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21" r:id="rId2"/>
    <p:sldMasterId id="2147483744" r:id="rId3"/>
    <p:sldMasterId id="2147483780" r:id="rId4"/>
  </p:sldMasterIdLst>
  <p:notesMasterIdLst>
    <p:notesMasterId r:id="rId26"/>
  </p:notesMasterIdLst>
  <p:sldIdLst>
    <p:sldId id="6047" r:id="rId5"/>
    <p:sldId id="6097" r:id="rId6"/>
    <p:sldId id="6052" r:id="rId7"/>
    <p:sldId id="281" r:id="rId8"/>
    <p:sldId id="6058" r:id="rId9"/>
    <p:sldId id="286" r:id="rId10"/>
    <p:sldId id="6059" r:id="rId11"/>
    <p:sldId id="6060" r:id="rId12"/>
    <p:sldId id="6061" r:id="rId13"/>
    <p:sldId id="288" r:id="rId14"/>
    <p:sldId id="6070" r:id="rId15"/>
    <p:sldId id="6099" r:id="rId16"/>
    <p:sldId id="6102" r:id="rId17"/>
    <p:sldId id="6072" r:id="rId18"/>
    <p:sldId id="6073" r:id="rId19"/>
    <p:sldId id="6104" r:id="rId20"/>
    <p:sldId id="6076" r:id="rId21"/>
    <p:sldId id="6077" r:id="rId22"/>
    <p:sldId id="6108" r:id="rId23"/>
    <p:sldId id="6071" r:id="rId24"/>
    <p:sldId id="267" r:id="rId25"/>
  </p:sldIdLst>
  <p:sldSz cx="9144000" cy="5143500" type="screen16x9"/>
  <p:notesSz cx="6858000" cy="9144000"/>
  <p:embeddedFontLst>
    <p:embeddedFont>
      <p:font typeface="Calibri" panose="020F0502020204030204" pitchFamily="34" charset="0"/>
      <p:regular r:id="rId27"/>
      <p:bold r:id="rId28"/>
      <p:italic r:id="rId29"/>
      <p:boldItalic r:id="rId30"/>
    </p:embeddedFont>
    <p:embeddedFont>
      <p:font typeface="Bangers" panose="020B0604020202020204" charset="0"/>
      <p:regular r:id="rId31"/>
    </p:embeddedFont>
    <p:embeddedFont>
      <p:font typeface="#9Slide03 IcielPanton Black" panose="020B0604020202020204" charset="0"/>
      <p:bold r:id="rId32"/>
    </p:embeddedFont>
    <p:embeddedFont>
      <p:font typeface="Yanone Kaffeesatz ExtraLight" panose="020B0604020202020204" charset="0"/>
      <p:regular r:id="rId33"/>
    </p:embeddedFont>
    <p:embeddedFont>
      <p:font typeface="#9Slide03 Roboto Condensed" panose="020B0604020202020204" charset="0"/>
      <p:bold r:id="rId34"/>
    </p:embeddedFont>
    <p:embeddedFont>
      <p:font typeface="#9Slide03 Roboto Medium" panose="020B0604020202020204" charset="0"/>
      <p:regular r:id="rId35"/>
    </p:embeddedFont>
    <p:embeddedFont>
      <p:font typeface="#9Slide05 Great Vibes" panose="020B0604020202020204" charset="0"/>
      <p:regular r:id="rId36"/>
    </p:embeddedFont>
    <p:embeddedFont>
      <p:font typeface="Tahoma" panose="020B0604030504040204" pitchFamily="34" charset="0"/>
      <p:regular r:id="rId37"/>
      <p:bold r:id="rId38"/>
    </p:embeddedFont>
    <p:embeddedFont>
      <p:font typeface="Bebas Neue" panose="020B0604020202020204" charset="0"/>
      <p:regular r:id="rId39"/>
    </p:embeddedFont>
    <p:embeddedFont>
      <p:font typeface="Open Sans" panose="020B0604020202020204" charset="0"/>
      <p:regular r:id="rId40"/>
      <p:bold r:id="rId41"/>
      <p:italic r:id="rId42"/>
      <p:boldItalic r:id="rId43"/>
    </p:embeddedFont>
    <p:embeddedFont>
      <p:font typeface="Oxygen" panose="020B0604020202020204" charset="0"/>
      <p:regular r:id="rId44"/>
    </p:embeddedFont>
    <p:embeddedFont>
      <p:font typeface="Yanone Kaffeesatz" panose="020B0604020202020204" charset="0"/>
      <p:regular r:id="rId45"/>
    </p:embeddedFont>
    <p:embeddedFont>
      <p:font typeface="Livvic" panose="020B0604020202020204" charset="0"/>
      <p:regular r:id="rId46"/>
    </p:embeddedFont>
    <p:embeddedFont>
      <p:font typeface="#9Slide03 IcielUni Sans Heavy" panose="020B0604020202020204" charset="0"/>
      <p:bold r:id="rId47"/>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8A6E"/>
    <a:srgbClr val="C0281C"/>
    <a:srgbClr val="F8ECCC"/>
    <a:srgbClr val="F0BB57"/>
    <a:srgbClr val="FEEEE9"/>
    <a:srgbClr val="0E3F4D"/>
    <a:srgbClr val="FFF4E5"/>
    <a:srgbClr val="656D05"/>
    <a:srgbClr val="FFD4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7" d="100"/>
          <a:sy n="97" d="100"/>
        </p:scale>
        <p:origin x="63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380FB-2225-4FA1-9D05-EF245E33149F}" type="datetimeFigureOut">
              <a:rPr lang="en-US" smtClean="0"/>
              <a:t>10/12/2021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8846D1-6567-4F89-8502-D188370D57FA}" type="slidenum">
              <a:rPr lang="en-US" smtClean="0"/>
              <a:t>‹#›</a:t>
            </a:fld>
            <a:endParaRPr lang="en-US"/>
          </a:p>
        </p:txBody>
      </p:sp>
    </p:spTree>
    <p:extLst>
      <p:ext uri="{BB962C8B-B14F-4D97-AF65-F5344CB8AC3E}">
        <p14:creationId xmlns:p14="http://schemas.microsoft.com/office/powerpoint/2010/main" val="261159141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a2b863ccee_0_1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a2b863ccee_0_1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7258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8"/>
        <p:cNvGrpSpPr/>
        <p:nvPr/>
      </p:nvGrpSpPr>
      <p:grpSpPr>
        <a:xfrm>
          <a:off x="0" y="0"/>
          <a:ext cx="0" cy="0"/>
          <a:chOff x="0" y="0"/>
          <a:chExt cx="0" cy="0"/>
        </a:xfrm>
      </p:grpSpPr>
      <p:sp>
        <p:nvSpPr>
          <p:cNvPr id="3949" name="Google Shape;3949;g53f7266f81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0" name="Google Shape;3950;g53f7266f8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1747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700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4668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Công</a:t>
            </a:r>
            <a:r>
              <a:rPr lang="en-US" dirty="0"/>
              <a:t> </a:t>
            </a:r>
            <a:r>
              <a:rPr lang="en-US" dirty="0" err="1"/>
              <a:t>trình</a:t>
            </a:r>
            <a:r>
              <a:rPr lang="en-US" dirty="0"/>
              <a:t> </a:t>
            </a:r>
            <a:r>
              <a:rPr lang="en-US" dirty="0" err="1"/>
              <a:t>thủy</a:t>
            </a:r>
            <a:r>
              <a:rPr lang="en-US" dirty="0"/>
              <a:t> </a:t>
            </a:r>
            <a:r>
              <a:rPr lang="en-US" dirty="0" err="1"/>
              <a:t>điện</a:t>
            </a:r>
            <a:r>
              <a:rPr lang="en-US" dirty="0"/>
              <a:t> </a:t>
            </a:r>
            <a:r>
              <a:rPr lang="en-US" dirty="0" err="1"/>
              <a:t>lớn</a:t>
            </a:r>
            <a:r>
              <a:rPr lang="en-US" dirty="0"/>
              <a:t> </a:t>
            </a:r>
            <a:r>
              <a:rPr lang="en-US" dirty="0" err="1"/>
              <a:t>nhất</a:t>
            </a:r>
            <a:r>
              <a:rPr lang="en-US" dirty="0"/>
              <a:t> TG </a:t>
            </a:r>
            <a:r>
              <a:rPr lang="en-US" dirty="0" err="1"/>
              <a:t>trên</a:t>
            </a:r>
            <a:r>
              <a:rPr lang="en-US" dirty="0"/>
              <a:t> song </a:t>
            </a:r>
            <a:r>
              <a:rPr lang="en-US" dirty="0" err="1"/>
              <a:t>Trường</a:t>
            </a:r>
            <a:r>
              <a:rPr lang="en-US" dirty="0"/>
              <a:t> </a:t>
            </a:r>
            <a:r>
              <a:rPr lang="en-US" dirty="0" err="1"/>
              <a:t>Giang</a:t>
            </a:r>
            <a:endParaRPr lang="en-US" dirty="0"/>
          </a:p>
        </p:txBody>
      </p:sp>
      <p:sp>
        <p:nvSpPr>
          <p:cNvPr id="4" name="Slide Number Placeholder 3"/>
          <p:cNvSpPr>
            <a:spLocks noGrp="1"/>
          </p:cNvSpPr>
          <p:nvPr>
            <p:ph type="sldNum" sz="quarter" idx="5"/>
          </p:nvPr>
        </p:nvSpPr>
        <p:spPr/>
        <p:txBody>
          <a:bodyPr/>
          <a:lstStyle/>
          <a:p>
            <a:fld id="{54463596-890F-47E7-A3FF-2B8E3A85EB92}" type="slidenum">
              <a:rPr lang="en-US" smtClean="0"/>
              <a:t>16</a:t>
            </a:fld>
            <a:endParaRPr lang="en-US"/>
          </a:p>
        </p:txBody>
      </p:sp>
    </p:spTree>
    <p:extLst>
      <p:ext uri="{BB962C8B-B14F-4D97-AF65-F5344CB8AC3E}">
        <p14:creationId xmlns:p14="http://schemas.microsoft.com/office/powerpoint/2010/main" val="2004303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5217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8819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5"/>
        <p:cNvGrpSpPr/>
        <p:nvPr/>
      </p:nvGrpSpPr>
      <p:grpSpPr>
        <a:xfrm>
          <a:off x="0" y="0"/>
          <a:ext cx="0" cy="0"/>
          <a:chOff x="0" y="0"/>
          <a:chExt cx="0" cy="0"/>
        </a:xfrm>
      </p:grpSpPr>
      <p:sp>
        <p:nvSpPr>
          <p:cNvPr id="2776" name="Google Shape;2776;ga293a6dca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7" name="Google Shape;2777;ga293a6dca3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0472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ab2bdc301d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ab2bdc301d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8206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6"/>
        <p:cNvGrpSpPr/>
        <p:nvPr/>
      </p:nvGrpSpPr>
      <p:grpSpPr>
        <a:xfrm>
          <a:off x="0" y="0"/>
          <a:ext cx="0" cy="0"/>
          <a:chOff x="0" y="0"/>
          <a:chExt cx="0" cy="0"/>
        </a:xfrm>
      </p:grpSpPr>
      <p:sp>
        <p:nvSpPr>
          <p:cNvPr id="3297" name="Google Shape;3297;gab3f62131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8" name="Google Shape;3298;gab3f62131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1399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4"/>
        <p:cNvGrpSpPr/>
        <p:nvPr/>
      </p:nvGrpSpPr>
      <p:grpSpPr>
        <a:xfrm>
          <a:off x="0" y="0"/>
          <a:ext cx="0" cy="0"/>
          <a:chOff x="0" y="0"/>
          <a:chExt cx="0" cy="0"/>
        </a:xfrm>
      </p:grpSpPr>
      <p:sp>
        <p:nvSpPr>
          <p:cNvPr id="3065" name="Google Shape;3065;gab3f6213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6" name="Google Shape;3066;gab3f6213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6279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5"/>
        <p:cNvGrpSpPr/>
        <p:nvPr/>
      </p:nvGrpSpPr>
      <p:grpSpPr>
        <a:xfrm>
          <a:off x="0" y="0"/>
          <a:ext cx="0" cy="0"/>
          <a:chOff x="0" y="0"/>
          <a:chExt cx="0" cy="0"/>
        </a:xfrm>
      </p:grpSpPr>
      <p:sp>
        <p:nvSpPr>
          <p:cNvPr id="3326" name="Google Shape;3326;gab3f62131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7" name="Google Shape;3327;gab3f62131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7410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5"/>
        <p:cNvGrpSpPr/>
        <p:nvPr/>
      </p:nvGrpSpPr>
      <p:grpSpPr>
        <a:xfrm>
          <a:off x="0" y="0"/>
          <a:ext cx="0" cy="0"/>
          <a:chOff x="0" y="0"/>
          <a:chExt cx="0" cy="0"/>
        </a:xfrm>
      </p:grpSpPr>
      <p:sp>
        <p:nvSpPr>
          <p:cNvPr id="3326" name="Google Shape;3326;gab3f62131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7" name="Google Shape;3327;gab3f62131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9563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5"/>
        <p:cNvGrpSpPr/>
        <p:nvPr/>
      </p:nvGrpSpPr>
      <p:grpSpPr>
        <a:xfrm>
          <a:off x="0" y="0"/>
          <a:ext cx="0" cy="0"/>
          <a:chOff x="0" y="0"/>
          <a:chExt cx="0" cy="0"/>
        </a:xfrm>
      </p:grpSpPr>
      <p:sp>
        <p:nvSpPr>
          <p:cNvPr id="3326" name="Google Shape;3326;gab3f62131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7" name="Google Shape;3327;gab3f62131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2549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5"/>
        <p:cNvGrpSpPr/>
        <p:nvPr/>
      </p:nvGrpSpPr>
      <p:grpSpPr>
        <a:xfrm>
          <a:off x="0" y="0"/>
          <a:ext cx="0" cy="0"/>
          <a:chOff x="0" y="0"/>
          <a:chExt cx="0" cy="0"/>
        </a:xfrm>
      </p:grpSpPr>
      <p:sp>
        <p:nvSpPr>
          <p:cNvPr id="3326" name="Google Shape;3326;gab3f62131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7" name="Google Shape;3327;gab3f62131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9087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8"/>
        <p:cNvGrpSpPr/>
        <p:nvPr/>
      </p:nvGrpSpPr>
      <p:grpSpPr>
        <a:xfrm>
          <a:off x="0" y="0"/>
          <a:ext cx="0" cy="0"/>
          <a:chOff x="0" y="0"/>
          <a:chExt cx="0" cy="0"/>
        </a:xfrm>
      </p:grpSpPr>
      <p:sp>
        <p:nvSpPr>
          <p:cNvPr id="3949" name="Google Shape;3949;g53f7266f81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0" name="Google Shape;3950;g53f7266f8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8280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5"/>
        <p:cNvGrpSpPr/>
        <p:nvPr/>
      </p:nvGrpSpPr>
      <p:grpSpPr>
        <a:xfrm>
          <a:off x="0" y="0"/>
          <a:ext cx="0" cy="0"/>
          <a:chOff x="0" y="0"/>
          <a:chExt cx="0" cy="0"/>
        </a:xfrm>
      </p:grpSpPr>
      <p:sp>
        <p:nvSpPr>
          <p:cNvPr id="3376" name="Google Shape;3376;gab3f621317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7" name="Google Shape;3377;gab3f621317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4822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www.flaticon.com/?utm_source=slidesgo_template&amp;utm_medium=referral-link&amp;utm_campaign=s%20g_resources&amp;utm_content=flaticon"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s://www.freepik.com/?utm_source=slidesgo_template&amp;utm_medium=referral-link&amp;utm_campaign=s%20g_resources&amp;utm_content=freepik"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hyperlink" Target="https://www.flaticon.com/?utm_source=slidesgo_template&amp;utm_medium=referral-link&amp;utm_campaign=s%20g_resources&amp;utm_content=flaticon"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s://www.freepik.com/?utm_source=slidesgo_template&amp;utm_medium=referral-link&amp;utm_campaign=s%20g_resources&amp;utm_content=freepik" TargetMode="Externa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614302" y="1201741"/>
            <a:ext cx="4771200" cy="2328900"/>
          </a:xfrm>
          <a:prstGeom prst="rect">
            <a:avLst/>
          </a:prstGeom>
        </p:spPr>
        <p:txBody>
          <a:bodyPr spcFirstLastPara="1" wrap="square" lIns="91425" tIns="91425" rIns="91425" bIns="91425" anchor="ctr" anchorCtr="0">
            <a:noAutofit/>
          </a:bodyPr>
          <a:lstStyle>
            <a:lvl1pPr lvl="0" algn="r">
              <a:lnSpc>
                <a:spcPct val="70000"/>
              </a:lnSpc>
              <a:spcBef>
                <a:spcPts val="0"/>
              </a:spcBef>
              <a:spcAft>
                <a:spcPts val="0"/>
              </a:spcAft>
              <a:buClr>
                <a:schemeClr val="accent2"/>
              </a:buClr>
              <a:buSzPts val="5200"/>
              <a:buNone/>
              <a:defRPr sz="69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algn="ctr">
              <a:spcBef>
                <a:spcPts val="0"/>
              </a:spcBef>
              <a:spcAft>
                <a:spcPts val="0"/>
              </a:spcAft>
              <a:buClr>
                <a:schemeClr val="accent2"/>
              </a:buClr>
              <a:buSzPts val="5200"/>
              <a:buNone/>
              <a:defRPr sz="5200">
                <a:solidFill>
                  <a:schemeClr val="accent2"/>
                </a:solidFill>
              </a:defRPr>
            </a:lvl2pPr>
            <a:lvl3pPr lvl="2" algn="ctr">
              <a:spcBef>
                <a:spcPts val="0"/>
              </a:spcBef>
              <a:spcAft>
                <a:spcPts val="0"/>
              </a:spcAft>
              <a:buClr>
                <a:schemeClr val="accent2"/>
              </a:buClr>
              <a:buSzPts val="5200"/>
              <a:buNone/>
              <a:defRPr sz="5200">
                <a:solidFill>
                  <a:schemeClr val="accent2"/>
                </a:solidFill>
              </a:defRPr>
            </a:lvl3pPr>
            <a:lvl4pPr lvl="3" algn="ctr">
              <a:spcBef>
                <a:spcPts val="0"/>
              </a:spcBef>
              <a:spcAft>
                <a:spcPts val="0"/>
              </a:spcAft>
              <a:buClr>
                <a:schemeClr val="accent2"/>
              </a:buClr>
              <a:buSzPts val="5200"/>
              <a:buNone/>
              <a:defRPr sz="5200">
                <a:solidFill>
                  <a:schemeClr val="accent2"/>
                </a:solidFill>
              </a:defRPr>
            </a:lvl4pPr>
            <a:lvl5pPr lvl="4" algn="ctr">
              <a:spcBef>
                <a:spcPts val="0"/>
              </a:spcBef>
              <a:spcAft>
                <a:spcPts val="0"/>
              </a:spcAft>
              <a:buClr>
                <a:schemeClr val="accent2"/>
              </a:buClr>
              <a:buSzPts val="5200"/>
              <a:buNone/>
              <a:defRPr sz="5200">
                <a:solidFill>
                  <a:schemeClr val="accent2"/>
                </a:solidFill>
              </a:defRPr>
            </a:lvl5pPr>
            <a:lvl6pPr lvl="5" algn="ctr">
              <a:spcBef>
                <a:spcPts val="0"/>
              </a:spcBef>
              <a:spcAft>
                <a:spcPts val="0"/>
              </a:spcAft>
              <a:buClr>
                <a:schemeClr val="accent2"/>
              </a:buClr>
              <a:buSzPts val="5200"/>
              <a:buNone/>
              <a:defRPr sz="5200">
                <a:solidFill>
                  <a:schemeClr val="accent2"/>
                </a:solidFill>
              </a:defRPr>
            </a:lvl6pPr>
            <a:lvl7pPr lvl="6" algn="ctr">
              <a:spcBef>
                <a:spcPts val="0"/>
              </a:spcBef>
              <a:spcAft>
                <a:spcPts val="0"/>
              </a:spcAft>
              <a:buClr>
                <a:schemeClr val="accent2"/>
              </a:buClr>
              <a:buSzPts val="5200"/>
              <a:buNone/>
              <a:defRPr sz="5200">
                <a:solidFill>
                  <a:schemeClr val="accent2"/>
                </a:solidFill>
              </a:defRPr>
            </a:lvl7pPr>
            <a:lvl8pPr lvl="7" algn="ctr">
              <a:spcBef>
                <a:spcPts val="0"/>
              </a:spcBef>
              <a:spcAft>
                <a:spcPts val="0"/>
              </a:spcAft>
              <a:buClr>
                <a:schemeClr val="accent2"/>
              </a:buClr>
              <a:buSzPts val="5200"/>
              <a:buNone/>
              <a:defRPr sz="5200">
                <a:solidFill>
                  <a:schemeClr val="accent2"/>
                </a:solidFill>
              </a:defRPr>
            </a:lvl8pPr>
            <a:lvl9pPr lvl="8" algn="ctr">
              <a:spcBef>
                <a:spcPts val="0"/>
              </a:spcBef>
              <a:spcAft>
                <a:spcPts val="0"/>
              </a:spcAft>
              <a:buClr>
                <a:schemeClr val="accent2"/>
              </a:buClr>
              <a:buSzPts val="5200"/>
              <a:buNone/>
              <a:defRPr sz="5200">
                <a:solidFill>
                  <a:schemeClr val="accent2"/>
                </a:solidFill>
              </a:defRPr>
            </a:lvl9pPr>
          </a:lstStyle>
          <a:p>
            <a:endParaRPr/>
          </a:p>
        </p:txBody>
      </p:sp>
      <p:sp>
        <p:nvSpPr>
          <p:cNvPr id="10" name="Google Shape;10;p2"/>
          <p:cNvSpPr txBox="1">
            <a:spLocks noGrp="1"/>
          </p:cNvSpPr>
          <p:nvPr>
            <p:ph type="subTitle" idx="1"/>
          </p:nvPr>
        </p:nvSpPr>
        <p:spPr>
          <a:xfrm>
            <a:off x="4049502" y="3393063"/>
            <a:ext cx="4336200" cy="3963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1"/>
              </a:buClr>
              <a:buSzPts val="2800"/>
              <a:buNone/>
              <a:defRPr sz="1400">
                <a:solidFill>
                  <a:schemeClr val="accent1"/>
                </a:solidFill>
                <a:latin typeface="Oxygen" panose="020B0604020202020204"/>
                <a:ea typeface="Oxygen" panose="020B0604020202020204"/>
                <a:cs typeface="Oxygen" panose="020B0604020202020204"/>
                <a:sym typeface="Oxygen" panose="020B0604020202020204"/>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98"/>
        <p:cNvGrpSpPr/>
        <p:nvPr/>
      </p:nvGrpSpPr>
      <p:grpSpPr>
        <a:xfrm>
          <a:off x="0" y="0"/>
          <a:ext cx="0" cy="0"/>
          <a:chOff x="0" y="0"/>
          <a:chExt cx="0" cy="0"/>
        </a:xfrm>
      </p:grpSpPr>
      <p:grpSp>
        <p:nvGrpSpPr>
          <p:cNvPr id="299" name="Google Shape;299;p13"/>
          <p:cNvGrpSpPr/>
          <p:nvPr/>
        </p:nvGrpSpPr>
        <p:grpSpPr>
          <a:xfrm>
            <a:off x="-1183512" y="245676"/>
            <a:ext cx="2573952" cy="1080676"/>
            <a:chOff x="1855275" y="1547350"/>
            <a:chExt cx="154800" cy="64900"/>
          </a:xfrm>
        </p:grpSpPr>
        <p:sp>
          <p:nvSpPr>
            <p:cNvPr id="300" name="Google Shape;300;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13"/>
          <p:cNvGrpSpPr/>
          <p:nvPr/>
        </p:nvGrpSpPr>
        <p:grpSpPr>
          <a:xfrm>
            <a:off x="7862811" y="780079"/>
            <a:ext cx="565779" cy="237242"/>
            <a:chOff x="1855275" y="1547350"/>
            <a:chExt cx="154800" cy="64900"/>
          </a:xfrm>
        </p:grpSpPr>
        <p:sp>
          <p:nvSpPr>
            <p:cNvPr id="306" name="Google Shape;306;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3"/>
          <p:cNvGrpSpPr/>
          <p:nvPr/>
        </p:nvGrpSpPr>
        <p:grpSpPr>
          <a:xfrm>
            <a:off x="8878324" y="885388"/>
            <a:ext cx="1355150" cy="568556"/>
            <a:chOff x="1855275" y="1547350"/>
            <a:chExt cx="154800" cy="64900"/>
          </a:xfrm>
        </p:grpSpPr>
        <p:sp>
          <p:nvSpPr>
            <p:cNvPr id="312" name="Google Shape;312;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13"/>
          <p:cNvGrpSpPr/>
          <p:nvPr/>
        </p:nvGrpSpPr>
        <p:grpSpPr>
          <a:xfrm>
            <a:off x="8949008" y="411890"/>
            <a:ext cx="425437" cy="178417"/>
            <a:chOff x="1855275" y="1547350"/>
            <a:chExt cx="154800" cy="64900"/>
          </a:xfrm>
        </p:grpSpPr>
        <p:sp>
          <p:nvSpPr>
            <p:cNvPr id="318" name="Google Shape;318;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13"/>
          <p:cNvSpPr txBox="1">
            <a:spLocks noGrp="1"/>
          </p:cNvSpPr>
          <p:nvPr>
            <p:ph type="subTitle" idx="1"/>
          </p:nvPr>
        </p:nvSpPr>
        <p:spPr>
          <a:xfrm>
            <a:off x="2728525" y="168669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24" name="Google Shape;324;p13"/>
          <p:cNvSpPr txBox="1">
            <a:spLocks noGrp="1"/>
          </p:cNvSpPr>
          <p:nvPr>
            <p:ph type="subTitle" idx="2"/>
          </p:nvPr>
        </p:nvSpPr>
        <p:spPr>
          <a:xfrm>
            <a:off x="2731500" y="1911825"/>
            <a:ext cx="2145300" cy="691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25" name="Google Shape;325;p13"/>
          <p:cNvSpPr txBox="1">
            <a:spLocks noGrp="1"/>
          </p:cNvSpPr>
          <p:nvPr>
            <p:ph type="title" hasCustomPrompt="1"/>
          </p:nvPr>
        </p:nvSpPr>
        <p:spPr>
          <a:xfrm>
            <a:off x="1268800" y="167186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26" name="Google Shape;326;p13"/>
          <p:cNvSpPr txBox="1">
            <a:spLocks noGrp="1"/>
          </p:cNvSpPr>
          <p:nvPr>
            <p:ph type="subTitle" idx="3"/>
          </p:nvPr>
        </p:nvSpPr>
        <p:spPr>
          <a:xfrm>
            <a:off x="6107925" y="168669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27" name="Google Shape;327;p13"/>
          <p:cNvSpPr txBox="1">
            <a:spLocks noGrp="1"/>
          </p:cNvSpPr>
          <p:nvPr>
            <p:ph type="subTitle" idx="4"/>
          </p:nvPr>
        </p:nvSpPr>
        <p:spPr>
          <a:xfrm>
            <a:off x="6110900" y="1911825"/>
            <a:ext cx="2145300" cy="691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28" name="Google Shape;328;p13"/>
          <p:cNvSpPr txBox="1">
            <a:spLocks noGrp="1"/>
          </p:cNvSpPr>
          <p:nvPr>
            <p:ph type="title" idx="5" hasCustomPrompt="1"/>
          </p:nvPr>
        </p:nvSpPr>
        <p:spPr>
          <a:xfrm>
            <a:off x="4648200" y="167186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29" name="Google Shape;329;p13"/>
          <p:cNvSpPr txBox="1">
            <a:spLocks noGrp="1"/>
          </p:cNvSpPr>
          <p:nvPr>
            <p:ph type="subTitle" idx="6"/>
          </p:nvPr>
        </p:nvSpPr>
        <p:spPr>
          <a:xfrm>
            <a:off x="2728525" y="303174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30" name="Google Shape;330;p13"/>
          <p:cNvSpPr txBox="1">
            <a:spLocks noGrp="1"/>
          </p:cNvSpPr>
          <p:nvPr>
            <p:ph type="subTitle" idx="7"/>
          </p:nvPr>
        </p:nvSpPr>
        <p:spPr>
          <a:xfrm>
            <a:off x="2731500" y="3256875"/>
            <a:ext cx="2145300" cy="73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31" name="Google Shape;331;p13"/>
          <p:cNvSpPr txBox="1">
            <a:spLocks noGrp="1"/>
          </p:cNvSpPr>
          <p:nvPr>
            <p:ph type="title" idx="8" hasCustomPrompt="1"/>
          </p:nvPr>
        </p:nvSpPr>
        <p:spPr>
          <a:xfrm>
            <a:off x="1268800" y="301691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32" name="Google Shape;332;p13"/>
          <p:cNvSpPr txBox="1">
            <a:spLocks noGrp="1"/>
          </p:cNvSpPr>
          <p:nvPr>
            <p:ph type="subTitle" idx="9"/>
          </p:nvPr>
        </p:nvSpPr>
        <p:spPr>
          <a:xfrm>
            <a:off x="6107925" y="303174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33" name="Google Shape;333;p13"/>
          <p:cNvSpPr txBox="1">
            <a:spLocks noGrp="1"/>
          </p:cNvSpPr>
          <p:nvPr>
            <p:ph type="subTitle" idx="13"/>
          </p:nvPr>
        </p:nvSpPr>
        <p:spPr>
          <a:xfrm>
            <a:off x="6110900" y="3256875"/>
            <a:ext cx="2145300" cy="73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34" name="Google Shape;334;p13"/>
          <p:cNvSpPr txBox="1">
            <a:spLocks noGrp="1"/>
          </p:cNvSpPr>
          <p:nvPr>
            <p:ph type="title" idx="14" hasCustomPrompt="1"/>
          </p:nvPr>
        </p:nvSpPr>
        <p:spPr>
          <a:xfrm>
            <a:off x="4648200" y="301691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35" name="Google Shape;335;p13"/>
          <p:cNvSpPr txBox="1">
            <a:spLocks noGrp="1"/>
          </p:cNvSpPr>
          <p:nvPr>
            <p:ph type="title" idx="15"/>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31"/>
        <p:cNvGrpSpPr/>
        <p:nvPr/>
      </p:nvGrpSpPr>
      <p:grpSpPr>
        <a:xfrm>
          <a:off x="0" y="0"/>
          <a:ext cx="0" cy="0"/>
          <a:chOff x="0" y="0"/>
          <a:chExt cx="0" cy="0"/>
        </a:xfrm>
      </p:grpSpPr>
      <p:sp>
        <p:nvSpPr>
          <p:cNvPr id="132" name="Google Shape;132;p14"/>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133" name="Google Shape;133;p14"/>
          <p:cNvSpPr txBox="1">
            <a:spLocks noGrp="1"/>
          </p:cNvSpPr>
          <p:nvPr>
            <p:ph type="subTitle" idx="1"/>
          </p:nvPr>
        </p:nvSpPr>
        <p:spPr>
          <a:xfrm>
            <a:off x="807250" y="1805063"/>
            <a:ext cx="1775400" cy="62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100"/>
            </a:lvl1pPr>
            <a:lvl2pPr lvl="1" algn="r" rtl="0">
              <a:lnSpc>
                <a:spcPct val="100000"/>
              </a:lnSpc>
              <a:spcBef>
                <a:spcPts val="0"/>
              </a:spcBef>
              <a:spcAft>
                <a:spcPts val="0"/>
              </a:spcAft>
              <a:buSzPts val="950"/>
              <a:buNone/>
              <a:defRPr sz="950"/>
            </a:lvl2pPr>
            <a:lvl3pPr lvl="2" algn="r" rtl="0">
              <a:lnSpc>
                <a:spcPct val="100000"/>
              </a:lnSpc>
              <a:spcBef>
                <a:spcPts val="0"/>
              </a:spcBef>
              <a:spcAft>
                <a:spcPts val="0"/>
              </a:spcAft>
              <a:buSzPts val="950"/>
              <a:buNone/>
              <a:defRPr sz="950"/>
            </a:lvl3pPr>
            <a:lvl4pPr lvl="3" algn="r" rtl="0">
              <a:lnSpc>
                <a:spcPct val="100000"/>
              </a:lnSpc>
              <a:spcBef>
                <a:spcPts val="0"/>
              </a:spcBef>
              <a:spcAft>
                <a:spcPts val="0"/>
              </a:spcAft>
              <a:buSzPts val="950"/>
              <a:buNone/>
              <a:defRPr sz="950"/>
            </a:lvl4pPr>
            <a:lvl5pPr lvl="4" algn="r" rtl="0">
              <a:lnSpc>
                <a:spcPct val="100000"/>
              </a:lnSpc>
              <a:spcBef>
                <a:spcPts val="0"/>
              </a:spcBef>
              <a:spcAft>
                <a:spcPts val="0"/>
              </a:spcAft>
              <a:buSzPts val="950"/>
              <a:buNone/>
              <a:defRPr sz="950"/>
            </a:lvl5pPr>
            <a:lvl6pPr lvl="5" algn="r" rtl="0">
              <a:lnSpc>
                <a:spcPct val="100000"/>
              </a:lnSpc>
              <a:spcBef>
                <a:spcPts val="0"/>
              </a:spcBef>
              <a:spcAft>
                <a:spcPts val="0"/>
              </a:spcAft>
              <a:buSzPts val="950"/>
              <a:buNone/>
              <a:defRPr sz="950"/>
            </a:lvl6pPr>
            <a:lvl7pPr lvl="6" algn="r" rtl="0">
              <a:lnSpc>
                <a:spcPct val="100000"/>
              </a:lnSpc>
              <a:spcBef>
                <a:spcPts val="0"/>
              </a:spcBef>
              <a:spcAft>
                <a:spcPts val="0"/>
              </a:spcAft>
              <a:buSzPts val="950"/>
              <a:buNone/>
              <a:defRPr sz="950"/>
            </a:lvl7pPr>
            <a:lvl8pPr lvl="7" algn="r" rtl="0">
              <a:lnSpc>
                <a:spcPct val="100000"/>
              </a:lnSpc>
              <a:spcBef>
                <a:spcPts val="0"/>
              </a:spcBef>
              <a:spcAft>
                <a:spcPts val="0"/>
              </a:spcAft>
              <a:buSzPts val="950"/>
              <a:buNone/>
              <a:defRPr sz="950"/>
            </a:lvl8pPr>
            <a:lvl9pPr lvl="8" algn="r" rtl="0">
              <a:lnSpc>
                <a:spcPct val="100000"/>
              </a:lnSpc>
              <a:spcBef>
                <a:spcPts val="0"/>
              </a:spcBef>
              <a:spcAft>
                <a:spcPts val="0"/>
              </a:spcAft>
              <a:buSzPts val="950"/>
              <a:buNone/>
              <a:defRPr sz="950"/>
            </a:lvl9pPr>
          </a:lstStyle>
          <a:p>
            <a:endParaRPr/>
          </a:p>
        </p:txBody>
      </p:sp>
      <p:sp>
        <p:nvSpPr>
          <p:cNvPr id="134" name="Google Shape;134;p14"/>
          <p:cNvSpPr txBox="1">
            <a:spLocks noGrp="1"/>
          </p:cNvSpPr>
          <p:nvPr>
            <p:ph type="subTitle" idx="2"/>
          </p:nvPr>
        </p:nvSpPr>
        <p:spPr>
          <a:xfrm>
            <a:off x="807250" y="1500638"/>
            <a:ext cx="1775400" cy="427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1600" b="1"/>
            </a:lvl1pPr>
            <a:lvl2pPr lvl="1" algn="r" rtl="0">
              <a:lnSpc>
                <a:spcPct val="100000"/>
              </a:lnSpc>
              <a:spcBef>
                <a:spcPts val="0"/>
              </a:spcBef>
              <a:spcAft>
                <a:spcPts val="0"/>
              </a:spcAft>
              <a:buSzPts val="1600"/>
              <a:buNone/>
              <a:defRPr sz="1600" b="1"/>
            </a:lvl2pPr>
            <a:lvl3pPr lvl="2" algn="r" rtl="0">
              <a:lnSpc>
                <a:spcPct val="100000"/>
              </a:lnSpc>
              <a:spcBef>
                <a:spcPts val="0"/>
              </a:spcBef>
              <a:spcAft>
                <a:spcPts val="0"/>
              </a:spcAft>
              <a:buSzPts val="1600"/>
              <a:buNone/>
              <a:defRPr sz="1600" b="1"/>
            </a:lvl3pPr>
            <a:lvl4pPr lvl="3" algn="r" rtl="0">
              <a:lnSpc>
                <a:spcPct val="100000"/>
              </a:lnSpc>
              <a:spcBef>
                <a:spcPts val="0"/>
              </a:spcBef>
              <a:spcAft>
                <a:spcPts val="0"/>
              </a:spcAft>
              <a:buSzPts val="1600"/>
              <a:buNone/>
              <a:defRPr sz="1600" b="1"/>
            </a:lvl4pPr>
            <a:lvl5pPr lvl="4" algn="r" rtl="0">
              <a:lnSpc>
                <a:spcPct val="100000"/>
              </a:lnSpc>
              <a:spcBef>
                <a:spcPts val="0"/>
              </a:spcBef>
              <a:spcAft>
                <a:spcPts val="0"/>
              </a:spcAft>
              <a:buSzPts val="1600"/>
              <a:buNone/>
              <a:defRPr sz="1600" b="1"/>
            </a:lvl5pPr>
            <a:lvl6pPr lvl="5" algn="r" rtl="0">
              <a:lnSpc>
                <a:spcPct val="100000"/>
              </a:lnSpc>
              <a:spcBef>
                <a:spcPts val="0"/>
              </a:spcBef>
              <a:spcAft>
                <a:spcPts val="0"/>
              </a:spcAft>
              <a:buSzPts val="1600"/>
              <a:buNone/>
              <a:defRPr sz="1600" b="1"/>
            </a:lvl6pPr>
            <a:lvl7pPr lvl="6" algn="r" rtl="0">
              <a:lnSpc>
                <a:spcPct val="100000"/>
              </a:lnSpc>
              <a:spcBef>
                <a:spcPts val="0"/>
              </a:spcBef>
              <a:spcAft>
                <a:spcPts val="0"/>
              </a:spcAft>
              <a:buSzPts val="1600"/>
              <a:buNone/>
              <a:defRPr sz="1600" b="1"/>
            </a:lvl7pPr>
            <a:lvl8pPr lvl="7" algn="r" rtl="0">
              <a:lnSpc>
                <a:spcPct val="100000"/>
              </a:lnSpc>
              <a:spcBef>
                <a:spcPts val="0"/>
              </a:spcBef>
              <a:spcAft>
                <a:spcPts val="0"/>
              </a:spcAft>
              <a:buSzPts val="1600"/>
              <a:buNone/>
              <a:defRPr sz="1600" b="1"/>
            </a:lvl8pPr>
            <a:lvl9pPr lvl="8" algn="r" rtl="0">
              <a:lnSpc>
                <a:spcPct val="100000"/>
              </a:lnSpc>
              <a:spcBef>
                <a:spcPts val="0"/>
              </a:spcBef>
              <a:spcAft>
                <a:spcPts val="0"/>
              </a:spcAft>
              <a:buSzPts val="1600"/>
              <a:buNone/>
              <a:defRPr sz="1600" b="1"/>
            </a:lvl9pPr>
          </a:lstStyle>
          <a:p>
            <a:endParaRPr/>
          </a:p>
        </p:txBody>
      </p:sp>
      <p:sp>
        <p:nvSpPr>
          <p:cNvPr id="135" name="Google Shape;135;p14"/>
          <p:cNvSpPr txBox="1">
            <a:spLocks noGrp="1"/>
          </p:cNvSpPr>
          <p:nvPr>
            <p:ph type="subTitle" idx="3"/>
          </p:nvPr>
        </p:nvSpPr>
        <p:spPr>
          <a:xfrm>
            <a:off x="807250" y="2828100"/>
            <a:ext cx="1775400" cy="62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100">
                <a:solidFill>
                  <a:schemeClr val="dk2"/>
                </a:solidFill>
              </a:defRPr>
            </a:lvl1pPr>
            <a:lvl2pPr lvl="1" algn="r" rtl="0">
              <a:lnSpc>
                <a:spcPct val="100000"/>
              </a:lnSpc>
              <a:spcBef>
                <a:spcPts val="0"/>
              </a:spcBef>
              <a:spcAft>
                <a:spcPts val="0"/>
              </a:spcAft>
              <a:buSzPts val="950"/>
              <a:buNone/>
              <a:defRPr sz="950"/>
            </a:lvl2pPr>
            <a:lvl3pPr lvl="2" algn="r" rtl="0">
              <a:lnSpc>
                <a:spcPct val="100000"/>
              </a:lnSpc>
              <a:spcBef>
                <a:spcPts val="0"/>
              </a:spcBef>
              <a:spcAft>
                <a:spcPts val="0"/>
              </a:spcAft>
              <a:buSzPts val="950"/>
              <a:buNone/>
              <a:defRPr sz="950"/>
            </a:lvl3pPr>
            <a:lvl4pPr lvl="3" algn="r" rtl="0">
              <a:lnSpc>
                <a:spcPct val="100000"/>
              </a:lnSpc>
              <a:spcBef>
                <a:spcPts val="0"/>
              </a:spcBef>
              <a:spcAft>
                <a:spcPts val="0"/>
              </a:spcAft>
              <a:buSzPts val="950"/>
              <a:buNone/>
              <a:defRPr sz="950"/>
            </a:lvl4pPr>
            <a:lvl5pPr lvl="4" algn="r" rtl="0">
              <a:lnSpc>
                <a:spcPct val="100000"/>
              </a:lnSpc>
              <a:spcBef>
                <a:spcPts val="0"/>
              </a:spcBef>
              <a:spcAft>
                <a:spcPts val="0"/>
              </a:spcAft>
              <a:buSzPts val="950"/>
              <a:buNone/>
              <a:defRPr sz="950"/>
            </a:lvl5pPr>
            <a:lvl6pPr lvl="5" algn="r" rtl="0">
              <a:lnSpc>
                <a:spcPct val="100000"/>
              </a:lnSpc>
              <a:spcBef>
                <a:spcPts val="0"/>
              </a:spcBef>
              <a:spcAft>
                <a:spcPts val="0"/>
              </a:spcAft>
              <a:buSzPts val="950"/>
              <a:buNone/>
              <a:defRPr sz="950"/>
            </a:lvl6pPr>
            <a:lvl7pPr lvl="6" algn="r" rtl="0">
              <a:lnSpc>
                <a:spcPct val="100000"/>
              </a:lnSpc>
              <a:spcBef>
                <a:spcPts val="0"/>
              </a:spcBef>
              <a:spcAft>
                <a:spcPts val="0"/>
              </a:spcAft>
              <a:buSzPts val="950"/>
              <a:buNone/>
              <a:defRPr sz="950"/>
            </a:lvl7pPr>
            <a:lvl8pPr lvl="7" algn="r" rtl="0">
              <a:lnSpc>
                <a:spcPct val="100000"/>
              </a:lnSpc>
              <a:spcBef>
                <a:spcPts val="0"/>
              </a:spcBef>
              <a:spcAft>
                <a:spcPts val="0"/>
              </a:spcAft>
              <a:buSzPts val="950"/>
              <a:buNone/>
              <a:defRPr sz="950"/>
            </a:lvl8pPr>
            <a:lvl9pPr lvl="8" algn="r" rtl="0">
              <a:lnSpc>
                <a:spcPct val="100000"/>
              </a:lnSpc>
              <a:spcBef>
                <a:spcPts val="0"/>
              </a:spcBef>
              <a:spcAft>
                <a:spcPts val="0"/>
              </a:spcAft>
              <a:buSzPts val="950"/>
              <a:buNone/>
              <a:defRPr sz="950"/>
            </a:lvl9pPr>
          </a:lstStyle>
          <a:p>
            <a:endParaRPr/>
          </a:p>
        </p:txBody>
      </p:sp>
      <p:sp>
        <p:nvSpPr>
          <p:cNvPr id="136" name="Google Shape;136;p14"/>
          <p:cNvSpPr txBox="1">
            <a:spLocks noGrp="1"/>
          </p:cNvSpPr>
          <p:nvPr>
            <p:ph type="subTitle" idx="4"/>
          </p:nvPr>
        </p:nvSpPr>
        <p:spPr>
          <a:xfrm>
            <a:off x="807250" y="2523675"/>
            <a:ext cx="1775400" cy="427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1600" b="1"/>
            </a:lvl1pPr>
            <a:lvl2pPr lvl="1" algn="r" rtl="0">
              <a:lnSpc>
                <a:spcPct val="100000"/>
              </a:lnSpc>
              <a:spcBef>
                <a:spcPts val="0"/>
              </a:spcBef>
              <a:spcAft>
                <a:spcPts val="0"/>
              </a:spcAft>
              <a:buSzPts val="1600"/>
              <a:buNone/>
              <a:defRPr sz="1600" b="1"/>
            </a:lvl2pPr>
            <a:lvl3pPr lvl="2" algn="r" rtl="0">
              <a:lnSpc>
                <a:spcPct val="100000"/>
              </a:lnSpc>
              <a:spcBef>
                <a:spcPts val="0"/>
              </a:spcBef>
              <a:spcAft>
                <a:spcPts val="0"/>
              </a:spcAft>
              <a:buSzPts val="1600"/>
              <a:buNone/>
              <a:defRPr sz="1600" b="1"/>
            </a:lvl3pPr>
            <a:lvl4pPr lvl="3" algn="r" rtl="0">
              <a:lnSpc>
                <a:spcPct val="100000"/>
              </a:lnSpc>
              <a:spcBef>
                <a:spcPts val="0"/>
              </a:spcBef>
              <a:spcAft>
                <a:spcPts val="0"/>
              </a:spcAft>
              <a:buSzPts val="1600"/>
              <a:buNone/>
              <a:defRPr sz="1600" b="1"/>
            </a:lvl4pPr>
            <a:lvl5pPr lvl="4" algn="r" rtl="0">
              <a:lnSpc>
                <a:spcPct val="100000"/>
              </a:lnSpc>
              <a:spcBef>
                <a:spcPts val="0"/>
              </a:spcBef>
              <a:spcAft>
                <a:spcPts val="0"/>
              </a:spcAft>
              <a:buSzPts val="1600"/>
              <a:buNone/>
              <a:defRPr sz="1600" b="1"/>
            </a:lvl5pPr>
            <a:lvl6pPr lvl="5" algn="r" rtl="0">
              <a:lnSpc>
                <a:spcPct val="100000"/>
              </a:lnSpc>
              <a:spcBef>
                <a:spcPts val="0"/>
              </a:spcBef>
              <a:spcAft>
                <a:spcPts val="0"/>
              </a:spcAft>
              <a:buSzPts val="1600"/>
              <a:buNone/>
              <a:defRPr sz="1600" b="1"/>
            </a:lvl6pPr>
            <a:lvl7pPr lvl="6" algn="r" rtl="0">
              <a:lnSpc>
                <a:spcPct val="100000"/>
              </a:lnSpc>
              <a:spcBef>
                <a:spcPts val="0"/>
              </a:spcBef>
              <a:spcAft>
                <a:spcPts val="0"/>
              </a:spcAft>
              <a:buSzPts val="1600"/>
              <a:buNone/>
              <a:defRPr sz="1600" b="1"/>
            </a:lvl7pPr>
            <a:lvl8pPr lvl="7" algn="r" rtl="0">
              <a:lnSpc>
                <a:spcPct val="100000"/>
              </a:lnSpc>
              <a:spcBef>
                <a:spcPts val="0"/>
              </a:spcBef>
              <a:spcAft>
                <a:spcPts val="0"/>
              </a:spcAft>
              <a:buSzPts val="1600"/>
              <a:buNone/>
              <a:defRPr sz="1600" b="1"/>
            </a:lvl8pPr>
            <a:lvl9pPr lvl="8" algn="r" rtl="0">
              <a:lnSpc>
                <a:spcPct val="100000"/>
              </a:lnSpc>
              <a:spcBef>
                <a:spcPts val="0"/>
              </a:spcBef>
              <a:spcAft>
                <a:spcPts val="0"/>
              </a:spcAft>
              <a:buSzPts val="1600"/>
              <a:buNone/>
              <a:defRPr sz="1600" b="1"/>
            </a:lvl9pPr>
          </a:lstStyle>
          <a:p>
            <a:endParaRPr/>
          </a:p>
        </p:txBody>
      </p:sp>
      <p:sp>
        <p:nvSpPr>
          <p:cNvPr id="137" name="Google Shape;137;p14"/>
          <p:cNvSpPr txBox="1">
            <a:spLocks noGrp="1"/>
          </p:cNvSpPr>
          <p:nvPr>
            <p:ph type="subTitle" idx="5"/>
          </p:nvPr>
        </p:nvSpPr>
        <p:spPr>
          <a:xfrm>
            <a:off x="807250" y="3851138"/>
            <a:ext cx="1775400" cy="62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100">
                <a:solidFill>
                  <a:schemeClr val="dk2"/>
                </a:solidFill>
              </a:defRPr>
            </a:lvl1pPr>
            <a:lvl2pPr lvl="1" algn="r" rtl="0">
              <a:lnSpc>
                <a:spcPct val="100000"/>
              </a:lnSpc>
              <a:spcBef>
                <a:spcPts val="0"/>
              </a:spcBef>
              <a:spcAft>
                <a:spcPts val="0"/>
              </a:spcAft>
              <a:buSzPts val="950"/>
              <a:buNone/>
              <a:defRPr sz="950"/>
            </a:lvl2pPr>
            <a:lvl3pPr lvl="2" algn="r" rtl="0">
              <a:lnSpc>
                <a:spcPct val="100000"/>
              </a:lnSpc>
              <a:spcBef>
                <a:spcPts val="0"/>
              </a:spcBef>
              <a:spcAft>
                <a:spcPts val="0"/>
              </a:spcAft>
              <a:buSzPts val="950"/>
              <a:buNone/>
              <a:defRPr sz="950"/>
            </a:lvl3pPr>
            <a:lvl4pPr lvl="3" algn="r" rtl="0">
              <a:lnSpc>
                <a:spcPct val="100000"/>
              </a:lnSpc>
              <a:spcBef>
                <a:spcPts val="0"/>
              </a:spcBef>
              <a:spcAft>
                <a:spcPts val="0"/>
              </a:spcAft>
              <a:buSzPts val="950"/>
              <a:buNone/>
              <a:defRPr sz="950"/>
            </a:lvl4pPr>
            <a:lvl5pPr lvl="4" algn="r" rtl="0">
              <a:lnSpc>
                <a:spcPct val="100000"/>
              </a:lnSpc>
              <a:spcBef>
                <a:spcPts val="0"/>
              </a:spcBef>
              <a:spcAft>
                <a:spcPts val="0"/>
              </a:spcAft>
              <a:buSzPts val="950"/>
              <a:buNone/>
              <a:defRPr sz="950"/>
            </a:lvl5pPr>
            <a:lvl6pPr lvl="5" algn="r" rtl="0">
              <a:lnSpc>
                <a:spcPct val="100000"/>
              </a:lnSpc>
              <a:spcBef>
                <a:spcPts val="0"/>
              </a:spcBef>
              <a:spcAft>
                <a:spcPts val="0"/>
              </a:spcAft>
              <a:buSzPts val="950"/>
              <a:buNone/>
              <a:defRPr sz="950"/>
            </a:lvl6pPr>
            <a:lvl7pPr lvl="6" algn="r" rtl="0">
              <a:lnSpc>
                <a:spcPct val="100000"/>
              </a:lnSpc>
              <a:spcBef>
                <a:spcPts val="0"/>
              </a:spcBef>
              <a:spcAft>
                <a:spcPts val="0"/>
              </a:spcAft>
              <a:buSzPts val="950"/>
              <a:buNone/>
              <a:defRPr sz="950"/>
            </a:lvl7pPr>
            <a:lvl8pPr lvl="7" algn="r" rtl="0">
              <a:lnSpc>
                <a:spcPct val="100000"/>
              </a:lnSpc>
              <a:spcBef>
                <a:spcPts val="0"/>
              </a:spcBef>
              <a:spcAft>
                <a:spcPts val="0"/>
              </a:spcAft>
              <a:buSzPts val="950"/>
              <a:buNone/>
              <a:defRPr sz="950"/>
            </a:lvl8pPr>
            <a:lvl9pPr lvl="8" algn="r" rtl="0">
              <a:lnSpc>
                <a:spcPct val="100000"/>
              </a:lnSpc>
              <a:spcBef>
                <a:spcPts val="0"/>
              </a:spcBef>
              <a:spcAft>
                <a:spcPts val="0"/>
              </a:spcAft>
              <a:buSzPts val="950"/>
              <a:buNone/>
              <a:defRPr sz="950"/>
            </a:lvl9pPr>
          </a:lstStyle>
          <a:p>
            <a:endParaRPr/>
          </a:p>
        </p:txBody>
      </p:sp>
      <p:sp>
        <p:nvSpPr>
          <p:cNvPr id="138" name="Google Shape;138;p14"/>
          <p:cNvSpPr txBox="1">
            <a:spLocks noGrp="1"/>
          </p:cNvSpPr>
          <p:nvPr>
            <p:ph type="subTitle" idx="6"/>
          </p:nvPr>
        </p:nvSpPr>
        <p:spPr>
          <a:xfrm>
            <a:off x="807250" y="3546713"/>
            <a:ext cx="1775400" cy="427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1600" b="1"/>
            </a:lvl1pPr>
            <a:lvl2pPr lvl="1" algn="r" rtl="0">
              <a:lnSpc>
                <a:spcPct val="100000"/>
              </a:lnSpc>
              <a:spcBef>
                <a:spcPts val="0"/>
              </a:spcBef>
              <a:spcAft>
                <a:spcPts val="0"/>
              </a:spcAft>
              <a:buSzPts val="1600"/>
              <a:buNone/>
              <a:defRPr sz="1600" b="1"/>
            </a:lvl2pPr>
            <a:lvl3pPr lvl="2" algn="r" rtl="0">
              <a:lnSpc>
                <a:spcPct val="100000"/>
              </a:lnSpc>
              <a:spcBef>
                <a:spcPts val="0"/>
              </a:spcBef>
              <a:spcAft>
                <a:spcPts val="0"/>
              </a:spcAft>
              <a:buSzPts val="1600"/>
              <a:buNone/>
              <a:defRPr sz="1600" b="1"/>
            </a:lvl3pPr>
            <a:lvl4pPr lvl="3" algn="r" rtl="0">
              <a:lnSpc>
                <a:spcPct val="100000"/>
              </a:lnSpc>
              <a:spcBef>
                <a:spcPts val="0"/>
              </a:spcBef>
              <a:spcAft>
                <a:spcPts val="0"/>
              </a:spcAft>
              <a:buSzPts val="1600"/>
              <a:buNone/>
              <a:defRPr sz="1600" b="1"/>
            </a:lvl4pPr>
            <a:lvl5pPr lvl="4" algn="r" rtl="0">
              <a:lnSpc>
                <a:spcPct val="100000"/>
              </a:lnSpc>
              <a:spcBef>
                <a:spcPts val="0"/>
              </a:spcBef>
              <a:spcAft>
                <a:spcPts val="0"/>
              </a:spcAft>
              <a:buSzPts val="1600"/>
              <a:buNone/>
              <a:defRPr sz="1600" b="1"/>
            </a:lvl5pPr>
            <a:lvl6pPr lvl="5" algn="r" rtl="0">
              <a:lnSpc>
                <a:spcPct val="100000"/>
              </a:lnSpc>
              <a:spcBef>
                <a:spcPts val="0"/>
              </a:spcBef>
              <a:spcAft>
                <a:spcPts val="0"/>
              </a:spcAft>
              <a:buSzPts val="1600"/>
              <a:buNone/>
              <a:defRPr sz="1600" b="1"/>
            </a:lvl6pPr>
            <a:lvl7pPr lvl="6" algn="r" rtl="0">
              <a:lnSpc>
                <a:spcPct val="100000"/>
              </a:lnSpc>
              <a:spcBef>
                <a:spcPts val="0"/>
              </a:spcBef>
              <a:spcAft>
                <a:spcPts val="0"/>
              </a:spcAft>
              <a:buSzPts val="1600"/>
              <a:buNone/>
              <a:defRPr sz="1600" b="1"/>
            </a:lvl7pPr>
            <a:lvl8pPr lvl="7" algn="r" rtl="0">
              <a:lnSpc>
                <a:spcPct val="100000"/>
              </a:lnSpc>
              <a:spcBef>
                <a:spcPts val="0"/>
              </a:spcBef>
              <a:spcAft>
                <a:spcPts val="0"/>
              </a:spcAft>
              <a:buSzPts val="1600"/>
              <a:buNone/>
              <a:defRPr sz="1600" b="1"/>
            </a:lvl8pPr>
            <a:lvl9pPr lvl="8" algn="r" rtl="0">
              <a:lnSpc>
                <a:spcPct val="100000"/>
              </a:lnSpc>
              <a:spcBef>
                <a:spcPts val="0"/>
              </a:spcBef>
              <a:spcAft>
                <a:spcPts val="0"/>
              </a:spcAft>
              <a:buSzPts val="1600"/>
              <a:buNone/>
              <a:defRPr sz="1600" b="1"/>
            </a:lvl9pPr>
          </a:lstStyle>
          <a:p>
            <a:endParaRPr/>
          </a:p>
        </p:txBody>
      </p:sp>
      <p:sp>
        <p:nvSpPr>
          <p:cNvPr id="139" name="Google Shape;139;p14"/>
          <p:cNvSpPr txBox="1">
            <a:spLocks noGrp="1"/>
          </p:cNvSpPr>
          <p:nvPr>
            <p:ph type="subTitle" idx="7"/>
          </p:nvPr>
        </p:nvSpPr>
        <p:spPr>
          <a:xfrm>
            <a:off x="6547925" y="1805063"/>
            <a:ext cx="1775400" cy="62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100"/>
            </a:lvl1pPr>
            <a:lvl2pPr lvl="1" rtl="0">
              <a:lnSpc>
                <a:spcPct val="100000"/>
              </a:lnSpc>
              <a:spcBef>
                <a:spcPts val="0"/>
              </a:spcBef>
              <a:spcAft>
                <a:spcPts val="0"/>
              </a:spcAft>
              <a:buSzPts val="950"/>
              <a:buNone/>
              <a:defRPr sz="950"/>
            </a:lvl2pPr>
            <a:lvl3pPr lvl="2" rtl="0">
              <a:lnSpc>
                <a:spcPct val="100000"/>
              </a:lnSpc>
              <a:spcBef>
                <a:spcPts val="0"/>
              </a:spcBef>
              <a:spcAft>
                <a:spcPts val="0"/>
              </a:spcAft>
              <a:buSzPts val="950"/>
              <a:buNone/>
              <a:defRPr sz="950"/>
            </a:lvl3pPr>
            <a:lvl4pPr lvl="3" rtl="0">
              <a:lnSpc>
                <a:spcPct val="100000"/>
              </a:lnSpc>
              <a:spcBef>
                <a:spcPts val="0"/>
              </a:spcBef>
              <a:spcAft>
                <a:spcPts val="0"/>
              </a:spcAft>
              <a:buSzPts val="950"/>
              <a:buNone/>
              <a:defRPr sz="950"/>
            </a:lvl4pPr>
            <a:lvl5pPr lvl="4" rtl="0">
              <a:lnSpc>
                <a:spcPct val="100000"/>
              </a:lnSpc>
              <a:spcBef>
                <a:spcPts val="0"/>
              </a:spcBef>
              <a:spcAft>
                <a:spcPts val="0"/>
              </a:spcAft>
              <a:buSzPts val="950"/>
              <a:buNone/>
              <a:defRPr sz="950"/>
            </a:lvl5pPr>
            <a:lvl6pPr lvl="5" rtl="0">
              <a:lnSpc>
                <a:spcPct val="100000"/>
              </a:lnSpc>
              <a:spcBef>
                <a:spcPts val="0"/>
              </a:spcBef>
              <a:spcAft>
                <a:spcPts val="0"/>
              </a:spcAft>
              <a:buSzPts val="950"/>
              <a:buNone/>
              <a:defRPr sz="950"/>
            </a:lvl6pPr>
            <a:lvl7pPr lvl="6" rtl="0">
              <a:lnSpc>
                <a:spcPct val="100000"/>
              </a:lnSpc>
              <a:spcBef>
                <a:spcPts val="0"/>
              </a:spcBef>
              <a:spcAft>
                <a:spcPts val="0"/>
              </a:spcAft>
              <a:buSzPts val="950"/>
              <a:buNone/>
              <a:defRPr sz="950"/>
            </a:lvl7pPr>
            <a:lvl8pPr lvl="7" rtl="0">
              <a:lnSpc>
                <a:spcPct val="100000"/>
              </a:lnSpc>
              <a:spcBef>
                <a:spcPts val="0"/>
              </a:spcBef>
              <a:spcAft>
                <a:spcPts val="0"/>
              </a:spcAft>
              <a:buSzPts val="950"/>
              <a:buNone/>
              <a:defRPr sz="950"/>
            </a:lvl8pPr>
            <a:lvl9pPr lvl="8" rtl="0">
              <a:lnSpc>
                <a:spcPct val="100000"/>
              </a:lnSpc>
              <a:spcBef>
                <a:spcPts val="0"/>
              </a:spcBef>
              <a:spcAft>
                <a:spcPts val="0"/>
              </a:spcAft>
              <a:buSzPts val="950"/>
              <a:buNone/>
              <a:defRPr sz="950"/>
            </a:lvl9pPr>
          </a:lstStyle>
          <a:p>
            <a:endParaRPr/>
          </a:p>
        </p:txBody>
      </p:sp>
      <p:sp>
        <p:nvSpPr>
          <p:cNvPr id="140" name="Google Shape;140;p14"/>
          <p:cNvSpPr txBox="1">
            <a:spLocks noGrp="1"/>
          </p:cNvSpPr>
          <p:nvPr>
            <p:ph type="subTitle" idx="8"/>
          </p:nvPr>
        </p:nvSpPr>
        <p:spPr>
          <a:xfrm>
            <a:off x="6547925" y="1500638"/>
            <a:ext cx="1775400" cy="427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1600" b="1"/>
            </a:lvl1pPr>
            <a:lvl2pPr lvl="1" rtl="0">
              <a:lnSpc>
                <a:spcPct val="100000"/>
              </a:lnSpc>
              <a:spcBef>
                <a:spcPts val="0"/>
              </a:spcBef>
              <a:spcAft>
                <a:spcPts val="0"/>
              </a:spcAft>
              <a:buSzPts val="1600"/>
              <a:buNone/>
              <a:defRPr sz="1600" b="1"/>
            </a:lvl2pPr>
            <a:lvl3pPr lvl="2" rtl="0">
              <a:lnSpc>
                <a:spcPct val="100000"/>
              </a:lnSpc>
              <a:spcBef>
                <a:spcPts val="0"/>
              </a:spcBef>
              <a:spcAft>
                <a:spcPts val="0"/>
              </a:spcAft>
              <a:buSzPts val="1600"/>
              <a:buNone/>
              <a:defRPr sz="1600" b="1"/>
            </a:lvl3pPr>
            <a:lvl4pPr lvl="3" rtl="0">
              <a:lnSpc>
                <a:spcPct val="100000"/>
              </a:lnSpc>
              <a:spcBef>
                <a:spcPts val="0"/>
              </a:spcBef>
              <a:spcAft>
                <a:spcPts val="0"/>
              </a:spcAft>
              <a:buSzPts val="1600"/>
              <a:buNone/>
              <a:defRPr sz="1600" b="1"/>
            </a:lvl4pPr>
            <a:lvl5pPr lvl="4" rtl="0">
              <a:lnSpc>
                <a:spcPct val="100000"/>
              </a:lnSpc>
              <a:spcBef>
                <a:spcPts val="0"/>
              </a:spcBef>
              <a:spcAft>
                <a:spcPts val="0"/>
              </a:spcAft>
              <a:buSzPts val="1600"/>
              <a:buNone/>
              <a:defRPr sz="1600" b="1"/>
            </a:lvl5pPr>
            <a:lvl6pPr lvl="5" rtl="0">
              <a:lnSpc>
                <a:spcPct val="100000"/>
              </a:lnSpc>
              <a:spcBef>
                <a:spcPts val="0"/>
              </a:spcBef>
              <a:spcAft>
                <a:spcPts val="0"/>
              </a:spcAft>
              <a:buSzPts val="1600"/>
              <a:buNone/>
              <a:defRPr sz="1600" b="1"/>
            </a:lvl6pPr>
            <a:lvl7pPr lvl="6" rtl="0">
              <a:lnSpc>
                <a:spcPct val="100000"/>
              </a:lnSpc>
              <a:spcBef>
                <a:spcPts val="0"/>
              </a:spcBef>
              <a:spcAft>
                <a:spcPts val="0"/>
              </a:spcAft>
              <a:buSzPts val="1600"/>
              <a:buNone/>
              <a:defRPr sz="1600" b="1"/>
            </a:lvl7pPr>
            <a:lvl8pPr lvl="7" rtl="0">
              <a:lnSpc>
                <a:spcPct val="100000"/>
              </a:lnSpc>
              <a:spcBef>
                <a:spcPts val="0"/>
              </a:spcBef>
              <a:spcAft>
                <a:spcPts val="0"/>
              </a:spcAft>
              <a:buSzPts val="1600"/>
              <a:buNone/>
              <a:defRPr sz="1600" b="1"/>
            </a:lvl8pPr>
            <a:lvl9pPr lvl="8" rtl="0">
              <a:lnSpc>
                <a:spcPct val="100000"/>
              </a:lnSpc>
              <a:spcBef>
                <a:spcPts val="0"/>
              </a:spcBef>
              <a:spcAft>
                <a:spcPts val="0"/>
              </a:spcAft>
              <a:buSzPts val="1600"/>
              <a:buNone/>
              <a:defRPr sz="1600" b="1"/>
            </a:lvl9pPr>
          </a:lstStyle>
          <a:p>
            <a:endParaRPr/>
          </a:p>
        </p:txBody>
      </p:sp>
      <p:sp>
        <p:nvSpPr>
          <p:cNvPr id="141" name="Google Shape;141;p14"/>
          <p:cNvSpPr txBox="1">
            <a:spLocks noGrp="1"/>
          </p:cNvSpPr>
          <p:nvPr>
            <p:ph type="subTitle" idx="9"/>
          </p:nvPr>
        </p:nvSpPr>
        <p:spPr>
          <a:xfrm>
            <a:off x="6547925" y="2828100"/>
            <a:ext cx="1775400" cy="62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100">
                <a:solidFill>
                  <a:schemeClr val="dk2"/>
                </a:solidFill>
              </a:defRPr>
            </a:lvl1pPr>
            <a:lvl2pPr lvl="1" rtl="0">
              <a:lnSpc>
                <a:spcPct val="100000"/>
              </a:lnSpc>
              <a:spcBef>
                <a:spcPts val="0"/>
              </a:spcBef>
              <a:spcAft>
                <a:spcPts val="0"/>
              </a:spcAft>
              <a:buSzPts val="950"/>
              <a:buNone/>
              <a:defRPr sz="950"/>
            </a:lvl2pPr>
            <a:lvl3pPr lvl="2" rtl="0">
              <a:lnSpc>
                <a:spcPct val="100000"/>
              </a:lnSpc>
              <a:spcBef>
                <a:spcPts val="0"/>
              </a:spcBef>
              <a:spcAft>
                <a:spcPts val="0"/>
              </a:spcAft>
              <a:buSzPts val="950"/>
              <a:buNone/>
              <a:defRPr sz="950"/>
            </a:lvl3pPr>
            <a:lvl4pPr lvl="3" rtl="0">
              <a:lnSpc>
                <a:spcPct val="100000"/>
              </a:lnSpc>
              <a:spcBef>
                <a:spcPts val="0"/>
              </a:spcBef>
              <a:spcAft>
                <a:spcPts val="0"/>
              </a:spcAft>
              <a:buSzPts val="950"/>
              <a:buNone/>
              <a:defRPr sz="950"/>
            </a:lvl4pPr>
            <a:lvl5pPr lvl="4" rtl="0">
              <a:lnSpc>
                <a:spcPct val="100000"/>
              </a:lnSpc>
              <a:spcBef>
                <a:spcPts val="0"/>
              </a:spcBef>
              <a:spcAft>
                <a:spcPts val="0"/>
              </a:spcAft>
              <a:buSzPts val="950"/>
              <a:buNone/>
              <a:defRPr sz="950"/>
            </a:lvl5pPr>
            <a:lvl6pPr lvl="5" rtl="0">
              <a:lnSpc>
                <a:spcPct val="100000"/>
              </a:lnSpc>
              <a:spcBef>
                <a:spcPts val="0"/>
              </a:spcBef>
              <a:spcAft>
                <a:spcPts val="0"/>
              </a:spcAft>
              <a:buSzPts val="950"/>
              <a:buNone/>
              <a:defRPr sz="950"/>
            </a:lvl6pPr>
            <a:lvl7pPr lvl="6" rtl="0">
              <a:lnSpc>
                <a:spcPct val="100000"/>
              </a:lnSpc>
              <a:spcBef>
                <a:spcPts val="0"/>
              </a:spcBef>
              <a:spcAft>
                <a:spcPts val="0"/>
              </a:spcAft>
              <a:buSzPts val="950"/>
              <a:buNone/>
              <a:defRPr sz="950"/>
            </a:lvl7pPr>
            <a:lvl8pPr lvl="7" rtl="0">
              <a:lnSpc>
                <a:spcPct val="100000"/>
              </a:lnSpc>
              <a:spcBef>
                <a:spcPts val="0"/>
              </a:spcBef>
              <a:spcAft>
                <a:spcPts val="0"/>
              </a:spcAft>
              <a:buSzPts val="950"/>
              <a:buNone/>
              <a:defRPr sz="950"/>
            </a:lvl8pPr>
            <a:lvl9pPr lvl="8" rtl="0">
              <a:lnSpc>
                <a:spcPct val="100000"/>
              </a:lnSpc>
              <a:spcBef>
                <a:spcPts val="0"/>
              </a:spcBef>
              <a:spcAft>
                <a:spcPts val="0"/>
              </a:spcAft>
              <a:buSzPts val="950"/>
              <a:buNone/>
              <a:defRPr sz="950"/>
            </a:lvl9pPr>
          </a:lstStyle>
          <a:p>
            <a:endParaRPr/>
          </a:p>
        </p:txBody>
      </p:sp>
      <p:sp>
        <p:nvSpPr>
          <p:cNvPr id="142" name="Google Shape;142;p14"/>
          <p:cNvSpPr txBox="1">
            <a:spLocks noGrp="1"/>
          </p:cNvSpPr>
          <p:nvPr>
            <p:ph type="subTitle" idx="13"/>
          </p:nvPr>
        </p:nvSpPr>
        <p:spPr>
          <a:xfrm>
            <a:off x="6547925" y="2523675"/>
            <a:ext cx="1775400" cy="427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1600" b="1"/>
            </a:lvl1pPr>
            <a:lvl2pPr lvl="1" rtl="0">
              <a:lnSpc>
                <a:spcPct val="100000"/>
              </a:lnSpc>
              <a:spcBef>
                <a:spcPts val="0"/>
              </a:spcBef>
              <a:spcAft>
                <a:spcPts val="0"/>
              </a:spcAft>
              <a:buSzPts val="1600"/>
              <a:buNone/>
              <a:defRPr sz="1600" b="1"/>
            </a:lvl2pPr>
            <a:lvl3pPr lvl="2" rtl="0">
              <a:lnSpc>
                <a:spcPct val="100000"/>
              </a:lnSpc>
              <a:spcBef>
                <a:spcPts val="0"/>
              </a:spcBef>
              <a:spcAft>
                <a:spcPts val="0"/>
              </a:spcAft>
              <a:buSzPts val="1600"/>
              <a:buNone/>
              <a:defRPr sz="1600" b="1"/>
            </a:lvl3pPr>
            <a:lvl4pPr lvl="3" rtl="0">
              <a:lnSpc>
                <a:spcPct val="100000"/>
              </a:lnSpc>
              <a:spcBef>
                <a:spcPts val="0"/>
              </a:spcBef>
              <a:spcAft>
                <a:spcPts val="0"/>
              </a:spcAft>
              <a:buSzPts val="1600"/>
              <a:buNone/>
              <a:defRPr sz="1600" b="1"/>
            </a:lvl4pPr>
            <a:lvl5pPr lvl="4" rtl="0">
              <a:lnSpc>
                <a:spcPct val="100000"/>
              </a:lnSpc>
              <a:spcBef>
                <a:spcPts val="0"/>
              </a:spcBef>
              <a:spcAft>
                <a:spcPts val="0"/>
              </a:spcAft>
              <a:buSzPts val="1600"/>
              <a:buNone/>
              <a:defRPr sz="1600" b="1"/>
            </a:lvl5pPr>
            <a:lvl6pPr lvl="5" rtl="0">
              <a:lnSpc>
                <a:spcPct val="100000"/>
              </a:lnSpc>
              <a:spcBef>
                <a:spcPts val="0"/>
              </a:spcBef>
              <a:spcAft>
                <a:spcPts val="0"/>
              </a:spcAft>
              <a:buSzPts val="1600"/>
              <a:buNone/>
              <a:defRPr sz="1600" b="1"/>
            </a:lvl6pPr>
            <a:lvl7pPr lvl="6" rtl="0">
              <a:lnSpc>
                <a:spcPct val="100000"/>
              </a:lnSpc>
              <a:spcBef>
                <a:spcPts val="0"/>
              </a:spcBef>
              <a:spcAft>
                <a:spcPts val="0"/>
              </a:spcAft>
              <a:buSzPts val="1600"/>
              <a:buNone/>
              <a:defRPr sz="1600" b="1"/>
            </a:lvl7pPr>
            <a:lvl8pPr lvl="7" rtl="0">
              <a:lnSpc>
                <a:spcPct val="100000"/>
              </a:lnSpc>
              <a:spcBef>
                <a:spcPts val="0"/>
              </a:spcBef>
              <a:spcAft>
                <a:spcPts val="0"/>
              </a:spcAft>
              <a:buSzPts val="1600"/>
              <a:buNone/>
              <a:defRPr sz="1600" b="1"/>
            </a:lvl8pPr>
            <a:lvl9pPr lvl="8" rtl="0">
              <a:lnSpc>
                <a:spcPct val="100000"/>
              </a:lnSpc>
              <a:spcBef>
                <a:spcPts val="0"/>
              </a:spcBef>
              <a:spcAft>
                <a:spcPts val="0"/>
              </a:spcAft>
              <a:buSzPts val="1600"/>
              <a:buNone/>
              <a:defRPr sz="1600" b="1"/>
            </a:lvl9pPr>
          </a:lstStyle>
          <a:p>
            <a:endParaRPr/>
          </a:p>
        </p:txBody>
      </p:sp>
      <p:sp>
        <p:nvSpPr>
          <p:cNvPr id="143" name="Google Shape;143;p14"/>
          <p:cNvSpPr txBox="1">
            <a:spLocks noGrp="1"/>
          </p:cNvSpPr>
          <p:nvPr>
            <p:ph type="subTitle" idx="14"/>
          </p:nvPr>
        </p:nvSpPr>
        <p:spPr>
          <a:xfrm>
            <a:off x="6547925" y="3851138"/>
            <a:ext cx="1775400" cy="62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100">
                <a:solidFill>
                  <a:schemeClr val="dk2"/>
                </a:solidFill>
              </a:defRPr>
            </a:lvl1pPr>
            <a:lvl2pPr lvl="1" rtl="0">
              <a:lnSpc>
                <a:spcPct val="100000"/>
              </a:lnSpc>
              <a:spcBef>
                <a:spcPts val="0"/>
              </a:spcBef>
              <a:spcAft>
                <a:spcPts val="0"/>
              </a:spcAft>
              <a:buSzPts val="950"/>
              <a:buNone/>
              <a:defRPr sz="950"/>
            </a:lvl2pPr>
            <a:lvl3pPr lvl="2" rtl="0">
              <a:lnSpc>
                <a:spcPct val="100000"/>
              </a:lnSpc>
              <a:spcBef>
                <a:spcPts val="0"/>
              </a:spcBef>
              <a:spcAft>
                <a:spcPts val="0"/>
              </a:spcAft>
              <a:buSzPts val="950"/>
              <a:buNone/>
              <a:defRPr sz="950"/>
            </a:lvl3pPr>
            <a:lvl4pPr lvl="3" rtl="0">
              <a:lnSpc>
                <a:spcPct val="100000"/>
              </a:lnSpc>
              <a:spcBef>
                <a:spcPts val="0"/>
              </a:spcBef>
              <a:spcAft>
                <a:spcPts val="0"/>
              </a:spcAft>
              <a:buSzPts val="950"/>
              <a:buNone/>
              <a:defRPr sz="950"/>
            </a:lvl4pPr>
            <a:lvl5pPr lvl="4" rtl="0">
              <a:lnSpc>
                <a:spcPct val="100000"/>
              </a:lnSpc>
              <a:spcBef>
                <a:spcPts val="0"/>
              </a:spcBef>
              <a:spcAft>
                <a:spcPts val="0"/>
              </a:spcAft>
              <a:buSzPts val="950"/>
              <a:buNone/>
              <a:defRPr sz="950"/>
            </a:lvl5pPr>
            <a:lvl6pPr lvl="5" rtl="0">
              <a:lnSpc>
                <a:spcPct val="100000"/>
              </a:lnSpc>
              <a:spcBef>
                <a:spcPts val="0"/>
              </a:spcBef>
              <a:spcAft>
                <a:spcPts val="0"/>
              </a:spcAft>
              <a:buSzPts val="950"/>
              <a:buNone/>
              <a:defRPr sz="950"/>
            </a:lvl6pPr>
            <a:lvl7pPr lvl="6" rtl="0">
              <a:lnSpc>
                <a:spcPct val="100000"/>
              </a:lnSpc>
              <a:spcBef>
                <a:spcPts val="0"/>
              </a:spcBef>
              <a:spcAft>
                <a:spcPts val="0"/>
              </a:spcAft>
              <a:buSzPts val="950"/>
              <a:buNone/>
              <a:defRPr sz="950"/>
            </a:lvl7pPr>
            <a:lvl8pPr lvl="7" rtl="0">
              <a:lnSpc>
                <a:spcPct val="100000"/>
              </a:lnSpc>
              <a:spcBef>
                <a:spcPts val="0"/>
              </a:spcBef>
              <a:spcAft>
                <a:spcPts val="0"/>
              </a:spcAft>
              <a:buSzPts val="950"/>
              <a:buNone/>
              <a:defRPr sz="950"/>
            </a:lvl8pPr>
            <a:lvl9pPr lvl="8" rtl="0">
              <a:lnSpc>
                <a:spcPct val="100000"/>
              </a:lnSpc>
              <a:spcBef>
                <a:spcPts val="0"/>
              </a:spcBef>
              <a:spcAft>
                <a:spcPts val="0"/>
              </a:spcAft>
              <a:buSzPts val="950"/>
              <a:buNone/>
              <a:defRPr sz="950"/>
            </a:lvl9pPr>
          </a:lstStyle>
          <a:p>
            <a:endParaRPr/>
          </a:p>
        </p:txBody>
      </p:sp>
      <p:sp>
        <p:nvSpPr>
          <p:cNvPr id="144" name="Google Shape;144;p14"/>
          <p:cNvSpPr txBox="1">
            <a:spLocks noGrp="1"/>
          </p:cNvSpPr>
          <p:nvPr>
            <p:ph type="subTitle" idx="15"/>
          </p:nvPr>
        </p:nvSpPr>
        <p:spPr>
          <a:xfrm>
            <a:off x="6547925" y="3546713"/>
            <a:ext cx="1775400" cy="427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1600" b="1"/>
            </a:lvl1pPr>
            <a:lvl2pPr lvl="1" rtl="0">
              <a:lnSpc>
                <a:spcPct val="100000"/>
              </a:lnSpc>
              <a:spcBef>
                <a:spcPts val="0"/>
              </a:spcBef>
              <a:spcAft>
                <a:spcPts val="0"/>
              </a:spcAft>
              <a:buSzPts val="1600"/>
              <a:buNone/>
              <a:defRPr sz="1600" b="1"/>
            </a:lvl2pPr>
            <a:lvl3pPr lvl="2" rtl="0">
              <a:lnSpc>
                <a:spcPct val="100000"/>
              </a:lnSpc>
              <a:spcBef>
                <a:spcPts val="0"/>
              </a:spcBef>
              <a:spcAft>
                <a:spcPts val="0"/>
              </a:spcAft>
              <a:buSzPts val="1600"/>
              <a:buNone/>
              <a:defRPr sz="1600" b="1"/>
            </a:lvl3pPr>
            <a:lvl4pPr lvl="3" rtl="0">
              <a:lnSpc>
                <a:spcPct val="100000"/>
              </a:lnSpc>
              <a:spcBef>
                <a:spcPts val="0"/>
              </a:spcBef>
              <a:spcAft>
                <a:spcPts val="0"/>
              </a:spcAft>
              <a:buSzPts val="1600"/>
              <a:buNone/>
              <a:defRPr sz="1600" b="1"/>
            </a:lvl4pPr>
            <a:lvl5pPr lvl="4" rtl="0">
              <a:lnSpc>
                <a:spcPct val="100000"/>
              </a:lnSpc>
              <a:spcBef>
                <a:spcPts val="0"/>
              </a:spcBef>
              <a:spcAft>
                <a:spcPts val="0"/>
              </a:spcAft>
              <a:buSzPts val="1600"/>
              <a:buNone/>
              <a:defRPr sz="1600" b="1"/>
            </a:lvl5pPr>
            <a:lvl6pPr lvl="5" rtl="0">
              <a:lnSpc>
                <a:spcPct val="100000"/>
              </a:lnSpc>
              <a:spcBef>
                <a:spcPts val="0"/>
              </a:spcBef>
              <a:spcAft>
                <a:spcPts val="0"/>
              </a:spcAft>
              <a:buSzPts val="1600"/>
              <a:buNone/>
              <a:defRPr sz="1600" b="1"/>
            </a:lvl6pPr>
            <a:lvl7pPr lvl="6" rtl="0">
              <a:lnSpc>
                <a:spcPct val="100000"/>
              </a:lnSpc>
              <a:spcBef>
                <a:spcPts val="0"/>
              </a:spcBef>
              <a:spcAft>
                <a:spcPts val="0"/>
              </a:spcAft>
              <a:buSzPts val="1600"/>
              <a:buNone/>
              <a:defRPr sz="1600" b="1"/>
            </a:lvl7pPr>
            <a:lvl8pPr lvl="7" rtl="0">
              <a:lnSpc>
                <a:spcPct val="100000"/>
              </a:lnSpc>
              <a:spcBef>
                <a:spcPts val="0"/>
              </a:spcBef>
              <a:spcAft>
                <a:spcPts val="0"/>
              </a:spcAft>
              <a:buSzPts val="1600"/>
              <a:buNone/>
              <a:defRPr sz="1600" b="1"/>
            </a:lvl8pPr>
            <a:lvl9pPr lvl="8" rtl="0">
              <a:lnSpc>
                <a:spcPct val="100000"/>
              </a:lnSpc>
              <a:spcBef>
                <a:spcPts val="0"/>
              </a:spcBef>
              <a:spcAft>
                <a:spcPts val="0"/>
              </a:spcAft>
              <a:buSzPts val="1600"/>
              <a:buNone/>
              <a:defRPr sz="1600" b="1"/>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5"/>
          <p:cNvSpPr txBox="1">
            <a:spLocks noGrp="1"/>
          </p:cNvSpPr>
          <p:nvPr>
            <p:ph type="title"/>
          </p:nvPr>
        </p:nvSpPr>
        <p:spPr>
          <a:xfrm>
            <a:off x="720000" y="1855575"/>
            <a:ext cx="5283300" cy="900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47" name="Google Shape;147;p15"/>
          <p:cNvSpPr txBox="1">
            <a:spLocks noGrp="1"/>
          </p:cNvSpPr>
          <p:nvPr>
            <p:ph type="subTitle" idx="1"/>
          </p:nvPr>
        </p:nvSpPr>
        <p:spPr>
          <a:xfrm>
            <a:off x="720000" y="733375"/>
            <a:ext cx="5283300" cy="112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000"/>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2">
  <p:cSld name="Section 2">
    <p:spTree>
      <p:nvGrpSpPr>
        <p:cNvPr id="1" name="Shape 148"/>
        <p:cNvGrpSpPr/>
        <p:nvPr/>
      </p:nvGrpSpPr>
      <p:grpSpPr>
        <a:xfrm>
          <a:off x="0" y="0"/>
          <a:ext cx="0" cy="0"/>
          <a:chOff x="0" y="0"/>
          <a:chExt cx="0" cy="0"/>
        </a:xfrm>
      </p:grpSpPr>
      <p:sp>
        <p:nvSpPr>
          <p:cNvPr id="149" name="Google Shape;149;p16"/>
          <p:cNvSpPr txBox="1">
            <a:spLocks noGrp="1"/>
          </p:cNvSpPr>
          <p:nvPr>
            <p:ph type="title"/>
          </p:nvPr>
        </p:nvSpPr>
        <p:spPr>
          <a:xfrm flipH="1">
            <a:off x="719988" y="1868525"/>
            <a:ext cx="3289500" cy="1877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0" name="Google Shape;150;p16"/>
          <p:cNvSpPr txBox="1">
            <a:spLocks noGrp="1"/>
          </p:cNvSpPr>
          <p:nvPr>
            <p:ph type="subTitle" idx="1"/>
          </p:nvPr>
        </p:nvSpPr>
        <p:spPr>
          <a:xfrm flipH="1">
            <a:off x="719988" y="3804925"/>
            <a:ext cx="3289500" cy="6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6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1" name="Google Shape;151;p16"/>
          <p:cNvSpPr txBox="1">
            <a:spLocks noGrp="1"/>
          </p:cNvSpPr>
          <p:nvPr>
            <p:ph type="title" idx="2" hasCustomPrompt="1"/>
          </p:nvPr>
        </p:nvSpPr>
        <p:spPr>
          <a:xfrm flipH="1">
            <a:off x="6504700" y="2594425"/>
            <a:ext cx="1620300" cy="144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Five columns">
  <p:cSld name="Five columns">
    <p:spTree>
      <p:nvGrpSpPr>
        <p:cNvPr id="1" name="Shape 152"/>
        <p:cNvGrpSpPr/>
        <p:nvPr/>
      </p:nvGrpSpPr>
      <p:grpSpPr>
        <a:xfrm>
          <a:off x="0" y="0"/>
          <a:ext cx="0" cy="0"/>
          <a:chOff x="0" y="0"/>
          <a:chExt cx="0" cy="0"/>
        </a:xfrm>
      </p:grpSpPr>
      <p:grpSp>
        <p:nvGrpSpPr>
          <p:cNvPr id="153" name="Google Shape;153;p17"/>
          <p:cNvGrpSpPr/>
          <p:nvPr/>
        </p:nvGrpSpPr>
        <p:grpSpPr>
          <a:xfrm>
            <a:off x="3651296" y="1407206"/>
            <a:ext cx="6188028" cy="2689581"/>
            <a:chOff x="3651296" y="1407206"/>
            <a:chExt cx="6188028" cy="2689581"/>
          </a:xfrm>
        </p:grpSpPr>
        <p:sp>
          <p:nvSpPr>
            <p:cNvPr id="154" name="Google Shape;154;p17"/>
            <p:cNvSpPr/>
            <p:nvPr/>
          </p:nvSpPr>
          <p:spPr>
            <a:xfrm>
              <a:off x="8960600" y="2448983"/>
              <a:ext cx="163660" cy="681833"/>
            </a:xfrm>
            <a:custGeom>
              <a:avLst/>
              <a:gdLst/>
              <a:ahLst/>
              <a:cxnLst/>
              <a:rect l="l" t="t" r="r" b="b"/>
              <a:pathLst>
                <a:path w="4526" h="18856" extrusionOk="0">
                  <a:moveTo>
                    <a:pt x="2423" y="1"/>
                  </a:moveTo>
                  <a:cubicBezTo>
                    <a:pt x="1234" y="1"/>
                    <a:pt x="182" y="4189"/>
                    <a:pt x="91" y="9398"/>
                  </a:cubicBezTo>
                  <a:cubicBezTo>
                    <a:pt x="1" y="14602"/>
                    <a:pt x="891" y="18841"/>
                    <a:pt x="2097" y="18856"/>
                  </a:cubicBezTo>
                  <a:cubicBezTo>
                    <a:pt x="2102" y="18856"/>
                    <a:pt x="2106" y="18856"/>
                    <a:pt x="2110" y="18856"/>
                  </a:cubicBezTo>
                  <a:cubicBezTo>
                    <a:pt x="3296" y="18856"/>
                    <a:pt x="4345" y="14659"/>
                    <a:pt x="4435" y="9474"/>
                  </a:cubicBezTo>
                  <a:cubicBezTo>
                    <a:pt x="4526" y="4270"/>
                    <a:pt x="3621" y="31"/>
                    <a:pt x="2429" y="1"/>
                  </a:cubicBezTo>
                  <a:cubicBezTo>
                    <a:pt x="2427" y="1"/>
                    <a:pt x="2425" y="1"/>
                    <a:pt x="2423"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17"/>
            <p:cNvSpPr/>
            <p:nvPr/>
          </p:nvSpPr>
          <p:spPr>
            <a:xfrm>
              <a:off x="9033137" y="2448983"/>
              <a:ext cx="806187" cy="692753"/>
            </a:xfrm>
            <a:custGeom>
              <a:avLst/>
              <a:gdLst/>
              <a:ahLst/>
              <a:cxnLst/>
              <a:rect l="l" t="t" r="r" b="b"/>
              <a:pathLst>
                <a:path w="22295" h="19158" extrusionOk="0">
                  <a:moveTo>
                    <a:pt x="333" y="1"/>
                  </a:moveTo>
                  <a:cubicBezTo>
                    <a:pt x="333" y="1"/>
                    <a:pt x="4586" y="9790"/>
                    <a:pt x="1" y="18856"/>
                  </a:cubicBezTo>
                  <a:lnTo>
                    <a:pt x="16865" y="19157"/>
                  </a:lnTo>
                  <a:cubicBezTo>
                    <a:pt x="16865" y="19157"/>
                    <a:pt x="22295" y="10575"/>
                    <a:pt x="17197" y="303"/>
                  </a:cubicBezTo>
                  <a:lnTo>
                    <a:pt x="333"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17"/>
            <p:cNvSpPr/>
            <p:nvPr/>
          </p:nvSpPr>
          <p:spPr>
            <a:xfrm>
              <a:off x="8783342" y="2553739"/>
              <a:ext cx="106383" cy="464728"/>
            </a:xfrm>
            <a:custGeom>
              <a:avLst/>
              <a:gdLst/>
              <a:ahLst/>
              <a:cxnLst/>
              <a:rect l="l" t="t" r="r" b="b"/>
              <a:pathLst>
                <a:path w="2942" h="12852" extrusionOk="0">
                  <a:moveTo>
                    <a:pt x="1509" y="0"/>
                  </a:moveTo>
                  <a:cubicBezTo>
                    <a:pt x="1102" y="0"/>
                    <a:pt x="181" y="1508"/>
                    <a:pt x="91" y="6411"/>
                  </a:cubicBezTo>
                  <a:cubicBezTo>
                    <a:pt x="0" y="11690"/>
                    <a:pt x="875" y="12852"/>
                    <a:pt x="1283" y="12852"/>
                  </a:cubicBezTo>
                  <a:cubicBezTo>
                    <a:pt x="1284" y="12852"/>
                    <a:pt x="1285" y="12852"/>
                    <a:pt x="1286" y="12852"/>
                  </a:cubicBezTo>
                  <a:cubicBezTo>
                    <a:pt x="1681" y="12852"/>
                    <a:pt x="2806" y="9991"/>
                    <a:pt x="2866" y="6456"/>
                  </a:cubicBezTo>
                  <a:cubicBezTo>
                    <a:pt x="2942" y="2911"/>
                    <a:pt x="1901" y="15"/>
                    <a:pt x="1509"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17"/>
            <p:cNvSpPr/>
            <p:nvPr/>
          </p:nvSpPr>
          <p:spPr>
            <a:xfrm>
              <a:off x="8828072" y="2553739"/>
              <a:ext cx="273297" cy="468561"/>
            </a:xfrm>
            <a:custGeom>
              <a:avLst/>
              <a:gdLst/>
              <a:ahLst/>
              <a:cxnLst/>
              <a:rect l="l" t="t" r="r" b="b"/>
              <a:pathLst>
                <a:path w="7558" h="12958" extrusionOk="0">
                  <a:moveTo>
                    <a:pt x="242" y="0"/>
                  </a:moveTo>
                  <a:cubicBezTo>
                    <a:pt x="242" y="0"/>
                    <a:pt x="2746" y="5536"/>
                    <a:pt x="0" y="12852"/>
                  </a:cubicBezTo>
                  <a:lnTo>
                    <a:pt x="5672" y="12957"/>
                  </a:lnTo>
                  <a:cubicBezTo>
                    <a:pt x="5672" y="12957"/>
                    <a:pt x="7557" y="7074"/>
                    <a:pt x="5898" y="106"/>
                  </a:cubicBezTo>
                  <a:lnTo>
                    <a:pt x="242"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17"/>
            <p:cNvSpPr/>
            <p:nvPr/>
          </p:nvSpPr>
          <p:spPr>
            <a:xfrm>
              <a:off x="8620802" y="2477369"/>
              <a:ext cx="356755" cy="79118"/>
            </a:xfrm>
            <a:custGeom>
              <a:avLst/>
              <a:gdLst/>
              <a:ahLst/>
              <a:cxnLst/>
              <a:rect l="l" t="t" r="r" b="b"/>
              <a:pathLst>
                <a:path w="9866" h="2188" extrusionOk="0">
                  <a:moveTo>
                    <a:pt x="0" y="0"/>
                  </a:moveTo>
                  <a:lnTo>
                    <a:pt x="3952" y="2082"/>
                  </a:lnTo>
                  <a:lnTo>
                    <a:pt x="9865" y="2187"/>
                  </a:lnTo>
                  <a:lnTo>
                    <a:pt x="6864" y="121"/>
                  </a:lnTo>
                  <a:lnTo>
                    <a:pt x="0"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17"/>
            <p:cNvSpPr/>
            <p:nvPr/>
          </p:nvSpPr>
          <p:spPr>
            <a:xfrm>
              <a:off x="8609881" y="3017349"/>
              <a:ext cx="358924" cy="74200"/>
            </a:xfrm>
            <a:custGeom>
              <a:avLst/>
              <a:gdLst/>
              <a:ahLst/>
              <a:cxnLst/>
              <a:rect l="l" t="t" r="r" b="b"/>
              <a:pathLst>
                <a:path w="9926" h="2052" extrusionOk="0">
                  <a:moveTo>
                    <a:pt x="4028" y="0"/>
                  </a:moveTo>
                  <a:lnTo>
                    <a:pt x="1" y="1931"/>
                  </a:lnTo>
                  <a:lnTo>
                    <a:pt x="6864" y="2052"/>
                  </a:lnTo>
                  <a:lnTo>
                    <a:pt x="9926" y="106"/>
                  </a:lnTo>
                  <a:lnTo>
                    <a:pt x="4028"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17"/>
            <p:cNvSpPr/>
            <p:nvPr/>
          </p:nvSpPr>
          <p:spPr>
            <a:xfrm>
              <a:off x="8868969" y="2490459"/>
              <a:ext cx="120015" cy="592916"/>
            </a:xfrm>
            <a:custGeom>
              <a:avLst/>
              <a:gdLst/>
              <a:ahLst/>
              <a:cxnLst/>
              <a:rect l="l" t="t" r="r" b="b"/>
              <a:pathLst>
                <a:path w="3319" h="16397" extrusionOk="0">
                  <a:moveTo>
                    <a:pt x="287" y="0"/>
                  </a:moveTo>
                  <a:lnTo>
                    <a:pt x="151" y="8206"/>
                  </a:lnTo>
                  <a:lnTo>
                    <a:pt x="1" y="16397"/>
                  </a:lnTo>
                  <a:lnTo>
                    <a:pt x="3093" y="14677"/>
                  </a:lnTo>
                  <a:lnTo>
                    <a:pt x="3213" y="8251"/>
                  </a:lnTo>
                  <a:lnTo>
                    <a:pt x="3319" y="1825"/>
                  </a:lnTo>
                  <a:lnTo>
                    <a:pt x="287"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17"/>
            <p:cNvSpPr/>
            <p:nvPr/>
          </p:nvSpPr>
          <p:spPr>
            <a:xfrm>
              <a:off x="8573359" y="2549364"/>
              <a:ext cx="213272" cy="468019"/>
            </a:xfrm>
            <a:custGeom>
              <a:avLst/>
              <a:gdLst/>
              <a:ahLst/>
              <a:cxnLst/>
              <a:rect l="l" t="t" r="r" b="b"/>
              <a:pathLst>
                <a:path w="5898" h="12943" extrusionOk="0">
                  <a:moveTo>
                    <a:pt x="241" y="0"/>
                  </a:moveTo>
                  <a:lnTo>
                    <a:pt x="121" y="6426"/>
                  </a:lnTo>
                  <a:lnTo>
                    <a:pt x="0" y="12852"/>
                  </a:lnTo>
                  <a:lnTo>
                    <a:pt x="5038" y="12942"/>
                  </a:lnTo>
                  <a:lnTo>
                    <a:pt x="5898" y="6532"/>
                  </a:lnTo>
                  <a:lnTo>
                    <a:pt x="5264" y="91"/>
                  </a:lnTo>
                  <a:lnTo>
                    <a:pt x="24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17"/>
            <p:cNvSpPr/>
            <p:nvPr/>
          </p:nvSpPr>
          <p:spPr>
            <a:xfrm>
              <a:off x="3651296" y="1407206"/>
              <a:ext cx="5186573" cy="2689581"/>
            </a:xfrm>
            <a:custGeom>
              <a:avLst/>
              <a:gdLst/>
              <a:ahLst/>
              <a:cxnLst/>
              <a:rect l="l" t="t" r="r" b="b"/>
              <a:pathLst>
                <a:path w="143434" h="74380" extrusionOk="0">
                  <a:moveTo>
                    <a:pt x="33125" y="1"/>
                  </a:moveTo>
                  <a:cubicBezTo>
                    <a:pt x="33125" y="1"/>
                    <a:pt x="1" y="33246"/>
                    <a:pt x="32688" y="74379"/>
                  </a:cubicBezTo>
                  <a:lnTo>
                    <a:pt x="143208" y="44559"/>
                  </a:lnTo>
                  <a:lnTo>
                    <a:pt x="143434" y="31707"/>
                  </a:lnTo>
                  <a:lnTo>
                    <a:pt x="33125" y="1"/>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3" name="Google Shape;163;p17"/>
          <p:cNvGrpSpPr/>
          <p:nvPr/>
        </p:nvGrpSpPr>
        <p:grpSpPr>
          <a:xfrm>
            <a:off x="-695312" y="1407206"/>
            <a:ext cx="6187996" cy="2689581"/>
            <a:chOff x="-695312" y="1407206"/>
            <a:chExt cx="6187996" cy="2689581"/>
          </a:xfrm>
        </p:grpSpPr>
        <p:sp>
          <p:nvSpPr>
            <p:cNvPr id="164" name="Google Shape;164;p17"/>
            <p:cNvSpPr/>
            <p:nvPr/>
          </p:nvSpPr>
          <p:spPr>
            <a:xfrm>
              <a:off x="19757" y="2448983"/>
              <a:ext cx="163696" cy="681833"/>
            </a:xfrm>
            <a:custGeom>
              <a:avLst/>
              <a:gdLst/>
              <a:ahLst/>
              <a:cxnLst/>
              <a:rect l="l" t="t" r="r" b="b"/>
              <a:pathLst>
                <a:path w="4527" h="18856" extrusionOk="0">
                  <a:moveTo>
                    <a:pt x="2104" y="1"/>
                  </a:moveTo>
                  <a:cubicBezTo>
                    <a:pt x="2102" y="1"/>
                    <a:pt x="2100" y="1"/>
                    <a:pt x="2098" y="1"/>
                  </a:cubicBezTo>
                  <a:cubicBezTo>
                    <a:pt x="906" y="31"/>
                    <a:pt x="1" y="4270"/>
                    <a:pt x="91" y="9474"/>
                  </a:cubicBezTo>
                  <a:cubicBezTo>
                    <a:pt x="182" y="14659"/>
                    <a:pt x="1230" y="18856"/>
                    <a:pt x="2417" y="18856"/>
                  </a:cubicBezTo>
                  <a:cubicBezTo>
                    <a:pt x="2421" y="18856"/>
                    <a:pt x="2425" y="18856"/>
                    <a:pt x="2429" y="18856"/>
                  </a:cubicBezTo>
                  <a:cubicBezTo>
                    <a:pt x="3636" y="18841"/>
                    <a:pt x="4526" y="14602"/>
                    <a:pt x="4436" y="9398"/>
                  </a:cubicBezTo>
                  <a:cubicBezTo>
                    <a:pt x="4345" y="4189"/>
                    <a:pt x="3293" y="1"/>
                    <a:pt x="2104"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17"/>
            <p:cNvSpPr/>
            <p:nvPr/>
          </p:nvSpPr>
          <p:spPr>
            <a:xfrm>
              <a:off x="-695312" y="2448983"/>
              <a:ext cx="806187" cy="692753"/>
            </a:xfrm>
            <a:custGeom>
              <a:avLst/>
              <a:gdLst/>
              <a:ahLst/>
              <a:cxnLst/>
              <a:rect l="l" t="t" r="r" b="b"/>
              <a:pathLst>
                <a:path w="22295" h="19158" extrusionOk="0">
                  <a:moveTo>
                    <a:pt x="21963" y="1"/>
                  </a:moveTo>
                  <a:lnTo>
                    <a:pt x="5099" y="303"/>
                  </a:lnTo>
                  <a:cubicBezTo>
                    <a:pt x="1" y="10575"/>
                    <a:pt x="5431" y="19157"/>
                    <a:pt x="5431" y="19157"/>
                  </a:cubicBezTo>
                  <a:lnTo>
                    <a:pt x="22295" y="18856"/>
                  </a:lnTo>
                  <a:cubicBezTo>
                    <a:pt x="17709" y="9790"/>
                    <a:pt x="21963" y="1"/>
                    <a:pt x="21963"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17"/>
            <p:cNvSpPr/>
            <p:nvPr/>
          </p:nvSpPr>
          <p:spPr>
            <a:xfrm>
              <a:off x="254292" y="2553739"/>
              <a:ext cx="106419" cy="464728"/>
            </a:xfrm>
            <a:custGeom>
              <a:avLst/>
              <a:gdLst/>
              <a:ahLst/>
              <a:cxnLst/>
              <a:rect l="l" t="t" r="r" b="b"/>
              <a:pathLst>
                <a:path w="2943" h="12852" extrusionOk="0">
                  <a:moveTo>
                    <a:pt x="1434" y="0"/>
                  </a:moveTo>
                  <a:cubicBezTo>
                    <a:pt x="1042" y="15"/>
                    <a:pt x="1" y="2911"/>
                    <a:pt x="76" y="6456"/>
                  </a:cubicBezTo>
                  <a:cubicBezTo>
                    <a:pt x="137" y="9991"/>
                    <a:pt x="1262" y="12852"/>
                    <a:pt x="1672" y="12852"/>
                  </a:cubicBezTo>
                  <a:cubicBezTo>
                    <a:pt x="1673" y="12852"/>
                    <a:pt x="1674" y="12852"/>
                    <a:pt x="1675" y="12852"/>
                  </a:cubicBezTo>
                  <a:cubicBezTo>
                    <a:pt x="2067" y="12852"/>
                    <a:pt x="2942" y="11690"/>
                    <a:pt x="2852" y="6411"/>
                  </a:cubicBezTo>
                  <a:cubicBezTo>
                    <a:pt x="2761" y="1508"/>
                    <a:pt x="1841" y="0"/>
                    <a:pt x="1434"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7"/>
            <p:cNvSpPr/>
            <p:nvPr/>
          </p:nvSpPr>
          <p:spPr>
            <a:xfrm>
              <a:off x="42682" y="2553739"/>
              <a:ext cx="273297" cy="468561"/>
            </a:xfrm>
            <a:custGeom>
              <a:avLst/>
              <a:gdLst/>
              <a:ahLst/>
              <a:cxnLst/>
              <a:rect l="l" t="t" r="r" b="b"/>
              <a:pathLst>
                <a:path w="7558" h="12958" extrusionOk="0">
                  <a:moveTo>
                    <a:pt x="7331" y="0"/>
                  </a:moveTo>
                  <a:lnTo>
                    <a:pt x="1660" y="106"/>
                  </a:lnTo>
                  <a:cubicBezTo>
                    <a:pt x="0" y="7074"/>
                    <a:pt x="1886" y="12957"/>
                    <a:pt x="1886" y="12957"/>
                  </a:cubicBezTo>
                  <a:lnTo>
                    <a:pt x="7557" y="12852"/>
                  </a:lnTo>
                  <a:cubicBezTo>
                    <a:pt x="4812" y="5536"/>
                    <a:pt x="7331" y="0"/>
                    <a:pt x="733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7"/>
            <p:cNvSpPr/>
            <p:nvPr/>
          </p:nvSpPr>
          <p:spPr>
            <a:xfrm>
              <a:off x="167038" y="2477369"/>
              <a:ext cx="356212" cy="79118"/>
            </a:xfrm>
            <a:custGeom>
              <a:avLst/>
              <a:gdLst/>
              <a:ahLst/>
              <a:cxnLst/>
              <a:rect l="l" t="t" r="r" b="b"/>
              <a:pathLst>
                <a:path w="9851" h="2188" extrusionOk="0">
                  <a:moveTo>
                    <a:pt x="9850" y="0"/>
                  </a:moveTo>
                  <a:lnTo>
                    <a:pt x="2987" y="121"/>
                  </a:lnTo>
                  <a:lnTo>
                    <a:pt x="0" y="2187"/>
                  </a:lnTo>
                  <a:lnTo>
                    <a:pt x="0" y="2187"/>
                  </a:lnTo>
                  <a:lnTo>
                    <a:pt x="5898" y="2082"/>
                  </a:lnTo>
                  <a:lnTo>
                    <a:pt x="9850"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17"/>
            <p:cNvSpPr/>
            <p:nvPr/>
          </p:nvSpPr>
          <p:spPr>
            <a:xfrm>
              <a:off x="175210" y="3017349"/>
              <a:ext cx="358924" cy="74200"/>
            </a:xfrm>
            <a:custGeom>
              <a:avLst/>
              <a:gdLst/>
              <a:ahLst/>
              <a:cxnLst/>
              <a:rect l="l" t="t" r="r" b="b"/>
              <a:pathLst>
                <a:path w="9926" h="2052" extrusionOk="0">
                  <a:moveTo>
                    <a:pt x="5899" y="0"/>
                  </a:moveTo>
                  <a:lnTo>
                    <a:pt x="1" y="106"/>
                  </a:lnTo>
                  <a:lnTo>
                    <a:pt x="3063" y="2052"/>
                  </a:lnTo>
                  <a:lnTo>
                    <a:pt x="9926" y="1931"/>
                  </a:lnTo>
                  <a:lnTo>
                    <a:pt x="589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17"/>
            <p:cNvSpPr/>
            <p:nvPr/>
          </p:nvSpPr>
          <p:spPr>
            <a:xfrm>
              <a:off x="155032" y="2490459"/>
              <a:ext cx="120051" cy="592916"/>
            </a:xfrm>
            <a:custGeom>
              <a:avLst/>
              <a:gdLst/>
              <a:ahLst/>
              <a:cxnLst/>
              <a:rect l="l" t="t" r="r" b="b"/>
              <a:pathLst>
                <a:path w="3320" h="16397" extrusionOk="0">
                  <a:moveTo>
                    <a:pt x="3033" y="0"/>
                  </a:moveTo>
                  <a:lnTo>
                    <a:pt x="1" y="1825"/>
                  </a:lnTo>
                  <a:lnTo>
                    <a:pt x="106" y="8251"/>
                  </a:lnTo>
                  <a:lnTo>
                    <a:pt x="227" y="14677"/>
                  </a:lnTo>
                  <a:lnTo>
                    <a:pt x="3319" y="16397"/>
                  </a:lnTo>
                  <a:lnTo>
                    <a:pt x="3168" y="8206"/>
                  </a:lnTo>
                  <a:lnTo>
                    <a:pt x="3033"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17"/>
            <p:cNvSpPr/>
            <p:nvPr/>
          </p:nvSpPr>
          <p:spPr>
            <a:xfrm>
              <a:off x="357385" y="2549364"/>
              <a:ext cx="213308" cy="468019"/>
            </a:xfrm>
            <a:custGeom>
              <a:avLst/>
              <a:gdLst/>
              <a:ahLst/>
              <a:cxnLst/>
              <a:rect l="l" t="t" r="r" b="b"/>
              <a:pathLst>
                <a:path w="5899" h="12943" extrusionOk="0">
                  <a:moveTo>
                    <a:pt x="5657" y="0"/>
                  </a:moveTo>
                  <a:lnTo>
                    <a:pt x="634" y="91"/>
                  </a:lnTo>
                  <a:lnTo>
                    <a:pt x="1" y="6532"/>
                  </a:lnTo>
                  <a:lnTo>
                    <a:pt x="861" y="12942"/>
                  </a:lnTo>
                  <a:lnTo>
                    <a:pt x="5899" y="12852"/>
                  </a:lnTo>
                  <a:lnTo>
                    <a:pt x="5778" y="6426"/>
                  </a:lnTo>
                  <a:lnTo>
                    <a:pt x="5657"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17"/>
            <p:cNvSpPr/>
            <p:nvPr/>
          </p:nvSpPr>
          <p:spPr>
            <a:xfrm>
              <a:off x="306110" y="1407206"/>
              <a:ext cx="5186573" cy="2689581"/>
            </a:xfrm>
            <a:custGeom>
              <a:avLst/>
              <a:gdLst/>
              <a:ahLst/>
              <a:cxnLst/>
              <a:rect l="l" t="t" r="r" b="b"/>
              <a:pathLst>
                <a:path w="143434" h="74380" extrusionOk="0">
                  <a:moveTo>
                    <a:pt x="110310" y="1"/>
                  </a:moveTo>
                  <a:lnTo>
                    <a:pt x="1" y="31707"/>
                  </a:lnTo>
                  <a:lnTo>
                    <a:pt x="242" y="44559"/>
                  </a:lnTo>
                  <a:lnTo>
                    <a:pt x="110747" y="74379"/>
                  </a:lnTo>
                  <a:cubicBezTo>
                    <a:pt x="143434" y="33246"/>
                    <a:pt x="110310" y="1"/>
                    <a:pt x="110310" y="1"/>
                  </a:cubicBez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3" name="Google Shape;173;p17"/>
          <p:cNvGrpSpPr/>
          <p:nvPr/>
        </p:nvGrpSpPr>
        <p:grpSpPr>
          <a:xfrm>
            <a:off x="-346221" y="1937930"/>
            <a:ext cx="5645848" cy="3415545"/>
            <a:chOff x="-346221" y="1937930"/>
            <a:chExt cx="5645848" cy="3415545"/>
          </a:xfrm>
        </p:grpSpPr>
        <p:sp>
          <p:nvSpPr>
            <p:cNvPr id="174" name="Google Shape;174;p17"/>
            <p:cNvSpPr/>
            <p:nvPr/>
          </p:nvSpPr>
          <p:spPr>
            <a:xfrm>
              <a:off x="201932" y="4486323"/>
              <a:ext cx="348582" cy="629763"/>
            </a:xfrm>
            <a:custGeom>
              <a:avLst/>
              <a:gdLst/>
              <a:ahLst/>
              <a:cxnLst/>
              <a:rect l="l" t="t" r="r" b="b"/>
              <a:pathLst>
                <a:path w="9640" h="17416" extrusionOk="0">
                  <a:moveTo>
                    <a:pt x="1316" y="1"/>
                  </a:moveTo>
                  <a:cubicBezTo>
                    <a:pt x="1240" y="1"/>
                    <a:pt x="1168" y="14"/>
                    <a:pt x="1102" y="43"/>
                  </a:cubicBezTo>
                  <a:cubicBezTo>
                    <a:pt x="1" y="525"/>
                    <a:pt x="770" y="4779"/>
                    <a:pt x="2822" y="9560"/>
                  </a:cubicBezTo>
                  <a:cubicBezTo>
                    <a:pt x="4749" y="14068"/>
                    <a:pt x="7129" y="17416"/>
                    <a:pt x="8323" y="17416"/>
                  </a:cubicBezTo>
                  <a:cubicBezTo>
                    <a:pt x="8400" y="17416"/>
                    <a:pt x="8472" y="17402"/>
                    <a:pt x="8538" y="17374"/>
                  </a:cubicBezTo>
                  <a:cubicBezTo>
                    <a:pt x="9640" y="16906"/>
                    <a:pt x="8855" y="12638"/>
                    <a:pt x="6804" y="7856"/>
                  </a:cubicBezTo>
                  <a:cubicBezTo>
                    <a:pt x="4876" y="3362"/>
                    <a:pt x="2508" y="1"/>
                    <a:pt x="1316"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17"/>
            <p:cNvSpPr/>
            <p:nvPr/>
          </p:nvSpPr>
          <p:spPr>
            <a:xfrm>
              <a:off x="-346221" y="4486757"/>
              <a:ext cx="859632" cy="866719"/>
            </a:xfrm>
            <a:custGeom>
              <a:avLst/>
              <a:gdLst/>
              <a:ahLst/>
              <a:cxnLst/>
              <a:rect l="l" t="t" r="r" b="b"/>
              <a:pathLst>
                <a:path w="23773" h="23969" extrusionOk="0">
                  <a:moveTo>
                    <a:pt x="16352" y="0"/>
                  </a:moveTo>
                  <a:lnTo>
                    <a:pt x="845" y="6652"/>
                  </a:lnTo>
                  <a:cubicBezTo>
                    <a:pt x="1" y="18086"/>
                    <a:pt x="8267" y="23969"/>
                    <a:pt x="8267" y="23969"/>
                  </a:cubicBezTo>
                  <a:lnTo>
                    <a:pt x="23773" y="17332"/>
                  </a:lnTo>
                  <a:cubicBezTo>
                    <a:pt x="16095" y="10665"/>
                    <a:pt x="16351" y="1"/>
                    <a:pt x="163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17"/>
            <p:cNvSpPr/>
            <p:nvPr/>
          </p:nvSpPr>
          <p:spPr>
            <a:xfrm>
              <a:off x="463226" y="4504801"/>
              <a:ext cx="223107" cy="427917"/>
            </a:xfrm>
            <a:custGeom>
              <a:avLst/>
              <a:gdLst/>
              <a:ahLst/>
              <a:cxnLst/>
              <a:rect l="l" t="t" r="r" b="b"/>
              <a:pathLst>
                <a:path w="6170" h="11834" extrusionOk="0">
                  <a:moveTo>
                    <a:pt x="441" y="0"/>
                  </a:moveTo>
                  <a:cubicBezTo>
                    <a:pt x="411" y="0"/>
                    <a:pt x="385" y="5"/>
                    <a:pt x="362" y="14"/>
                  </a:cubicBezTo>
                  <a:cubicBezTo>
                    <a:pt x="0" y="180"/>
                    <a:pt x="136" y="3242"/>
                    <a:pt x="1539" y="6500"/>
                  </a:cubicBezTo>
                  <a:cubicBezTo>
                    <a:pt x="2892" y="9658"/>
                    <a:pt x="4920" y="11834"/>
                    <a:pt x="5386" y="11834"/>
                  </a:cubicBezTo>
                  <a:cubicBezTo>
                    <a:pt x="5403" y="11834"/>
                    <a:pt x="5418" y="11831"/>
                    <a:pt x="5430" y="11825"/>
                  </a:cubicBezTo>
                  <a:cubicBezTo>
                    <a:pt x="5807" y="11674"/>
                    <a:pt x="6169" y="10271"/>
                    <a:pt x="4088" y="5414"/>
                  </a:cubicBezTo>
                  <a:cubicBezTo>
                    <a:pt x="2273" y="1174"/>
                    <a:pt x="911" y="0"/>
                    <a:pt x="441"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17"/>
            <p:cNvSpPr/>
            <p:nvPr/>
          </p:nvSpPr>
          <p:spPr>
            <a:xfrm>
              <a:off x="289223" y="4504764"/>
              <a:ext cx="371472" cy="508373"/>
            </a:xfrm>
            <a:custGeom>
              <a:avLst/>
              <a:gdLst/>
              <a:ahLst/>
              <a:cxnLst/>
              <a:rect l="l" t="t" r="r" b="b"/>
              <a:pathLst>
                <a:path w="10273" h="14059" extrusionOk="0">
                  <a:moveTo>
                    <a:pt x="5204" y="0"/>
                  </a:moveTo>
                  <a:lnTo>
                    <a:pt x="0" y="2248"/>
                  </a:lnTo>
                  <a:cubicBezTo>
                    <a:pt x="1101" y="9322"/>
                    <a:pt x="5069" y="14058"/>
                    <a:pt x="5069" y="14058"/>
                  </a:cubicBezTo>
                  <a:lnTo>
                    <a:pt x="10272" y="11811"/>
                  </a:lnTo>
                  <a:cubicBezTo>
                    <a:pt x="4978" y="6064"/>
                    <a:pt x="5204" y="0"/>
                    <a:pt x="520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17"/>
            <p:cNvSpPr/>
            <p:nvPr/>
          </p:nvSpPr>
          <p:spPr>
            <a:xfrm>
              <a:off x="348128" y="4352566"/>
              <a:ext cx="300562" cy="207848"/>
            </a:xfrm>
            <a:custGeom>
              <a:avLst/>
              <a:gdLst/>
              <a:ahLst/>
              <a:cxnLst/>
              <a:rect l="l" t="t" r="r" b="b"/>
              <a:pathLst>
                <a:path w="8312" h="5748" extrusionOk="0">
                  <a:moveTo>
                    <a:pt x="8312" y="1"/>
                  </a:moveTo>
                  <a:lnTo>
                    <a:pt x="1991" y="2701"/>
                  </a:lnTo>
                  <a:lnTo>
                    <a:pt x="0" y="5748"/>
                  </a:lnTo>
                  <a:lnTo>
                    <a:pt x="5431" y="3425"/>
                  </a:lnTo>
                  <a:lnTo>
                    <a:pt x="8312"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17"/>
            <p:cNvSpPr/>
            <p:nvPr/>
          </p:nvSpPr>
          <p:spPr>
            <a:xfrm>
              <a:off x="531388" y="4903467"/>
              <a:ext cx="357839" cy="107468"/>
            </a:xfrm>
            <a:custGeom>
              <a:avLst/>
              <a:gdLst/>
              <a:ahLst/>
              <a:cxnLst/>
              <a:rect l="l" t="t" r="r" b="b"/>
              <a:pathLst>
                <a:path w="9896" h="2972" extrusionOk="0">
                  <a:moveTo>
                    <a:pt x="5431" y="0"/>
                  </a:moveTo>
                  <a:lnTo>
                    <a:pt x="1" y="2323"/>
                  </a:lnTo>
                  <a:lnTo>
                    <a:pt x="3575" y="2972"/>
                  </a:lnTo>
                  <a:lnTo>
                    <a:pt x="9896" y="272"/>
                  </a:lnTo>
                  <a:lnTo>
                    <a:pt x="543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17"/>
            <p:cNvSpPr/>
            <p:nvPr/>
          </p:nvSpPr>
          <p:spPr>
            <a:xfrm>
              <a:off x="337208" y="4462204"/>
              <a:ext cx="310397" cy="545474"/>
            </a:xfrm>
            <a:custGeom>
              <a:avLst/>
              <a:gdLst/>
              <a:ahLst/>
              <a:cxnLst/>
              <a:rect l="l" t="t" r="r" b="b"/>
              <a:pathLst>
                <a:path w="8584" h="15085" extrusionOk="0">
                  <a:moveTo>
                    <a:pt x="2128" y="1"/>
                  </a:moveTo>
                  <a:lnTo>
                    <a:pt x="1" y="2851"/>
                  </a:lnTo>
                  <a:lnTo>
                    <a:pt x="2535" y="8749"/>
                  </a:lnTo>
                  <a:lnTo>
                    <a:pt x="5069" y="14662"/>
                  </a:lnTo>
                  <a:lnTo>
                    <a:pt x="8583" y="15084"/>
                  </a:lnTo>
                  <a:lnTo>
                    <a:pt x="5355" y="7543"/>
                  </a:lnTo>
                  <a:lnTo>
                    <a:pt x="2128"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17"/>
            <p:cNvSpPr/>
            <p:nvPr/>
          </p:nvSpPr>
          <p:spPr>
            <a:xfrm>
              <a:off x="544478" y="4404384"/>
              <a:ext cx="350210" cy="499116"/>
            </a:xfrm>
            <a:custGeom>
              <a:avLst/>
              <a:gdLst/>
              <a:ahLst/>
              <a:cxnLst/>
              <a:rect l="l" t="t" r="r" b="b"/>
              <a:pathLst>
                <a:path w="9685" h="13803" extrusionOk="0">
                  <a:moveTo>
                    <a:pt x="4631" y="1"/>
                  </a:moveTo>
                  <a:lnTo>
                    <a:pt x="1" y="1992"/>
                  </a:lnTo>
                  <a:lnTo>
                    <a:pt x="1841" y="8191"/>
                  </a:lnTo>
                  <a:lnTo>
                    <a:pt x="5069" y="13802"/>
                  </a:lnTo>
                  <a:lnTo>
                    <a:pt x="9684" y="11811"/>
                  </a:lnTo>
                  <a:lnTo>
                    <a:pt x="7150" y="5914"/>
                  </a:lnTo>
                  <a:lnTo>
                    <a:pt x="4631"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7"/>
            <p:cNvSpPr/>
            <p:nvPr/>
          </p:nvSpPr>
          <p:spPr>
            <a:xfrm>
              <a:off x="476316" y="1937930"/>
              <a:ext cx="4823310" cy="2994446"/>
            </a:xfrm>
            <a:custGeom>
              <a:avLst/>
              <a:gdLst/>
              <a:ahLst/>
              <a:cxnLst/>
              <a:rect l="l" t="t" r="r" b="b"/>
              <a:pathLst>
                <a:path w="133388" h="82811" extrusionOk="0">
                  <a:moveTo>
                    <a:pt x="90157" y="0"/>
                  </a:moveTo>
                  <a:lnTo>
                    <a:pt x="0" y="71000"/>
                  </a:lnTo>
                  <a:lnTo>
                    <a:pt x="5068" y="82811"/>
                  </a:lnTo>
                  <a:lnTo>
                    <a:pt x="118665" y="68692"/>
                  </a:lnTo>
                  <a:cubicBezTo>
                    <a:pt x="133387" y="18252"/>
                    <a:pt x="90157" y="0"/>
                    <a:pt x="90157" y="0"/>
                  </a:cubicBez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3" name="Google Shape;183;p17"/>
          <p:cNvGrpSpPr/>
          <p:nvPr/>
        </p:nvGrpSpPr>
        <p:grpSpPr>
          <a:xfrm>
            <a:off x="3794203" y="-209988"/>
            <a:ext cx="5645877" cy="3416074"/>
            <a:chOff x="3794202" y="-209988"/>
            <a:chExt cx="5645877" cy="3416074"/>
          </a:xfrm>
        </p:grpSpPr>
        <p:sp>
          <p:nvSpPr>
            <p:cNvPr id="184" name="Google Shape;184;p17"/>
            <p:cNvSpPr/>
            <p:nvPr/>
          </p:nvSpPr>
          <p:spPr>
            <a:xfrm>
              <a:off x="8543346" y="27368"/>
              <a:ext cx="348582" cy="629871"/>
            </a:xfrm>
            <a:custGeom>
              <a:avLst/>
              <a:gdLst/>
              <a:ahLst/>
              <a:cxnLst/>
              <a:rect l="l" t="t" r="r" b="b"/>
              <a:pathLst>
                <a:path w="9640" h="17419" extrusionOk="0">
                  <a:moveTo>
                    <a:pt x="1316" y="1"/>
                  </a:moveTo>
                  <a:cubicBezTo>
                    <a:pt x="1239" y="1"/>
                    <a:pt x="1168" y="15"/>
                    <a:pt x="1102" y="43"/>
                  </a:cubicBezTo>
                  <a:cubicBezTo>
                    <a:pt x="0" y="525"/>
                    <a:pt x="770" y="4779"/>
                    <a:pt x="2821" y="9561"/>
                  </a:cubicBezTo>
                  <a:cubicBezTo>
                    <a:pt x="4746" y="14060"/>
                    <a:pt x="7121" y="17419"/>
                    <a:pt x="8317" y="17419"/>
                  </a:cubicBezTo>
                  <a:cubicBezTo>
                    <a:pt x="8396" y="17419"/>
                    <a:pt x="8470" y="17404"/>
                    <a:pt x="8538" y="17374"/>
                  </a:cubicBezTo>
                  <a:cubicBezTo>
                    <a:pt x="9639" y="16907"/>
                    <a:pt x="8855" y="12638"/>
                    <a:pt x="6803" y="7856"/>
                  </a:cubicBezTo>
                  <a:cubicBezTo>
                    <a:pt x="4875" y="3362"/>
                    <a:pt x="2508" y="1"/>
                    <a:pt x="1316"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17"/>
            <p:cNvSpPr/>
            <p:nvPr/>
          </p:nvSpPr>
          <p:spPr>
            <a:xfrm>
              <a:off x="8579904" y="-209988"/>
              <a:ext cx="860174" cy="867261"/>
            </a:xfrm>
            <a:custGeom>
              <a:avLst/>
              <a:gdLst/>
              <a:ahLst/>
              <a:cxnLst/>
              <a:rect l="l" t="t" r="r" b="b"/>
              <a:pathLst>
                <a:path w="23788" h="23984" extrusionOk="0">
                  <a:moveTo>
                    <a:pt x="15521" y="0"/>
                  </a:moveTo>
                  <a:lnTo>
                    <a:pt x="0" y="6652"/>
                  </a:lnTo>
                  <a:cubicBezTo>
                    <a:pt x="7678" y="13304"/>
                    <a:pt x="7436" y="23983"/>
                    <a:pt x="7436" y="23983"/>
                  </a:cubicBezTo>
                  <a:lnTo>
                    <a:pt x="22943" y="17331"/>
                  </a:lnTo>
                  <a:cubicBezTo>
                    <a:pt x="23787" y="5898"/>
                    <a:pt x="15521" y="0"/>
                    <a:pt x="1552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7"/>
            <p:cNvSpPr/>
            <p:nvPr/>
          </p:nvSpPr>
          <p:spPr>
            <a:xfrm>
              <a:off x="8407528" y="210809"/>
              <a:ext cx="223107" cy="427954"/>
            </a:xfrm>
            <a:custGeom>
              <a:avLst/>
              <a:gdLst/>
              <a:ahLst/>
              <a:cxnLst/>
              <a:rect l="l" t="t" r="r" b="b"/>
              <a:pathLst>
                <a:path w="6170" h="11835" extrusionOk="0">
                  <a:moveTo>
                    <a:pt x="780" y="1"/>
                  </a:moveTo>
                  <a:cubicBezTo>
                    <a:pt x="765" y="1"/>
                    <a:pt x="751" y="3"/>
                    <a:pt x="740" y="8"/>
                  </a:cubicBezTo>
                  <a:cubicBezTo>
                    <a:pt x="363" y="174"/>
                    <a:pt x="1" y="1576"/>
                    <a:pt x="2082" y="6434"/>
                  </a:cubicBezTo>
                  <a:cubicBezTo>
                    <a:pt x="3889" y="10640"/>
                    <a:pt x="5247" y="11835"/>
                    <a:pt x="5710" y="11835"/>
                  </a:cubicBezTo>
                  <a:cubicBezTo>
                    <a:pt x="5742" y="11835"/>
                    <a:pt x="5770" y="11829"/>
                    <a:pt x="5793" y="11818"/>
                  </a:cubicBezTo>
                  <a:cubicBezTo>
                    <a:pt x="6170" y="11668"/>
                    <a:pt x="6019" y="8590"/>
                    <a:pt x="4631" y="5332"/>
                  </a:cubicBezTo>
                  <a:cubicBezTo>
                    <a:pt x="3274" y="2179"/>
                    <a:pt x="1238" y="1"/>
                    <a:pt x="780" y="1"/>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17"/>
            <p:cNvSpPr/>
            <p:nvPr/>
          </p:nvSpPr>
          <p:spPr>
            <a:xfrm>
              <a:off x="8433166" y="130895"/>
              <a:ext cx="371472" cy="507831"/>
            </a:xfrm>
            <a:custGeom>
              <a:avLst/>
              <a:gdLst/>
              <a:ahLst/>
              <a:cxnLst/>
              <a:rect l="l" t="t" r="r" b="b"/>
              <a:pathLst>
                <a:path w="10273" h="14044" extrusionOk="0">
                  <a:moveTo>
                    <a:pt x="5204" y="0"/>
                  </a:moveTo>
                  <a:lnTo>
                    <a:pt x="0" y="2233"/>
                  </a:lnTo>
                  <a:cubicBezTo>
                    <a:pt x="5295" y="7980"/>
                    <a:pt x="5054" y="14044"/>
                    <a:pt x="5054" y="14044"/>
                  </a:cubicBezTo>
                  <a:lnTo>
                    <a:pt x="10273" y="11811"/>
                  </a:lnTo>
                  <a:cubicBezTo>
                    <a:pt x="9172" y="4737"/>
                    <a:pt x="5204" y="0"/>
                    <a:pt x="520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17"/>
            <p:cNvSpPr/>
            <p:nvPr/>
          </p:nvSpPr>
          <p:spPr>
            <a:xfrm>
              <a:off x="8445171" y="583042"/>
              <a:ext cx="300020" cy="208426"/>
            </a:xfrm>
            <a:custGeom>
              <a:avLst/>
              <a:gdLst/>
              <a:ahLst/>
              <a:cxnLst/>
              <a:rect l="l" t="t" r="r" b="b"/>
              <a:pathLst>
                <a:path w="8297" h="5764" extrusionOk="0">
                  <a:moveTo>
                    <a:pt x="8297" y="1"/>
                  </a:moveTo>
                  <a:lnTo>
                    <a:pt x="2881" y="2339"/>
                  </a:lnTo>
                  <a:lnTo>
                    <a:pt x="0" y="5763"/>
                  </a:lnTo>
                  <a:lnTo>
                    <a:pt x="6305" y="3048"/>
                  </a:lnTo>
                  <a:lnTo>
                    <a:pt x="8297"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17"/>
            <p:cNvSpPr/>
            <p:nvPr/>
          </p:nvSpPr>
          <p:spPr>
            <a:xfrm>
              <a:off x="8204633" y="132522"/>
              <a:ext cx="357839" cy="108046"/>
            </a:xfrm>
            <a:custGeom>
              <a:avLst/>
              <a:gdLst/>
              <a:ahLst/>
              <a:cxnLst/>
              <a:rect l="l" t="t" r="r" b="b"/>
              <a:pathLst>
                <a:path w="9896" h="2988" extrusionOk="0">
                  <a:moveTo>
                    <a:pt x="6305" y="1"/>
                  </a:moveTo>
                  <a:lnTo>
                    <a:pt x="0" y="2701"/>
                  </a:lnTo>
                  <a:lnTo>
                    <a:pt x="4465" y="2987"/>
                  </a:lnTo>
                  <a:lnTo>
                    <a:pt x="9895" y="649"/>
                  </a:lnTo>
                  <a:lnTo>
                    <a:pt x="6305"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17"/>
            <p:cNvSpPr/>
            <p:nvPr/>
          </p:nvSpPr>
          <p:spPr>
            <a:xfrm>
              <a:off x="8446256" y="136355"/>
              <a:ext cx="310397" cy="544931"/>
            </a:xfrm>
            <a:custGeom>
              <a:avLst/>
              <a:gdLst/>
              <a:ahLst/>
              <a:cxnLst/>
              <a:rect l="l" t="t" r="r" b="b"/>
              <a:pathLst>
                <a:path w="8584" h="15070" extrusionOk="0">
                  <a:moveTo>
                    <a:pt x="1" y="0"/>
                  </a:moveTo>
                  <a:lnTo>
                    <a:pt x="3228" y="7527"/>
                  </a:lnTo>
                  <a:lnTo>
                    <a:pt x="6456" y="15069"/>
                  </a:lnTo>
                  <a:lnTo>
                    <a:pt x="8583" y="12233"/>
                  </a:lnTo>
                  <a:lnTo>
                    <a:pt x="6049" y="6320"/>
                  </a:lnTo>
                  <a:lnTo>
                    <a:pt x="3515" y="423"/>
                  </a:lnTo>
                  <a:lnTo>
                    <a:pt x="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17"/>
            <p:cNvSpPr/>
            <p:nvPr/>
          </p:nvSpPr>
          <p:spPr>
            <a:xfrm>
              <a:off x="8198630" y="240533"/>
              <a:ext cx="350210" cy="498538"/>
            </a:xfrm>
            <a:custGeom>
              <a:avLst/>
              <a:gdLst/>
              <a:ahLst/>
              <a:cxnLst/>
              <a:rect l="l" t="t" r="r" b="b"/>
              <a:pathLst>
                <a:path w="9685" h="13787" extrusionOk="0">
                  <a:moveTo>
                    <a:pt x="4631" y="0"/>
                  </a:moveTo>
                  <a:lnTo>
                    <a:pt x="0" y="1976"/>
                  </a:lnTo>
                  <a:lnTo>
                    <a:pt x="2534" y="7889"/>
                  </a:lnTo>
                  <a:lnTo>
                    <a:pt x="5069" y="13787"/>
                  </a:lnTo>
                  <a:lnTo>
                    <a:pt x="9684" y="11811"/>
                  </a:lnTo>
                  <a:lnTo>
                    <a:pt x="7859" y="5612"/>
                  </a:lnTo>
                  <a:lnTo>
                    <a:pt x="4631"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17"/>
            <p:cNvSpPr/>
            <p:nvPr/>
          </p:nvSpPr>
          <p:spPr>
            <a:xfrm>
              <a:off x="3794202" y="211062"/>
              <a:ext cx="4822768" cy="2995024"/>
            </a:xfrm>
            <a:custGeom>
              <a:avLst/>
              <a:gdLst/>
              <a:ahLst/>
              <a:cxnLst/>
              <a:rect l="l" t="t" r="r" b="b"/>
              <a:pathLst>
                <a:path w="133373" h="82827" extrusionOk="0">
                  <a:moveTo>
                    <a:pt x="128320" y="1"/>
                  </a:moveTo>
                  <a:lnTo>
                    <a:pt x="14723" y="14134"/>
                  </a:lnTo>
                  <a:cubicBezTo>
                    <a:pt x="1" y="64560"/>
                    <a:pt x="43216" y="82826"/>
                    <a:pt x="43216" y="82826"/>
                  </a:cubicBezTo>
                  <a:lnTo>
                    <a:pt x="133373" y="11811"/>
                  </a:lnTo>
                  <a:lnTo>
                    <a:pt x="128320" y="1"/>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3" name="Google Shape;193;p17"/>
          <p:cNvGrpSpPr/>
          <p:nvPr/>
        </p:nvGrpSpPr>
        <p:grpSpPr>
          <a:xfrm>
            <a:off x="-346221" y="-209988"/>
            <a:ext cx="5645848" cy="3416074"/>
            <a:chOff x="-346221" y="-209988"/>
            <a:chExt cx="5645848" cy="3416074"/>
          </a:xfrm>
        </p:grpSpPr>
        <p:sp>
          <p:nvSpPr>
            <p:cNvPr id="194" name="Google Shape;194;p17"/>
            <p:cNvSpPr/>
            <p:nvPr/>
          </p:nvSpPr>
          <p:spPr>
            <a:xfrm>
              <a:off x="201932" y="27368"/>
              <a:ext cx="348582" cy="629871"/>
            </a:xfrm>
            <a:custGeom>
              <a:avLst/>
              <a:gdLst/>
              <a:ahLst/>
              <a:cxnLst/>
              <a:rect l="l" t="t" r="r" b="b"/>
              <a:pathLst>
                <a:path w="9640" h="17419" extrusionOk="0">
                  <a:moveTo>
                    <a:pt x="8324" y="1"/>
                  </a:moveTo>
                  <a:cubicBezTo>
                    <a:pt x="7131" y="1"/>
                    <a:pt x="4750" y="3362"/>
                    <a:pt x="2822" y="7856"/>
                  </a:cubicBezTo>
                  <a:cubicBezTo>
                    <a:pt x="770" y="12638"/>
                    <a:pt x="1" y="16907"/>
                    <a:pt x="1102" y="17374"/>
                  </a:cubicBezTo>
                  <a:cubicBezTo>
                    <a:pt x="1170" y="17404"/>
                    <a:pt x="1244" y="17419"/>
                    <a:pt x="1323" y="17419"/>
                  </a:cubicBezTo>
                  <a:cubicBezTo>
                    <a:pt x="2517" y="17419"/>
                    <a:pt x="4879" y="14060"/>
                    <a:pt x="6804" y="9561"/>
                  </a:cubicBezTo>
                  <a:cubicBezTo>
                    <a:pt x="8855" y="4779"/>
                    <a:pt x="9640" y="525"/>
                    <a:pt x="8538" y="43"/>
                  </a:cubicBezTo>
                  <a:cubicBezTo>
                    <a:pt x="8472" y="15"/>
                    <a:pt x="8401" y="1"/>
                    <a:pt x="8324"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17"/>
            <p:cNvSpPr/>
            <p:nvPr/>
          </p:nvSpPr>
          <p:spPr>
            <a:xfrm>
              <a:off x="-346221" y="-209988"/>
              <a:ext cx="859632" cy="867261"/>
            </a:xfrm>
            <a:custGeom>
              <a:avLst/>
              <a:gdLst/>
              <a:ahLst/>
              <a:cxnLst/>
              <a:rect l="l" t="t" r="r" b="b"/>
              <a:pathLst>
                <a:path w="23773" h="23984" extrusionOk="0">
                  <a:moveTo>
                    <a:pt x="8267" y="0"/>
                  </a:moveTo>
                  <a:cubicBezTo>
                    <a:pt x="8267" y="0"/>
                    <a:pt x="1" y="5898"/>
                    <a:pt x="845" y="17331"/>
                  </a:cubicBezTo>
                  <a:lnTo>
                    <a:pt x="16352" y="23983"/>
                  </a:lnTo>
                  <a:cubicBezTo>
                    <a:pt x="16352" y="23983"/>
                    <a:pt x="16095" y="13304"/>
                    <a:pt x="23773" y="6652"/>
                  </a:cubicBezTo>
                  <a:lnTo>
                    <a:pt x="8267"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17"/>
            <p:cNvSpPr/>
            <p:nvPr/>
          </p:nvSpPr>
          <p:spPr>
            <a:xfrm>
              <a:off x="463226" y="210809"/>
              <a:ext cx="223107" cy="427954"/>
            </a:xfrm>
            <a:custGeom>
              <a:avLst/>
              <a:gdLst/>
              <a:ahLst/>
              <a:cxnLst/>
              <a:rect l="l" t="t" r="r" b="b"/>
              <a:pathLst>
                <a:path w="6170" h="11835" extrusionOk="0">
                  <a:moveTo>
                    <a:pt x="5390" y="1"/>
                  </a:moveTo>
                  <a:cubicBezTo>
                    <a:pt x="4932" y="1"/>
                    <a:pt x="2896" y="2179"/>
                    <a:pt x="1539" y="5332"/>
                  </a:cubicBezTo>
                  <a:cubicBezTo>
                    <a:pt x="136" y="8590"/>
                    <a:pt x="0" y="11668"/>
                    <a:pt x="362" y="11818"/>
                  </a:cubicBezTo>
                  <a:cubicBezTo>
                    <a:pt x="386" y="11829"/>
                    <a:pt x="415" y="11835"/>
                    <a:pt x="447" y="11835"/>
                  </a:cubicBezTo>
                  <a:cubicBezTo>
                    <a:pt x="923" y="11835"/>
                    <a:pt x="2281" y="10640"/>
                    <a:pt x="4088" y="6434"/>
                  </a:cubicBezTo>
                  <a:cubicBezTo>
                    <a:pt x="6169" y="1576"/>
                    <a:pt x="5807" y="174"/>
                    <a:pt x="5430" y="8"/>
                  </a:cubicBezTo>
                  <a:cubicBezTo>
                    <a:pt x="5419" y="3"/>
                    <a:pt x="5405" y="1"/>
                    <a:pt x="5390" y="1"/>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17"/>
            <p:cNvSpPr/>
            <p:nvPr/>
          </p:nvSpPr>
          <p:spPr>
            <a:xfrm>
              <a:off x="289223" y="130895"/>
              <a:ext cx="371472" cy="507831"/>
            </a:xfrm>
            <a:custGeom>
              <a:avLst/>
              <a:gdLst/>
              <a:ahLst/>
              <a:cxnLst/>
              <a:rect l="l" t="t" r="r" b="b"/>
              <a:pathLst>
                <a:path w="10273" h="14044" extrusionOk="0">
                  <a:moveTo>
                    <a:pt x="5069" y="0"/>
                  </a:moveTo>
                  <a:cubicBezTo>
                    <a:pt x="5069" y="0"/>
                    <a:pt x="1101" y="4737"/>
                    <a:pt x="0" y="11811"/>
                  </a:cubicBezTo>
                  <a:lnTo>
                    <a:pt x="5204" y="14044"/>
                  </a:lnTo>
                  <a:cubicBezTo>
                    <a:pt x="5204" y="14044"/>
                    <a:pt x="4978" y="7980"/>
                    <a:pt x="10272" y="2233"/>
                  </a:cubicBezTo>
                  <a:lnTo>
                    <a:pt x="506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7"/>
            <p:cNvSpPr/>
            <p:nvPr/>
          </p:nvSpPr>
          <p:spPr>
            <a:xfrm>
              <a:off x="348128" y="583042"/>
              <a:ext cx="300562" cy="208426"/>
            </a:xfrm>
            <a:custGeom>
              <a:avLst/>
              <a:gdLst/>
              <a:ahLst/>
              <a:cxnLst/>
              <a:rect l="l" t="t" r="r" b="b"/>
              <a:pathLst>
                <a:path w="8312" h="5764" extrusionOk="0">
                  <a:moveTo>
                    <a:pt x="0" y="1"/>
                  </a:moveTo>
                  <a:lnTo>
                    <a:pt x="1991" y="3048"/>
                  </a:lnTo>
                  <a:lnTo>
                    <a:pt x="8312" y="5763"/>
                  </a:lnTo>
                  <a:lnTo>
                    <a:pt x="5431" y="2339"/>
                  </a:lnTo>
                  <a:lnTo>
                    <a:pt x="0"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7"/>
            <p:cNvSpPr/>
            <p:nvPr/>
          </p:nvSpPr>
          <p:spPr>
            <a:xfrm>
              <a:off x="531388" y="132522"/>
              <a:ext cx="357839" cy="108046"/>
            </a:xfrm>
            <a:custGeom>
              <a:avLst/>
              <a:gdLst/>
              <a:ahLst/>
              <a:cxnLst/>
              <a:rect l="l" t="t" r="r" b="b"/>
              <a:pathLst>
                <a:path w="9896" h="2988" extrusionOk="0">
                  <a:moveTo>
                    <a:pt x="3575" y="1"/>
                  </a:moveTo>
                  <a:lnTo>
                    <a:pt x="1" y="649"/>
                  </a:lnTo>
                  <a:lnTo>
                    <a:pt x="5431" y="2987"/>
                  </a:lnTo>
                  <a:lnTo>
                    <a:pt x="9896" y="2701"/>
                  </a:lnTo>
                  <a:lnTo>
                    <a:pt x="3575"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7"/>
            <p:cNvSpPr/>
            <p:nvPr/>
          </p:nvSpPr>
          <p:spPr>
            <a:xfrm>
              <a:off x="337208" y="136355"/>
              <a:ext cx="310397" cy="544931"/>
            </a:xfrm>
            <a:custGeom>
              <a:avLst/>
              <a:gdLst/>
              <a:ahLst/>
              <a:cxnLst/>
              <a:rect l="l" t="t" r="r" b="b"/>
              <a:pathLst>
                <a:path w="8584" h="15070" extrusionOk="0">
                  <a:moveTo>
                    <a:pt x="8583" y="0"/>
                  </a:moveTo>
                  <a:lnTo>
                    <a:pt x="5069" y="423"/>
                  </a:lnTo>
                  <a:lnTo>
                    <a:pt x="2535" y="6320"/>
                  </a:lnTo>
                  <a:lnTo>
                    <a:pt x="1" y="12233"/>
                  </a:lnTo>
                  <a:lnTo>
                    <a:pt x="2128" y="15069"/>
                  </a:lnTo>
                  <a:lnTo>
                    <a:pt x="5355" y="7527"/>
                  </a:lnTo>
                  <a:lnTo>
                    <a:pt x="8583"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7"/>
            <p:cNvSpPr/>
            <p:nvPr/>
          </p:nvSpPr>
          <p:spPr>
            <a:xfrm>
              <a:off x="544478" y="240533"/>
              <a:ext cx="350210" cy="498538"/>
            </a:xfrm>
            <a:custGeom>
              <a:avLst/>
              <a:gdLst/>
              <a:ahLst/>
              <a:cxnLst/>
              <a:rect l="l" t="t" r="r" b="b"/>
              <a:pathLst>
                <a:path w="9685" h="13787" extrusionOk="0">
                  <a:moveTo>
                    <a:pt x="5069" y="0"/>
                  </a:moveTo>
                  <a:lnTo>
                    <a:pt x="1841" y="5612"/>
                  </a:lnTo>
                  <a:lnTo>
                    <a:pt x="1" y="11811"/>
                  </a:lnTo>
                  <a:lnTo>
                    <a:pt x="4631" y="13787"/>
                  </a:lnTo>
                  <a:lnTo>
                    <a:pt x="7150" y="7889"/>
                  </a:lnTo>
                  <a:lnTo>
                    <a:pt x="9684" y="1976"/>
                  </a:lnTo>
                  <a:lnTo>
                    <a:pt x="506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7"/>
            <p:cNvSpPr/>
            <p:nvPr/>
          </p:nvSpPr>
          <p:spPr>
            <a:xfrm>
              <a:off x="476316" y="211062"/>
              <a:ext cx="4823310" cy="2995024"/>
            </a:xfrm>
            <a:custGeom>
              <a:avLst/>
              <a:gdLst/>
              <a:ahLst/>
              <a:cxnLst/>
              <a:rect l="l" t="t" r="r" b="b"/>
              <a:pathLst>
                <a:path w="133388" h="82827" extrusionOk="0">
                  <a:moveTo>
                    <a:pt x="5068" y="1"/>
                  </a:moveTo>
                  <a:lnTo>
                    <a:pt x="0" y="11811"/>
                  </a:lnTo>
                  <a:lnTo>
                    <a:pt x="90157" y="82826"/>
                  </a:lnTo>
                  <a:cubicBezTo>
                    <a:pt x="90157" y="82826"/>
                    <a:pt x="133387" y="64560"/>
                    <a:pt x="118665" y="14134"/>
                  </a:cubicBezTo>
                  <a:lnTo>
                    <a:pt x="5068" y="1"/>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3" name="Google Shape;203;p17"/>
          <p:cNvGrpSpPr/>
          <p:nvPr/>
        </p:nvGrpSpPr>
        <p:grpSpPr>
          <a:xfrm>
            <a:off x="3794203" y="1937930"/>
            <a:ext cx="5645877" cy="3415545"/>
            <a:chOff x="3794202" y="1937930"/>
            <a:chExt cx="5645877" cy="3415545"/>
          </a:xfrm>
        </p:grpSpPr>
        <p:sp>
          <p:nvSpPr>
            <p:cNvPr id="204" name="Google Shape;204;p17"/>
            <p:cNvSpPr/>
            <p:nvPr/>
          </p:nvSpPr>
          <p:spPr>
            <a:xfrm>
              <a:off x="8543346" y="4486323"/>
              <a:ext cx="348582" cy="629763"/>
            </a:xfrm>
            <a:custGeom>
              <a:avLst/>
              <a:gdLst/>
              <a:ahLst/>
              <a:cxnLst/>
              <a:rect l="l" t="t" r="r" b="b"/>
              <a:pathLst>
                <a:path w="9640" h="17416" extrusionOk="0">
                  <a:moveTo>
                    <a:pt x="8324" y="1"/>
                  </a:moveTo>
                  <a:cubicBezTo>
                    <a:pt x="7130" y="1"/>
                    <a:pt x="4749" y="3362"/>
                    <a:pt x="2821" y="7856"/>
                  </a:cubicBezTo>
                  <a:cubicBezTo>
                    <a:pt x="770" y="12638"/>
                    <a:pt x="0" y="16906"/>
                    <a:pt x="1102" y="17374"/>
                  </a:cubicBezTo>
                  <a:cubicBezTo>
                    <a:pt x="1168" y="17402"/>
                    <a:pt x="1240" y="17416"/>
                    <a:pt x="1316" y="17416"/>
                  </a:cubicBezTo>
                  <a:cubicBezTo>
                    <a:pt x="2509" y="17416"/>
                    <a:pt x="4876" y="14068"/>
                    <a:pt x="6803" y="9560"/>
                  </a:cubicBezTo>
                  <a:cubicBezTo>
                    <a:pt x="8855" y="4779"/>
                    <a:pt x="9639" y="525"/>
                    <a:pt x="8538" y="43"/>
                  </a:cubicBezTo>
                  <a:cubicBezTo>
                    <a:pt x="8472" y="14"/>
                    <a:pt x="8400" y="1"/>
                    <a:pt x="8324" y="1"/>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17"/>
            <p:cNvSpPr/>
            <p:nvPr/>
          </p:nvSpPr>
          <p:spPr>
            <a:xfrm>
              <a:off x="8579904" y="4486757"/>
              <a:ext cx="860174" cy="866719"/>
            </a:xfrm>
            <a:custGeom>
              <a:avLst/>
              <a:gdLst/>
              <a:ahLst/>
              <a:cxnLst/>
              <a:rect l="l" t="t" r="r" b="b"/>
              <a:pathLst>
                <a:path w="23788" h="23969" extrusionOk="0">
                  <a:moveTo>
                    <a:pt x="7436" y="0"/>
                  </a:moveTo>
                  <a:cubicBezTo>
                    <a:pt x="7436" y="1"/>
                    <a:pt x="7678" y="10665"/>
                    <a:pt x="0" y="17332"/>
                  </a:cubicBezTo>
                  <a:lnTo>
                    <a:pt x="15521" y="23969"/>
                  </a:lnTo>
                  <a:cubicBezTo>
                    <a:pt x="15521" y="23969"/>
                    <a:pt x="23787" y="18086"/>
                    <a:pt x="22943" y="6652"/>
                  </a:cubicBezTo>
                  <a:lnTo>
                    <a:pt x="7436"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17"/>
            <p:cNvSpPr/>
            <p:nvPr/>
          </p:nvSpPr>
          <p:spPr>
            <a:xfrm>
              <a:off x="8407528" y="4504801"/>
              <a:ext cx="223107" cy="427917"/>
            </a:xfrm>
            <a:custGeom>
              <a:avLst/>
              <a:gdLst/>
              <a:ahLst/>
              <a:cxnLst/>
              <a:rect l="l" t="t" r="r" b="b"/>
              <a:pathLst>
                <a:path w="6170" h="11834" extrusionOk="0">
                  <a:moveTo>
                    <a:pt x="5717" y="0"/>
                  </a:moveTo>
                  <a:cubicBezTo>
                    <a:pt x="5259" y="0"/>
                    <a:pt x="3897" y="1174"/>
                    <a:pt x="2082" y="5414"/>
                  </a:cubicBezTo>
                  <a:cubicBezTo>
                    <a:pt x="1" y="10271"/>
                    <a:pt x="363" y="11674"/>
                    <a:pt x="740" y="11825"/>
                  </a:cubicBezTo>
                  <a:cubicBezTo>
                    <a:pt x="752" y="11831"/>
                    <a:pt x="767" y="11834"/>
                    <a:pt x="784" y="11834"/>
                  </a:cubicBezTo>
                  <a:cubicBezTo>
                    <a:pt x="1250" y="11834"/>
                    <a:pt x="3278" y="9658"/>
                    <a:pt x="4631" y="6500"/>
                  </a:cubicBezTo>
                  <a:cubicBezTo>
                    <a:pt x="6019" y="3242"/>
                    <a:pt x="6170" y="180"/>
                    <a:pt x="5793" y="14"/>
                  </a:cubicBezTo>
                  <a:cubicBezTo>
                    <a:pt x="5771" y="5"/>
                    <a:pt x="5746" y="0"/>
                    <a:pt x="5717" y="0"/>
                  </a:cubicBez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17"/>
            <p:cNvSpPr/>
            <p:nvPr/>
          </p:nvSpPr>
          <p:spPr>
            <a:xfrm>
              <a:off x="8433166" y="4504764"/>
              <a:ext cx="371472" cy="508373"/>
            </a:xfrm>
            <a:custGeom>
              <a:avLst/>
              <a:gdLst/>
              <a:ahLst/>
              <a:cxnLst/>
              <a:rect l="l" t="t" r="r" b="b"/>
              <a:pathLst>
                <a:path w="10273" h="14059" extrusionOk="0">
                  <a:moveTo>
                    <a:pt x="5054" y="0"/>
                  </a:moveTo>
                  <a:lnTo>
                    <a:pt x="5054" y="0"/>
                  </a:lnTo>
                  <a:cubicBezTo>
                    <a:pt x="5054" y="0"/>
                    <a:pt x="5295" y="6064"/>
                    <a:pt x="0" y="11811"/>
                  </a:cubicBezTo>
                  <a:lnTo>
                    <a:pt x="5204" y="14058"/>
                  </a:lnTo>
                  <a:cubicBezTo>
                    <a:pt x="5204" y="14058"/>
                    <a:pt x="9172" y="9322"/>
                    <a:pt x="10273" y="2248"/>
                  </a:cubicBezTo>
                  <a:lnTo>
                    <a:pt x="5054"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17"/>
            <p:cNvSpPr/>
            <p:nvPr/>
          </p:nvSpPr>
          <p:spPr>
            <a:xfrm>
              <a:off x="8445171" y="4352566"/>
              <a:ext cx="300020" cy="207848"/>
            </a:xfrm>
            <a:custGeom>
              <a:avLst/>
              <a:gdLst/>
              <a:ahLst/>
              <a:cxnLst/>
              <a:rect l="l" t="t" r="r" b="b"/>
              <a:pathLst>
                <a:path w="8297" h="5748" extrusionOk="0">
                  <a:moveTo>
                    <a:pt x="0" y="1"/>
                  </a:moveTo>
                  <a:lnTo>
                    <a:pt x="2881" y="3425"/>
                  </a:lnTo>
                  <a:lnTo>
                    <a:pt x="8297" y="5748"/>
                  </a:lnTo>
                  <a:lnTo>
                    <a:pt x="6305" y="2701"/>
                  </a:lnTo>
                  <a:lnTo>
                    <a:pt x="0"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7"/>
            <p:cNvSpPr/>
            <p:nvPr/>
          </p:nvSpPr>
          <p:spPr>
            <a:xfrm>
              <a:off x="8204633" y="4903467"/>
              <a:ext cx="357839" cy="107468"/>
            </a:xfrm>
            <a:custGeom>
              <a:avLst/>
              <a:gdLst/>
              <a:ahLst/>
              <a:cxnLst/>
              <a:rect l="l" t="t" r="r" b="b"/>
              <a:pathLst>
                <a:path w="9896" h="2972" extrusionOk="0">
                  <a:moveTo>
                    <a:pt x="4465" y="0"/>
                  </a:moveTo>
                  <a:lnTo>
                    <a:pt x="0" y="272"/>
                  </a:lnTo>
                  <a:lnTo>
                    <a:pt x="6305" y="2972"/>
                  </a:lnTo>
                  <a:lnTo>
                    <a:pt x="9895" y="2323"/>
                  </a:lnTo>
                  <a:lnTo>
                    <a:pt x="44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7"/>
            <p:cNvSpPr/>
            <p:nvPr/>
          </p:nvSpPr>
          <p:spPr>
            <a:xfrm>
              <a:off x="8446256" y="4462204"/>
              <a:ext cx="310397" cy="545474"/>
            </a:xfrm>
            <a:custGeom>
              <a:avLst/>
              <a:gdLst/>
              <a:ahLst/>
              <a:cxnLst/>
              <a:rect l="l" t="t" r="r" b="b"/>
              <a:pathLst>
                <a:path w="8584" h="15085" extrusionOk="0">
                  <a:moveTo>
                    <a:pt x="6456" y="1"/>
                  </a:moveTo>
                  <a:lnTo>
                    <a:pt x="3228" y="7543"/>
                  </a:lnTo>
                  <a:lnTo>
                    <a:pt x="1" y="15084"/>
                  </a:lnTo>
                  <a:lnTo>
                    <a:pt x="3515" y="14662"/>
                  </a:lnTo>
                  <a:lnTo>
                    <a:pt x="6049" y="8749"/>
                  </a:lnTo>
                  <a:lnTo>
                    <a:pt x="8583" y="2851"/>
                  </a:lnTo>
                  <a:lnTo>
                    <a:pt x="6456"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7"/>
            <p:cNvSpPr/>
            <p:nvPr/>
          </p:nvSpPr>
          <p:spPr>
            <a:xfrm>
              <a:off x="8198630" y="4404384"/>
              <a:ext cx="350210" cy="499116"/>
            </a:xfrm>
            <a:custGeom>
              <a:avLst/>
              <a:gdLst/>
              <a:ahLst/>
              <a:cxnLst/>
              <a:rect l="l" t="t" r="r" b="b"/>
              <a:pathLst>
                <a:path w="9685" h="13803" extrusionOk="0">
                  <a:moveTo>
                    <a:pt x="5069" y="1"/>
                  </a:moveTo>
                  <a:lnTo>
                    <a:pt x="2534" y="5914"/>
                  </a:lnTo>
                  <a:lnTo>
                    <a:pt x="0" y="11811"/>
                  </a:lnTo>
                  <a:lnTo>
                    <a:pt x="4631" y="13802"/>
                  </a:lnTo>
                  <a:lnTo>
                    <a:pt x="7859" y="8191"/>
                  </a:lnTo>
                  <a:lnTo>
                    <a:pt x="9684" y="1992"/>
                  </a:lnTo>
                  <a:lnTo>
                    <a:pt x="5069"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7"/>
            <p:cNvSpPr/>
            <p:nvPr/>
          </p:nvSpPr>
          <p:spPr>
            <a:xfrm>
              <a:off x="3794202" y="1937930"/>
              <a:ext cx="4822768" cy="2994446"/>
            </a:xfrm>
            <a:custGeom>
              <a:avLst/>
              <a:gdLst/>
              <a:ahLst/>
              <a:cxnLst/>
              <a:rect l="l" t="t" r="r" b="b"/>
              <a:pathLst>
                <a:path w="133373" h="82811" extrusionOk="0">
                  <a:moveTo>
                    <a:pt x="43216" y="0"/>
                  </a:moveTo>
                  <a:cubicBezTo>
                    <a:pt x="43216" y="0"/>
                    <a:pt x="1" y="18252"/>
                    <a:pt x="14723" y="68692"/>
                  </a:cubicBezTo>
                  <a:lnTo>
                    <a:pt x="128320" y="82811"/>
                  </a:lnTo>
                  <a:lnTo>
                    <a:pt x="133373" y="71000"/>
                  </a:lnTo>
                  <a:lnTo>
                    <a:pt x="43216" y="0"/>
                  </a:lnTo>
                  <a:close/>
                </a:path>
              </a:pathLst>
            </a:custGeom>
            <a:solidFill>
              <a:srgbClr val="FBE39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3" name="Google Shape;213;p17"/>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214" name="Google Shape;214;p17"/>
          <p:cNvSpPr txBox="1">
            <a:spLocks noGrp="1"/>
          </p:cNvSpPr>
          <p:nvPr>
            <p:ph type="subTitle" idx="1"/>
          </p:nvPr>
        </p:nvSpPr>
        <p:spPr>
          <a:xfrm>
            <a:off x="1952030" y="2176300"/>
            <a:ext cx="1513500" cy="62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100"/>
            </a:lvl1pPr>
            <a:lvl2pPr lvl="1" algn="ctr" rtl="0">
              <a:lnSpc>
                <a:spcPct val="100000"/>
              </a:lnSpc>
              <a:spcBef>
                <a:spcPts val="0"/>
              </a:spcBef>
              <a:spcAft>
                <a:spcPts val="0"/>
              </a:spcAft>
              <a:buSzPts val="950"/>
              <a:buNone/>
              <a:defRPr sz="950"/>
            </a:lvl2pPr>
            <a:lvl3pPr lvl="2" algn="ctr" rtl="0">
              <a:lnSpc>
                <a:spcPct val="100000"/>
              </a:lnSpc>
              <a:spcBef>
                <a:spcPts val="0"/>
              </a:spcBef>
              <a:spcAft>
                <a:spcPts val="0"/>
              </a:spcAft>
              <a:buSzPts val="950"/>
              <a:buNone/>
              <a:defRPr sz="950"/>
            </a:lvl3pPr>
            <a:lvl4pPr lvl="3" algn="ctr" rtl="0">
              <a:lnSpc>
                <a:spcPct val="100000"/>
              </a:lnSpc>
              <a:spcBef>
                <a:spcPts val="0"/>
              </a:spcBef>
              <a:spcAft>
                <a:spcPts val="0"/>
              </a:spcAft>
              <a:buSzPts val="950"/>
              <a:buNone/>
              <a:defRPr sz="950"/>
            </a:lvl4pPr>
            <a:lvl5pPr lvl="4" algn="ctr" rtl="0">
              <a:lnSpc>
                <a:spcPct val="100000"/>
              </a:lnSpc>
              <a:spcBef>
                <a:spcPts val="0"/>
              </a:spcBef>
              <a:spcAft>
                <a:spcPts val="0"/>
              </a:spcAft>
              <a:buSzPts val="950"/>
              <a:buNone/>
              <a:defRPr sz="950"/>
            </a:lvl5pPr>
            <a:lvl6pPr lvl="5" algn="ctr" rtl="0">
              <a:lnSpc>
                <a:spcPct val="100000"/>
              </a:lnSpc>
              <a:spcBef>
                <a:spcPts val="0"/>
              </a:spcBef>
              <a:spcAft>
                <a:spcPts val="0"/>
              </a:spcAft>
              <a:buSzPts val="950"/>
              <a:buNone/>
              <a:defRPr sz="950"/>
            </a:lvl6pPr>
            <a:lvl7pPr lvl="6" algn="ctr" rtl="0">
              <a:lnSpc>
                <a:spcPct val="100000"/>
              </a:lnSpc>
              <a:spcBef>
                <a:spcPts val="0"/>
              </a:spcBef>
              <a:spcAft>
                <a:spcPts val="0"/>
              </a:spcAft>
              <a:buSzPts val="950"/>
              <a:buNone/>
              <a:defRPr sz="950"/>
            </a:lvl7pPr>
            <a:lvl8pPr lvl="7" algn="ctr" rtl="0">
              <a:lnSpc>
                <a:spcPct val="100000"/>
              </a:lnSpc>
              <a:spcBef>
                <a:spcPts val="0"/>
              </a:spcBef>
              <a:spcAft>
                <a:spcPts val="0"/>
              </a:spcAft>
              <a:buSzPts val="950"/>
              <a:buNone/>
              <a:defRPr sz="950"/>
            </a:lvl8pPr>
            <a:lvl9pPr lvl="8" algn="ctr" rtl="0">
              <a:lnSpc>
                <a:spcPct val="100000"/>
              </a:lnSpc>
              <a:spcBef>
                <a:spcPts val="0"/>
              </a:spcBef>
              <a:spcAft>
                <a:spcPts val="0"/>
              </a:spcAft>
              <a:buSzPts val="950"/>
              <a:buNone/>
              <a:defRPr sz="950"/>
            </a:lvl9pPr>
          </a:lstStyle>
          <a:p>
            <a:endParaRPr/>
          </a:p>
        </p:txBody>
      </p:sp>
      <p:sp>
        <p:nvSpPr>
          <p:cNvPr id="215" name="Google Shape;215;p17"/>
          <p:cNvSpPr txBox="1">
            <a:spLocks noGrp="1"/>
          </p:cNvSpPr>
          <p:nvPr>
            <p:ph type="subTitle" idx="2"/>
          </p:nvPr>
        </p:nvSpPr>
        <p:spPr>
          <a:xfrm>
            <a:off x="1952030" y="1871875"/>
            <a:ext cx="1513500" cy="42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216" name="Google Shape;216;p17"/>
          <p:cNvSpPr txBox="1">
            <a:spLocks noGrp="1"/>
          </p:cNvSpPr>
          <p:nvPr>
            <p:ph type="subTitle" idx="3"/>
          </p:nvPr>
        </p:nvSpPr>
        <p:spPr>
          <a:xfrm>
            <a:off x="3815250" y="2175850"/>
            <a:ext cx="1513500" cy="62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100"/>
            </a:lvl1pPr>
            <a:lvl2pPr lvl="1" algn="ctr" rtl="0">
              <a:lnSpc>
                <a:spcPct val="100000"/>
              </a:lnSpc>
              <a:spcBef>
                <a:spcPts val="0"/>
              </a:spcBef>
              <a:spcAft>
                <a:spcPts val="0"/>
              </a:spcAft>
              <a:buSzPts val="950"/>
              <a:buNone/>
              <a:defRPr sz="950"/>
            </a:lvl2pPr>
            <a:lvl3pPr lvl="2" algn="ctr" rtl="0">
              <a:lnSpc>
                <a:spcPct val="100000"/>
              </a:lnSpc>
              <a:spcBef>
                <a:spcPts val="0"/>
              </a:spcBef>
              <a:spcAft>
                <a:spcPts val="0"/>
              </a:spcAft>
              <a:buSzPts val="950"/>
              <a:buNone/>
              <a:defRPr sz="950"/>
            </a:lvl3pPr>
            <a:lvl4pPr lvl="3" algn="ctr" rtl="0">
              <a:lnSpc>
                <a:spcPct val="100000"/>
              </a:lnSpc>
              <a:spcBef>
                <a:spcPts val="0"/>
              </a:spcBef>
              <a:spcAft>
                <a:spcPts val="0"/>
              </a:spcAft>
              <a:buSzPts val="950"/>
              <a:buNone/>
              <a:defRPr sz="950"/>
            </a:lvl4pPr>
            <a:lvl5pPr lvl="4" algn="ctr" rtl="0">
              <a:lnSpc>
                <a:spcPct val="100000"/>
              </a:lnSpc>
              <a:spcBef>
                <a:spcPts val="0"/>
              </a:spcBef>
              <a:spcAft>
                <a:spcPts val="0"/>
              </a:spcAft>
              <a:buSzPts val="950"/>
              <a:buNone/>
              <a:defRPr sz="950"/>
            </a:lvl5pPr>
            <a:lvl6pPr lvl="5" algn="ctr" rtl="0">
              <a:lnSpc>
                <a:spcPct val="100000"/>
              </a:lnSpc>
              <a:spcBef>
                <a:spcPts val="0"/>
              </a:spcBef>
              <a:spcAft>
                <a:spcPts val="0"/>
              </a:spcAft>
              <a:buSzPts val="950"/>
              <a:buNone/>
              <a:defRPr sz="950"/>
            </a:lvl6pPr>
            <a:lvl7pPr lvl="6" algn="ctr" rtl="0">
              <a:lnSpc>
                <a:spcPct val="100000"/>
              </a:lnSpc>
              <a:spcBef>
                <a:spcPts val="0"/>
              </a:spcBef>
              <a:spcAft>
                <a:spcPts val="0"/>
              </a:spcAft>
              <a:buSzPts val="950"/>
              <a:buNone/>
              <a:defRPr sz="950"/>
            </a:lvl7pPr>
            <a:lvl8pPr lvl="7" algn="ctr" rtl="0">
              <a:lnSpc>
                <a:spcPct val="100000"/>
              </a:lnSpc>
              <a:spcBef>
                <a:spcPts val="0"/>
              </a:spcBef>
              <a:spcAft>
                <a:spcPts val="0"/>
              </a:spcAft>
              <a:buSzPts val="950"/>
              <a:buNone/>
              <a:defRPr sz="950"/>
            </a:lvl8pPr>
            <a:lvl9pPr lvl="8" algn="ctr" rtl="0">
              <a:lnSpc>
                <a:spcPct val="100000"/>
              </a:lnSpc>
              <a:spcBef>
                <a:spcPts val="0"/>
              </a:spcBef>
              <a:spcAft>
                <a:spcPts val="0"/>
              </a:spcAft>
              <a:buSzPts val="950"/>
              <a:buNone/>
              <a:defRPr sz="950"/>
            </a:lvl9pPr>
          </a:lstStyle>
          <a:p>
            <a:endParaRPr/>
          </a:p>
        </p:txBody>
      </p:sp>
      <p:sp>
        <p:nvSpPr>
          <p:cNvPr id="217" name="Google Shape;217;p17"/>
          <p:cNvSpPr txBox="1">
            <a:spLocks noGrp="1"/>
          </p:cNvSpPr>
          <p:nvPr>
            <p:ph type="subTitle" idx="4"/>
          </p:nvPr>
        </p:nvSpPr>
        <p:spPr>
          <a:xfrm>
            <a:off x="3815250" y="1872000"/>
            <a:ext cx="1513500" cy="42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218" name="Google Shape;218;p17"/>
          <p:cNvSpPr txBox="1">
            <a:spLocks noGrp="1"/>
          </p:cNvSpPr>
          <p:nvPr>
            <p:ph type="subTitle" idx="5"/>
          </p:nvPr>
        </p:nvSpPr>
        <p:spPr>
          <a:xfrm>
            <a:off x="5678470" y="2175850"/>
            <a:ext cx="1513500" cy="62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100"/>
            </a:lvl1pPr>
            <a:lvl2pPr lvl="1" algn="ctr" rtl="0">
              <a:lnSpc>
                <a:spcPct val="100000"/>
              </a:lnSpc>
              <a:spcBef>
                <a:spcPts val="0"/>
              </a:spcBef>
              <a:spcAft>
                <a:spcPts val="0"/>
              </a:spcAft>
              <a:buSzPts val="950"/>
              <a:buNone/>
              <a:defRPr sz="950"/>
            </a:lvl2pPr>
            <a:lvl3pPr lvl="2" algn="ctr" rtl="0">
              <a:lnSpc>
                <a:spcPct val="100000"/>
              </a:lnSpc>
              <a:spcBef>
                <a:spcPts val="0"/>
              </a:spcBef>
              <a:spcAft>
                <a:spcPts val="0"/>
              </a:spcAft>
              <a:buSzPts val="950"/>
              <a:buNone/>
              <a:defRPr sz="950"/>
            </a:lvl3pPr>
            <a:lvl4pPr lvl="3" algn="ctr" rtl="0">
              <a:lnSpc>
                <a:spcPct val="100000"/>
              </a:lnSpc>
              <a:spcBef>
                <a:spcPts val="0"/>
              </a:spcBef>
              <a:spcAft>
                <a:spcPts val="0"/>
              </a:spcAft>
              <a:buSzPts val="950"/>
              <a:buNone/>
              <a:defRPr sz="950"/>
            </a:lvl4pPr>
            <a:lvl5pPr lvl="4" algn="ctr" rtl="0">
              <a:lnSpc>
                <a:spcPct val="100000"/>
              </a:lnSpc>
              <a:spcBef>
                <a:spcPts val="0"/>
              </a:spcBef>
              <a:spcAft>
                <a:spcPts val="0"/>
              </a:spcAft>
              <a:buSzPts val="950"/>
              <a:buNone/>
              <a:defRPr sz="950"/>
            </a:lvl5pPr>
            <a:lvl6pPr lvl="5" algn="ctr" rtl="0">
              <a:lnSpc>
                <a:spcPct val="100000"/>
              </a:lnSpc>
              <a:spcBef>
                <a:spcPts val="0"/>
              </a:spcBef>
              <a:spcAft>
                <a:spcPts val="0"/>
              </a:spcAft>
              <a:buSzPts val="950"/>
              <a:buNone/>
              <a:defRPr sz="950"/>
            </a:lvl6pPr>
            <a:lvl7pPr lvl="6" algn="ctr" rtl="0">
              <a:lnSpc>
                <a:spcPct val="100000"/>
              </a:lnSpc>
              <a:spcBef>
                <a:spcPts val="0"/>
              </a:spcBef>
              <a:spcAft>
                <a:spcPts val="0"/>
              </a:spcAft>
              <a:buSzPts val="950"/>
              <a:buNone/>
              <a:defRPr sz="950"/>
            </a:lvl7pPr>
            <a:lvl8pPr lvl="7" algn="ctr" rtl="0">
              <a:lnSpc>
                <a:spcPct val="100000"/>
              </a:lnSpc>
              <a:spcBef>
                <a:spcPts val="0"/>
              </a:spcBef>
              <a:spcAft>
                <a:spcPts val="0"/>
              </a:spcAft>
              <a:buSzPts val="950"/>
              <a:buNone/>
              <a:defRPr sz="950"/>
            </a:lvl8pPr>
            <a:lvl9pPr lvl="8" algn="ctr" rtl="0">
              <a:lnSpc>
                <a:spcPct val="100000"/>
              </a:lnSpc>
              <a:spcBef>
                <a:spcPts val="0"/>
              </a:spcBef>
              <a:spcAft>
                <a:spcPts val="0"/>
              </a:spcAft>
              <a:buSzPts val="950"/>
              <a:buNone/>
              <a:defRPr sz="950"/>
            </a:lvl9pPr>
          </a:lstStyle>
          <a:p>
            <a:endParaRPr/>
          </a:p>
        </p:txBody>
      </p:sp>
      <p:sp>
        <p:nvSpPr>
          <p:cNvPr id="219" name="Google Shape;219;p17"/>
          <p:cNvSpPr txBox="1">
            <a:spLocks noGrp="1"/>
          </p:cNvSpPr>
          <p:nvPr>
            <p:ph type="subTitle" idx="6"/>
          </p:nvPr>
        </p:nvSpPr>
        <p:spPr>
          <a:xfrm>
            <a:off x="5678470" y="1872000"/>
            <a:ext cx="1513500" cy="42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220" name="Google Shape;220;p17"/>
          <p:cNvSpPr txBox="1">
            <a:spLocks noGrp="1"/>
          </p:cNvSpPr>
          <p:nvPr>
            <p:ph type="subTitle" idx="7"/>
          </p:nvPr>
        </p:nvSpPr>
        <p:spPr>
          <a:xfrm>
            <a:off x="2883640" y="3879230"/>
            <a:ext cx="1513500" cy="62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100"/>
            </a:lvl1pPr>
            <a:lvl2pPr lvl="1" algn="ctr" rtl="0">
              <a:lnSpc>
                <a:spcPct val="100000"/>
              </a:lnSpc>
              <a:spcBef>
                <a:spcPts val="0"/>
              </a:spcBef>
              <a:spcAft>
                <a:spcPts val="0"/>
              </a:spcAft>
              <a:buSzPts val="950"/>
              <a:buNone/>
              <a:defRPr sz="950"/>
            </a:lvl2pPr>
            <a:lvl3pPr lvl="2" algn="ctr" rtl="0">
              <a:lnSpc>
                <a:spcPct val="100000"/>
              </a:lnSpc>
              <a:spcBef>
                <a:spcPts val="0"/>
              </a:spcBef>
              <a:spcAft>
                <a:spcPts val="0"/>
              </a:spcAft>
              <a:buSzPts val="950"/>
              <a:buNone/>
              <a:defRPr sz="950"/>
            </a:lvl3pPr>
            <a:lvl4pPr lvl="3" algn="ctr" rtl="0">
              <a:lnSpc>
                <a:spcPct val="100000"/>
              </a:lnSpc>
              <a:spcBef>
                <a:spcPts val="0"/>
              </a:spcBef>
              <a:spcAft>
                <a:spcPts val="0"/>
              </a:spcAft>
              <a:buSzPts val="950"/>
              <a:buNone/>
              <a:defRPr sz="950"/>
            </a:lvl4pPr>
            <a:lvl5pPr lvl="4" algn="ctr" rtl="0">
              <a:lnSpc>
                <a:spcPct val="100000"/>
              </a:lnSpc>
              <a:spcBef>
                <a:spcPts val="0"/>
              </a:spcBef>
              <a:spcAft>
                <a:spcPts val="0"/>
              </a:spcAft>
              <a:buSzPts val="950"/>
              <a:buNone/>
              <a:defRPr sz="950"/>
            </a:lvl5pPr>
            <a:lvl6pPr lvl="5" algn="ctr" rtl="0">
              <a:lnSpc>
                <a:spcPct val="100000"/>
              </a:lnSpc>
              <a:spcBef>
                <a:spcPts val="0"/>
              </a:spcBef>
              <a:spcAft>
                <a:spcPts val="0"/>
              </a:spcAft>
              <a:buSzPts val="950"/>
              <a:buNone/>
              <a:defRPr sz="950"/>
            </a:lvl6pPr>
            <a:lvl7pPr lvl="6" algn="ctr" rtl="0">
              <a:lnSpc>
                <a:spcPct val="100000"/>
              </a:lnSpc>
              <a:spcBef>
                <a:spcPts val="0"/>
              </a:spcBef>
              <a:spcAft>
                <a:spcPts val="0"/>
              </a:spcAft>
              <a:buSzPts val="950"/>
              <a:buNone/>
              <a:defRPr sz="950"/>
            </a:lvl7pPr>
            <a:lvl8pPr lvl="7" algn="ctr" rtl="0">
              <a:lnSpc>
                <a:spcPct val="100000"/>
              </a:lnSpc>
              <a:spcBef>
                <a:spcPts val="0"/>
              </a:spcBef>
              <a:spcAft>
                <a:spcPts val="0"/>
              </a:spcAft>
              <a:buSzPts val="950"/>
              <a:buNone/>
              <a:defRPr sz="950"/>
            </a:lvl8pPr>
            <a:lvl9pPr lvl="8" algn="ctr" rtl="0">
              <a:lnSpc>
                <a:spcPct val="100000"/>
              </a:lnSpc>
              <a:spcBef>
                <a:spcPts val="0"/>
              </a:spcBef>
              <a:spcAft>
                <a:spcPts val="0"/>
              </a:spcAft>
              <a:buSzPts val="950"/>
              <a:buNone/>
              <a:defRPr sz="950"/>
            </a:lvl9pPr>
          </a:lstStyle>
          <a:p>
            <a:endParaRPr/>
          </a:p>
        </p:txBody>
      </p:sp>
      <p:sp>
        <p:nvSpPr>
          <p:cNvPr id="221" name="Google Shape;221;p17"/>
          <p:cNvSpPr txBox="1">
            <a:spLocks noGrp="1"/>
          </p:cNvSpPr>
          <p:nvPr>
            <p:ph type="subTitle" idx="8"/>
          </p:nvPr>
        </p:nvSpPr>
        <p:spPr>
          <a:xfrm>
            <a:off x="2883640" y="3575380"/>
            <a:ext cx="1513500" cy="42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222" name="Google Shape;222;p17"/>
          <p:cNvSpPr txBox="1">
            <a:spLocks noGrp="1"/>
          </p:cNvSpPr>
          <p:nvPr>
            <p:ph type="subTitle" idx="9"/>
          </p:nvPr>
        </p:nvSpPr>
        <p:spPr>
          <a:xfrm>
            <a:off x="4746847" y="3879230"/>
            <a:ext cx="1513500" cy="62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100"/>
            </a:lvl1pPr>
            <a:lvl2pPr lvl="1" algn="ctr" rtl="0">
              <a:lnSpc>
                <a:spcPct val="100000"/>
              </a:lnSpc>
              <a:spcBef>
                <a:spcPts val="0"/>
              </a:spcBef>
              <a:spcAft>
                <a:spcPts val="0"/>
              </a:spcAft>
              <a:buSzPts val="950"/>
              <a:buNone/>
              <a:defRPr sz="950"/>
            </a:lvl2pPr>
            <a:lvl3pPr lvl="2" algn="ctr" rtl="0">
              <a:lnSpc>
                <a:spcPct val="100000"/>
              </a:lnSpc>
              <a:spcBef>
                <a:spcPts val="0"/>
              </a:spcBef>
              <a:spcAft>
                <a:spcPts val="0"/>
              </a:spcAft>
              <a:buSzPts val="950"/>
              <a:buNone/>
              <a:defRPr sz="950"/>
            </a:lvl3pPr>
            <a:lvl4pPr lvl="3" algn="ctr" rtl="0">
              <a:lnSpc>
                <a:spcPct val="100000"/>
              </a:lnSpc>
              <a:spcBef>
                <a:spcPts val="0"/>
              </a:spcBef>
              <a:spcAft>
                <a:spcPts val="0"/>
              </a:spcAft>
              <a:buSzPts val="950"/>
              <a:buNone/>
              <a:defRPr sz="950"/>
            </a:lvl4pPr>
            <a:lvl5pPr lvl="4" algn="ctr" rtl="0">
              <a:lnSpc>
                <a:spcPct val="100000"/>
              </a:lnSpc>
              <a:spcBef>
                <a:spcPts val="0"/>
              </a:spcBef>
              <a:spcAft>
                <a:spcPts val="0"/>
              </a:spcAft>
              <a:buSzPts val="950"/>
              <a:buNone/>
              <a:defRPr sz="950"/>
            </a:lvl5pPr>
            <a:lvl6pPr lvl="5" algn="ctr" rtl="0">
              <a:lnSpc>
                <a:spcPct val="100000"/>
              </a:lnSpc>
              <a:spcBef>
                <a:spcPts val="0"/>
              </a:spcBef>
              <a:spcAft>
                <a:spcPts val="0"/>
              </a:spcAft>
              <a:buSzPts val="950"/>
              <a:buNone/>
              <a:defRPr sz="950"/>
            </a:lvl6pPr>
            <a:lvl7pPr lvl="6" algn="ctr" rtl="0">
              <a:lnSpc>
                <a:spcPct val="100000"/>
              </a:lnSpc>
              <a:spcBef>
                <a:spcPts val="0"/>
              </a:spcBef>
              <a:spcAft>
                <a:spcPts val="0"/>
              </a:spcAft>
              <a:buSzPts val="950"/>
              <a:buNone/>
              <a:defRPr sz="950"/>
            </a:lvl7pPr>
            <a:lvl8pPr lvl="7" algn="ctr" rtl="0">
              <a:lnSpc>
                <a:spcPct val="100000"/>
              </a:lnSpc>
              <a:spcBef>
                <a:spcPts val="0"/>
              </a:spcBef>
              <a:spcAft>
                <a:spcPts val="0"/>
              </a:spcAft>
              <a:buSzPts val="950"/>
              <a:buNone/>
              <a:defRPr sz="950"/>
            </a:lvl8pPr>
            <a:lvl9pPr lvl="8" algn="ctr" rtl="0">
              <a:lnSpc>
                <a:spcPct val="100000"/>
              </a:lnSpc>
              <a:spcBef>
                <a:spcPts val="0"/>
              </a:spcBef>
              <a:spcAft>
                <a:spcPts val="0"/>
              </a:spcAft>
              <a:buSzPts val="950"/>
              <a:buNone/>
              <a:defRPr sz="950"/>
            </a:lvl9pPr>
          </a:lstStyle>
          <a:p>
            <a:endParaRPr/>
          </a:p>
        </p:txBody>
      </p:sp>
      <p:sp>
        <p:nvSpPr>
          <p:cNvPr id="223" name="Google Shape;223;p17"/>
          <p:cNvSpPr txBox="1">
            <a:spLocks noGrp="1"/>
          </p:cNvSpPr>
          <p:nvPr>
            <p:ph type="subTitle" idx="13"/>
          </p:nvPr>
        </p:nvSpPr>
        <p:spPr>
          <a:xfrm>
            <a:off x="4746847" y="3575380"/>
            <a:ext cx="1513500" cy="42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4"/>
        <p:cNvGrpSpPr/>
        <p:nvPr/>
      </p:nvGrpSpPr>
      <p:grpSpPr>
        <a:xfrm>
          <a:off x="0" y="0"/>
          <a:ext cx="0" cy="0"/>
          <a:chOff x="0" y="0"/>
          <a:chExt cx="0" cy="0"/>
        </a:xfrm>
      </p:grpSpPr>
      <p:sp>
        <p:nvSpPr>
          <p:cNvPr id="225" name="Google Shape;225;p18"/>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226" name="Google Shape;226;p18"/>
          <p:cNvSpPr txBox="1">
            <a:spLocks noGrp="1"/>
          </p:cNvSpPr>
          <p:nvPr>
            <p:ph type="subTitle" idx="1"/>
          </p:nvPr>
        </p:nvSpPr>
        <p:spPr>
          <a:xfrm>
            <a:off x="3637275" y="1803329"/>
            <a:ext cx="18696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100"/>
            </a:lvl1pPr>
            <a:lvl2pPr lvl="1" algn="ctr" rtl="0">
              <a:lnSpc>
                <a:spcPct val="100000"/>
              </a:lnSpc>
              <a:spcBef>
                <a:spcPts val="0"/>
              </a:spcBef>
              <a:spcAft>
                <a:spcPts val="0"/>
              </a:spcAft>
              <a:buSzPts val="950"/>
              <a:buNone/>
              <a:defRPr sz="950"/>
            </a:lvl2pPr>
            <a:lvl3pPr lvl="2" algn="ctr" rtl="0">
              <a:lnSpc>
                <a:spcPct val="100000"/>
              </a:lnSpc>
              <a:spcBef>
                <a:spcPts val="0"/>
              </a:spcBef>
              <a:spcAft>
                <a:spcPts val="0"/>
              </a:spcAft>
              <a:buSzPts val="950"/>
              <a:buNone/>
              <a:defRPr sz="950"/>
            </a:lvl3pPr>
            <a:lvl4pPr lvl="3" algn="ctr" rtl="0">
              <a:lnSpc>
                <a:spcPct val="100000"/>
              </a:lnSpc>
              <a:spcBef>
                <a:spcPts val="0"/>
              </a:spcBef>
              <a:spcAft>
                <a:spcPts val="0"/>
              </a:spcAft>
              <a:buSzPts val="950"/>
              <a:buNone/>
              <a:defRPr sz="950"/>
            </a:lvl4pPr>
            <a:lvl5pPr lvl="4" algn="ctr" rtl="0">
              <a:lnSpc>
                <a:spcPct val="100000"/>
              </a:lnSpc>
              <a:spcBef>
                <a:spcPts val="0"/>
              </a:spcBef>
              <a:spcAft>
                <a:spcPts val="0"/>
              </a:spcAft>
              <a:buSzPts val="950"/>
              <a:buNone/>
              <a:defRPr sz="950"/>
            </a:lvl5pPr>
            <a:lvl6pPr lvl="5" algn="ctr" rtl="0">
              <a:lnSpc>
                <a:spcPct val="100000"/>
              </a:lnSpc>
              <a:spcBef>
                <a:spcPts val="0"/>
              </a:spcBef>
              <a:spcAft>
                <a:spcPts val="0"/>
              </a:spcAft>
              <a:buSzPts val="950"/>
              <a:buNone/>
              <a:defRPr sz="950"/>
            </a:lvl6pPr>
            <a:lvl7pPr lvl="6" algn="ctr" rtl="0">
              <a:lnSpc>
                <a:spcPct val="100000"/>
              </a:lnSpc>
              <a:spcBef>
                <a:spcPts val="0"/>
              </a:spcBef>
              <a:spcAft>
                <a:spcPts val="0"/>
              </a:spcAft>
              <a:buSzPts val="950"/>
              <a:buNone/>
              <a:defRPr sz="950"/>
            </a:lvl7pPr>
            <a:lvl8pPr lvl="7" algn="ctr" rtl="0">
              <a:lnSpc>
                <a:spcPct val="100000"/>
              </a:lnSpc>
              <a:spcBef>
                <a:spcPts val="0"/>
              </a:spcBef>
              <a:spcAft>
                <a:spcPts val="0"/>
              </a:spcAft>
              <a:buSzPts val="950"/>
              <a:buNone/>
              <a:defRPr sz="950"/>
            </a:lvl8pPr>
            <a:lvl9pPr lvl="8" algn="ctr" rtl="0">
              <a:lnSpc>
                <a:spcPct val="100000"/>
              </a:lnSpc>
              <a:spcBef>
                <a:spcPts val="0"/>
              </a:spcBef>
              <a:spcAft>
                <a:spcPts val="0"/>
              </a:spcAft>
              <a:buSzPts val="950"/>
              <a:buNone/>
              <a:defRPr sz="950"/>
            </a:lvl9pPr>
          </a:lstStyle>
          <a:p>
            <a:endParaRPr/>
          </a:p>
        </p:txBody>
      </p:sp>
      <p:sp>
        <p:nvSpPr>
          <p:cNvPr id="227" name="Google Shape;227;p18"/>
          <p:cNvSpPr txBox="1">
            <a:spLocks noGrp="1"/>
          </p:cNvSpPr>
          <p:nvPr>
            <p:ph type="subTitle" idx="2"/>
          </p:nvPr>
        </p:nvSpPr>
        <p:spPr>
          <a:xfrm>
            <a:off x="3637200" y="1582150"/>
            <a:ext cx="1869600" cy="2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228" name="Google Shape;228;p18"/>
          <p:cNvSpPr txBox="1">
            <a:spLocks noGrp="1"/>
          </p:cNvSpPr>
          <p:nvPr>
            <p:ph type="subTitle" idx="3"/>
          </p:nvPr>
        </p:nvSpPr>
        <p:spPr>
          <a:xfrm>
            <a:off x="6172200" y="1803250"/>
            <a:ext cx="18696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100"/>
            </a:lvl1pPr>
            <a:lvl2pPr lvl="1" algn="ctr" rtl="0">
              <a:lnSpc>
                <a:spcPct val="100000"/>
              </a:lnSpc>
              <a:spcBef>
                <a:spcPts val="0"/>
              </a:spcBef>
              <a:spcAft>
                <a:spcPts val="0"/>
              </a:spcAft>
              <a:buSzPts val="950"/>
              <a:buNone/>
              <a:defRPr sz="950"/>
            </a:lvl2pPr>
            <a:lvl3pPr lvl="2" algn="ctr" rtl="0">
              <a:lnSpc>
                <a:spcPct val="100000"/>
              </a:lnSpc>
              <a:spcBef>
                <a:spcPts val="0"/>
              </a:spcBef>
              <a:spcAft>
                <a:spcPts val="0"/>
              </a:spcAft>
              <a:buSzPts val="950"/>
              <a:buNone/>
              <a:defRPr sz="950"/>
            </a:lvl3pPr>
            <a:lvl4pPr lvl="3" algn="ctr" rtl="0">
              <a:lnSpc>
                <a:spcPct val="100000"/>
              </a:lnSpc>
              <a:spcBef>
                <a:spcPts val="0"/>
              </a:spcBef>
              <a:spcAft>
                <a:spcPts val="0"/>
              </a:spcAft>
              <a:buSzPts val="950"/>
              <a:buNone/>
              <a:defRPr sz="950"/>
            </a:lvl4pPr>
            <a:lvl5pPr lvl="4" algn="ctr" rtl="0">
              <a:lnSpc>
                <a:spcPct val="100000"/>
              </a:lnSpc>
              <a:spcBef>
                <a:spcPts val="0"/>
              </a:spcBef>
              <a:spcAft>
                <a:spcPts val="0"/>
              </a:spcAft>
              <a:buSzPts val="950"/>
              <a:buNone/>
              <a:defRPr sz="950"/>
            </a:lvl5pPr>
            <a:lvl6pPr lvl="5" algn="ctr" rtl="0">
              <a:lnSpc>
                <a:spcPct val="100000"/>
              </a:lnSpc>
              <a:spcBef>
                <a:spcPts val="0"/>
              </a:spcBef>
              <a:spcAft>
                <a:spcPts val="0"/>
              </a:spcAft>
              <a:buSzPts val="950"/>
              <a:buNone/>
              <a:defRPr sz="950"/>
            </a:lvl6pPr>
            <a:lvl7pPr lvl="6" algn="ctr" rtl="0">
              <a:lnSpc>
                <a:spcPct val="100000"/>
              </a:lnSpc>
              <a:spcBef>
                <a:spcPts val="0"/>
              </a:spcBef>
              <a:spcAft>
                <a:spcPts val="0"/>
              </a:spcAft>
              <a:buSzPts val="950"/>
              <a:buNone/>
              <a:defRPr sz="950"/>
            </a:lvl7pPr>
            <a:lvl8pPr lvl="7" algn="ctr" rtl="0">
              <a:lnSpc>
                <a:spcPct val="100000"/>
              </a:lnSpc>
              <a:spcBef>
                <a:spcPts val="0"/>
              </a:spcBef>
              <a:spcAft>
                <a:spcPts val="0"/>
              </a:spcAft>
              <a:buSzPts val="950"/>
              <a:buNone/>
              <a:defRPr sz="950"/>
            </a:lvl8pPr>
            <a:lvl9pPr lvl="8" algn="ctr" rtl="0">
              <a:lnSpc>
                <a:spcPct val="100000"/>
              </a:lnSpc>
              <a:spcBef>
                <a:spcPts val="0"/>
              </a:spcBef>
              <a:spcAft>
                <a:spcPts val="0"/>
              </a:spcAft>
              <a:buSzPts val="950"/>
              <a:buNone/>
              <a:defRPr sz="950"/>
            </a:lvl9pPr>
          </a:lstStyle>
          <a:p>
            <a:endParaRPr/>
          </a:p>
        </p:txBody>
      </p:sp>
      <p:sp>
        <p:nvSpPr>
          <p:cNvPr id="229" name="Google Shape;229;p18"/>
          <p:cNvSpPr txBox="1">
            <a:spLocks noGrp="1"/>
          </p:cNvSpPr>
          <p:nvPr>
            <p:ph type="subTitle" idx="4"/>
          </p:nvPr>
        </p:nvSpPr>
        <p:spPr>
          <a:xfrm>
            <a:off x="6172200" y="1582150"/>
            <a:ext cx="1869600" cy="2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230" name="Google Shape;230;p18"/>
          <p:cNvSpPr txBox="1">
            <a:spLocks noGrp="1"/>
          </p:cNvSpPr>
          <p:nvPr>
            <p:ph type="subTitle" idx="5"/>
          </p:nvPr>
        </p:nvSpPr>
        <p:spPr>
          <a:xfrm>
            <a:off x="1102275" y="1803375"/>
            <a:ext cx="18696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100"/>
            </a:lvl1pPr>
            <a:lvl2pPr lvl="1" algn="ctr" rtl="0">
              <a:lnSpc>
                <a:spcPct val="100000"/>
              </a:lnSpc>
              <a:spcBef>
                <a:spcPts val="0"/>
              </a:spcBef>
              <a:spcAft>
                <a:spcPts val="0"/>
              </a:spcAft>
              <a:buSzPts val="950"/>
              <a:buNone/>
              <a:defRPr sz="950"/>
            </a:lvl2pPr>
            <a:lvl3pPr lvl="2" algn="ctr" rtl="0">
              <a:lnSpc>
                <a:spcPct val="100000"/>
              </a:lnSpc>
              <a:spcBef>
                <a:spcPts val="0"/>
              </a:spcBef>
              <a:spcAft>
                <a:spcPts val="0"/>
              </a:spcAft>
              <a:buSzPts val="950"/>
              <a:buNone/>
              <a:defRPr sz="950"/>
            </a:lvl3pPr>
            <a:lvl4pPr lvl="3" algn="ctr" rtl="0">
              <a:lnSpc>
                <a:spcPct val="100000"/>
              </a:lnSpc>
              <a:spcBef>
                <a:spcPts val="0"/>
              </a:spcBef>
              <a:spcAft>
                <a:spcPts val="0"/>
              </a:spcAft>
              <a:buSzPts val="950"/>
              <a:buNone/>
              <a:defRPr sz="950"/>
            </a:lvl4pPr>
            <a:lvl5pPr lvl="4" algn="ctr" rtl="0">
              <a:lnSpc>
                <a:spcPct val="100000"/>
              </a:lnSpc>
              <a:spcBef>
                <a:spcPts val="0"/>
              </a:spcBef>
              <a:spcAft>
                <a:spcPts val="0"/>
              </a:spcAft>
              <a:buSzPts val="950"/>
              <a:buNone/>
              <a:defRPr sz="950"/>
            </a:lvl5pPr>
            <a:lvl6pPr lvl="5" algn="ctr" rtl="0">
              <a:lnSpc>
                <a:spcPct val="100000"/>
              </a:lnSpc>
              <a:spcBef>
                <a:spcPts val="0"/>
              </a:spcBef>
              <a:spcAft>
                <a:spcPts val="0"/>
              </a:spcAft>
              <a:buSzPts val="950"/>
              <a:buNone/>
              <a:defRPr sz="950"/>
            </a:lvl6pPr>
            <a:lvl7pPr lvl="6" algn="ctr" rtl="0">
              <a:lnSpc>
                <a:spcPct val="100000"/>
              </a:lnSpc>
              <a:spcBef>
                <a:spcPts val="0"/>
              </a:spcBef>
              <a:spcAft>
                <a:spcPts val="0"/>
              </a:spcAft>
              <a:buSzPts val="950"/>
              <a:buNone/>
              <a:defRPr sz="950"/>
            </a:lvl7pPr>
            <a:lvl8pPr lvl="7" algn="ctr" rtl="0">
              <a:lnSpc>
                <a:spcPct val="100000"/>
              </a:lnSpc>
              <a:spcBef>
                <a:spcPts val="0"/>
              </a:spcBef>
              <a:spcAft>
                <a:spcPts val="0"/>
              </a:spcAft>
              <a:buSzPts val="950"/>
              <a:buNone/>
              <a:defRPr sz="950"/>
            </a:lvl8pPr>
            <a:lvl9pPr lvl="8" algn="ctr" rtl="0">
              <a:lnSpc>
                <a:spcPct val="100000"/>
              </a:lnSpc>
              <a:spcBef>
                <a:spcPts val="0"/>
              </a:spcBef>
              <a:spcAft>
                <a:spcPts val="0"/>
              </a:spcAft>
              <a:buSzPts val="950"/>
              <a:buNone/>
              <a:defRPr sz="950"/>
            </a:lvl9pPr>
          </a:lstStyle>
          <a:p>
            <a:endParaRPr/>
          </a:p>
        </p:txBody>
      </p:sp>
      <p:sp>
        <p:nvSpPr>
          <p:cNvPr id="231" name="Google Shape;231;p18"/>
          <p:cNvSpPr txBox="1">
            <a:spLocks noGrp="1"/>
          </p:cNvSpPr>
          <p:nvPr>
            <p:ph type="subTitle" idx="6"/>
          </p:nvPr>
        </p:nvSpPr>
        <p:spPr>
          <a:xfrm>
            <a:off x="1102275" y="1582075"/>
            <a:ext cx="1869600" cy="2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32"/>
        <p:cNvGrpSpPr/>
        <p:nvPr/>
      </p:nvGrpSpPr>
      <p:grpSpPr>
        <a:xfrm>
          <a:off x="0" y="0"/>
          <a:ext cx="0" cy="0"/>
          <a:chOff x="0" y="0"/>
          <a:chExt cx="0" cy="0"/>
        </a:xfrm>
      </p:grpSpPr>
      <p:sp>
        <p:nvSpPr>
          <p:cNvPr id="233" name="Google Shape;233;p19"/>
          <p:cNvSpPr txBox="1">
            <a:spLocks noGrp="1"/>
          </p:cNvSpPr>
          <p:nvPr>
            <p:ph type="title"/>
          </p:nvPr>
        </p:nvSpPr>
        <p:spPr>
          <a:xfrm>
            <a:off x="3324775" y="957875"/>
            <a:ext cx="4840500" cy="1614300"/>
          </a:xfrm>
          <a:prstGeom prst="rect">
            <a:avLst/>
          </a:prstGeom>
        </p:spPr>
        <p:txBody>
          <a:bodyPr spcFirstLastPara="1" wrap="square" lIns="91425" tIns="91425" rIns="91425" bIns="91425" anchor="t" anchorCtr="0">
            <a:noAutofit/>
          </a:bodyPr>
          <a:lstStyle>
            <a:lvl1pPr lvl="0"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234"/>
        <p:cNvGrpSpPr/>
        <p:nvPr/>
      </p:nvGrpSpPr>
      <p:grpSpPr>
        <a:xfrm>
          <a:off x="0" y="0"/>
          <a:ext cx="0" cy="0"/>
          <a:chOff x="0" y="0"/>
          <a:chExt cx="0" cy="0"/>
        </a:xfrm>
      </p:grpSpPr>
      <p:sp>
        <p:nvSpPr>
          <p:cNvPr id="235" name="Google Shape;235;p20"/>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236" name="Google Shape;236;p20"/>
          <p:cNvSpPr txBox="1">
            <a:spLocks noGrp="1"/>
          </p:cNvSpPr>
          <p:nvPr>
            <p:ph type="subTitle" idx="1"/>
          </p:nvPr>
        </p:nvSpPr>
        <p:spPr>
          <a:xfrm>
            <a:off x="1996563" y="1920775"/>
            <a:ext cx="1633200" cy="483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000"/>
            </a:lvl1pPr>
            <a:lvl2pPr lvl="1" algn="r" rtl="0">
              <a:lnSpc>
                <a:spcPct val="100000"/>
              </a:lnSpc>
              <a:spcBef>
                <a:spcPts val="0"/>
              </a:spcBef>
              <a:spcAft>
                <a:spcPts val="0"/>
              </a:spcAft>
              <a:buSzPts val="950"/>
              <a:buNone/>
              <a:defRPr sz="950"/>
            </a:lvl2pPr>
            <a:lvl3pPr lvl="2" algn="r" rtl="0">
              <a:lnSpc>
                <a:spcPct val="100000"/>
              </a:lnSpc>
              <a:spcBef>
                <a:spcPts val="0"/>
              </a:spcBef>
              <a:spcAft>
                <a:spcPts val="0"/>
              </a:spcAft>
              <a:buSzPts val="950"/>
              <a:buNone/>
              <a:defRPr sz="950"/>
            </a:lvl3pPr>
            <a:lvl4pPr lvl="3" algn="r" rtl="0">
              <a:lnSpc>
                <a:spcPct val="100000"/>
              </a:lnSpc>
              <a:spcBef>
                <a:spcPts val="0"/>
              </a:spcBef>
              <a:spcAft>
                <a:spcPts val="0"/>
              </a:spcAft>
              <a:buSzPts val="950"/>
              <a:buNone/>
              <a:defRPr sz="950"/>
            </a:lvl4pPr>
            <a:lvl5pPr lvl="4" algn="r" rtl="0">
              <a:lnSpc>
                <a:spcPct val="100000"/>
              </a:lnSpc>
              <a:spcBef>
                <a:spcPts val="0"/>
              </a:spcBef>
              <a:spcAft>
                <a:spcPts val="0"/>
              </a:spcAft>
              <a:buSzPts val="950"/>
              <a:buNone/>
              <a:defRPr sz="950"/>
            </a:lvl5pPr>
            <a:lvl6pPr lvl="5" algn="r" rtl="0">
              <a:lnSpc>
                <a:spcPct val="100000"/>
              </a:lnSpc>
              <a:spcBef>
                <a:spcPts val="0"/>
              </a:spcBef>
              <a:spcAft>
                <a:spcPts val="0"/>
              </a:spcAft>
              <a:buSzPts val="950"/>
              <a:buNone/>
              <a:defRPr sz="950"/>
            </a:lvl6pPr>
            <a:lvl7pPr lvl="6" algn="r" rtl="0">
              <a:lnSpc>
                <a:spcPct val="100000"/>
              </a:lnSpc>
              <a:spcBef>
                <a:spcPts val="0"/>
              </a:spcBef>
              <a:spcAft>
                <a:spcPts val="0"/>
              </a:spcAft>
              <a:buSzPts val="950"/>
              <a:buNone/>
              <a:defRPr sz="950"/>
            </a:lvl7pPr>
            <a:lvl8pPr lvl="7" algn="r" rtl="0">
              <a:lnSpc>
                <a:spcPct val="100000"/>
              </a:lnSpc>
              <a:spcBef>
                <a:spcPts val="0"/>
              </a:spcBef>
              <a:spcAft>
                <a:spcPts val="0"/>
              </a:spcAft>
              <a:buSzPts val="950"/>
              <a:buNone/>
              <a:defRPr sz="950"/>
            </a:lvl8pPr>
            <a:lvl9pPr lvl="8" algn="r" rtl="0">
              <a:lnSpc>
                <a:spcPct val="100000"/>
              </a:lnSpc>
              <a:spcBef>
                <a:spcPts val="0"/>
              </a:spcBef>
              <a:spcAft>
                <a:spcPts val="0"/>
              </a:spcAft>
              <a:buSzPts val="950"/>
              <a:buNone/>
              <a:defRPr sz="950"/>
            </a:lvl9pPr>
          </a:lstStyle>
          <a:p>
            <a:endParaRPr/>
          </a:p>
        </p:txBody>
      </p:sp>
      <p:sp>
        <p:nvSpPr>
          <p:cNvPr id="237" name="Google Shape;237;p20"/>
          <p:cNvSpPr txBox="1">
            <a:spLocks noGrp="1"/>
          </p:cNvSpPr>
          <p:nvPr>
            <p:ph type="subTitle" idx="2"/>
          </p:nvPr>
        </p:nvSpPr>
        <p:spPr>
          <a:xfrm>
            <a:off x="1996563" y="1599575"/>
            <a:ext cx="1633200" cy="4389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1600" b="1"/>
            </a:lvl1pPr>
            <a:lvl2pPr lvl="1" algn="r" rtl="0">
              <a:lnSpc>
                <a:spcPct val="100000"/>
              </a:lnSpc>
              <a:spcBef>
                <a:spcPts val="0"/>
              </a:spcBef>
              <a:spcAft>
                <a:spcPts val="0"/>
              </a:spcAft>
              <a:buSzPts val="1600"/>
              <a:buNone/>
              <a:defRPr sz="1600" b="1"/>
            </a:lvl2pPr>
            <a:lvl3pPr lvl="2" algn="r" rtl="0">
              <a:lnSpc>
                <a:spcPct val="100000"/>
              </a:lnSpc>
              <a:spcBef>
                <a:spcPts val="0"/>
              </a:spcBef>
              <a:spcAft>
                <a:spcPts val="0"/>
              </a:spcAft>
              <a:buSzPts val="1600"/>
              <a:buNone/>
              <a:defRPr sz="1600" b="1"/>
            </a:lvl3pPr>
            <a:lvl4pPr lvl="3" algn="r" rtl="0">
              <a:lnSpc>
                <a:spcPct val="100000"/>
              </a:lnSpc>
              <a:spcBef>
                <a:spcPts val="0"/>
              </a:spcBef>
              <a:spcAft>
                <a:spcPts val="0"/>
              </a:spcAft>
              <a:buSzPts val="1600"/>
              <a:buNone/>
              <a:defRPr sz="1600" b="1"/>
            </a:lvl4pPr>
            <a:lvl5pPr lvl="4" algn="r" rtl="0">
              <a:lnSpc>
                <a:spcPct val="100000"/>
              </a:lnSpc>
              <a:spcBef>
                <a:spcPts val="0"/>
              </a:spcBef>
              <a:spcAft>
                <a:spcPts val="0"/>
              </a:spcAft>
              <a:buSzPts val="1600"/>
              <a:buNone/>
              <a:defRPr sz="1600" b="1"/>
            </a:lvl5pPr>
            <a:lvl6pPr lvl="5" algn="r" rtl="0">
              <a:lnSpc>
                <a:spcPct val="100000"/>
              </a:lnSpc>
              <a:spcBef>
                <a:spcPts val="0"/>
              </a:spcBef>
              <a:spcAft>
                <a:spcPts val="0"/>
              </a:spcAft>
              <a:buSzPts val="1600"/>
              <a:buNone/>
              <a:defRPr sz="1600" b="1"/>
            </a:lvl6pPr>
            <a:lvl7pPr lvl="6" algn="r" rtl="0">
              <a:lnSpc>
                <a:spcPct val="100000"/>
              </a:lnSpc>
              <a:spcBef>
                <a:spcPts val="0"/>
              </a:spcBef>
              <a:spcAft>
                <a:spcPts val="0"/>
              </a:spcAft>
              <a:buSzPts val="1600"/>
              <a:buNone/>
              <a:defRPr sz="1600" b="1"/>
            </a:lvl7pPr>
            <a:lvl8pPr lvl="7" algn="r" rtl="0">
              <a:lnSpc>
                <a:spcPct val="100000"/>
              </a:lnSpc>
              <a:spcBef>
                <a:spcPts val="0"/>
              </a:spcBef>
              <a:spcAft>
                <a:spcPts val="0"/>
              </a:spcAft>
              <a:buSzPts val="1600"/>
              <a:buNone/>
              <a:defRPr sz="1600" b="1"/>
            </a:lvl8pPr>
            <a:lvl9pPr lvl="8" algn="r" rtl="0">
              <a:lnSpc>
                <a:spcPct val="100000"/>
              </a:lnSpc>
              <a:spcBef>
                <a:spcPts val="0"/>
              </a:spcBef>
              <a:spcAft>
                <a:spcPts val="0"/>
              </a:spcAft>
              <a:buSzPts val="1600"/>
              <a:buNone/>
              <a:defRPr sz="1600" b="1"/>
            </a:lvl9pPr>
          </a:lstStyle>
          <a:p>
            <a:endParaRPr/>
          </a:p>
        </p:txBody>
      </p:sp>
      <p:sp>
        <p:nvSpPr>
          <p:cNvPr id="238" name="Google Shape;238;p20"/>
          <p:cNvSpPr txBox="1">
            <a:spLocks noGrp="1"/>
          </p:cNvSpPr>
          <p:nvPr>
            <p:ph type="subTitle" idx="3"/>
          </p:nvPr>
        </p:nvSpPr>
        <p:spPr>
          <a:xfrm>
            <a:off x="1014038" y="2992525"/>
            <a:ext cx="1633200" cy="483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000"/>
            </a:lvl1pPr>
            <a:lvl2pPr lvl="1" algn="r" rtl="0">
              <a:lnSpc>
                <a:spcPct val="100000"/>
              </a:lnSpc>
              <a:spcBef>
                <a:spcPts val="0"/>
              </a:spcBef>
              <a:spcAft>
                <a:spcPts val="0"/>
              </a:spcAft>
              <a:buSzPts val="950"/>
              <a:buNone/>
              <a:defRPr sz="950"/>
            </a:lvl2pPr>
            <a:lvl3pPr lvl="2" algn="r" rtl="0">
              <a:lnSpc>
                <a:spcPct val="100000"/>
              </a:lnSpc>
              <a:spcBef>
                <a:spcPts val="0"/>
              </a:spcBef>
              <a:spcAft>
                <a:spcPts val="0"/>
              </a:spcAft>
              <a:buSzPts val="950"/>
              <a:buNone/>
              <a:defRPr sz="950"/>
            </a:lvl3pPr>
            <a:lvl4pPr lvl="3" algn="r" rtl="0">
              <a:lnSpc>
                <a:spcPct val="100000"/>
              </a:lnSpc>
              <a:spcBef>
                <a:spcPts val="0"/>
              </a:spcBef>
              <a:spcAft>
                <a:spcPts val="0"/>
              </a:spcAft>
              <a:buSzPts val="950"/>
              <a:buNone/>
              <a:defRPr sz="950"/>
            </a:lvl4pPr>
            <a:lvl5pPr lvl="4" algn="r" rtl="0">
              <a:lnSpc>
                <a:spcPct val="100000"/>
              </a:lnSpc>
              <a:spcBef>
                <a:spcPts val="0"/>
              </a:spcBef>
              <a:spcAft>
                <a:spcPts val="0"/>
              </a:spcAft>
              <a:buSzPts val="950"/>
              <a:buNone/>
              <a:defRPr sz="950"/>
            </a:lvl5pPr>
            <a:lvl6pPr lvl="5" algn="r" rtl="0">
              <a:lnSpc>
                <a:spcPct val="100000"/>
              </a:lnSpc>
              <a:spcBef>
                <a:spcPts val="0"/>
              </a:spcBef>
              <a:spcAft>
                <a:spcPts val="0"/>
              </a:spcAft>
              <a:buSzPts val="950"/>
              <a:buNone/>
              <a:defRPr sz="950"/>
            </a:lvl6pPr>
            <a:lvl7pPr lvl="6" algn="r" rtl="0">
              <a:lnSpc>
                <a:spcPct val="100000"/>
              </a:lnSpc>
              <a:spcBef>
                <a:spcPts val="0"/>
              </a:spcBef>
              <a:spcAft>
                <a:spcPts val="0"/>
              </a:spcAft>
              <a:buSzPts val="950"/>
              <a:buNone/>
              <a:defRPr sz="950"/>
            </a:lvl7pPr>
            <a:lvl8pPr lvl="7" algn="r" rtl="0">
              <a:lnSpc>
                <a:spcPct val="100000"/>
              </a:lnSpc>
              <a:spcBef>
                <a:spcPts val="0"/>
              </a:spcBef>
              <a:spcAft>
                <a:spcPts val="0"/>
              </a:spcAft>
              <a:buSzPts val="950"/>
              <a:buNone/>
              <a:defRPr sz="950"/>
            </a:lvl8pPr>
            <a:lvl9pPr lvl="8" algn="r" rtl="0">
              <a:lnSpc>
                <a:spcPct val="100000"/>
              </a:lnSpc>
              <a:spcBef>
                <a:spcPts val="0"/>
              </a:spcBef>
              <a:spcAft>
                <a:spcPts val="0"/>
              </a:spcAft>
              <a:buSzPts val="950"/>
              <a:buNone/>
              <a:defRPr sz="950"/>
            </a:lvl9pPr>
          </a:lstStyle>
          <a:p>
            <a:endParaRPr/>
          </a:p>
        </p:txBody>
      </p:sp>
      <p:sp>
        <p:nvSpPr>
          <p:cNvPr id="239" name="Google Shape;239;p20"/>
          <p:cNvSpPr txBox="1">
            <a:spLocks noGrp="1"/>
          </p:cNvSpPr>
          <p:nvPr>
            <p:ph type="subTitle" idx="4"/>
          </p:nvPr>
        </p:nvSpPr>
        <p:spPr>
          <a:xfrm>
            <a:off x="1014038" y="2671274"/>
            <a:ext cx="1633200" cy="4389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1600" b="1"/>
            </a:lvl1pPr>
            <a:lvl2pPr lvl="1" algn="r" rtl="0">
              <a:lnSpc>
                <a:spcPct val="100000"/>
              </a:lnSpc>
              <a:spcBef>
                <a:spcPts val="0"/>
              </a:spcBef>
              <a:spcAft>
                <a:spcPts val="0"/>
              </a:spcAft>
              <a:buSzPts val="1600"/>
              <a:buNone/>
              <a:defRPr sz="1600" b="1"/>
            </a:lvl2pPr>
            <a:lvl3pPr lvl="2" algn="r" rtl="0">
              <a:lnSpc>
                <a:spcPct val="100000"/>
              </a:lnSpc>
              <a:spcBef>
                <a:spcPts val="0"/>
              </a:spcBef>
              <a:spcAft>
                <a:spcPts val="0"/>
              </a:spcAft>
              <a:buSzPts val="1600"/>
              <a:buNone/>
              <a:defRPr sz="1600" b="1"/>
            </a:lvl3pPr>
            <a:lvl4pPr lvl="3" algn="r" rtl="0">
              <a:lnSpc>
                <a:spcPct val="100000"/>
              </a:lnSpc>
              <a:spcBef>
                <a:spcPts val="0"/>
              </a:spcBef>
              <a:spcAft>
                <a:spcPts val="0"/>
              </a:spcAft>
              <a:buSzPts val="1600"/>
              <a:buNone/>
              <a:defRPr sz="1600" b="1"/>
            </a:lvl4pPr>
            <a:lvl5pPr lvl="4" algn="r" rtl="0">
              <a:lnSpc>
                <a:spcPct val="100000"/>
              </a:lnSpc>
              <a:spcBef>
                <a:spcPts val="0"/>
              </a:spcBef>
              <a:spcAft>
                <a:spcPts val="0"/>
              </a:spcAft>
              <a:buSzPts val="1600"/>
              <a:buNone/>
              <a:defRPr sz="1600" b="1"/>
            </a:lvl5pPr>
            <a:lvl6pPr lvl="5" algn="r" rtl="0">
              <a:lnSpc>
                <a:spcPct val="100000"/>
              </a:lnSpc>
              <a:spcBef>
                <a:spcPts val="0"/>
              </a:spcBef>
              <a:spcAft>
                <a:spcPts val="0"/>
              </a:spcAft>
              <a:buSzPts val="1600"/>
              <a:buNone/>
              <a:defRPr sz="1600" b="1"/>
            </a:lvl6pPr>
            <a:lvl7pPr lvl="6" algn="r" rtl="0">
              <a:lnSpc>
                <a:spcPct val="100000"/>
              </a:lnSpc>
              <a:spcBef>
                <a:spcPts val="0"/>
              </a:spcBef>
              <a:spcAft>
                <a:spcPts val="0"/>
              </a:spcAft>
              <a:buSzPts val="1600"/>
              <a:buNone/>
              <a:defRPr sz="1600" b="1"/>
            </a:lvl7pPr>
            <a:lvl8pPr lvl="7" algn="r" rtl="0">
              <a:lnSpc>
                <a:spcPct val="100000"/>
              </a:lnSpc>
              <a:spcBef>
                <a:spcPts val="0"/>
              </a:spcBef>
              <a:spcAft>
                <a:spcPts val="0"/>
              </a:spcAft>
              <a:buSzPts val="1600"/>
              <a:buNone/>
              <a:defRPr sz="1600" b="1"/>
            </a:lvl8pPr>
            <a:lvl9pPr lvl="8" algn="r" rtl="0">
              <a:lnSpc>
                <a:spcPct val="100000"/>
              </a:lnSpc>
              <a:spcBef>
                <a:spcPts val="0"/>
              </a:spcBef>
              <a:spcAft>
                <a:spcPts val="0"/>
              </a:spcAft>
              <a:buSzPts val="1600"/>
              <a:buNone/>
              <a:defRPr sz="1600" b="1"/>
            </a:lvl9pPr>
          </a:lstStyle>
          <a:p>
            <a:endParaRPr/>
          </a:p>
        </p:txBody>
      </p:sp>
      <p:sp>
        <p:nvSpPr>
          <p:cNvPr id="240" name="Google Shape;240;p20"/>
          <p:cNvSpPr txBox="1">
            <a:spLocks noGrp="1"/>
          </p:cNvSpPr>
          <p:nvPr>
            <p:ph type="subTitle" idx="5"/>
          </p:nvPr>
        </p:nvSpPr>
        <p:spPr>
          <a:xfrm flipH="1">
            <a:off x="5514238" y="1920775"/>
            <a:ext cx="1633200" cy="48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000"/>
            </a:lvl1pPr>
            <a:lvl2pPr lvl="1" rtl="0">
              <a:lnSpc>
                <a:spcPct val="100000"/>
              </a:lnSpc>
              <a:spcBef>
                <a:spcPts val="0"/>
              </a:spcBef>
              <a:spcAft>
                <a:spcPts val="0"/>
              </a:spcAft>
              <a:buSzPts val="950"/>
              <a:buNone/>
              <a:defRPr sz="950"/>
            </a:lvl2pPr>
            <a:lvl3pPr lvl="2" rtl="0">
              <a:lnSpc>
                <a:spcPct val="100000"/>
              </a:lnSpc>
              <a:spcBef>
                <a:spcPts val="0"/>
              </a:spcBef>
              <a:spcAft>
                <a:spcPts val="0"/>
              </a:spcAft>
              <a:buSzPts val="950"/>
              <a:buNone/>
              <a:defRPr sz="950"/>
            </a:lvl3pPr>
            <a:lvl4pPr lvl="3" rtl="0">
              <a:lnSpc>
                <a:spcPct val="100000"/>
              </a:lnSpc>
              <a:spcBef>
                <a:spcPts val="0"/>
              </a:spcBef>
              <a:spcAft>
                <a:spcPts val="0"/>
              </a:spcAft>
              <a:buSzPts val="950"/>
              <a:buNone/>
              <a:defRPr sz="950"/>
            </a:lvl4pPr>
            <a:lvl5pPr lvl="4" rtl="0">
              <a:lnSpc>
                <a:spcPct val="100000"/>
              </a:lnSpc>
              <a:spcBef>
                <a:spcPts val="0"/>
              </a:spcBef>
              <a:spcAft>
                <a:spcPts val="0"/>
              </a:spcAft>
              <a:buSzPts val="950"/>
              <a:buNone/>
              <a:defRPr sz="950"/>
            </a:lvl5pPr>
            <a:lvl6pPr lvl="5" rtl="0">
              <a:lnSpc>
                <a:spcPct val="100000"/>
              </a:lnSpc>
              <a:spcBef>
                <a:spcPts val="0"/>
              </a:spcBef>
              <a:spcAft>
                <a:spcPts val="0"/>
              </a:spcAft>
              <a:buSzPts val="950"/>
              <a:buNone/>
              <a:defRPr sz="950"/>
            </a:lvl6pPr>
            <a:lvl7pPr lvl="6" rtl="0">
              <a:lnSpc>
                <a:spcPct val="100000"/>
              </a:lnSpc>
              <a:spcBef>
                <a:spcPts val="0"/>
              </a:spcBef>
              <a:spcAft>
                <a:spcPts val="0"/>
              </a:spcAft>
              <a:buSzPts val="950"/>
              <a:buNone/>
              <a:defRPr sz="950"/>
            </a:lvl7pPr>
            <a:lvl8pPr lvl="7" rtl="0">
              <a:lnSpc>
                <a:spcPct val="100000"/>
              </a:lnSpc>
              <a:spcBef>
                <a:spcPts val="0"/>
              </a:spcBef>
              <a:spcAft>
                <a:spcPts val="0"/>
              </a:spcAft>
              <a:buSzPts val="950"/>
              <a:buNone/>
              <a:defRPr sz="950"/>
            </a:lvl8pPr>
            <a:lvl9pPr lvl="8" rtl="0">
              <a:lnSpc>
                <a:spcPct val="100000"/>
              </a:lnSpc>
              <a:spcBef>
                <a:spcPts val="0"/>
              </a:spcBef>
              <a:spcAft>
                <a:spcPts val="0"/>
              </a:spcAft>
              <a:buSzPts val="950"/>
              <a:buNone/>
              <a:defRPr sz="950"/>
            </a:lvl9pPr>
          </a:lstStyle>
          <a:p>
            <a:endParaRPr/>
          </a:p>
        </p:txBody>
      </p:sp>
      <p:sp>
        <p:nvSpPr>
          <p:cNvPr id="241" name="Google Shape;241;p20"/>
          <p:cNvSpPr txBox="1">
            <a:spLocks noGrp="1"/>
          </p:cNvSpPr>
          <p:nvPr>
            <p:ph type="subTitle" idx="6"/>
          </p:nvPr>
        </p:nvSpPr>
        <p:spPr>
          <a:xfrm flipH="1">
            <a:off x="5514238" y="1599525"/>
            <a:ext cx="16332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1600" b="1"/>
            </a:lvl1pPr>
            <a:lvl2pPr lvl="1" rtl="0">
              <a:lnSpc>
                <a:spcPct val="100000"/>
              </a:lnSpc>
              <a:spcBef>
                <a:spcPts val="0"/>
              </a:spcBef>
              <a:spcAft>
                <a:spcPts val="0"/>
              </a:spcAft>
              <a:buSzPts val="1600"/>
              <a:buNone/>
              <a:defRPr sz="1600" b="1"/>
            </a:lvl2pPr>
            <a:lvl3pPr lvl="2" rtl="0">
              <a:lnSpc>
                <a:spcPct val="100000"/>
              </a:lnSpc>
              <a:spcBef>
                <a:spcPts val="0"/>
              </a:spcBef>
              <a:spcAft>
                <a:spcPts val="0"/>
              </a:spcAft>
              <a:buSzPts val="1600"/>
              <a:buNone/>
              <a:defRPr sz="1600" b="1"/>
            </a:lvl3pPr>
            <a:lvl4pPr lvl="3" rtl="0">
              <a:lnSpc>
                <a:spcPct val="100000"/>
              </a:lnSpc>
              <a:spcBef>
                <a:spcPts val="0"/>
              </a:spcBef>
              <a:spcAft>
                <a:spcPts val="0"/>
              </a:spcAft>
              <a:buSzPts val="1600"/>
              <a:buNone/>
              <a:defRPr sz="1600" b="1"/>
            </a:lvl4pPr>
            <a:lvl5pPr lvl="4" rtl="0">
              <a:lnSpc>
                <a:spcPct val="100000"/>
              </a:lnSpc>
              <a:spcBef>
                <a:spcPts val="0"/>
              </a:spcBef>
              <a:spcAft>
                <a:spcPts val="0"/>
              </a:spcAft>
              <a:buSzPts val="1600"/>
              <a:buNone/>
              <a:defRPr sz="1600" b="1"/>
            </a:lvl5pPr>
            <a:lvl6pPr lvl="5" rtl="0">
              <a:lnSpc>
                <a:spcPct val="100000"/>
              </a:lnSpc>
              <a:spcBef>
                <a:spcPts val="0"/>
              </a:spcBef>
              <a:spcAft>
                <a:spcPts val="0"/>
              </a:spcAft>
              <a:buSzPts val="1600"/>
              <a:buNone/>
              <a:defRPr sz="1600" b="1"/>
            </a:lvl6pPr>
            <a:lvl7pPr lvl="6" rtl="0">
              <a:lnSpc>
                <a:spcPct val="100000"/>
              </a:lnSpc>
              <a:spcBef>
                <a:spcPts val="0"/>
              </a:spcBef>
              <a:spcAft>
                <a:spcPts val="0"/>
              </a:spcAft>
              <a:buSzPts val="1600"/>
              <a:buNone/>
              <a:defRPr sz="1600" b="1"/>
            </a:lvl7pPr>
            <a:lvl8pPr lvl="7" rtl="0">
              <a:lnSpc>
                <a:spcPct val="100000"/>
              </a:lnSpc>
              <a:spcBef>
                <a:spcPts val="0"/>
              </a:spcBef>
              <a:spcAft>
                <a:spcPts val="0"/>
              </a:spcAft>
              <a:buSzPts val="1600"/>
              <a:buNone/>
              <a:defRPr sz="1600" b="1"/>
            </a:lvl8pPr>
            <a:lvl9pPr lvl="8" rtl="0">
              <a:lnSpc>
                <a:spcPct val="100000"/>
              </a:lnSpc>
              <a:spcBef>
                <a:spcPts val="0"/>
              </a:spcBef>
              <a:spcAft>
                <a:spcPts val="0"/>
              </a:spcAft>
              <a:buSzPts val="1600"/>
              <a:buNone/>
              <a:defRPr sz="1600" b="1"/>
            </a:lvl9pPr>
          </a:lstStyle>
          <a:p>
            <a:endParaRPr/>
          </a:p>
        </p:txBody>
      </p:sp>
      <p:sp>
        <p:nvSpPr>
          <p:cNvPr id="242" name="Google Shape;242;p20"/>
          <p:cNvSpPr txBox="1">
            <a:spLocks noGrp="1"/>
          </p:cNvSpPr>
          <p:nvPr>
            <p:ph type="subTitle" idx="7"/>
          </p:nvPr>
        </p:nvSpPr>
        <p:spPr>
          <a:xfrm flipH="1">
            <a:off x="6496763" y="2992525"/>
            <a:ext cx="1633200" cy="48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000"/>
            </a:lvl1pPr>
            <a:lvl2pPr lvl="1" rtl="0">
              <a:lnSpc>
                <a:spcPct val="100000"/>
              </a:lnSpc>
              <a:spcBef>
                <a:spcPts val="0"/>
              </a:spcBef>
              <a:spcAft>
                <a:spcPts val="0"/>
              </a:spcAft>
              <a:buSzPts val="950"/>
              <a:buNone/>
              <a:defRPr sz="950"/>
            </a:lvl2pPr>
            <a:lvl3pPr lvl="2" rtl="0">
              <a:lnSpc>
                <a:spcPct val="100000"/>
              </a:lnSpc>
              <a:spcBef>
                <a:spcPts val="0"/>
              </a:spcBef>
              <a:spcAft>
                <a:spcPts val="0"/>
              </a:spcAft>
              <a:buSzPts val="950"/>
              <a:buNone/>
              <a:defRPr sz="950"/>
            </a:lvl3pPr>
            <a:lvl4pPr lvl="3" rtl="0">
              <a:lnSpc>
                <a:spcPct val="100000"/>
              </a:lnSpc>
              <a:spcBef>
                <a:spcPts val="0"/>
              </a:spcBef>
              <a:spcAft>
                <a:spcPts val="0"/>
              </a:spcAft>
              <a:buSzPts val="950"/>
              <a:buNone/>
              <a:defRPr sz="950"/>
            </a:lvl4pPr>
            <a:lvl5pPr lvl="4" rtl="0">
              <a:lnSpc>
                <a:spcPct val="100000"/>
              </a:lnSpc>
              <a:spcBef>
                <a:spcPts val="0"/>
              </a:spcBef>
              <a:spcAft>
                <a:spcPts val="0"/>
              </a:spcAft>
              <a:buSzPts val="950"/>
              <a:buNone/>
              <a:defRPr sz="950"/>
            </a:lvl5pPr>
            <a:lvl6pPr lvl="5" rtl="0">
              <a:lnSpc>
                <a:spcPct val="100000"/>
              </a:lnSpc>
              <a:spcBef>
                <a:spcPts val="0"/>
              </a:spcBef>
              <a:spcAft>
                <a:spcPts val="0"/>
              </a:spcAft>
              <a:buSzPts val="950"/>
              <a:buNone/>
              <a:defRPr sz="950"/>
            </a:lvl6pPr>
            <a:lvl7pPr lvl="6" rtl="0">
              <a:lnSpc>
                <a:spcPct val="100000"/>
              </a:lnSpc>
              <a:spcBef>
                <a:spcPts val="0"/>
              </a:spcBef>
              <a:spcAft>
                <a:spcPts val="0"/>
              </a:spcAft>
              <a:buSzPts val="950"/>
              <a:buNone/>
              <a:defRPr sz="950"/>
            </a:lvl7pPr>
            <a:lvl8pPr lvl="7" rtl="0">
              <a:lnSpc>
                <a:spcPct val="100000"/>
              </a:lnSpc>
              <a:spcBef>
                <a:spcPts val="0"/>
              </a:spcBef>
              <a:spcAft>
                <a:spcPts val="0"/>
              </a:spcAft>
              <a:buSzPts val="950"/>
              <a:buNone/>
              <a:defRPr sz="950"/>
            </a:lvl8pPr>
            <a:lvl9pPr lvl="8" rtl="0">
              <a:lnSpc>
                <a:spcPct val="100000"/>
              </a:lnSpc>
              <a:spcBef>
                <a:spcPts val="0"/>
              </a:spcBef>
              <a:spcAft>
                <a:spcPts val="0"/>
              </a:spcAft>
              <a:buSzPts val="950"/>
              <a:buNone/>
              <a:defRPr sz="950"/>
            </a:lvl9pPr>
          </a:lstStyle>
          <a:p>
            <a:endParaRPr/>
          </a:p>
        </p:txBody>
      </p:sp>
      <p:sp>
        <p:nvSpPr>
          <p:cNvPr id="243" name="Google Shape;243;p20"/>
          <p:cNvSpPr txBox="1">
            <a:spLocks noGrp="1"/>
          </p:cNvSpPr>
          <p:nvPr>
            <p:ph type="subTitle" idx="8"/>
          </p:nvPr>
        </p:nvSpPr>
        <p:spPr>
          <a:xfrm flipH="1">
            <a:off x="6496763" y="2671274"/>
            <a:ext cx="16332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1600" b="1"/>
            </a:lvl1pPr>
            <a:lvl2pPr lvl="1" rtl="0">
              <a:lnSpc>
                <a:spcPct val="100000"/>
              </a:lnSpc>
              <a:spcBef>
                <a:spcPts val="0"/>
              </a:spcBef>
              <a:spcAft>
                <a:spcPts val="0"/>
              </a:spcAft>
              <a:buSzPts val="1600"/>
              <a:buNone/>
              <a:defRPr sz="1600" b="1"/>
            </a:lvl2pPr>
            <a:lvl3pPr lvl="2" rtl="0">
              <a:lnSpc>
                <a:spcPct val="100000"/>
              </a:lnSpc>
              <a:spcBef>
                <a:spcPts val="0"/>
              </a:spcBef>
              <a:spcAft>
                <a:spcPts val="0"/>
              </a:spcAft>
              <a:buSzPts val="1600"/>
              <a:buNone/>
              <a:defRPr sz="1600" b="1"/>
            </a:lvl3pPr>
            <a:lvl4pPr lvl="3" rtl="0">
              <a:lnSpc>
                <a:spcPct val="100000"/>
              </a:lnSpc>
              <a:spcBef>
                <a:spcPts val="0"/>
              </a:spcBef>
              <a:spcAft>
                <a:spcPts val="0"/>
              </a:spcAft>
              <a:buSzPts val="1600"/>
              <a:buNone/>
              <a:defRPr sz="1600" b="1"/>
            </a:lvl4pPr>
            <a:lvl5pPr lvl="4" rtl="0">
              <a:lnSpc>
                <a:spcPct val="100000"/>
              </a:lnSpc>
              <a:spcBef>
                <a:spcPts val="0"/>
              </a:spcBef>
              <a:spcAft>
                <a:spcPts val="0"/>
              </a:spcAft>
              <a:buSzPts val="1600"/>
              <a:buNone/>
              <a:defRPr sz="1600" b="1"/>
            </a:lvl5pPr>
            <a:lvl6pPr lvl="5" rtl="0">
              <a:lnSpc>
                <a:spcPct val="100000"/>
              </a:lnSpc>
              <a:spcBef>
                <a:spcPts val="0"/>
              </a:spcBef>
              <a:spcAft>
                <a:spcPts val="0"/>
              </a:spcAft>
              <a:buSzPts val="1600"/>
              <a:buNone/>
              <a:defRPr sz="1600" b="1"/>
            </a:lvl6pPr>
            <a:lvl7pPr lvl="6" rtl="0">
              <a:lnSpc>
                <a:spcPct val="100000"/>
              </a:lnSpc>
              <a:spcBef>
                <a:spcPts val="0"/>
              </a:spcBef>
              <a:spcAft>
                <a:spcPts val="0"/>
              </a:spcAft>
              <a:buSzPts val="1600"/>
              <a:buNone/>
              <a:defRPr sz="1600" b="1"/>
            </a:lvl7pPr>
            <a:lvl8pPr lvl="7" rtl="0">
              <a:lnSpc>
                <a:spcPct val="100000"/>
              </a:lnSpc>
              <a:spcBef>
                <a:spcPts val="0"/>
              </a:spcBef>
              <a:spcAft>
                <a:spcPts val="0"/>
              </a:spcAft>
              <a:buSzPts val="1600"/>
              <a:buNone/>
              <a:defRPr sz="1600" b="1"/>
            </a:lvl8pPr>
            <a:lvl9pPr lvl="8" rtl="0">
              <a:lnSpc>
                <a:spcPct val="100000"/>
              </a:lnSpc>
              <a:spcBef>
                <a:spcPts val="0"/>
              </a:spcBef>
              <a:spcAft>
                <a:spcPts val="0"/>
              </a:spcAft>
              <a:buSzPts val="1600"/>
              <a:buNone/>
              <a:defRPr sz="1600" b="1"/>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244"/>
        <p:cNvGrpSpPr/>
        <p:nvPr/>
      </p:nvGrpSpPr>
      <p:grpSpPr>
        <a:xfrm>
          <a:off x="0" y="0"/>
          <a:ext cx="0" cy="0"/>
          <a:chOff x="0" y="0"/>
          <a:chExt cx="0" cy="0"/>
        </a:xfrm>
      </p:grpSpPr>
      <p:sp>
        <p:nvSpPr>
          <p:cNvPr id="245" name="Google Shape;245;p21"/>
          <p:cNvSpPr/>
          <p:nvPr/>
        </p:nvSpPr>
        <p:spPr>
          <a:xfrm>
            <a:off x="1" y="1457420"/>
            <a:ext cx="9143833" cy="3333521"/>
          </a:xfrm>
          <a:custGeom>
            <a:avLst/>
            <a:gdLst/>
            <a:ahLst/>
            <a:cxnLst/>
            <a:rect l="l" t="t" r="r" b="b"/>
            <a:pathLst>
              <a:path w="285299" h="104010" extrusionOk="0">
                <a:moveTo>
                  <a:pt x="12314" y="4311"/>
                </a:moveTo>
                <a:cubicBezTo>
                  <a:pt x="13016" y="4311"/>
                  <a:pt x="13584" y="4712"/>
                  <a:pt x="13584" y="5196"/>
                </a:cubicBezTo>
                <a:lnTo>
                  <a:pt x="13584" y="12231"/>
                </a:lnTo>
                <a:cubicBezTo>
                  <a:pt x="13584" y="12715"/>
                  <a:pt x="13016" y="13116"/>
                  <a:pt x="12314" y="13116"/>
                </a:cubicBezTo>
                <a:lnTo>
                  <a:pt x="4311" y="13116"/>
                </a:lnTo>
                <a:cubicBezTo>
                  <a:pt x="3592" y="13116"/>
                  <a:pt x="3024" y="12715"/>
                  <a:pt x="3024" y="12231"/>
                </a:cubicBezTo>
                <a:lnTo>
                  <a:pt x="3024" y="5196"/>
                </a:lnTo>
                <a:cubicBezTo>
                  <a:pt x="3024" y="4712"/>
                  <a:pt x="3609" y="4311"/>
                  <a:pt x="4311" y="4311"/>
                </a:cubicBezTo>
                <a:close/>
                <a:moveTo>
                  <a:pt x="31562" y="4311"/>
                </a:moveTo>
                <a:cubicBezTo>
                  <a:pt x="32264" y="4311"/>
                  <a:pt x="32832" y="4712"/>
                  <a:pt x="32832" y="5196"/>
                </a:cubicBezTo>
                <a:lnTo>
                  <a:pt x="32832" y="12231"/>
                </a:lnTo>
                <a:cubicBezTo>
                  <a:pt x="32832" y="12715"/>
                  <a:pt x="32264" y="13116"/>
                  <a:pt x="31562" y="13116"/>
                </a:cubicBezTo>
                <a:lnTo>
                  <a:pt x="23559" y="13116"/>
                </a:lnTo>
                <a:cubicBezTo>
                  <a:pt x="22857" y="13116"/>
                  <a:pt x="22273" y="12715"/>
                  <a:pt x="22273" y="12231"/>
                </a:cubicBezTo>
                <a:lnTo>
                  <a:pt x="22273" y="5196"/>
                </a:lnTo>
                <a:cubicBezTo>
                  <a:pt x="22273" y="4712"/>
                  <a:pt x="22857" y="4311"/>
                  <a:pt x="23559" y="4311"/>
                </a:cubicBezTo>
                <a:close/>
                <a:moveTo>
                  <a:pt x="50811" y="4311"/>
                </a:moveTo>
                <a:cubicBezTo>
                  <a:pt x="51513" y="4311"/>
                  <a:pt x="52097" y="4712"/>
                  <a:pt x="52097" y="5196"/>
                </a:cubicBezTo>
                <a:lnTo>
                  <a:pt x="52097" y="12231"/>
                </a:lnTo>
                <a:cubicBezTo>
                  <a:pt x="52097" y="12715"/>
                  <a:pt x="51513" y="13116"/>
                  <a:pt x="50811" y="13116"/>
                </a:cubicBezTo>
                <a:lnTo>
                  <a:pt x="42807" y="13116"/>
                </a:lnTo>
                <a:cubicBezTo>
                  <a:pt x="42106" y="13116"/>
                  <a:pt x="41521" y="12715"/>
                  <a:pt x="41521" y="12231"/>
                </a:cubicBezTo>
                <a:lnTo>
                  <a:pt x="41521" y="5196"/>
                </a:lnTo>
                <a:cubicBezTo>
                  <a:pt x="41521" y="4712"/>
                  <a:pt x="42106" y="4311"/>
                  <a:pt x="42807" y="4311"/>
                </a:cubicBezTo>
                <a:close/>
                <a:moveTo>
                  <a:pt x="70059" y="4311"/>
                </a:moveTo>
                <a:cubicBezTo>
                  <a:pt x="70761" y="4311"/>
                  <a:pt x="71346" y="4712"/>
                  <a:pt x="71346" y="5196"/>
                </a:cubicBezTo>
                <a:lnTo>
                  <a:pt x="71346" y="12231"/>
                </a:lnTo>
                <a:cubicBezTo>
                  <a:pt x="71346" y="12715"/>
                  <a:pt x="70761" y="13116"/>
                  <a:pt x="70059" y="13116"/>
                </a:cubicBezTo>
                <a:lnTo>
                  <a:pt x="62056" y="13116"/>
                </a:lnTo>
                <a:cubicBezTo>
                  <a:pt x="61354" y="13116"/>
                  <a:pt x="60769" y="12715"/>
                  <a:pt x="60769" y="12231"/>
                </a:cubicBezTo>
                <a:lnTo>
                  <a:pt x="60769" y="5196"/>
                </a:lnTo>
                <a:cubicBezTo>
                  <a:pt x="60769" y="4712"/>
                  <a:pt x="61354" y="4311"/>
                  <a:pt x="62056" y="4311"/>
                </a:cubicBezTo>
                <a:close/>
                <a:moveTo>
                  <a:pt x="89307" y="4311"/>
                </a:moveTo>
                <a:cubicBezTo>
                  <a:pt x="90009" y="4311"/>
                  <a:pt x="90594" y="4712"/>
                  <a:pt x="90594" y="5196"/>
                </a:cubicBezTo>
                <a:lnTo>
                  <a:pt x="90594" y="12231"/>
                </a:lnTo>
                <a:cubicBezTo>
                  <a:pt x="90594" y="12715"/>
                  <a:pt x="90009" y="13116"/>
                  <a:pt x="89307" y="13116"/>
                </a:cubicBezTo>
                <a:lnTo>
                  <a:pt x="81304" y="13116"/>
                </a:lnTo>
                <a:cubicBezTo>
                  <a:pt x="80602" y="13116"/>
                  <a:pt x="80017" y="12715"/>
                  <a:pt x="80017" y="12231"/>
                </a:cubicBezTo>
                <a:lnTo>
                  <a:pt x="80017" y="5196"/>
                </a:lnTo>
                <a:cubicBezTo>
                  <a:pt x="80017" y="4712"/>
                  <a:pt x="80602" y="4311"/>
                  <a:pt x="81304" y="4311"/>
                </a:cubicBezTo>
                <a:close/>
                <a:moveTo>
                  <a:pt x="108556" y="4311"/>
                </a:moveTo>
                <a:cubicBezTo>
                  <a:pt x="109257" y="4311"/>
                  <a:pt x="109842" y="4712"/>
                  <a:pt x="109842" y="5196"/>
                </a:cubicBezTo>
                <a:lnTo>
                  <a:pt x="109842" y="12231"/>
                </a:lnTo>
                <a:cubicBezTo>
                  <a:pt x="109842" y="12715"/>
                  <a:pt x="109257" y="13116"/>
                  <a:pt x="108556" y="13116"/>
                </a:cubicBezTo>
                <a:lnTo>
                  <a:pt x="100552" y="13116"/>
                </a:lnTo>
                <a:cubicBezTo>
                  <a:pt x="99850" y="13116"/>
                  <a:pt x="99266" y="12715"/>
                  <a:pt x="99266" y="12231"/>
                </a:cubicBezTo>
                <a:lnTo>
                  <a:pt x="99266" y="5196"/>
                </a:lnTo>
                <a:cubicBezTo>
                  <a:pt x="99266" y="4712"/>
                  <a:pt x="99850" y="4311"/>
                  <a:pt x="100552" y="4311"/>
                </a:cubicBezTo>
                <a:close/>
                <a:moveTo>
                  <a:pt x="127804" y="4311"/>
                </a:moveTo>
                <a:cubicBezTo>
                  <a:pt x="128506" y="4311"/>
                  <a:pt x="129090" y="4712"/>
                  <a:pt x="129090" y="5196"/>
                </a:cubicBezTo>
                <a:lnTo>
                  <a:pt x="129090" y="12231"/>
                </a:lnTo>
                <a:cubicBezTo>
                  <a:pt x="129090" y="12715"/>
                  <a:pt x="128506" y="13116"/>
                  <a:pt x="127804" y="13116"/>
                </a:cubicBezTo>
                <a:lnTo>
                  <a:pt x="119800" y="13116"/>
                </a:lnTo>
                <a:cubicBezTo>
                  <a:pt x="119099" y="13116"/>
                  <a:pt x="118531" y="12715"/>
                  <a:pt x="118531" y="12231"/>
                </a:cubicBezTo>
                <a:lnTo>
                  <a:pt x="118531" y="5196"/>
                </a:lnTo>
                <a:cubicBezTo>
                  <a:pt x="118531" y="4712"/>
                  <a:pt x="119099" y="4311"/>
                  <a:pt x="119800" y="4311"/>
                </a:cubicBezTo>
                <a:close/>
                <a:moveTo>
                  <a:pt x="147052" y="4311"/>
                </a:moveTo>
                <a:cubicBezTo>
                  <a:pt x="147771" y="4311"/>
                  <a:pt x="148339" y="4712"/>
                  <a:pt x="148339" y="5196"/>
                </a:cubicBezTo>
                <a:lnTo>
                  <a:pt x="148339" y="12231"/>
                </a:lnTo>
                <a:cubicBezTo>
                  <a:pt x="148339" y="12715"/>
                  <a:pt x="147771" y="13116"/>
                  <a:pt x="147052" y="13116"/>
                </a:cubicBezTo>
                <a:lnTo>
                  <a:pt x="139049" y="13116"/>
                </a:lnTo>
                <a:cubicBezTo>
                  <a:pt x="138347" y="13116"/>
                  <a:pt x="137779" y="12715"/>
                  <a:pt x="137779" y="12231"/>
                </a:cubicBezTo>
                <a:lnTo>
                  <a:pt x="137779" y="5196"/>
                </a:lnTo>
                <a:cubicBezTo>
                  <a:pt x="137779" y="4712"/>
                  <a:pt x="138347" y="4311"/>
                  <a:pt x="139049" y="4311"/>
                </a:cubicBezTo>
                <a:close/>
                <a:moveTo>
                  <a:pt x="166317" y="4311"/>
                </a:moveTo>
                <a:cubicBezTo>
                  <a:pt x="167019" y="4311"/>
                  <a:pt x="167587" y="4712"/>
                  <a:pt x="167587" y="5196"/>
                </a:cubicBezTo>
                <a:lnTo>
                  <a:pt x="167587" y="12231"/>
                </a:lnTo>
                <a:cubicBezTo>
                  <a:pt x="167587" y="12715"/>
                  <a:pt x="167019" y="13116"/>
                  <a:pt x="166317" y="13116"/>
                </a:cubicBezTo>
                <a:lnTo>
                  <a:pt x="158314" y="13116"/>
                </a:lnTo>
                <a:cubicBezTo>
                  <a:pt x="157595" y="13116"/>
                  <a:pt x="157027" y="12715"/>
                  <a:pt x="157027" y="12231"/>
                </a:cubicBezTo>
                <a:lnTo>
                  <a:pt x="157027" y="5196"/>
                </a:lnTo>
                <a:cubicBezTo>
                  <a:pt x="157027" y="4712"/>
                  <a:pt x="157595" y="4311"/>
                  <a:pt x="158314" y="4311"/>
                </a:cubicBezTo>
                <a:close/>
                <a:moveTo>
                  <a:pt x="185565" y="4311"/>
                </a:moveTo>
                <a:cubicBezTo>
                  <a:pt x="186267" y="4311"/>
                  <a:pt x="186835" y="4712"/>
                  <a:pt x="186835" y="5196"/>
                </a:cubicBezTo>
                <a:lnTo>
                  <a:pt x="186835" y="12231"/>
                </a:lnTo>
                <a:cubicBezTo>
                  <a:pt x="186835" y="12715"/>
                  <a:pt x="186267" y="13116"/>
                  <a:pt x="185565" y="13116"/>
                </a:cubicBezTo>
                <a:lnTo>
                  <a:pt x="177562" y="13116"/>
                </a:lnTo>
                <a:cubicBezTo>
                  <a:pt x="176844" y="13116"/>
                  <a:pt x="176275" y="12715"/>
                  <a:pt x="176275" y="12231"/>
                </a:cubicBezTo>
                <a:lnTo>
                  <a:pt x="176275" y="5196"/>
                </a:lnTo>
                <a:cubicBezTo>
                  <a:pt x="176275" y="4712"/>
                  <a:pt x="176844" y="4311"/>
                  <a:pt x="177562" y="4311"/>
                </a:cubicBezTo>
                <a:close/>
                <a:moveTo>
                  <a:pt x="204814" y="4311"/>
                </a:moveTo>
                <a:cubicBezTo>
                  <a:pt x="205515" y="4311"/>
                  <a:pt x="206084" y="4712"/>
                  <a:pt x="206084" y="5196"/>
                </a:cubicBezTo>
                <a:lnTo>
                  <a:pt x="206084" y="12231"/>
                </a:lnTo>
                <a:cubicBezTo>
                  <a:pt x="206084" y="12715"/>
                  <a:pt x="205515" y="13116"/>
                  <a:pt x="204814" y="13116"/>
                </a:cubicBezTo>
                <a:lnTo>
                  <a:pt x="196810" y="13116"/>
                </a:lnTo>
                <a:cubicBezTo>
                  <a:pt x="196109" y="13116"/>
                  <a:pt x="195524" y="12715"/>
                  <a:pt x="195524" y="12231"/>
                </a:cubicBezTo>
                <a:lnTo>
                  <a:pt x="195524" y="5196"/>
                </a:lnTo>
                <a:cubicBezTo>
                  <a:pt x="195524" y="4712"/>
                  <a:pt x="196109" y="4311"/>
                  <a:pt x="196810" y="4311"/>
                </a:cubicBezTo>
                <a:close/>
                <a:moveTo>
                  <a:pt x="224062" y="4311"/>
                </a:moveTo>
                <a:cubicBezTo>
                  <a:pt x="224764" y="4311"/>
                  <a:pt x="225332" y="4712"/>
                  <a:pt x="225332" y="5196"/>
                </a:cubicBezTo>
                <a:lnTo>
                  <a:pt x="225332" y="12231"/>
                </a:lnTo>
                <a:cubicBezTo>
                  <a:pt x="225332" y="12715"/>
                  <a:pt x="224764" y="13116"/>
                  <a:pt x="224062" y="13116"/>
                </a:cubicBezTo>
                <a:lnTo>
                  <a:pt x="216059" y="13116"/>
                </a:lnTo>
                <a:cubicBezTo>
                  <a:pt x="215357" y="13116"/>
                  <a:pt x="214772" y="12715"/>
                  <a:pt x="214772" y="12231"/>
                </a:cubicBezTo>
                <a:lnTo>
                  <a:pt x="214772" y="5196"/>
                </a:lnTo>
                <a:cubicBezTo>
                  <a:pt x="214772" y="4712"/>
                  <a:pt x="215357" y="4311"/>
                  <a:pt x="216059" y="4311"/>
                </a:cubicBezTo>
                <a:close/>
                <a:moveTo>
                  <a:pt x="243310" y="4311"/>
                </a:moveTo>
                <a:cubicBezTo>
                  <a:pt x="244012" y="4311"/>
                  <a:pt x="244597" y="4712"/>
                  <a:pt x="244597" y="5196"/>
                </a:cubicBezTo>
                <a:lnTo>
                  <a:pt x="244597" y="12231"/>
                </a:lnTo>
                <a:cubicBezTo>
                  <a:pt x="244597" y="12715"/>
                  <a:pt x="244012" y="13116"/>
                  <a:pt x="243310" y="13116"/>
                </a:cubicBezTo>
                <a:lnTo>
                  <a:pt x="235307" y="13116"/>
                </a:lnTo>
                <a:cubicBezTo>
                  <a:pt x="234605" y="13116"/>
                  <a:pt x="234020" y="12715"/>
                  <a:pt x="234020" y="12231"/>
                </a:cubicBezTo>
                <a:lnTo>
                  <a:pt x="234020" y="5196"/>
                </a:lnTo>
                <a:cubicBezTo>
                  <a:pt x="234020" y="4712"/>
                  <a:pt x="234605" y="4311"/>
                  <a:pt x="235307" y="4311"/>
                </a:cubicBezTo>
                <a:close/>
                <a:moveTo>
                  <a:pt x="262559" y="4311"/>
                </a:moveTo>
                <a:cubicBezTo>
                  <a:pt x="263260" y="4311"/>
                  <a:pt x="263845" y="4712"/>
                  <a:pt x="263845" y="5196"/>
                </a:cubicBezTo>
                <a:lnTo>
                  <a:pt x="263845" y="12231"/>
                </a:lnTo>
                <a:cubicBezTo>
                  <a:pt x="263845" y="12715"/>
                  <a:pt x="263260" y="13116"/>
                  <a:pt x="262559" y="13116"/>
                </a:cubicBezTo>
                <a:lnTo>
                  <a:pt x="254555" y="13116"/>
                </a:lnTo>
                <a:cubicBezTo>
                  <a:pt x="253853" y="13116"/>
                  <a:pt x="253269" y="12715"/>
                  <a:pt x="253269" y="12231"/>
                </a:cubicBezTo>
                <a:lnTo>
                  <a:pt x="253269" y="5196"/>
                </a:lnTo>
                <a:cubicBezTo>
                  <a:pt x="253269" y="4712"/>
                  <a:pt x="253853" y="4311"/>
                  <a:pt x="254555" y="4311"/>
                </a:cubicBezTo>
                <a:close/>
                <a:moveTo>
                  <a:pt x="281807" y="4311"/>
                </a:moveTo>
                <a:cubicBezTo>
                  <a:pt x="282509" y="4311"/>
                  <a:pt x="283093" y="4712"/>
                  <a:pt x="283093" y="5196"/>
                </a:cubicBezTo>
                <a:lnTo>
                  <a:pt x="283093" y="12231"/>
                </a:lnTo>
                <a:cubicBezTo>
                  <a:pt x="283093" y="12715"/>
                  <a:pt x="282509" y="13116"/>
                  <a:pt x="281807" y="13116"/>
                </a:cubicBezTo>
                <a:lnTo>
                  <a:pt x="273803" y="13116"/>
                </a:lnTo>
                <a:cubicBezTo>
                  <a:pt x="273102" y="13116"/>
                  <a:pt x="272517" y="12715"/>
                  <a:pt x="272517" y="12231"/>
                </a:cubicBezTo>
                <a:lnTo>
                  <a:pt x="272517" y="5196"/>
                </a:lnTo>
                <a:cubicBezTo>
                  <a:pt x="272517" y="4712"/>
                  <a:pt x="273102" y="4311"/>
                  <a:pt x="273803" y="4311"/>
                </a:cubicBezTo>
                <a:close/>
                <a:moveTo>
                  <a:pt x="12314" y="88421"/>
                </a:moveTo>
                <a:cubicBezTo>
                  <a:pt x="13016" y="88421"/>
                  <a:pt x="13584" y="88805"/>
                  <a:pt x="13584" y="89290"/>
                </a:cubicBezTo>
                <a:lnTo>
                  <a:pt x="13584" y="96324"/>
                </a:lnTo>
                <a:cubicBezTo>
                  <a:pt x="13584" y="96809"/>
                  <a:pt x="13016" y="97210"/>
                  <a:pt x="12314" y="97210"/>
                </a:cubicBezTo>
                <a:lnTo>
                  <a:pt x="4311" y="97210"/>
                </a:lnTo>
                <a:cubicBezTo>
                  <a:pt x="3592" y="97210"/>
                  <a:pt x="3024" y="96809"/>
                  <a:pt x="3024" y="96324"/>
                </a:cubicBezTo>
                <a:lnTo>
                  <a:pt x="3024" y="89290"/>
                </a:lnTo>
                <a:cubicBezTo>
                  <a:pt x="3024" y="88805"/>
                  <a:pt x="3609" y="88421"/>
                  <a:pt x="4311" y="88421"/>
                </a:cubicBezTo>
                <a:close/>
                <a:moveTo>
                  <a:pt x="31562" y="88421"/>
                </a:moveTo>
                <a:cubicBezTo>
                  <a:pt x="32264" y="88421"/>
                  <a:pt x="32832" y="88805"/>
                  <a:pt x="32832" y="89290"/>
                </a:cubicBezTo>
                <a:lnTo>
                  <a:pt x="32832" y="96324"/>
                </a:lnTo>
                <a:cubicBezTo>
                  <a:pt x="32832" y="96809"/>
                  <a:pt x="32264" y="97210"/>
                  <a:pt x="31562" y="97210"/>
                </a:cubicBezTo>
                <a:lnTo>
                  <a:pt x="23559" y="97210"/>
                </a:lnTo>
                <a:cubicBezTo>
                  <a:pt x="22857" y="97210"/>
                  <a:pt x="22273" y="96809"/>
                  <a:pt x="22273" y="96324"/>
                </a:cubicBezTo>
                <a:lnTo>
                  <a:pt x="22273" y="89290"/>
                </a:lnTo>
                <a:cubicBezTo>
                  <a:pt x="22273" y="88805"/>
                  <a:pt x="22857" y="88421"/>
                  <a:pt x="23559" y="88421"/>
                </a:cubicBezTo>
                <a:close/>
                <a:moveTo>
                  <a:pt x="50811" y="88421"/>
                </a:moveTo>
                <a:cubicBezTo>
                  <a:pt x="51513" y="88421"/>
                  <a:pt x="52097" y="88805"/>
                  <a:pt x="52097" y="89290"/>
                </a:cubicBezTo>
                <a:lnTo>
                  <a:pt x="52097" y="96324"/>
                </a:lnTo>
                <a:cubicBezTo>
                  <a:pt x="52097" y="96809"/>
                  <a:pt x="51513" y="97210"/>
                  <a:pt x="50811" y="97210"/>
                </a:cubicBezTo>
                <a:lnTo>
                  <a:pt x="42807" y="97210"/>
                </a:lnTo>
                <a:cubicBezTo>
                  <a:pt x="42106" y="97210"/>
                  <a:pt x="41521" y="96809"/>
                  <a:pt x="41521" y="96324"/>
                </a:cubicBezTo>
                <a:lnTo>
                  <a:pt x="41521" y="89290"/>
                </a:lnTo>
                <a:cubicBezTo>
                  <a:pt x="41521" y="88805"/>
                  <a:pt x="42106" y="88421"/>
                  <a:pt x="42807" y="88421"/>
                </a:cubicBezTo>
                <a:close/>
                <a:moveTo>
                  <a:pt x="70059" y="88421"/>
                </a:moveTo>
                <a:cubicBezTo>
                  <a:pt x="70761" y="88421"/>
                  <a:pt x="71346" y="88805"/>
                  <a:pt x="71346" y="89290"/>
                </a:cubicBezTo>
                <a:lnTo>
                  <a:pt x="71346" y="96324"/>
                </a:lnTo>
                <a:cubicBezTo>
                  <a:pt x="71346" y="96809"/>
                  <a:pt x="70761" y="97210"/>
                  <a:pt x="70059" y="97210"/>
                </a:cubicBezTo>
                <a:lnTo>
                  <a:pt x="62056" y="97210"/>
                </a:lnTo>
                <a:cubicBezTo>
                  <a:pt x="61354" y="97210"/>
                  <a:pt x="60769" y="96809"/>
                  <a:pt x="60769" y="96324"/>
                </a:cubicBezTo>
                <a:lnTo>
                  <a:pt x="60769" y="89290"/>
                </a:lnTo>
                <a:cubicBezTo>
                  <a:pt x="60769" y="88805"/>
                  <a:pt x="61354" y="88421"/>
                  <a:pt x="62056" y="88421"/>
                </a:cubicBezTo>
                <a:close/>
                <a:moveTo>
                  <a:pt x="89307" y="88421"/>
                </a:moveTo>
                <a:cubicBezTo>
                  <a:pt x="90009" y="88421"/>
                  <a:pt x="90594" y="88805"/>
                  <a:pt x="90594" y="89290"/>
                </a:cubicBezTo>
                <a:lnTo>
                  <a:pt x="90594" y="96324"/>
                </a:lnTo>
                <a:cubicBezTo>
                  <a:pt x="90594" y="96809"/>
                  <a:pt x="90009" y="97210"/>
                  <a:pt x="89307" y="97210"/>
                </a:cubicBezTo>
                <a:lnTo>
                  <a:pt x="81304" y="97210"/>
                </a:lnTo>
                <a:cubicBezTo>
                  <a:pt x="80602" y="97210"/>
                  <a:pt x="80017" y="96809"/>
                  <a:pt x="80017" y="96324"/>
                </a:cubicBezTo>
                <a:lnTo>
                  <a:pt x="80017" y="89290"/>
                </a:lnTo>
                <a:cubicBezTo>
                  <a:pt x="80017" y="88805"/>
                  <a:pt x="80602" y="88421"/>
                  <a:pt x="81304" y="88421"/>
                </a:cubicBezTo>
                <a:close/>
                <a:moveTo>
                  <a:pt x="108556" y="88421"/>
                </a:moveTo>
                <a:cubicBezTo>
                  <a:pt x="109257" y="88421"/>
                  <a:pt x="109842" y="88805"/>
                  <a:pt x="109842" y="89290"/>
                </a:cubicBezTo>
                <a:lnTo>
                  <a:pt x="109842" y="96324"/>
                </a:lnTo>
                <a:cubicBezTo>
                  <a:pt x="109842" y="96809"/>
                  <a:pt x="109257" y="97210"/>
                  <a:pt x="108556" y="97210"/>
                </a:cubicBezTo>
                <a:lnTo>
                  <a:pt x="100552" y="97210"/>
                </a:lnTo>
                <a:cubicBezTo>
                  <a:pt x="99850" y="97210"/>
                  <a:pt x="99266" y="96809"/>
                  <a:pt x="99266" y="96324"/>
                </a:cubicBezTo>
                <a:lnTo>
                  <a:pt x="99266" y="89290"/>
                </a:lnTo>
                <a:cubicBezTo>
                  <a:pt x="99266" y="88805"/>
                  <a:pt x="99850" y="88421"/>
                  <a:pt x="100552" y="88421"/>
                </a:cubicBezTo>
                <a:close/>
                <a:moveTo>
                  <a:pt x="127804" y="88421"/>
                </a:moveTo>
                <a:cubicBezTo>
                  <a:pt x="128506" y="88421"/>
                  <a:pt x="129090" y="88805"/>
                  <a:pt x="129090" y="89290"/>
                </a:cubicBezTo>
                <a:lnTo>
                  <a:pt x="129090" y="96324"/>
                </a:lnTo>
                <a:cubicBezTo>
                  <a:pt x="129090" y="96809"/>
                  <a:pt x="128506" y="97210"/>
                  <a:pt x="127804" y="97210"/>
                </a:cubicBezTo>
                <a:lnTo>
                  <a:pt x="119800" y="97210"/>
                </a:lnTo>
                <a:cubicBezTo>
                  <a:pt x="119099" y="97210"/>
                  <a:pt x="118531" y="96809"/>
                  <a:pt x="118531" y="96324"/>
                </a:cubicBezTo>
                <a:lnTo>
                  <a:pt x="118531" y="89290"/>
                </a:lnTo>
                <a:cubicBezTo>
                  <a:pt x="118531" y="88805"/>
                  <a:pt x="119099" y="88421"/>
                  <a:pt x="119800" y="88421"/>
                </a:cubicBezTo>
                <a:close/>
                <a:moveTo>
                  <a:pt x="147052" y="88421"/>
                </a:moveTo>
                <a:cubicBezTo>
                  <a:pt x="147771" y="88421"/>
                  <a:pt x="148339" y="88805"/>
                  <a:pt x="148339" y="89290"/>
                </a:cubicBezTo>
                <a:lnTo>
                  <a:pt x="148339" y="96324"/>
                </a:lnTo>
                <a:cubicBezTo>
                  <a:pt x="148339" y="96809"/>
                  <a:pt x="147771" y="97210"/>
                  <a:pt x="147052" y="97210"/>
                </a:cubicBezTo>
                <a:lnTo>
                  <a:pt x="139049" y="97210"/>
                </a:lnTo>
                <a:cubicBezTo>
                  <a:pt x="138347" y="97210"/>
                  <a:pt x="137779" y="96809"/>
                  <a:pt x="137779" y="96324"/>
                </a:cubicBezTo>
                <a:lnTo>
                  <a:pt x="137779" y="89290"/>
                </a:lnTo>
                <a:cubicBezTo>
                  <a:pt x="137779" y="88805"/>
                  <a:pt x="138347" y="88421"/>
                  <a:pt x="139049" y="88421"/>
                </a:cubicBezTo>
                <a:close/>
                <a:moveTo>
                  <a:pt x="166317" y="88421"/>
                </a:moveTo>
                <a:cubicBezTo>
                  <a:pt x="167019" y="88421"/>
                  <a:pt x="167587" y="88805"/>
                  <a:pt x="167587" y="89290"/>
                </a:cubicBezTo>
                <a:lnTo>
                  <a:pt x="167587" y="96324"/>
                </a:lnTo>
                <a:cubicBezTo>
                  <a:pt x="167587" y="96809"/>
                  <a:pt x="167019" y="97210"/>
                  <a:pt x="166317" y="97210"/>
                </a:cubicBezTo>
                <a:lnTo>
                  <a:pt x="158314" y="97210"/>
                </a:lnTo>
                <a:cubicBezTo>
                  <a:pt x="157595" y="97210"/>
                  <a:pt x="157027" y="96809"/>
                  <a:pt x="157027" y="96324"/>
                </a:cubicBezTo>
                <a:lnTo>
                  <a:pt x="157027" y="89290"/>
                </a:lnTo>
                <a:cubicBezTo>
                  <a:pt x="157027" y="88805"/>
                  <a:pt x="157595" y="88421"/>
                  <a:pt x="158314" y="88421"/>
                </a:cubicBezTo>
                <a:close/>
                <a:moveTo>
                  <a:pt x="185565" y="88421"/>
                </a:moveTo>
                <a:cubicBezTo>
                  <a:pt x="186267" y="88421"/>
                  <a:pt x="186835" y="88805"/>
                  <a:pt x="186835" y="89290"/>
                </a:cubicBezTo>
                <a:lnTo>
                  <a:pt x="186835" y="96324"/>
                </a:lnTo>
                <a:cubicBezTo>
                  <a:pt x="186835" y="96809"/>
                  <a:pt x="186267" y="97210"/>
                  <a:pt x="185565" y="97210"/>
                </a:cubicBezTo>
                <a:lnTo>
                  <a:pt x="177562" y="97210"/>
                </a:lnTo>
                <a:cubicBezTo>
                  <a:pt x="176844" y="97210"/>
                  <a:pt x="176275" y="96809"/>
                  <a:pt x="176275" y="96324"/>
                </a:cubicBezTo>
                <a:lnTo>
                  <a:pt x="176275" y="89290"/>
                </a:lnTo>
                <a:cubicBezTo>
                  <a:pt x="176275" y="88805"/>
                  <a:pt x="176844" y="88421"/>
                  <a:pt x="177562" y="88421"/>
                </a:cubicBezTo>
                <a:close/>
                <a:moveTo>
                  <a:pt x="204814" y="88421"/>
                </a:moveTo>
                <a:cubicBezTo>
                  <a:pt x="205515" y="88421"/>
                  <a:pt x="206084" y="88805"/>
                  <a:pt x="206084" y="89290"/>
                </a:cubicBezTo>
                <a:lnTo>
                  <a:pt x="206084" y="96324"/>
                </a:lnTo>
                <a:cubicBezTo>
                  <a:pt x="206084" y="96809"/>
                  <a:pt x="205515" y="97210"/>
                  <a:pt x="204814" y="97210"/>
                </a:cubicBezTo>
                <a:lnTo>
                  <a:pt x="196810" y="97210"/>
                </a:lnTo>
                <a:cubicBezTo>
                  <a:pt x="196109" y="97210"/>
                  <a:pt x="195524" y="96809"/>
                  <a:pt x="195524" y="96324"/>
                </a:cubicBezTo>
                <a:lnTo>
                  <a:pt x="195524" y="89290"/>
                </a:lnTo>
                <a:cubicBezTo>
                  <a:pt x="195524" y="88805"/>
                  <a:pt x="196109" y="88421"/>
                  <a:pt x="196810" y="88421"/>
                </a:cubicBezTo>
                <a:close/>
                <a:moveTo>
                  <a:pt x="224062" y="88421"/>
                </a:moveTo>
                <a:cubicBezTo>
                  <a:pt x="224764" y="88421"/>
                  <a:pt x="225332" y="88805"/>
                  <a:pt x="225332" y="89290"/>
                </a:cubicBezTo>
                <a:lnTo>
                  <a:pt x="225332" y="96324"/>
                </a:lnTo>
                <a:cubicBezTo>
                  <a:pt x="225332" y="96809"/>
                  <a:pt x="224764" y="97210"/>
                  <a:pt x="224062" y="97210"/>
                </a:cubicBezTo>
                <a:lnTo>
                  <a:pt x="216059" y="97210"/>
                </a:lnTo>
                <a:cubicBezTo>
                  <a:pt x="215357" y="97210"/>
                  <a:pt x="214772" y="96809"/>
                  <a:pt x="214772" y="96324"/>
                </a:cubicBezTo>
                <a:lnTo>
                  <a:pt x="214772" y="89290"/>
                </a:lnTo>
                <a:cubicBezTo>
                  <a:pt x="214772" y="88805"/>
                  <a:pt x="215357" y="88421"/>
                  <a:pt x="216059" y="88421"/>
                </a:cubicBezTo>
                <a:close/>
                <a:moveTo>
                  <a:pt x="243310" y="88421"/>
                </a:moveTo>
                <a:cubicBezTo>
                  <a:pt x="244012" y="88421"/>
                  <a:pt x="244597" y="88805"/>
                  <a:pt x="244597" y="89290"/>
                </a:cubicBezTo>
                <a:lnTo>
                  <a:pt x="244597" y="96324"/>
                </a:lnTo>
                <a:cubicBezTo>
                  <a:pt x="244597" y="96809"/>
                  <a:pt x="244012" y="97210"/>
                  <a:pt x="243310" y="97210"/>
                </a:cubicBezTo>
                <a:lnTo>
                  <a:pt x="235307" y="97210"/>
                </a:lnTo>
                <a:cubicBezTo>
                  <a:pt x="234605" y="97210"/>
                  <a:pt x="234020" y="96809"/>
                  <a:pt x="234020" y="96324"/>
                </a:cubicBezTo>
                <a:lnTo>
                  <a:pt x="234020" y="89290"/>
                </a:lnTo>
                <a:cubicBezTo>
                  <a:pt x="234020" y="88805"/>
                  <a:pt x="234605" y="88421"/>
                  <a:pt x="235307" y="88421"/>
                </a:cubicBezTo>
                <a:close/>
                <a:moveTo>
                  <a:pt x="262559" y="88421"/>
                </a:moveTo>
                <a:cubicBezTo>
                  <a:pt x="263260" y="88421"/>
                  <a:pt x="263845" y="88805"/>
                  <a:pt x="263845" y="89290"/>
                </a:cubicBezTo>
                <a:lnTo>
                  <a:pt x="263845" y="96324"/>
                </a:lnTo>
                <a:cubicBezTo>
                  <a:pt x="263845" y="96809"/>
                  <a:pt x="263260" y="97210"/>
                  <a:pt x="262559" y="97210"/>
                </a:cubicBezTo>
                <a:lnTo>
                  <a:pt x="254555" y="97210"/>
                </a:lnTo>
                <a:cubicBezTo>
                  <a:pt x="253853" y="97210"/>
                  <a:pt x="253269" y="96809"/>
                  <a:pt x="253269" y="96324"/>
                </a:cubicBezTo>
                <a:lnTo>
                  <a:pt x="253269" y="89290"/>
                </a:lnTo>
                <a:cubicBezTo>
                  <a:pt x="253269" y="88805"/>
                  <a:pt x="253853" y="88421"/>
                  <a:pt x="254555" y="88421"/>
                </a:cubicBezTo>
                <a:close/>
                <a:moveTo>
                  <a:pt x="281807" y="88421"/>
                </a:moveTo>
                <a:cubicBezTo>
                  <a:pt x="282509" y="88421"/>
                  <a:pt x="283093" y="88805"/>
                  <a:pt x="283093" y="89290"/>
                </a:cubicBezTo>
                <a:lnTo>
                  <a:pt x="283093" y="96324"/>
                </a:lnTo>
                <a:cubicBezTo>
                  <a:pt x="283093" y="96809"/>
                  <a:pt x="282509" y="97210"/>
                  <a:pt x="281807" y="97210"/>
                </a:cubicBezTo>
                <a:lnTo>
                  <a:pt x="273803" y="97210"/>
                </a:lnTo>
                <a:cubicBezTo>
                  <a:pt x="273102" y="97210"/>
                  <a:pt x="272517" y="96809"/>
                  <a:pt x="272517" y="96324"/>
                </a:cubicBezTo>
                <a:lnTo>
                  <a:pt x="272517" y="89290"/>
                </a:lnTo>
                <a:cubicBezTo>
                  <a:pt x="272517" y="88805"/>
                  <a:pt x="273102" y="88421"/>
                  <a:pt x="273803" y="88421"/>
                </a:cubicBezTo>
                <a:close/>
                <a:moveTo>
                  <a:pt x="0" y="0"/>
                </a:moveTo>
                <a:lnTo>
                  <a:pt x="0" y="104010"/>
                </a:lnTo>
                <a:lnTo>
                  <a:pt x="285299" y="104010"/>
                </a:lnTo>
                <a:lnTo>
                  <a:pt x="285299"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21"/>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247" name="Google Shape;247;p21"/>
          <p:cNvSpPr txBox="1">
            <a:spLocks noGrp="1"/>
          </p:cNvSpPr>
          <p:nvPr>
            <p:ph type="subTitle" idx="1"/>
          </p:nvPr>
        </p:nvSpPr>
        <p:spPr>
          <a:xfrm>
            <a:off x="3633150" y="3386560"/>
            <a:ext cx="1877700" cy="81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50"/>
              <a:buNone/>
              <a:defRPr sz="1100">
                <a:solidFill>
                  <a:schemeClr val="dk1"/>
                </a:solidFill>
              </a:defRPr>
            </a:lvl1pPr>
            <a:lvl2pPr lvl="1" algn="ctr" rtl="0">
              <a:lnSpc>
                <a:spcPct val="100000"/>
              </a:lnSpc>
              <a:spcBef>
                <a:spcPts val="0"/>
              </a:spcBef>
              <a:spcAft>
                <a:spcPts val="0"/>
              </a:spcAft>
              <a:buClr>
                <a:schemeClr val="dk1"/>
              </a:buClr>
              <a:buSzPts val="950"/>
              <a:buNone/>
              <a:defRPr sz="950">
                <a:solidFill>
                  <a:schemeClr val="dk1"/>
                </a:solidFill>
              </a:defRPr>
            </a:lvl2pPr>
            <a:lvl3pPr lvl="2" algn="ctr" rtl="0">
              <a:lnSpc>
                <a:spcPct val="100000"/>
              </a:lnSpc>
              <a:spcBef>
                <a:spcPts val="0"/>
              </a:spcBef>
              <a:spcAft>
                <a:spcPts val="0"/>
              </a:spcAft>
              <a:buClr>
                <a:schemeClr val="dk1"/>
              </a:buClr>
              <a:buSzPts val="950"/>
              <a:buNone/>
              <a:defRPr sz="950">
                <a:solidFill>
                  <a:schemeClr val="dk1"/>
                </a:solidFill>
              </a:defRPr>
            </a:lvl3pPr>
            <a:lvl4pPr lvl="3" algn="ctr" rtl="0">
              <a:lnSpc>
                <a:spcPct val="100000"/>
              </a:lnSpc>
              <a:spcBef>
                <a:spcPts val="0"/>
              </a:spcBef>
              <a:spcAft>
                <a:spcPts val="0"/>
              </a:spcAft>
              <a:buClr>
                <a:schemeClr val="dk1"/>
              </a:buClr>
              <a:buSzPts val="950"/>
              <a:buNone/>
              <a:defRPr sz="950">
                <a:solidFill>
                  <a:schemeClr val="dk1"/>
                </a:solidFill>
              </a:defRPr>
            </a:lvl4pPr>
            <a:lvl5pPr lvl="4" algn="ctr" rtl="0">
              <a:lnSpc>
                <a:spcPct val="100000"/>
              </a:lnSpc>
              <a:spcBef>
                <a:spcPts val="0"/>
              </a:spcBef>
              <a:spcAft>
                <a:spcPts val="0"/>
              </a:spcAft>
              <a:buClr>
                <a:schemeClr val="dk1"/>
              </a:buClr>
              <a:buSzPts val="950"/>
              <a:buNone/>
              <a:defRPr sz="950">
                <a:solidFill>
                  <a:schemeClr val="dk1"/>
                </a:solidFill>
              </a:defRPr>
            </a:lvl5pPr>
            <a:lvl6pPr lvl="5" algn="ctr" rtl="0">
              <a:lnSpc>
                <a:spcPct val="100000"/>
              </a:lnSpc>
              <a:spcBef>
                <a:spcPts val="0"/>
              </a:spcBef>
              <a:spcAft>
                <a:spcPts val="0"/>
              </a:spcAft>
              <a:buClr>
                <a:schemeClr val="dk1"/>
              </a:buClr>
              <a:buSzPts val="950"/>
              <a:buNone/>
              <a:defRPr sz="950">
                <a:solidFill>
                  <a:schemeClr val="dk1"/>
                </a:solidFill>
              </a:defRPr>
            </a:lvl6pPr>
            <a:lvl7pPr lvl="6" algn="ctr" rtl="0">
              <a:lnSpc>
                <a:spcPct val="100000"/>
              </a:lnSpc>
              <a:spcBef>
                <a:spcPts val="0"/>
              </a:spcBef>
              <a:spcAft>
                <a:spcPts val="0"/>
              </a:spcAft>
              <a:buClr>
                <a:schemeClr val="dk1"/>
              </a:buClr>
              <a:buSzPts val="950"/>
              <a:buNone/>
              <a:defRPr sz="950">
                <a:solidFill>
                  <a:schemeClr val="dk1"/>
                </a:solidFill>
              </a:defRPr>
            </a:lvl7pPr>
            <a:lvl8pPr lvl="7" algn="ctr" rtl="0">
              <a:lnSpc>
                <a:spcPct val="100000"/>
              </a:lnSpc>
              <a:spcBef>
                <a:spcPts val="0"/>
              </a:spcBef>
              <a:spcAft>
                <a:spcPts val="0"/>
              </a:spcAft>
              <a:buClr>
                <a:schemeClr val="dk1"/>
              </a:buClr>
              <a:buSzPts val="950"/>
              <a:buNone/>
              <a:defRPr sz="950">
                <a:solidFill>
                  <a:schemeClr val="dk1"/>
                </a:solidFill>
              </a:defRPr>
            </a:lvl8pPr>
            <a:lvl9pPr lvl="8" algn="ctr" rtl="0">
              <a:lnSpc>
                <a:spcPct val="100000"/>
              </a:lnSpc>
              <a:spcBef>
                <a:spcPts val="0"/>
              </a:spcBef>
              <a:spcAft>
                <a:spcPts val="0"/>
              </a:spcAft>
              <a:buClr>
                <a:schemeClr val="dk1"/>
              </a:buClr>
              <a:buSzPts val="950"/>
              <a:buNone/>
              <a:defRPr sz="950">
                <a:solidFill>
                  <a:schemeClr val="dk1"/>
                </a:solidFill>
              </a:defRPr>
            </a:lvl9pPr>
          </a:lstStyle>
          <a:p>
            <a:endParaRPr/>
          </a:p>
        </p:txBody>
      </p:sp>
      <p:sp>
        <p:nvSpPr>
          <p:cNvPr id="248" name="Google Shape;248;p21"/>
          <p:cNvSpPr txBox="1">
            <a:spLocks noGrp="1"/>
          </p:cNvSpPr>
          <p:nvPr>
            <p:ph type="subTitle" idx="2"/>
          </p:nvPr>
        </p:nvSpPr>
        <p:spPr>
          <a:xfrm>
            <a:off x="3633150" y="3152183"/>
            <a:ext cx="1877700" cy="2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1600" b="1">
                <a:solidFill>
                  <a:schemeClr val="dk1"/>
                </a:solidFill>
              </a:defRPr>
            </a:lvl1pPr>
            <a:lvl2pPr lvl="1" algn="ctr" rtl="0">
              <a:lnSpc>
                <a:spcPct val="100000"/>
              </a:lnSpc>
              <a:spcBef>
                <a:spcPts val="0"/>
              </a:spcBef>
              <a:spcAft>
                <a:spcPts val="0"/>
              </a:spcAft>
              <a:buClr>
                <a:schemeClr val="dk1"/>
              </a:buClr>
              <a:buSzPts val="1600"/>
              <a:buNone/>
              <a:defRPr sz="1600" b="1">
                <a:solidFill>
                  <a:schemeClr val="dk1"/>
                </a:solidFill>
              </a:defRPr>
            </a:lvl2pPr>
            <a:lvl3pPr lvl="2" algn="ctr" rtl="0">
              <a:lnSpc>
                <a:spcPct val="100000"/>
              </a:lnSpc>
              <a:spcBef>
                <a:spcPts val="0"/>
              </a:spcBef>
              <a:spcAft>
                <a:spcPts val="0"/>
              </a:spcAft>
              <a:buClr>
                <a:schemeClr val="dk1"/>
              </a:buClr>
              <a:buSzPts val="1600"/>
              <a:buNone/>
              <a:defRPr sz="1600" b="1">
                <a:solidFill>
                  <a:schemeClr val="dk1"/>
                </a:solidFill>
              </a:defRPr>
            </a:lvl3pPr>
            <a:lvl4pPr lvl="3" algn="ctr" rtl="0">
              <a:lnSpc>
                <a:spcPct val="100000"/>
              </a:lnSpc>
              <a:spcBef>
                <a:spcPts val="0"/>
              </a:spcBef>
              <a:spcAft>
                <a:spcPts val="0"/>
              </a:spcAft>
              <a:buClr>
                <a:schemeClr val="dk1"/>
              </a:buClr>
              <a:buSzPts val="1600"/>
              <a:buNone/>
              <a:defRPr sz="1600" b="1">
                <a:solidFill>
                  <a:schemeClr val="dk1"/>
                </a:solidFill>
              </a:defRPr>
            </a:lvl4pPr>
            <a:lvl5pPr lvl="4" algn="ctr" rtl="0">
              <a:lnSpc>
                <a:spcPct val="100000"/>
              </a:lnSpc>
              <a:spcBef>
                <a:spcPts val="0"/>
              </a:spcBef>
              <a:spcAft>
                <a:spcPts val="0"/>
              </a:spcAft>
              <a:buClr>
                <a:schemeClr val="dk1"/>
              </a:buClr>
              <a:buSzPts val="1600"/>
              <a:buNone/>
              <a:defRPr sz="1600" b="1">
                <a:solidFill>
                  <a:schemeClr val="dk1"/>
                </a:solidFill>
              </a:defRPr>
            </a:lvl5pPr>
            <a:lvl6pPr lvl="5" algn="ctr" rtl="0">
              <a:lnSpc>
                <a:spcPct val="100000"/>
              </a:lnSpc>
              <a:spcBef>
                <a:spcPts val="0"/>
              </a:spcBef>
              <a:spcAft>
                <a:spcPts val="0"/>
              </a:spcAft>
              <a:buClr>
                <a:schemeClr val="dk1"/>
              </a:buClr>
              <a:buSzPts val="1600"/>
              <a:buNone/>
              <a:defRPr sz="1600" b="1">
                <a:solidFill>
                  <a:schemeClr val="dk1"/>
                </a:solidFill>
              </a:defRPr>
            </a:lvl6pPr>
            <a:lvl7pPr lvl="6" algn="ctr" rtl="0">
              <a:lnSpc>
                <a:spcPct val="100000"/>
              </a:lnSpc>
              <a:spcBef>
                <a:spcPts val="0"/>
              </a:spcBef>
              <a:spcAft>
                <a:spcPts val="0"/>
              </a:spcAft>
              <a:buClr>
                <a:schemeClr val="dk1"/>
              </a:buClr>
              <a:buSzPts val="1600"/>
              <a:buNone/>
              <a:defRPr sz="1600" b="1">
                <a:solidFill>
                  <a:schemeClr val="dk1"/>
                </a:solidFill>
              </a:defRPr>
            </a:lvl7pPr>
            <a:lvl8pPr lvl="7" algn="ctr" rtl="0">
              <a:lnSpc>
                <a:spcPct val="100000"/>
              </a:lnSpc>
              <a:spcBef>
                <a:spcPts val="0"/>
              </a:spcBef>
              <a:spcAft>
                <a:spcPts val="0"/>
              </a:spcAft>
              <a:buClr>
                <a:schemeClr val="dk1"/>
              </a:buClr>
              <a:buSzPts val="1600"/>
              <a:buNone/>
              <a:defRPr sz="1600" b="1">
                <a:solidFill>
                  <a:schemeClr val="dk1"/>
                </a:solidFill>
              </a:defRPr>
            </a:lvl8pPr>
            <a:lvl9pPr lvl="8" algn="ctr" rtl="0">
              <a:lnSpc>
                <a:spcPct val="100000"/>
              </a:lnSpc>
              <a:spcBef>
                <a:spcPts val="0"/>
              </a:spcBef>
              <a:spcAft>
                <a:spcPts val="0"/>
              </a:spcAft>
              <a:buClr>
                <a:schemeClr val="dk1"/>
              </a:buClr>
              <a:buSzPts val="1600"/>
              <a:buNone/>
              <a:defRPr sz="1600" b="1">
                <a:solidFill>
                  <a:schemeClr val="dk1"/>
                </a:solidFill>
              </a:defRPr>
            </a:lvl9pPr>
          </a:lstStyle>
          <a:p>
            <a:endParaRPr/>
          </a:p>
        </p:txBody>
      </p:sp>
      <p:sp>
        <p:nvSpPr>
          <p:cNvPr id="249" name="Google Shape;249;p21"/>
          <p:cNvSpPr txBox="1">
            <a:spLocks noGrp="1"/>
          </p:cNvSpPr>
          <p:nvPr>
            <p:ph type="subTitle" idx="3"/>
          </p:nvPr>
        </p:nvSpPr>
        <p:spPr>
          <a:xfrm>
            <a:off x="6168140" y="3386483"/>
            <a:ext cx="1877700" cy="81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50"/>
              <a:buNone/>
              <a:defRPr sz="1100">
                <a:solidFill>
                  <a:schemeClr val="dk1"/>
                </a:solidFill>
              </a:defRPr>
            </a:lvl1pPr>
            <a:lvl2pPr lvl="1" algn="ctr" rtl="0">
              <a:lnSpc>
                <a:spcPct val="100000"/>
              </a:lnSpc>
              <a:spcBef>
                <a:spcPts val="0"/>
              </a:spcBef>
              <a:spcAft>
                <a:spcPts val="0"/>
              </a:spcAft>
              <a:buClr>
                <a:schemeClr val="dk1"/>
              </a:buClr>
              <a:buSzPts val="950"/>
              <a:buNone/>
              <a:defRPr sz="950">
                <a:solidFill>
                  <a:schemeClr val="dk1"/>
                </a:solidFill>
              </a:defRPr>
            </a:lvl2pPr>
            <a:lvl3pPr lvl="2" algn="ctr" rtl="0">
              <a:lnSpc>
                <a:spcPct val="100000"/>
              </a:lnSpc>
              <a:spcBef>
                <a:spcPts val="0"/>
              </a:spcBef>
              <a:spcAft>
                <a:spcPts val="0"/>
              </a:spcAft>
              <a:buClr>
                <a:schemeClr val="dk1"/>
              </a:buClr>
              <a:buSzPts val="950"/>
              <a:buNone/>
              <a:defRPr sz="950">
                <a:solidFill>
                  <a:schemeClr val="dk1"/>
                </a:solidFill>
              </a:defRPr>
            </a:lvl3pPr>
            <a:lvl4pPr lvl="3" algn="ctr" rtl="0">
              <a:lnSpc>
                <a:spcPct val="100000"/>
              </a:lnSpc>
              <a:spcBef>
                <a:spcPts val="0"/>
              </a:spcBef>
              <a:spcAft>
                <a:spcPts val="0"/>
              </a:spcAft>
              <a:buClr>
                <a:schemeClr val="dk1"/>
              </a:buClr>
              <a:buSzPts val="950"/>
              <a:buNone/>
              <a:defRPr sz="950">
                <a:solidFill>
                  <a:schemeClr val="dk1"/>
                </a:solidFill>
              </a:defRPr>
            </a:lvl4pPr>
            <a:lvl5pPr lvl="4" algn="ctr" rtl="0">
              <a:lnSpc>
                <a:spcPct val="100000"/>
              </a:lnSpc>
              <a:spcBef>
                <a:spcPts val="0"/>
              </a:spcBef>
              <a:spcAft>
                <a:spcPts val="0"/>
              </a:spcAft>
              <a:buClr>
                <a:schemeClr val="dk1"/>
              </a:buClr>
              <a:buSzPts val="950"/>
              <a:buNone/>
              <a:defRPr sz="950">
                <a:solidFill>
                  <a:schemeClr val="dk1"/>
                </a:solidFill>
              </a:defRPr>
            </a:lvl5pPr>
            <a:lvl6pPr lvl="5" algn="ctr" rtl="0">
              <a:lnSpc>
                <a:spcPct val="100000"/>
              </a:lnSpc>
              <a:spcBef>
                <a:spcPts val="0"/>
              </a:spcBef>
              <a:spcAft>
                <a:spcPts val="0"/>
              </a:spcAft>
              <a:buClr>
                <a:schemeClr val="dk1"/>
              </a:buClr>
              <a:buSzPts val="950"/>
              <a:buNone/>
              <a:defRPr sz="950">
                <a:solidFill>
                  <a:schemeClr val="dk1"/>
                </a:solidFill>
              </a:defRPr>
            </a:lvl6pPr>
            <a:lvl7pPr lvl="6" algn="ctr" rtl="0">
              <a:lnSpc>
                <a:spcPct val="100000"/>
              </a:lnSpc>
              <a:spcBef>
                <a:spcPts val="0"/>
              </a:spcBef>
              <a:spcAft>
                <a:spcPts val="0"/>
              </a:spcAft>
              <a:buClr>
                <a:schemeClr val="dk1"/>
              </a:buClr>
              <a:buSzPts val="950"/>
              <a:buNone/>
              <a:defRPr sz="950">
                <a:solidFill>
                  <a:schemeClr val="dk1"/>
                </a:solidFill>
              </a:defRPr>
            </a:lvl7pPr>
            <a:lvl8pPr lvl="7" algn="ctr" rtl="0">
              <a:lnSpc>
                <a:spcPct val="100000"/>
              </a:lnSpc>
              <a:spcBef>
                <a:spcPts val="0"/>
              </a:spcBef>
              <a:spcAft>
                <a:spcPts val="0"/>
              </a:spcAft>
              <a:buClr>
                <a:schemeClr val="dk1"/>
              </a:buClr>
              <a:buSzPts val="950"/>
              <a:buNone/>
              <a:defRPr sz="950">
                <a:solidFill>
                  <a:schemeClr val="dk1"/>
                </a:solidFill>
              </a:defRPr>
            </a:lvl8pPr>
            <a:lvl9pPr lvl="8" algn="ctr" rtl="0">
              <a:lnSpc>
                <a:spcPct val="100000"/>
              </a:lnSpc>
              <a:spcBef>
                <a:spcPts val="0"/>
              </a:spcBef>
              <a:spcAft>
                <a:spcPts val="0"/>
              </a:spcAft>
              <a:buClr>
                <a:schemeClr val="dk1"/>
              </a:buClr>
              <a:buSzPts val="950"/>
              <a:buNone/>
              <a:defRPr sz="950">
                <a:solidFill>
                  <a:schemeClr val="dk1"/>
                </a:solidFill>
              </a:defRPr>
            </a:lvl9pPr>
          </a:lstStyle>
          <a:p>
            <a:endParaRPr/>
          </a:p>
        </p:txBody>
      </p:sp>
      <p:sp>
        <p:nvSpPr>
          <p:cNvPr id="250" name="Google Shape;250;p21"/>
          <p:cNvSpPr txBox="1">
            <a:spLocks noGrp="1"/>
          </p:cNvSpPr>
          <p:nvPr>
            <p:ph type="subTitle" idx="4"/>
          </p:nvPr>
        </p:nvSpPr>
        <p:spPr>
          <a:xfrm>
            <a:off x="6168140" y="3152183"/>
            <a:ext cx="1877700" cy="2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1600" b="1">
                <a:solidFill>
                  <a:schemeClr val="dk1"/>
                </a:solidFill>
              </a:defRPr>
            </a:lvl1pPr>
            <a:lvl2pPr lvl="1" algn="ctr" rtl="0">
              <a:lnSpc>
                <a:spcPct val="100000"/>
              </a:lnSpc>
              <a:spcBef>
                <a:spcPts val="0"/>
              </a:spcBef>
              <a:spcAft>
                <a:spcPts val="0"/>
              </a:spcAft>
              <a:buClr>
                <a:schemeClr val="dk1"/>
              </a:buClr>
              <a:buSzPts val="1600"/>
              <a:buNone/>
              <a:defRPr sz="1600" b="1">
                <a:solidFill>
                  <a:schemeClr val="dk1"/>
                </a:solidFill>
              </a:defRPr>
            </a:lvl2pPr>
            <a:lvl3pPr lvl="2" algn="ctr" rtl="0">
              <a:lnSpc>
                <a:spcPct val="100000"/>
              </a:lnSpc>
              <a:spcBef>
                <a:spcPts val="0"/>
              </a:spcBef>
              <a:spcAft>
                <a:spcPts val="0"/>
              </a:spcAft>
              <a:buClr>
                <a:schemeClr val="dk1"/>
              </a:buClr>
              <a:buSzPts val="1600"/>
              <a:buNone/>
              <a:defRPr sz="1600" b="1">
                <a:solidFill>
                  <a:schemeClr val="dk1"/>
                </a:solidFill>
              </a:defRPr>
            </a:lvl3pPr>
            <a:lvl4pPr lvl="3" algn="ctr" rtl="0">
              <a:lnSpc>
                <a:spcPct val="100000"/>
              </a:lnSpc>
              <a:spcBef>
                <a:spcPts val="0"/>
              </a:spcBef>
              <a:spcAft>
                <a:spcPts val="0"/>
              </a:spcAft>
              <a:buClr>
                <a:schemeClr val="dk1"/>
              </a:buClr>
              <a:buSzPts val="1600"/>
              <a:buNone/>
              <a:defRPr sz="1600" b="1">
                <a:solidFill>
                  <a:schemeClr val="dk1"/>
                </a:solidFill>
              </a:defRPr>
            </a:lvl4pPr>
            <a:lvl5pPr lvl="4" algn="ctr" rtl="0">
              <a:lnSpc>
                <a:spcPct val="100000"/>
              </a:lnSpc>
              <a:spcBef>
                <a:spcPts val="0"/>
              </a:spcBef>
              <a:spcAft>
                <a:spcPts val="0"/>
              </a:spcAft>
              <a:buClr>
                <a:schemeClr val="dk1"/>
              </a:buClr>
              <a:buSzPts val="1600"/>
              <a:buNone/>
              <a:defRPr sz="1600" b="1">
                <a:solidFill>
                  <a:schemeClr val="dk1"/>
                </a:solidFill>
              </a:defRPr>
            </a:lvl5pPr>
            <a:lvl6pPr lvl="5" algn="ctr" rtl="0">
              <a:lnSpc>
                <a:spcPct val="100000"/>
              </a:lnSpc>
              <a:spcBef>
                <a:spcPts val="0"/>
              </a:spcBef>
              <a:spcAft>
                <a:spcPts val="0"/>
              </a:spcAft>
              <a:buClr>
                <a:schemeClr val="dk1"/>
              </a:buClr>
              <a:buSzPts val="1600"/>
              <a:buNone/>
              <a:defRPr sz="1600" b="1">
                <a:solidFill>
                  <a:schemeClr val="dk1"/>
                </a:solidFill>
              </a:defRPr>
            </a:lvl6pPr>
            <a:lvl7pPr lvl="6" algn="ctr" rtl="0">
              <a:lnSpc>
                <a:spcPct val="100000"/>
              </a:lnSpc>
              <a:spcBef>
                <a:spcPts val="0"/>
              </a:spcBef>
              <a:spcAft>
                <a:spcPts val="0"/>
              </a:spcAft>
              <a:buClr>
                <a:schemeClr val="dk1"/>
              </a:buClr>
              <a:buSzPts val="1600"/>
              <a:buNone/>
              <a:defRPr sz="1600" b="1">
                <a:solidFill>
                  <a:schemeClr val="dk1"/>
                </a:solidFill>
              </a:defRPr>
            </a:lvl7pPr>
            <a:lvl8pPr lvl="7" algn="ctr" rtl="0">
              <a:lnSpc>
                <a:spcPct val="100000"/>
              </a:lnSpc>
              <a:spcBef>
                <a:spcPts val="0"/>
              </a:spcBef>
              <a:spcAft>
                <a:spcPts val="0"/>
              </a:spcAft>
              <a:buClr>
                <a:schemeClr val="dk1"/>
              </a:buClr>
              <a:buSzPts val="1600"/>
              <a:buNone/>
              <a:defRPr sz="1600" b="1">
                <a:solidFill>
                  <a:schemeClr val="dk1"/>
                </a:solidFill>
              </a:defRPr>
            </a:lvl8pPr>
            <a:lvl9pPr lvl="8" algn="ctr" rtl="0">
              <a:lnSpc>
                <a:spcPct val="100000"/>
              </a:lnSpc>
              <a:spcBef>
                <a:spcPts val="0"/>
              </a:spcBef>
              <a:spcAft>
                <a:spcPts val="0"/>
              </a:spcAft>
              <a:buClr>
                <a:schemeClr val="dk1"/>
              </a:buClr>
              <a:buSzPts val="1600"/>
              <a:buNone/>
              <a:defRPr sz="1600" b="1">
                <a:solidFill>
                  <a:schemeClr val="dk1"/>
                </a:solidFill>
              </a:defRPr>
            </a:lvl9pPr>
          </a:lstStyle>
          <a:p>
            <a:endParaRPr/>
          </a:p>
        </p:txBody>
      </p:sp>
      <p:sp>
        <p:nvSpPr>
          <p:cNvPr id="251" name="Google Shape;251;p21"/>
          <p:cNvSpPr txBox="1">
            <a:spLocks noGrp="1"/>
          </p:cNvSpPr>
          <p:nvPr>
            <p:ph type="subTitle" idx="5"/>
          </p:nvPr>
        </p:nvSpPr>
        <p:spPr>
          <a:xfrm>
            <a:off x="1098138" y="3386358"/>
            <a:ext cx="1877700" cy="81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950"/>
              <a:buNone/>
              <a:defRPr sz="1100">
                <a:solidFill>
                  <a:schemeClr val="dk1"/>
                </a:solidFill>
              </a:defRPr>
            </a:lvl1pPr>
            <a:lvl2pPr lvl="1" algn="ctr" rtl="0">
              <a:lnSpc>
                <a:spcPct val="100000"/>
              </a:lnSpc>
              <a:spcBef>
                <a:spcPts val="0"/>
              </a:spcBef>
              <a:spcAft>
                <a:spcPts val="0"/>
              </a:spcAft>
              <a:buClr>
                <a:schemeClr val="dk1"/>
              </a:buClr>
              <a:buSzPts val="950"/>
              <a:buNone/>
              <a:defRPr sz="950">
                <a:solidFill>
                  <a:schemeClr val="dk1"/>
                </a:solidFill>
              </a:defRPr>
            </a:lvl2pPr>
            <a:lvl3pPr lvl="2" algn="ctr" rtl="0">
              <a:lnSpc>
                <a:spcPct val="100000"/>
              </a:lnSpc>
              <a:spcBef>
                <a:spcPts val="0"/>
              </a:spcBef>
              <a:spcAft>
                <a:spcPts val="0"/>
              </a:spcAft>
              <a:buClr>
                <a:schemeClr val="dk1"/>
              </a:buClr>
              <a:buSzPts val="950"/>
              <a:buNone/>
              <a:defRPr sz="950">
                <a:solidFill>
                  <a:schemeClr val="dk1"/>
                </a:solidFill>
              </a:defRPr>
            </a:lvl3pPr>
            <a:lvl4pPr lvl="3" algn="ctr" rtl="0">
              <a:lnSpc>
                <a:spcPct val="100000"/>
              </a:lnSpc>
              <a:spcBef>
                <a:spcPts val="0"/>
              </a:spcBef>
              <a:spcAft>
                <a:spcPts val="0"/>
              </a:spcAft>
              <a:buClr>
                <a:schemeClr val="dk1"/>
              </a:buClr>
              <a:buSzPts val="950"/>
              <a:buNone/>
              <a:defRPr sz="950">
                <a:solidFill>
                  <a:schemeClr val="dk1"/>
                </a:solidFill>
              </a:defRPr>
            </a:lvl4pPr>
            <a:lvl5pPr lvl="4" algn="ctr" rtl="0">
              <a:lnSpc>
                <a:spcPct val="100000"/>
              </a:lnSpc>
              <a:spcBef>
                <a:spcPts val="0"/>
              </a:spcBef>
              <a:spcAft>
                <a:spcPts val="0"/>
              </a:spcAft>
              <a:buClr>
                <a:schemeClr val="dk1"/>
              </a:buClr>
              <a:buSzPts val="950"/>
              <a:buNone/>
              <a:defRPr sz="950">
                <a:solidFill>
                  <a:schemeClr val="dk1"/>
                </a:solidFill>
              </a:defRPr>
            </a:lvl5pPr>
            <a:lvl6pPr lvl="5" algn="ctr" rtl="0">
              <a:lnSpc>
                <a:spcPct val="100000"/>
              </a:lnSpc>
              <a:spcBef>
                <a:spcPts val="0"/>
              </a:spcBef>
              <a:spcAft>
                <a:spcPts val="0"/>
              </a:spcAft>
              <a:buClr>
                <a:schemeClr val="dk1"/>
              </a:buClr>
              <a:buSzPts val="950"/>
              <a:buNone/>
              <a:defRPr sz="950">
                <a:solidFill>
                  <a:schemeClr val="dk1"/>
                </a:solidFill>
              </a:defRPr>
            </a:lvl6pPr>
            <a:lvl7pPr lvl="6" algn="ctr" rtl="0">
              <a:lnSpc>
                <a:spcPct val="100000"/>
              </a:lnSpc>
              <a:spcBef>
                <a:spcPts val="0"/>
              </a:spcBef>
              <a:spcAft>
                <a:spcPts val="0"/>
              </a:spcAft>
              <a:buClr>
                <a:schemeClr val="dk1"/>
              </a:buClr>
              <a:buSzPts val="950"/>
              <a:buNone/>
              <a:defRPr sz="950">
                <a:solidFill>
                  <a:schemeClr val="dk1"/>
                </a:solidFill>
              </a:defRPr>
            </a:lvl7pPr>
            <a:lvl8pPr lvl="7" algn="ctr" rtl="0">
              <a:lnSpc>
                <a:spcPct val="100000"/>
              </a:lnSpc>
              <a:spcBef>
                <a:spcPts val="0"/>
              </a:spcBef>
              <a:spcAft>
                <a:spcPts val="0"/>
              </a:spcAft>
              <a:buClr>
                <a:schemeClr val="dk1"/>
              </a:buClr>
              <a:buSzPts val="950"/>
              <a:buNone/>
              <a:defRPr sz="950">
                <a:solidFill>
                  <a:schemeClr val="dk1"/>
                </a:solidFill>
              </a:defRPr>
            </a:lvl8pPr>
            <a:lvl9pPr lvl="8" algn="ctr" rtl="0">
              <a:lnSpc>
                <a:spcPct val="100000"/>
              </a:lnSpc>
              <a:spcBef>
                <a:spcPts val="0"/>
              </a:spcBef>
              <a:spcAft>
                <a:spcPts val="0"/>
              </a:spcAft>
              <a:buClr>
                <a:schemeClr val="dk1"/>
              </a:buClr>
              <a:buSzPts val="950"/>
              <a:buNone/>
              <a:defRPr sz="950">
                <a:solidFill>
                  <a:schemeClr val="dk1"/>
                </a:solidFill>
              </a:defRPr>
            </a:lvl9pPr>
          </a:lstStyle>
          <a:p>
            <a:endParaRPr/>
          </a:p>
        </p:txBody>
      </p:sp>
      <p:sp>
        <p:nvSpPr>
          <p:cNvPr id="252" name="Google Shape;252;p21"/>
          <p:cNvSpPr txBox="1">
            <a:spLocks noGrp="1"/>
          </p:cNvSpPr>
          <p:nvPr>
            <p:ph type="subTitle" idx="6"/>
          </p:nvPr>
        </p:nvSpPr>
        <p:spPr>
          <a:xfrm>
            <a:off x="1098138" y="3152108"/>
            <a:ext cx="1877700" cy="25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600"/>
              <a:buNone/>
              <a:defRPr sz="1600" b="1">
                <a:solidFill>
                  <a:schemeClr val="dk1"/>
                </a:solidFill>
              </a:defRPr>
            </a:lvl1pPr>
            <a:lvl2pPr lvl="1" algn="ctr" rtl="0">
              <a:lnSpc>
                <a:spcPct val="100000"/>
              </a:lnSpc>
              <a:spcBef>
                <a:spcPts val="0"/>
              </a:spcBef>
              <a:spcAft>
                <a:spcPts val="0"/>
              </a:spcAft>
              <a:buClr>
                <a:schemeClr val="dk1"/>
              </a:buClr>
              <a:buSzPts val="1600"/>
              <a:buNone/>
              <a:defRPr sz="1600" b="1">
                <a:solidFill>
                  <a:schemeClr val="dk1"/>
                </a:solidFill>
              </a:defRPr>
            </a:lvl2pPr>
            <a:lvl3pPr lvl="2" algn="ctr" rtl="0">
              <a:lnSpc>
                <a:spcPct val="100000"/>
              </a:lnSpc>
              <a:spcBef>
                <a:spcPts val="0"/>
              </a:spcBef>
              <a:spcAft>
                <a:spcPts val="0"/>
              </a:spcAft>
              <a:buClr>
                <a:schemeClr val="dk1"/>
              </a:buClr>
              <a:buSzPts val="1600"/>
              <a:buNone/>
              <a:defRPr sz="1600" b="1">
                <a:solidFill>
                  <a:schemeClr val="dk1"/>
                </a:solidFill>
              </a:defRPr>
            </a:lvl3pPr>
            <a:lvl4pPr lvl="3" algn="ctr" rtl="0">
              <a:lnSpc>
                <a:spcPct val="100000"/>
              </a:lnSpc>
              <a:spcBef>
                <a:spcPts val="0"/>
              </a:spcBef>
              <a:spcAft>
                <a:spcPts val="0"/>
              </a:spcAft>
              <a:buClr>
                <a:schemeClr val="dk1"/>
              </a:buClr>
              <a:buSzPts val="1600"/>
              <a:buNone/>
              <a:defRPr sz="1600" b="1">
                <a:solidFill>
                  <a:schemeClr val="dk1"/>
                </a:solidFill>
              </a:defRPr>
            </a:lvl4pPr>
            <a:lvl5pPr lvl="4" algn="ctr" rtl="0">
              <a:lnSpc>
                <a:spcPct val="100000"/>
              </a:lnSpc>
              <a:spcBef>
                <a:spcPts val="0"/>
              </a:spcBef>
              <a:spcAft>
                <a:spcPts val="0"/>
              </a:spcAft>
              <a:buClr>
                <a:schemeClr val="dk1"/>
              </a:buClr>
              <a:buSzPts val="1600"/>
              <a:buNone/>
              <a:defRPr sz="1600" b="1">
                <a:solidFill>
                  <a:schemeClr val="dk1"/>
                </a:solidFill>
              </a:defRPr>
            </a:lvl5pPr>
            <a:lvl6pPr lvl="5" algn="ctr" rtl="0">
              <a:lnSpc>
                <a:spcPct val="100000"/>
              </a:lnSpc>
              <a:spcBef>
                <a:spcPts val="0"/>
              </a:spcBef>
              <a:spcAft>
                <a:spcPts val="0"/>
              </a:spcAft>
              <a:buClr>
                <a:schemeClr val="dk1"/>
              </a:buClr>
              <a:buSzPts val="1600"/>
              <a:buNone/>
              <a:defRPr sz="1600" b="1">
                <a:solidFill>
                  <a:schemeClr val="dk1"/>
                </a:solidFill>
              </a:defRPr>
            </a:lvl6pPr>
            <a:lvl7pPr lvl="6" algn="ctr" rtl="0">
              <a:lnSpc>
                <a:spcPct val="100000"/>
              </a:lnSpc>
              <a:spcBef>
                <a:spcPts val="0"/>
              </a:spcBef>
              <a:spcAft>
                <a:spcPts val="0"/>
              </a:spcAft>
              <a:buClr>
                <a:schemeClr val="dk1"/>
              </a:buClr>
              <a:buSzPts val="1600"/>
              <a:buNone/>
              <a:defRPr sz="1600" b="1">
                <a:solidFill>
                  <a:schemeClr val="dk1"/>
                </a:solidFill>
              </a:defRPr>
            </a:lvl7pPr>
            <a:lvl8pPr lvl="7" algn="ctr" rtl="0">
              <a:lnSpc>
                <a:spcPct val="100000"/>
              </a:lnSpc>
              <a:spcBef>
                <a:spcPts val="0"/>
              </a:spcBef>
              <a:spcAft>
                <a:spcPts val="0"/>
              </a:spcAft>
              <a:buClr>
                <a:schemeClr val="dk1"/>
              </a:buClr>
              <a:buSzPts val="1600"/>
              <a:buNone/>
              <a:defRPr sz="1600" b="1">
                <a:solidFill>
                  <a:schemeClr val="dk1"/>
                </a:solidFill>
              </a:defRPr>
            </a:lvl8pPr>
            <a:lvl9pPr lvl="8" algn="ctr" rtl="0">
              <a:lnSpc>
                <a:spcPct val="100000"/>
              </a:lnSpc>
              <a:spcBef>
                <a:spcPts val="0"/>
              </a:spcBef>
              <a:spcAft>
                <a:spcPts val="0"/>
              </a:spcAft>
              <a:buClr>
                <a:schemeClr val="dk1"/>
              </a:buClr>
              <a:buSzPts val="1600"/>
              <a:buNone/>
              <a:defRPr sz="1600" b="1">
                <a:solidFill>
                  <a:schemeClr val="dk1"/>
                </a:solidFill>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253"/>
        <p:cNvGrpSpPr/>
        <p:nvPr/>
      </p:nvGrpSpPr>
      <p:grpSpPr>
        <a:xfrm>
          <a:off x="0" y="0"/>
          <a:ext cx="0" cy="0"/>
          <a:chOff x="0" y="0"/>
          <a:chExt cx="0" cy="0"/>
        </a:xfrm>
      </p:grpSpPr>
      <p:sp>
        <p:nvSpPr>
          <p:cNvPr id="254" name="Google Shape;254;p22"/>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255" name="Google Shape;255;p22"/>
          <p:cNvSpPr txBox="1">
            <a:spLocks noGrp="1"/>
          </p:cNvSpPr>
          <p:nvPr>
            <p:ph type="subTitle" idx="1"/>
          </p:nvPr>
        </p:nvSpPr>
        <p:spPr>
          <a:xfrm>
            <a:off x="1565225" y="2937600"/>
            <a:ext cx="22071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50"/>
              <a:buNone/>
              <a:defRPr sz="1100"/>
            </a:lvl1pPr>
            <a:lvl2pPr lvl="1" algn="ctr" rtl="0">
              <a:lnSpc>
                <a:spcPct val="100000"/>
              </a:lnSpc>
              <a:spcBef>
                <a:spcPts val="0"/>
              </a:spcBef>
              <a:spcAft>
                <a:spcPts val="0"/>
              </a:spcAft>
              <a:buSzPts val="1050"/>
              <a:buNone/>
              <a:defRPr sz="1050"/>
            </a:lvl2pPr>
            <a:lvl3pPr lvl="2" algn="ctr" rtl="0">
              <a:lnSpc>
                <a:spcPct val="100000"/>
              </a:lnSpc>
              <a:spcBef>
                <a:spcPts val="0"/>
              </a:spcBef>
              <a:spcAft>
                <a:spcPts val="0"/>
              </a:spcAft>
              <a:buSzPts val="1050"/>
              <a:buNone/>
              <a:defRPr sz="1050"/>
            </a:lvl3pPr>
            <a:lvl4pPr lvl="3" algn="ctr" rtl="0">
              <a:lnSpc>
                <a:spcPct val="100000"/>
              </a:lnSpc>
              <a:spcBef>
                <a:spcPts val="0"/>
              </a:spcBef>
              <a:spcAft>
                <a:spcPts val="0"/>
              </a:spcAft>
              <a:buSzPts val="1050"/>
              <a:buNone/>
              <a:defRPr sz="1050"/>
            </a:lvl4pPr>
            <a:lvl5pPr lvl="4" algn="ctr" rtl="0">
              <a:lnSpc>
                <a:spcPct val="100000"/>
              </a:lnSpc>
              <a:spcBef>
                <a:spcPts val="0"/>
              </a:spcBef>
              <a:spcAft>
                <a:spcPts val="0"/>
              </a:spcAft>
              <a:buSzPts val="1050"/>
              <a:buNone/>
              <a:defRPr sz="1050"/>
            </a:lvl5pPr>
            <a:lvl6pPr lvl="5" algn="ctr" rtl="0">
              <a:lnSpc>
                <a:spcPct val="100000"/>
              </a:lnSpc>
              <a:spcBef>
                <a:spcPts val="0"/>
              </a:spcBef>
              <a:spcAft>
                <a:spcPts val="0"/>
              </a:spcAft>
              <a:buSzPts val="1050"/>
              <a:buNone/>
              <a:defRPr sz="1050"/>
            </a:lvl6pPr>
            <a:lvl7pPr lvl="6" algn="ctr" rtl="0">
              <a:lnSpc>
                <a:spcPct val="100000"/>
              </a:lnSpc>
              <a:spcBef>
                <a:spcPts val="0"/>
              </a:spcBef>
              <a:spcAft>
                <a:spcPts val="0"/>
              </a:spcAft>
              <a:buSzPts val="1050"/>
              <a:buNone/>
              <a:defRPr sz="1050"/>
            </a:lvl7pPr>
            <a:lvl8pPr lvl="7" algn="ctr" rtl="0">
              <a:lnSpc>
                <a:spcPct val="100000"/>
              </a:lnSpc>
              <a:spcBef>
                <a:spcPts val="0"/>
              </a:spcBef>
              <a:spcAft>
                <a:spcPts val="0"/>
              </a:spcAft>
              <a:buSzPts val="1050"/>
              <a:buNone/>
              <a:defRPr sz="1050"/>
            </a:lvl8pPr>
            <a:lvl9pPr lvl="8" algn="ctr" rtl="0">
              <a:lnSpc>
                <a:spcPct val="100000"/>
              </a:lnSpc>
              <a:spcBef>
                <a:spcPts val="0"/>
              </a:spcBef>
              <a:spcAft>
                <a:spcPts val="0"/>
              </a:spcAft>
              <a:buSzPts val="1050"/>
              <a:buNone/>
              <a:defRPr sz="1050"/>
            </a:lvl9pPr>
          </a:lstStyle>
          <a:p>
            <a:endParaRPr/>
          </a:p>
        </p:txBody>
      </p:sp>
      <p:sp>
        <p:nvSpPr>
          <p:cNvPr id="256" name="Google Shape;256;p22"/>
          <p:cNvSpPr txBox="1">
            <a:spLocks noGrp="1"/>
          </p:cNvSpPr>
          <p:nvPr>
            <p:ph type="subTitle" idx="2"/>
          </p:nvPr>
        </p:nvSpPr>
        <p:spPr>
          <a:xfrm>
            <a:off x="1565225" y="2667599"/>
            <a:ext cx="2207100" cy="27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700"/>
              <a:buNone/>
              <a:defRPr sz="1600" b="1"/>
            </a:lvl1pPr>
            <a:lvl2pPr lvl="1" algn="ctr" rtl="0">
              <a:lnSpc>
                <a:spcPct val="100000"/>
              </a:lnSpc>
              <a:spcBef>
                <a:spcPts val="0"/>
              </a:spcBef>
              <a:spcAft>
                <a:spcPts val="0"/>
              </a:spcAft>
              <a:buSzPts val="1700"/>
              <a:buNone/>
              <a:defRPr sz="1700" b="1"/>
            </a:lvl2pPr>
            <a:lvl3pPr lvl="2" algn="ctr" rtl="0">
              <a:lnSpc>
                <a:spcPct val="100000"/>
              </a:lnSpc>
              <a:spcBef>
                <a:spcPts val="0"/>
              </a:spcBef>
              <a:spcAft>
                <a:spcPts val="0"/>
              </a:spcAft>
              <a:buSzPts val="1700"/>
              <a:buNone/>
              <a:defRPr sz="1700" b="1"/>
            </a:lvl3pPr>
            <a:lvl4pPr lvl="3" algn="ctr" rtl="0">
              <a:lnSpc>
                <a:spcPct val="100000"/>
              </a:lnSpc>
              <a:spcBef>
                <a:spcPts val="0"/>
              </a:spcBef>
              <a:spcAft>
                <a:spcPts val="0"/>
              </a:spcAft>
              <a:buSzPts val="1700"/>
              <a:buNone/>
              <a:defRPr sz="1700" b="1"/>
            </a:lvl4pPr>
            <a:lvl5pPr lvl="4" algn="ctr" rtl="0">
              <a:lnSpc>
                <a:spcPct val="100000"/>
              </a:lnSpc>
              <a:spcBef>
                <a:spcPts val="0"/>
              </a:spcBef>
              <a:spcAft>
                <a:spcPts val="0"/>
              </a:spcAft>
              <a:buSzPts val="1700"/>
              <a:buNone/>
              <a:defRPr sz="1700" b="1"/>
            </a:lvl5pPr>
            <a:lvl6pPr lvl="5" algn="ctr" rtl="0">
              <a:lnSpc>
                <a:spcPct val="100000"/>
              </a:lnSpc>
              <a:spcBef>
                <a:spcPts val="0"/>
              </a:spcBef>
              <a:spcAft>
                <a:spcPts val="0"/>
              </a:spcAft>
              <a:buSzPts val="1700"/>
              <a:buNone/>
              <a:defRPr sz="1700" b="1"/>
            </a:lvl6pPr>
            <a:lvl7pPr lvl="6" algn="ctr" rtl="0">
              <a:lnSpc>
                <a:spcPct val="100000"/>
              </a:lnSpc>
              <a:spcBef>
                <a:spcPts val="0"/>
              </a:spcBef>
              <a:spcAft>
                <a:spcPts val="0"/>
              </a:spcAft>
              <a:buSzPts val="1700"/>
              <a:buNone/>
              <a:defRPr sz="1700" b="1"/>
            </a:lvl7pPr>
            <a:lvl8pPr lvl="7" algn="ctr" rtl="0">
              <a:lnSpc>
                <a:spcPct val="100000"/>
              </a:lnSpc>
              <a:spcBef>
                <a:spcPts val="0"/>
              </a:spcBef>
              <a:spcAft>
                <a:spcPts val="0"/>
              </a:spcAft>
              <a:buSzPts val="1700"/>
              <a:buNone/>
              <a:defRPr sz="1700" b="1"/>
            </a:lvl8pPr>
            <a:lvl9pPr lvl="8" algn="ctr" rtl="0">
              <a:lnSpc>
                <a:spcPct val="100000"/>
              </a:lnSpc>
              <a:spcBef>
                <a:spcPts val="0"/>
              </a:spcBef>
              <a:spcAft>
                <a:spcPts val="0"/>
              </a:spcAft>
              <a:buSzPts val="1700"/>
              <a:buNone/>
              <a:defRPr sz="1700" b="1"/>
            </a:lvl9pPr>
          </a:lstStyle>
          <a:p>
            <a:endParaRPr/>
          </a:p>
        </p:txBody>
      </p:sp>
      <p:sp>
        <p:nvSpPr>
          <p:cNvPr id="257" name="Google Shape;257;p22"/>
          <p:cNvSpPr txBox="1">
            <a:spLocks noGrp="1"/>
          </p:cNvSpPr>
          <p:nvPr>
            <p:ph type="subTitle" idx="3"/>
          </p:nvPr>
        </p:nvSpPr>
        <p:spPr>
          <a:xfrm flipH="1">
            <a:off x="5339500" y="2924650"/>
            <a:ext cx="22071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50"/>
              <a:buNone/>
              <a:defRPr sz="1100"/>
            </a:lvl1pPr>
            <a:lvl2pPr lvl="1" algn="ctr" rtl="0">
              <a:lnSpc>
                <a:spcPct val="100000"/>
              </a:lnSpc>
              <a:spcBef>
                <a:spcPts val="0"/>
              </a:spcBef>
              <a:spcAft>
                <a:spcPts val="0"/>
              </a:spcAft>
              <a:buSzPts val="1050"/>
              <a:buNone/>
              <a:defRPr sz="1050"/>
            </a:lvl2pPr>
            <a:lvl3pPr lvl="2" algn="ctr" rtl="0">
              <a:lnSpc>
                <a:spcPct val="100000"/>
              </a:lnSpc>
              <a:spcBef>
                <a:spcPts val="0"/>
              </a:spcBef>
              <a:spcAft>
                <a:spcPts val="0"/>
              </a:spcAft>
              <a:buSzPts val="1050"/>
              <a:buNone/>
              <a:defRPr sz="1050"/>
            </a:lvl3pPr>
            <a:lvl4pPr lvl="3" algn="ctr" rtl="0">
              <a:lnSpc>
                <a:spcPct val="100000"/>
              </a:lnSpc>
              <a:spcBef>
                <a:spcPts val="0"/>
              </a:spcBef>
              <a:spcAft>
                <a:spcPts val="0"/>
              </a:spcAft>
              <a:buSzPts val="1050"/>
              <a:buNone/>
              <a:defRPr sz="1050"/>
            </a:lvl4pPr>
            <a:lvl5pPr lvl="4" algn="ctr" rtl="0">
              <a:lnSpc>
                <a:spcPct val="100000"/>
              </a:lnSpc>
              <a:spcBef>
                <a:spcPts val="0"/>
              </a:spcBef>
              <a:spcAft>
                <a:spcPts val="0"/>
              </a:spcAft>
              <a:buSzPts val="1050"/>
              <a:buNone/>
              <a:defRPr sz="1050"/>
            </a:lvl5pPr>
            <a:lvl6pPr lvl="5" algn="ctr" rtl="0">
              <a:lnSpc>
                <a:spcPct val="100000"/>
              </a:lnSpc>
              <a:spcBef>
                <a:spcPts val="0"/>
              </a:spcBef>
              <a:spcAft>
                <a:spcPts val="0"/>
              </a:spcAft>
              <a:buSzPts val="1050"/>
              <a:buNone/>
              <a:defRPr sz="1050"/>
            </a:lvl6pPr>
            <a:lvl7pPr lvl="6" algn="ctr" rtl="0">
              <a:lnSpc>
                <a:spcPct val="100000"/>
              </a:lnSpc>
              <a:spcBef>
                <a:spcPts val="0"/>
              </a:spcBef>
              <a:spcAft>
                <a:spcPts val="0"/>
              </a:spcAft>
              <a:buSzPts val="1050"/>
              <a:buNone/>
              <a:defRPr sz="1050"/>
            </a:lvl7pPr>
            <a:lvl8pPr lvl="7" algn="ctr" rtl="0">
              <a:lnSpc>
                <a:spcPct val="100000"/>
              </a:lnSpc>
              <a:spcBef>
                <a:spcPts val="0"/>
              </a:spcBef>
              <a:spcAft>
                <a:spcPts val="0"/>
              </a:spcAft>
              <a:buSzPts val="1050"/>
              <a:buNone/>
              <a:defRPr sz="1050"/>
            </a:lvl8pPr>
            <a:lvl9pPr lvl="8" algn="ctr" rtl="0">
              <a:lnSpc>
                <a:spcPct val="100000"/>
              </a:lnSpc>
              <a:spcBef>
                <a:spcPts val="0"/>
              </a:spcBef>
              <a:spcAft>
                <a:spcPts val="0"/>
              </a:spcAft>
              <a:buSzPts val="1050"/>
              <a:buNone/>
              <a:defRPr sz="1050"/>
            </a:lvl9pPr>
          </a:lstStyle>
          <a:p>
            <a:endParaRPr/>
          </a:p>
        </p:txBody>
      </p:sp>
      <p:sp>
        <p:nvSpPr>
          <p:cNvPr id="258" name="Google Shape;258;p22"/>
          <p:cNvSpPr txBox="1">
            <a:spLocks noGrp="1"/>
          </p:cNvSpPr>
          <p:nvPr>
            <p:ph type="subTitle" idx="4"/>
          </p:nvPr>
        </p:nvSpPr>
        <p:spPr>
          <a:xfrm flipH="1">
            <a:off x="5339500" y="2667524"/>
            <a:ext cx="2207100" cy="27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700"/>
              <a:buNone/>
              <a:defRPr sz="1600" b="1"/>
            </a:lvl1pPr>
            <a:lvl2pPr lvl="1" algn="ctr" rtl="0">
              <a:lnSpc>
                <a:spcPct val="100000"/>
              </a:lnSpc>
              <a:spcBef>
                <a:spcPts val="0"/>
              </a:spcBef>
              <a:spcAft>
                <a:spcPts val="0"/>
              </a:spcAft>
              <a:buSzPts val="1700"/>
              <a:buNone/>
              <a:defRPr sz="1700" b="1"/>
            </a:lvl2pPr>
            <a:lvl3pPr lvl="2" algn="ctr" rtl="0">
              <a:lnSpc>
                <a:spcPct val="100000"/>
              </a:lnSpc>
              <a:spcBef>
                <a:spcPts val="0"/>
              </a:spcBef>
              <a:spcAft>
                <a:spcPts val="0"/>
              </a:spcAft>
              <a:buSzPts val="1700"/>
              <a:buNone/>
              <a:defRPr sz="1700" b="1"/>
            </a:lvl3pPr>
            <a:lvl4pPr lvl="3" algn="ctr" rtl="0">
              <a:lnSpc>
                <a:spcPct val="100000"/>
              </a:lnSpc>
              <a:spcBef>
                <a:spcPts val="0"/>
              </a:spcBef>
              <a:spcAft>
                <a:spcPts val="0"/>
              </a:spcAft>
              <a:buSzPts val="1700"/>
              <a:buNone/>
              <a:defRPr sz="1700" b="1"/>
            </a:lvl4pPr>
            <a:lvl5pPr lvl="4" algn="ctr" rtl="0">
              <a:lnSpc>
                <a:spcPct val="100000"/>
              </a:lnSpc>
              <a:spcBef>
                <a:spcPts val="0"/>
              </a:spcBef>
              <a:spcAft>
                <a:spcPts val="0"/>
              </a:spcAft>
              <a:buSzPts val="1700"/>
              <a:buNone/>
              <a:defRPr sz="1700" b="1"/>
            </a:lvl5pPr>
            <a:lvl6pPr lvl="5" algn="ctr" rtl="0">
              <a:lnSpc>
                <a:spcPct val="100000"/>
              </a:lnSpc>
              <a:spcBef>
                <a:spcPts val="0"/>
              </a:spcBef>
              <a:spcAft>
                <a:spcPts val="0"/>
              </a:spcAft>
              <a:buSzPts val="1700"/>
              <a:buNone/>
              <a:defRPr sz="1700" b="1"/>
            </a:lvl6pPr>
            <a:lvl7pPr lvl="6" algn="ctr" rtl="0">
              <a:lnSpc>
                <a:spcPct val="100000"/>
              </a:lnSpc>
              <a:spcBef>
                <a:spcPts val="0"/>
              </a:spcBef>
              <a:spcAft>
                <a:spcPts val="0"/>
              </a:spcAft>
              <a:buSzPts val="1700"/>
              <a:buNone/>
              <a:defRPr sz="1700" b="1"/>
            </a:lvl7pPr>
            <a:lvl8pPr lvl="7" algn="ctr" rtl="0">
              <a:lnSpc>
                <a:spcPct val="100000"/>
              </a:lnSpc>
              <a:spcBef>
                <a:spcPts val="0"/>
              </a:spcBef>
              <a:spcAft>
                <a:spcPts val="0"/>
              </a:spcAft>
              <a:buSzPts val="1700"/>
              <a:buNone/>
              <a:defRPr sz="1700" b="1"/>
            </a:lvl8pPr>
            <a:lvl9pPr lvl="8" algn="ctr" rtl="0">
              <a:lnSpc>
                <a:spcPct val="100000"/>
              </a:lnSpc>
              <a:spcBef>
                <a:spcPts val="0"/>
              </a:spcBef>
              <a:spcAft>
                <a:spcPts val="0"/>
              </a:spcAft>
              <a:buSzPts val="1700"/>
              <a:buNone/>
              <a:defRPr sz="1700" b="1"/>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259"/>
        <p:cNvGrpSpPr/>
        <p:nvPr/>
      </p:nvGrpSpPr>
      <p:grpSpPr>
        <a:xfrm>
          <a:off x="0" y="0"/>
          <a:ext cx="0" cy="0"/>
          <a:chOff x="0" y="0"/>
          <a:chExt cx="0" cy="0"/>
        </a:xfrm>
      </p:grpSpPr>
      <p:sp>
        <p:nvSpPr>
          <p:cNvPr id="260" name="Google Shape;260;p23"/>
          <p:cNvSpPr txBox="1">
            <a:spLocks noGrp="1"/>
          </p:cNvSpPr>
          <p:nvPr>
            <p:ph type="title"/>
          </p:nvPr>
        </p:nvSpPr>
        <p:spPr>
          <a:xfrm>
            <a:off x="720000" y="540000"/>
            <a:ext cx="7704000" cy="3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261" name="Google Shape;261;p23"/>
          <p:cNvSpPr txBox="1">
            <a:spLocks noGrp="1"/>
          </p:cNvSpPr>
          <p:nvPr>
            <p:ph type="subTitle" idx="1"/>
          </p:nvPr>
        </p:nvSpPr>
        <p:spPr>
          <a:xfrm>
            <a:off x="3748875" y="1638044"/>
            <a:ext cx="1803300" cy="57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50"/>
              <a:buNone/>
              <a:defRPr sz="1100"/>
            </a:lvl1pPr>
            <a:lvl2pPr lvl="1" algn="ctr" rtl="0">
              <a:lnSpc>
                <a:spcPct val="100000"/>
              </a:lnSpc>
              <a:spcBef>
                <a:spcPts val="0"/>
              </a:spcBef>
              <a:spcAft>
                <a:spcPts val="0"/>
              </a:spcAft>
              <a:buSzPts val="950"/>
              <a:buNone/>
              <a:defRPr sz="950"/>
            </a:lvl2pPr>
            <a:lvl3pPr lvl="2" algn="ctr" rtl="0">
              <a:lnSpc>
                <a:spcPct val="100000"/>
              </a:lnSpc>
              <a:spcBef>
                <a:spcPts val="0"/>
              </a:spcBef>
              <a:spcAft>
                <a:spcPts val="0"/>
              </a:spcAft>
              <a:buSzPts val="950"/>
              <a:buNone/>
              <a:defRPr sz="950"/>
            </a:lvl3pPr>
            <a:lvl4pPr lvl="3" algn="ctr" rtl="0">
              <a:lnSpc>
                <a:spcPct val="100000"/>
              </a:lnSpc>
              <a:spcBef>
                <a:spcPts val="0"/>
              </a:spcBef>
              <a:spcAft>
                <a:spcPts val="0"/>
              </a:spcAft>
              <a:buSzPts val="950"/>
              <a:buNone/>
              <a:defRPr sz="950"/>
            </a:lvl4pPr>
            <a:lvl5pPr lvl="4" algn="ctr" rtl="0">
              <a:lnSpc>
                <a:spcPct val="100000"/>
              </a:lnSpc>
              <a:spcBef>
                <a:spcPts val="0"/>
              </a:spcBef>
              <a:spcAft>
                <a:spcPts val="0"/>
              </a:spcAft>
              <a:buSzPts val="950"/>
              <a:buNone/>
              <a:defRPr sz="950"/>
            </a:lvl5pPr>
            <a:lvl6pPr lvl="5" algn="ctr" rtl="0">
              <a:lnSpc>
                <a:spcPct val="100000"/>
              </a:lnSpc>
              <a:spcBef>
                <a:spcPts val="0"/>
              </a:spcBef>
              <a:spcAft>
                <a:spcPts val="0"/>
              </a:spcAft>
              <a:buSzPts val="950"/>
              <a:buNone/>
              <a:defRPr sz="950"/>
            </a:lvl6pPr>
            <a:lvl7pPr lvl="6" algn="ctr" rtl="0">
              <a:lnSpc>
                <a:spcPct val="100000"/>
              </a:lnSpc>
              <a:spcBef>
                <a:spcPts val="0"/>
              </a:spcBef>
              <a:spcAft>
                <a:spcPts val="0"/>
              </a:spcAft>
              <a:buSzPts val="950"/>
              <a:buNone/>
              <a:defRPr sz="950"/>
            </a:lvl7pPr>
            <a:lvl8pPr lvl="7" algn="ctr" rtl="0">
              <a:lnSpc>
                <a:spcPct val="100000"/>
              </a:lnSpc>
              <a:spcBef>
                <a:spcPts val="0"/>
              </a:spcBef>
              <a:spcAft>
                <a:spcPts val="0"/>
              </a:spcAft>
              <a:buSzPts val="950"/>
              <a:buNone/>
              <a:defRPr sz="950"/>
            </a:lvl8pPr>
            <a:lvl9pPr lvl="8" algn="ctr" rtl="0">
              <a:lnSpc>
                <a:spcPct val="100000"/>
              </a:lnSpc>
              <a:spcBef>
                <a:spcPts val="0"/>
              </a:spcBef>
              <a:spcAft>
                <a:spcPts val="0"/>
              </a:spcAft>
              <a:buSzPts val="950"/>
              <a:buNone/>
              <a:defRPr sz="950"/>
            </a:lvl9pPr>
          </a:lstStyle>
          <a:p>
            <a:endParaRPr/>
          </a:p>
        </p:txBody>
      </p:sp>
      <p:sp>
        <p:nvSpPr>
          <p:cNvPr id="262" name="Google Shape;262;p23"/>
          <p:cNvSpPr txBox="1">
            <a:spLocks noGrp="1"/>
          </p:cNvSpPr>
          <p:nvPr>
            <p:ph type="subTitle" idx="2"/>
          </p:nvPr>
        </p:nvSpPr>
        <p:spPr>
          <a:xfrm>
            <a:off x="3748975" y="1313294"/>
            <a:ext cx="1803300" cy="441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263" name="Google Shape;263;p23"/>
          <p:cNvSpPr txBox="1">
            <a:spLocks noGrp="1"/>
          </p:cNvSpPr>
          <p:nvPr>
            <p:ph type="subTitle" idx="3"/>
          </p:nvPr>
        </p:nvSpPr>
        <p:spPr>
          <a:xfrm>
            <a:off x="5789600" y="1638044"/>
            <a:ext cx="1803300" cy="5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100"/>
            </a:lvl1pPr>
            <a:lvl2pPr lvl="1" rtl="0">
              <a:lnSpc>
                <a:spcPct val="100000"/>
              </a:lnSpc>
              <a:spcBef>
                <a:spcPts val="0"/>
              </a:spcBef>
              <a:spcAft>
                <a:spcPts val="0"/>
              </a:spcAft>
              <a:buSzPts val="950"/>
              <a:buNone/>
              <a:defRPr sz="950"/>
            </a:lvl2pPr>
            <a:lvl3pPr lvl="2" rtl="0">
              <a:lnSpc>
                <a:spcPct val="100000"/>
              </a:lnSpc>
              <a:spcBef>
                <a:spcPts val="0"/>
              </a:spcBef>
              <a:spcAft>
                <a:spcPts val="0"/>
              </a:spcAft>
              <a:buSzPts val="950"/>
              <a:buNone/>
              <a:defRPr sz="950"/>
            </a:lvl3pPr>
            <a:lvl4pPr lvl="3" rtl="0">
              <a:lnSpc>
                <a:spcPct val="100000"/>
              </a:lnSpc>
              <a:spcBef>
                <a:spcPts val="0"/>
              </a:spcBef>
              <a:spcAft>
                <a:spcPts val="0"/>
              </a:spcAft>
              <a:buSzPts val="950"/>
              <a:buNone/>
              <a:defRPr sz="950"/>
            </a:lvl4pPr>
            <a:lvl5pPr lvl="4" rtl="0">
              <a:lnSpc>
                <a:spcPct val="100000"/>
              </a:lnSpc>
              <a:spcBef>
                <a:spcPts val="0"/>
              </a:spcBef>
              <a:spcAft>
                <a:spcPts val="0"/>
              </a:spcAft>
              <a:buSzPts val="950"/>
              <a:buNone/>
              <a:defRPr sz="950"/>
            </a:lvl5pPr>
            <a:lvl6pPr lvl="5" rtl="0">
              <a:lnSpc>
                <a:spcPct val="100000"/>
              </a:lnSpc>
              <a:spcBef>
                <a:spcPts val="0"/>
              </a:spcBef>
              <a:spcAft>
                <a:spcPts val="0"/>
              </a:spcAft>
              <a:buSzPts val="950"/>
              <a:buNone/>
              <a:defRPr sz="950"/>
            </a:lvl6pPr>
            <a:lvl7pPr lvl="6" rtl="0">
              <a:lnSpc>
                <a:spcPct val="100000"/>
              </a:lnSpc>
              <a:spcBef>
                <a:spcPts val="0"/>
              </a:spcBef>
              <a:spcAft>
                <a:spcPts val="0"/>
              </a:spcAft>
              <a:buSzPts val="950"/>
              <a:buNone/>
              <a:defRPr sz="950"/>
            </a:lvl7pPr>
            <a:lvl8pPr lvl="7" rtl="0">
              <a:lnSpc>
                <a:spcPct val="100000"/>
              </a:lnSpc>
              <a:spcBef>
                <a:spcPts val="0"/>
              </a:spcBef>
              <a:spcAft>
                <a:spcPts val="0"/>
              </a:spcAft>
              <a:buSzPts val="950"/>
              <a:buNone/>
              <a:defRPr sz="950"/>
            </a:lvl8pPr>
            <a:lvl9pPr lvl="8" rtl="0">
              <a:lnSpc>
                <a:spcPct val="100000"/>
              </a:lnSpc>
              <a:spcBef>
                <a:spcPts val="0"/>
              </a:spcBef>
              <a:spcAft>
                <a:spcPts val="0"/>
              </a:spcAft>
              <a:buSzPts val="950"/>
              <a:buNone/>
              <a:defRPr sz="950"/>
            </a:lvl9pPr>
          </a:lstStyle>
          <a:p>
            <a:endParaRPr/>
          </a:p>
        </p:txBody>
      </p:sp>
      <p:sp>
        <p:nvSpPr>
          <p:cNvPr id="264" name="Google Shape;264;p23"/>
          <p:cNvSpPr txBox="1">
            <a:spLocks noGrp="1"/>
          </p:cNvSpPr>
          <p:nvPr>
            <p:ph type="subTitle" idx="4"/>
          </p:nvPr>
        </p:nvSpPr>
        <p:spPr>
          <a:xfrm>
            <a:off x="5789600" y="1313294"/>
            <a:ext cx="1803300" cy="44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1600" b="1"/>
            </a:lvl1pPr>
            <a:lvl2pPr lvl="1" rtl="0">
              <a:lnSpc>
                <a:spcPct val="100000"/>
              </a:lnSpc>
              <a:spcBef>
                <a:spcPts val="0"/>
              </a:spcBef>
              <a:spcAft>
                <a:spcPts val="0"/>
              </a:spcAft>
              <a:buSzPts val="1600"/>
              <a:buNone/>
              <a:defRPr sz="1600" b="1"/>
            </a:lvl2pPr>
            <a:lvl3pPr lvl="2" rtl="0">
              <a:lnSpc>
                <a:spcPct val="100000"/>
              </a:lnSpc>
              <a:spcBef>
                <a:spcPts val="0"/>
              </a:spcBef>
              <a:spcAft>
                <a:spcPts val="0"/>
              </a:spcAft>
              <a:buSzPts val="1600"/>
              <a:buNone/>
              <a:defRPr sz="1600" b="1"/>
            </a:lvl3pPr>
            <a:lvl4pPr lvl="3" rtl="0">
              <a:lnSpc>
                <a:spcPct val="100000"/>
              </a:lnSpc>
              <a:spcBef>
                <a:spcPts val="0"/>
              </a:spcBef>
              <a:spcAft>
                <a:spcPts val="0"/>
              </a:spcAft>
              <a:buSzPts val="1600"/>
              <a:buNone/>
              <a:defRPr sz="1600" b="1"/>
            </a:lvl4pPr>
            <a:lvl5pPr lvl="4" rtl="0">
              <a:lnSpc>
                <a:spcPct val="100000"/>
              </a:lnSpc>
              <a:spcBef>
                <a:spcPts val="0"/>
              </a:spcBef>
              <a:spcAft>
                <a:spcPts val="0"/>
              </a:spcAft>
              <a:buSzPts val="1600"/>
              <a:buNone/>
              <a:defRPr sz="1600" b="1"/>
            </a:lvl5pPr>
            <a:lvl6pPr lvl="5" rtl="0">
              <a:lnSpc>
                <a:spcPct val="100000"/>
              </a:lnSpc>
              <a:spcBef>
                <a:spcPts val="0"/>
              </a:spcBef>
              <a:spcAft>
                <a:spcPts val="0"/>
              </a:spcAft>
              <a:buSzPts val="1600"/>
              <a:buNone/>
              <a:defRPr sz="1600" b="1"/>
            </a:lvl6pPr>
            <a:lvl7pPr lvl="6" rtl="0">
              <a:lnSpc>
                <a:spcPct val="100000"/>
              </a:lnSpc>
              <a:spcBef>
                <a:spcPts val="0"/>
              </a:spcBef>
              <a:spcAft>
                <a:spcPts val="0"/>
              </a:spcAft>
              <a:buSzPts val="1600"/>
              <a:buNone/>
              <a:defRPr sz="1600" b="1"/>
            </a:lvl7pPr>
            <a:lvl8pPr lvl="7" rtl="0">
              <a:lnSpc>
                <a:spcPct val="100000"/>
              </a:lnSpc>
              <a:spcBef>
                <a:spcPts val="0"/>
              </a:spcBef>
              <a:spcAft>
                <a:spcPts val="0"/>
              </a:spcAft>
              <a:buSzPts val="1600"/>
              <a:buNone/>
              <a:defRPr sz="1600" b="1"/>
            </a:lvl8pPr>
            <a:lvl9pPr lvl="8" rtl="0">
              <a:lnSpc>
                <a:spcPct val="100000"/>
              </a:lnSpc>
              <a:spcBef>
                <a:spcPts val="0"/>
              </a:spcBef>
              <a:spcAft>
                <a:spcPts val="0"/>
              </a:spcAft>
              <a:buSzPts val="1600"/>
              <a:buNone/>
              <a:defRPr sz="1600" b="1"/>
            </a:lvl9pPr>
          </a:lstStyle>
          <a:p>
            <a:endParaRPr/>
          </a:p>
        </p:txBody>
      </p:sp>
      <p:sp>
        <p:nvSpPr>
          <p:cNvPr id="265" name="Google Shape;265;p23"/>
          <p:cNvSpPr txBox="1">
            <a:spLocks noGrp="1"/>
          </p:cNvSpPr>
          <p:nvPr>
            <p:ph type="subTitle" idx="5"/>
          </p:nvPr>
        </p:nvSpPr>
        <p:spPr>
          <a:xfrm>
            <a:off x="1708375" y="1638044"/>
            <a:ext cx="1803300" cy="57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50"/>
              <a:buNone/>
              <a:defRPr sz="1100"/>
            </a:lvl1pPr>
            <a:lvl2pPr lvl="1" algn="r" rtl="0">
              <a:lnSpc>
                <a:spcPct val="100000"/>
              </a:lnSpc>
              <a:spcBef>
                <a:spcPts val="0"/>
              </a:spcBef>
              <a:spcAft>
                <a:spcPts val="0"/>
              </a:spcAft>
              <a:buSzPts val="950"/>
              <a:buNone/>
              <a:defRPr sz="950"/>
            </a:lvl2pPr>
            <a:lvl3pPr lvl="2" algn="r" rtl="0">
              <a:lnSpc>
                <a:spcPct val="100000"/>
              </a:lnSpc>
              <a:spcBef>
                <a:spcPts val="0"/>
              </a:spcBef>
              <a:spcAft>
                <a:spcPts val="0"/>
              </a:spcAft>
              <a:buSzPts val="950"/>
              <a:buNone/>
              <a:defRPr sz="950"/>
            </a:lvl3pPr>
            <a:lvl4pPr lvl="3" algn="r" rtl="0">
              <a:lnSpc>
                <a:spcPct val="100000"/>
              </a:lnSpc>
              <a:spcBef>
                <a:spcPts val="0"/>
              </a:spcBef>
              <a:spcAft>
                <a:spcPts val="0"/>
              </a:spcAft>
              <a:buSzPts val="950"/>
              <a:buNone/>
              <a:defRPr sz="950"/>
            </a:lvl4pPr>
            <a:lvl5pPr lvl="4" algn="r" rtl="0">
              <a:lnSpc>
                <a:spcPct val="100000"/>
              </a:lnSpc>
              <a:spcBef>
                <a:spcPts val="0"/>
              </a:spcBef>
              <a:spcAft>
                <a:spcPts val="0"/>
              </a:spcAft>
              <a:buSzPts val="950"/>
              <a:buNone/>
              <a:defRPr sz="950"/>
            </a:lvl5pPr>
            <a:lvl6pPr lvl="5" algn="r" rtl="0">
              <a:lnSpc>
                <a:spcPct val="100000"/>
              </a:lnSpc>
              <a:spcBef>
                <a:spcPts val="0"/>
              </a:spcBef>
              <a:spcAft>
                <a:spcPts val="0"/>
              </a:spcAft>
              <a:buSzPts val="950"/>
              <a:buNone/>
              <a:defRPr sz="950"/>
            </a:lvl6pPr>
            <a:lvl7pPr lvl="6" algn="r" rtl="0">
              <a:lnSpc>
                <a:spcPct val="100000"/>
              </a:lnSpc>
              <a:spcBef>
                <a:spcPts val="0"/>
              </a:spcBef>
              <a:spcAft>
                <a:spcPts val="0"/>
              </a:spcAft>
              <a:buSzPts val="950"/>
              <a:buNone/>
              <a:defRPr sz="950"/>
            </a:lvl7pPr>
            <a:lvl8pPr lvl="7" algn="r" rtl="0">
              <a:lnSpc>
                <a:spcPct val="100000"/>
              </a:lnSpc>
              <a:spcBef>
                <a:spcPts val="0"/>
              </a:spcBef>
              <a:spcAft>
                <a:spcPts val="0"/>
              </a:spcAft>
              <a:buSzPts val="950"/>
              <a:buNone/>
              <a:defRPr sz="950"/>
            </a:lvl8pPr>
            <a:lvl9pPr lvl="8" algn="r" rtl="0">
              <a:lnSpc>
                <a:spcPct val="100000"/>
              </a:lnSpc>
              <a:spcBef>
                <a:spcPts val="0"/>
              </a:spcBef>
              <a:spcAft>
                <a:spcPts val="0"/>
              </a:spcAft>
              <a:buSzPts val="950"/>
              <a:buNone/>
              <a:defRPr sz="950"/>
            </a:lvl9pPr>
          </a:lstStyle>
          <a:p>
            <a:endParaRPr/>
          </a:p>
        </p:txBody>
      </p:sp>
      <p:sp>
        <p:nvSpPr>
          <p:cNvPr id="266" name="Google Shape;266;p23"/>
          <p:cNvSpPr txBox="1">
            <a:spLocks noGrp="1"/>
          </p:cNvSpPr>
          <p:nvPr>
            <p:ph type="subTitle" idx="6"/>
          </p:nvPr>
        </p:nvSpPr>
        <p:spPr>
          <a:xfrm>
            <a:off x="1708250" y="1313294"/>
            <a:ext cx="1803300" cy="4413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1600" b="1"/>
            </a:lvl1pPr>
            <a:lvl2pPr lvl="1" algn="r" rtl="0">
              <a:lnSpc>
                <a:spcPct val="100000"/>
              </a:lnSpc>
              <a:spcBef>
                <a:spcPts val="0"/>
              </a:spcBef>
              <a:spcAft>
                <a:spcPts val="0"/>
              </a:spcAft>
              <a:buSzPts val="1600"/>
              <a:buNone/>
              <a:defRPr sz="1600" b="1"/>
            </a:lvl2pPr>
            <a:lvl3pPr lvl="2" algn="r" rtl="0">
              <a:lnSpc>
                <a:spcPct val="100000"/>
              </a:lnSpc>
              <a:spcBef>
                <a:spcPts val="0"/>
              </a:spcBef>
              <a:spcAft>
                <a:spcPts val="0"/>
              </a:spcAft>
              <a:buSzPts val="1600"/>
              <a:buNone/>
              <a:defRPr sz="1600" b="1"/>
            </a:lvl3pPr>
            <a:lvl4pPr lvl="3" algn="r" rtl="0">
              <a:lnSpc>
                <a:spcPct val="100000"/>
              </a:lnSpc>
              <a:spcBef>
                <a:spcPts val="0"/>
              </a:spcBef>
              <a:spcAft>
                <a:spcPts val="0"/>
              </a:spcAft>
              <a:buSzPts val="1600"/>
              <a:buNone/>
              <a:defRPr sz="1600" b="1"/>
            </a:lvl4pPr>
            <a:lvl5pPr lvl="4" algn="r" rtl="0">
              <a:lnSpc>
                <a:spcPct val="100000"/>
              </a:lnSpc>
              <a:spcBef>
                <a:spcPts val="0"/>
              </a:spcBef>
              <a:spcAft>
                <a:spcPts val="0"/>
              </a:spcAft>
              <a:buSzPts val="1600"/>
              <a:buNone/>
              <a:defRPr sz="1600" b="1"/>
            </a:lvl5pPr>
            <a:lvl6pPr lvl="5" algn="r" rtl="0">
              <a:lnSpc>
                <a:spcPct val="100000"/>
              </a:lnSpc>
              <a:spcBef>
                <a:spcPts val="0"/>
              </a:spcBef>
              <a:spcAft>
                <a:spcPts val="0"/>
              </a:spcAft>
              <a:buSzPts val="1600"/>
              <a:buNone/>
              <a:defRPr sz="1600" b="1"/>
            </a:lvl6pPr>
            <a:lvl7pPr lvl="6" algn="r" rtl="0">
              <a:lnSpc>
                <a:spcPct val="100000"/>
              </a:lnSpc>
              <a:spcBef>
                <a:spcPts val="0"/>
              </a:spcBef>
              <a:spcAft>
                <a:spcPts val="0"/>
              </a:spcAft>
              <a:buSzPts val="1600"/>
              <a:buNone/>
              <a:defRPr sz="1600" b="1"/>
            </a:lvl7pPr>
            <a:lvl8pPr lvl="7" algn="r" rtl="0">
              <a:lnSpc>
                <a:spcPct val="100000"/>
              </a:lnSpc>
              <a:spcBef>
                <a:spcPts val="0"/>
              </a:spcBef>
              <a:spcAft>
                <a:spcPts val="0"/>
              </a:spcAft>
              <a:buSzPts val="1600"/>
              <a:buNone/>
              <a:defRPr sz="1600" b="1"/>
            </a:lvl8pPr>
            <a:lvl9pPr lvl="8" algn="r" rtl="0">
              <a:lnSpc>
                <a:spcPct val="100000"/>
              </a:lnSpc>
              <a:spcBef>
                <a:spcPts val="0"/>
              </a:spcBef>
              <a:spcAft>
                <a:spcPts val="0"/>
              </a:spcAft>
              <a:buSzPts val="1600"/>
              <a:buNone/>
              <a:defRPr sz="1600" b="1"/>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336"/>
        <p:cNvGrpSpPr/>
        <p:nvPr/>
      </p:nvGrpSpPr>
      <p:grpSpPr>
        <a:xfrm>
          <a:off x="0" y="0"/>
          <a:ext cx="0" cy="0"/>
          <a:chOff x="0" y="0"/>
          <a:chExt cx="0" cy="0"/>
        </a:xfrm>
      </p:grpSpPr>
      <p:sp>
        <p:nvSpPr>
          <p:cNvPr id="337" name="Google Shape;337;p14"/>
          <p:cNvSpPr txBox="1">
            <a:spLocks noGrp="1"/>
          </p:cNvSpPr>
          <p:nvPr>
            <p:ph type="title"/>
          </p:nvPr>
        </p:nvSpPr>
        <p:spPr>
          <a:xfrm>
            <a:off x="3099288" y="2819450"/>
            <a:ext cx="4025400" cy="5976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1"/>
              </a:buClr>
              <a:buSzPts val="3200"/>
              <a:buNone/>
              <a:defRPr sz="2200">
                <a:solidFill>
                  <a:schemeClr val="accent2"/>
                </a:solidFill>
              </a:defRPr>
            </a:lvl1pPr>
            <a:lvl2pPr lvl="1">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2pPr>
            <a:lvl3pPr lvl="2">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3pPr>
            <a:lvl4pPr lvl="3">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4pPr>
            <a:lvl5pPr lvl="4">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5pPr>
            <a:lvl6pPr lvl="5">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6pPr>
            <a:lvl7pPr lvl="6">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7pPr>
            <a:lvl8pPr lvl="7">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8pPr>
            <a:lvl9pPr lvl="8">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9pPr>
          </a:lstStyle>
          <a:p>
            <a:endParaRPr/>
          </a:p>
        </p:txBody>
      </p:sp>
      <p:sp>
        <p:nvSpPr>
          <p:cNvPr id="338" name="Google Shape;338;p14"/>
          <p:cNvSpPr txBox="1">
            <a:spLocks noGrp="1"/>
          </p:cNvSpPr>
          <p:nvPr>
            <p:ph type="subTitle" idx="1"/>
          </p:nvPr>
        </p:nvSpPr>
        <p:spPr>
          <a:xfrm>
            <a:off x="1793425" y="1419125"/>
            <a:ext cx="5556900" cy="1543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400"/>
              <a:buNone/>
              <a:defRPr sz="2500">
                <a:solidFill>
                  <a:schemeClr val="accent1"/>
                </a:solidFill>
              </a:defRPr>
            </a:lvl1pPr>
            <a:lvl2pPr lvl="1" algn="ctr">
              <a:spcBef>
                <a:spcPts val="0"/>
              </a:spcBef>
              <a:spcAft>
                <a:spcPts val="0"/>
              </a:spcAft>
              <a:buClr>
                <a:schemeClr val="accent1"/>
              </a:buClr>
              <a:buSzPts val="1400"/>
              <a:buNone/>
              <a:defRPr>
                <a:solidFill>
                  <a:schemeClr val="accent1"/>
                </a:solidFill>
              </a:defRPr>
            </a:lvl2pPr>
            <a:lvl3pPr lvl="2" algn="ctr">
              <a:spcBef>
                <a:spcPts val="0"/>
              </a:spcBef>
              <a:spcAft>
                <a:spcPts val="0"/>
              </a:spcAft>
              <a:buClr>
                <a:schemeClr val="accent1"/>
              </a:buClr>
              <a:buSzPts val="1400"/>
              <a:buNone/>
              <a:defRPr>
                <a:solidFill>
                  <a:schemeClr val="accent1"/>
                </a:solidFill>
              </a:defRPr>
            </a:lvl3pPr>
            <a:lvl4pPr lvl="3" algn="ctr">
              <a:spcBef>
                <a:spcPts val="0"/>
              </a:spcBef>
              <a:spcAft>
                <a:spcPts val="0"/>
              </a:spcAft>
              <a:buClr>
                <a:schemeClr val="accent1"/>
              </a:buClr>
              <a:buSzPts val="1400"/>
              <a:buNone/>
              <a:defRPr>
                <a:solidFill>
                  <a:schemeClr val="accent1"/>
                </a:solidFill>
              </a:defRPr>
            </a:lvl4pPr>
            <a:lvl5pPr lvl="4" algn="ctr">
              <a:spcBef>
                <a:spcPts val="0"/>
              </a:spcBef>
              <a:spcAft>
                <a:spcPts val="0"/>
              </a:spcAft>
              <a:buClr>
                <a:schemeClr val="accent1"/>
              </a:buClr>
              <a:buSzPts val="1400"/>
              <a:buNone/>
              <a:defRPr>
                <a:solidFill>
                  <a:schemeClr val="accent1"/>
                </a:solidFill>
              </a:defRPr>
            </a:lvl5pPr>
            <a:lvl6pPr lvl="5" algn="ctr">
              <a:spcBef>
                <a:spcPts val="0"/>
              </a:spcBef>
              <a:spcAft>
                <a:spcPts val="0"/>
              </a:spcAft>
              <a:buClr>
                <a:schemeClr val="accent1"/>
              </a:buClr>
              <a:buSzPts val="1400"/>
              <a:buNone/>
              <a:defRPr>
                <a:solidFill>
                  <a:schemeClr val="accent1"/>
                </a:solidFill>
              </a:defRPr>
            </a:lvl6pPr>
            <a:lvl7pPr lvl="6" algn="ctr">
              <a:spcBef>
                <a:spcPts val="0"/>
              </a:spcBef>
              <a:spcAft>
                <a:spcPts val="0"/>
              </a:spcAft>
              <a:buClr>
                <a:schemeClr val="accent1"/>
              </a:buClr>
              <a:buSzPts val="1400"/>
              <a:buNone/>
              <a:defRPr>
                <a:solidFill>
                  <a:schemeClr val="accent1"/>
                </a:solidFill>
              </a:defRPr>
            </a:lvl7pPr>
            <a:lvl8pPr lvl="7" algn="ctr">
              <a:spcBef>
                <a:spcPts val="0"/>
              </a:spcBef>
              <a:spcAft>
                <a:spcPts val="0"/>
              </a:spcAft>
              <a:buClr>
                <a:schemeClr val="accent1"/>
              </a:buClr>
              <a:buSzPts val="1400"/>
              <a:buNone/>
              <a:defRPr>
                <a:solidFill>
                  <a:schemeClr val="accent1"/>
                </a:solidFill>
              </a:defRPr>
            </a:lvl8pPr>
            <a:lvl9pPr lvl="8" algn="ctr">
              <a:spcBef>
                <a:spcPts val="0"/>
              </a:spcBef>
              <a:spcAft>
                <a:spcPts val="0"/>
              </a:spcAft>
              <a:buClr>
                <a:schemeClr val="accent1"/>
              </a:buClr>
              <a:buSzPts val="1400"/>
              <a:buNone/>
              <a:defRPr>
                <a:solidFill>
                  <a:schemeClr val="accent1"/>
                </a:solidFill>
              </a:defRPr>
            </a:lvl9pPr>
          </a:lstStyle>
          <a:p>
            <a:endParaRPr/>
          </a:p>
        </p:txBody>
      </p:sp>
      <p:grpSp>
        <p:nvGrpSpPr>
          <p:cNvPr id="339" name="Google Shape;339;p14"/>
          <p:cNvGrpSpPr/>
          <p:nvPr/>
        </p:nvGrpSpPr>
        <p:grpSpPr>
          <a:xfrm>
            <a:off x="-1365138" y="314204"/>
            <a:ext cx="12488361" cy="5009720"/>
            <a:chOff x="-1365138" y="314204"/>
            <a:chExt cx="12488361" cy="5009720"/>
          </a:xfrm>
        </p:grpSpPr>
        <p:grpSp>
          <p:nvGrpSpPr>
            <p:cNvPr id="340" name="Google Shape;340;p14"/>
            <p:cNvGrpSpPr/>
            <p:nvPr/>
          </p:nvGrpSpPr>
          <p:grpSpPr>
            <a:xfrm>
              <a:off x="-1365138" y="3555204"/>
              <a:ext cx="5045596" cy="1283085"/>
              <a:chOff x="4939527" y="4919710"/>
              <a:chExt cx="3620029" cy="920566"/>
            </a:xfrm>
          </p:grpSpPr>
          <p:grpSp>
            <p:nvGrpSpPr>
              <p:cNvPr id="341" name="Google Shape;341;p14"/>
              <p:cNvGrpSpPr/>
              <p:nvPr/>
            </p:nvGrpSpPr>
            <p:grpSpPr>
              <a:xfrm>
                <a:off x="4939527" y="5053655"/>
                <a:ext cx="3620029" cy="786616"/>
                <a:chOff x="1855275" y="1578600"/>
                <a:chExt cx="154800" cy="33650"/>
              </a:xfrm>
            </p:grpSpPr>
            <p:sp>
              <p:nvSpPr>
                <p:cNvPr id="342" name="Google Shape;342;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1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14"/>
            <p:cNvGrpSpPr/>
            <p:nvPr/>
          </p:nvGrpSpPr>
          <p:grpSpPr>
            <a:xfrm>
              <a:off x="5283600" y="3773750"/>
              <a:ext cx="1264015" cy="1020051"/>
              <a:chOff x="7048175" y="3773750"/>
              <a:chExt cx="1264015" cy="1020051"/>
            </a:xfrm>
          </p:grpSpPr>
          <p:sp>
            <p:nvSpPr>
              <p:cNvPr id="348" name="Google Shape;348;p14"/>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14"/>
            <p:cNvGrpSpPr/>
            <p:nvPr/>
          </p:nvGrpSpPr>
          <p:grpSpPr>
            <a:xfrm>
              <a:off x="2891688" y="3994663"/>
              <a:ext cx="535800" cy="790575"/>
              <a:chOff x="4917188" y="4160225"/>
              <a:chExt cx="535800" cy="790575"/>
            </a:xfrm>
          </p:grpSpPr>
          <p:sp>
            <p:nvSpPr>
              <p:cNvPr id="352" name="Google Shape;352;p14"/>
              <p:cNvSpPr/>
              <p:nvPr/>
            </p:nvSpPr>
            <p:spPr>
              <a:xfrm>
                <a:off x="4991888" y="4342075"/>
                <a:ext cx="369425" cy="608725"/>
              </a:xfrm>
              <a:custGeom>
                <a:avLst/>
                <a:gdLst/>
                <a:ahLst/>
                <a:cxnLst/>
                <a:rect l="l" t="t" r="r" b="b"/>
                <a:pathLst>
                  <a:path w="14777" h="24349" extrusionOk="0">
                    <a:moveTo>
                      <a:pt x="13967" y="1"/>
                    </a:moveTo>
                    <a:cubicBezTo>
                      <a:pt x="13955" y="3489"/>
                      <a:pt x="11193" y="6359"/>
                      <a:pt x="7692" y="6478"/>
                    </a:cubicBezTo>
                    <a:lnTo>
                      <a:pt x="7692" y="203"/>
                    </a:lnTo>
                    <a:lnTo>
                      <a:pt x="6882" y="203"/>
                    </a:lnTo>
                    <a:lnTo>
                      <a:pt x="6882" y="8264"/>
                    </a:lnTo>
                    <a:cubicBezTo>
                      <a:pt x="3477" y="8037"/>
                      <a:pt x="822" y="5216"/>
                      <a:pt x="822" y="1799"/>
                    </a:cubicBezTo>
                    <a:lnTo>
                      <a:pt x="1" y="1799"/>
                    </a:lnTo>
                    <a:cubicBezTo>
                      <a:pt x="1" y="5668"/>
                      <a:pt x="3025" y="8859"/>
                      <a:pt x="6882" y="9073"/>
                    </a:cubicBezTo>
                    <a:lnTo>
                      <a:pt x="6882" y="20622"/>
                    </a:lnTo>
                    <a:cubicBezTo>
                      <a:pt x="4192" y="20408"/>
                      <a:pt x="2120" y="18158"/>
                      <a:pt x="2120" y="15467"/>
                    </a:cubicBezTo>
                    <a:lnTo>
                      <a:pt x="1298" y="15467"/>
                    </a:lnTo>
                    <a:cubicBezTo>
                      <a:pt x="1298" y="18610"/>
                      <a:pt x="3739" y="21230"/>
                      <a:pt x="6882" y="21444"/>
                    </a:cubicBezTo>
                    <a:lnTo>
                      <a:pt x="6882" y="24349"/>
                    </a:lnTo>
                    <a:lnTo>
                      <a:pt x="7704" y="24349"/>
                    </a:lnTo>
                    <a:lnTo>
                      <a:pt x="7704" y="18062"/>
                    </a:lnTo>
                    <a:cubicBezTo>
                      <a:pt x="11633" y="17943"/>
                      <a:pt x="14764" y="14717"/>
                      <a:pt x="14764" y="10776"/>
                    </a:cubicBezTo>
                    <a:lnTo>
                      <a:pt x="13955" y="10776"/>
                    </a:lnTo>
                    <a:cubicBezTo>
                      <a:pt x="13943" y="14264"/>
                      <a:pt x="11181" y="17122"/>
                      <a:pt x="7704" y="17241"/>
                    </a:cubicBezTo>
                    <a:lnTo>
                      <a:pt x="7704" y="7287"/>
                    </a:lnTo>
                    <a:cubicBezTo>
                      <a:pt x="11633" y="7168"/>
                      <a:pt x="14776" y="3942"/>
                      <a:pt x="14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4917188" y="4160225"/>
                <a:ext cx="533725" cy="266700"/>
              </a:xfrm>
              <a:custGeom>
                <a:avLst/>
                <a:gdLst/>
                <a:ahLst/>
                <a:cxnLst/>
                <a:rect l="l" t="t" r="r" b="b"/>
                <a:pathLst>
                  <a:path w="21349" h="10668" extrusionOk="0">
                    <a:moveTo>
                      <a:pt x="10680" y="0"/>
                    </a:moveTo>
                    <a:cubicBezTo>
                      <a:pt x="4786" y="0"/>
                      <a:pt x="0" y="4774"/>
                      <a:pt x="12" y="10668"/>
                    </a:cubicBezTo>
                    <a:lnTo>
                      <a:pt x="21348" y="10668"/>
                    </a:lnTo>
                    <a:cubicBezTo>
                      <a:pt x="21348" y="4774"/>
                      <a:pt x="16574" y="0"/>
                      <a:pt x="10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5248463" y="4516500"/>
                <a:ext cx="204525" cy="102425"/>
              </a:xfrm>
              <a:custGeom>
                <a:avLst/>
                <a:gdLst/>
                <a:ahLst/>
                <a:cxnLst/>
                <a:rect l="l" t="t" r="r" b="b"/>
                <a:pathLst>
                  <a:path w="8181" h="4097" extrusionOk="0">
                    <a:moveTo>
                      <a:pt x="4097" y="1"/>
                    </a:moveTo>
                    <a:cubicBezTo>
                      <a:pt x="1834" y="1"/>
                      <a:pt x="1" y="1834"/>
                      <a:pt x="1" y="4097"/>
                    </a:cubicBezTo>
                    <a:lnTo>
                      <a:pt x="8180" y="4097"/>
                    </a:lnTo>
                    <a:cubicBezTo>
                      <a:pt x="8180" y="1834"/>
                      <a:pt x="6347" y="1"/>
                      <a:pt x="40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4962138" y="4657300"/>
                <a:ext cx="147350" cy="73850"/>
              </a:xfrm>
              <a:custGeom>
                <a:avLst/>
                <a:gdLst/>
                <a:ahLst/>
                <a:cxnLst/>
                <a:rect l="l" t="t" r="r" b="b"/>
                <a:pathLst>
                  <a:path w="5894" h="2954" extrusionOk="0">
                    <a:moveTo>
                      <a:pt x="2941" y="0"/>
                    </a:moveTo>
                    <a:cubicBezTo>
                      <a:pt x="1310" y="0"/>
                      <a:pt x="0" y="1322"/>
                      <a:pt x="0" y="2953"/>
                    </a:cubicBezTo>
                    <a:lnTo>
                      <a:pt x="5894" y="2953"/>
                    </a:lnTo>
                    <a:cubicBezTo>
                      <a:pt x="5894" y="1322"/>
                      <a:pt x="4572" y="0"/>
                      <a:pt x="2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14"/>
            <p:cNvGrpSpPr/>
            <p:nvPr/>
          </p:nvGrpSpPr>
          <p:grpSpPr>
            <a:xfrm>
              <a:off x="6518929" y="934475"/>
              <a:ext cx="953258" cy="399719"/>
              <a:chOff x="1855275" y="1547350"/>
              <a:chExt cx="154800" cy="64900"/>
            </a:xfrm>
          </p:grpSpPr>
          <p:sp>
            <p:nvSpPr>
              <p:cNvPr id="357" name="Google Shape;357;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14"/>
            <p:cNvGrpSpPr/>
            <p:nvPr/>
          </p:nvGrpSpPr>
          <p:grpSpPr>
            <a:xfrm>
              <a:off x="-641918" y="885445"/>
              <a:ext cx="2233191" cy="936935"/>
              <a:chOff x="1855275" y="1547350"/>
              <a:chExt cx="154800" cy="64900"/>
            </a:xfrm>
          </p:grpSpPr>
          <p:sp>
            <p:nvSpPr>
              <p:cNvPr id="363" name="Google Shape;363;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14"/>
            <p:cNvGrpSpPr/>
            <p:nvPr/>
          </p:nvGrpSpPr>
          <p:grpSpPr>
            <a:xfrm>
              <a:off x="1252442" y="331073"/>
              <a:ext cx="1180814" cy="495181"/>
              <a:chOff x="1855275" y="1547350"/>
              <a:chExt cx="154800" cy="64900"/>
            </a:xfrm>
          </p:grpSpPr>
          <p:sp>
            <p:nvSpPr>
              <p:cNvPr id="369" name="Google Shape;369;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14"/>
            <p:cNvGrpSpPr/>
            <p:nvPr/>
          </p:nvGrpSpPr>
          <p:grpSpPr>
            <a:xfrm>
              <a:off x="7597279" y="314204"/>
              <a:ext cx="1261156" cy="528916"/>
              <a:chOff x="1855275" y="1547350"/>
              <a:chExt cx="154800" cy="64900"/>
            </a:xfrm>
          </p:grpSpPr>
          <p:sp>
            <p:nvSpPr>
              <p:cNvPr id="375" name="Google Shape;375;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14"/>
            <p:cNvSpPr/>
            <p:nvPr/>
          </p:nvSpPr>
          <p:spPr>
            <a:xfrm>
              <a:off x="0" y="4226450"/>
              <a:ext cx="4824742" cy="920139"/>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960525" y="3706999"/>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14"/>
            <p:cNvGrpSpPr/>
            <p:nvPr/>
          </p:nvGrpSpPr>
          <p:grpSpPr>
            <a:xfrm>
              <a:off x="-92" y="3884274"/>
              <a:ext cx="11123316" cy="1439649"/>
              <a:chOff x="-92" y="3884274"/>
              <a:chExt cx="11123316" cy="1439649"/>
            </a:xfrm>
          </p:grpSpPr>
          <p:sp>
            <p:nvSpPr>
              <p:cNvPr id="383" name="Google Shape;383;p14"/>
              <p:cNvSpPr/>
              <p:nvPr/>
            </p:nvSpPr>
            <p:spPr>
              <a:xfrm flipH="1">
                <a:off x="-92" y="4682325"/>
                <a:ext cx="9144092" cy="461491"/>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8296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hanks slide">
  <p:cSld name="Thanks slide">
    <p:spTree>
      <p:nvGrpSpPr>
        <p:cNvPr id="1" name="Shape 267"/>
        <p:cNvGrpSpPr/>
        <p:nvPr/>
      </p:nvGrpSpPr>
      <p:grpSpPr>
        <a:xfrm>
          <a:off x="0" y="0"/>
          <a:ext cx="0" cy="0"/>
          <a:chOff x="0" y="0"/>
          <a:chExt cx="0" cy="0"/>
        </a:xfrm>
      </p:grpSpPr>
      <p:grpSp>
        <p:nvGrpSpPr>
          <p:cNvPr id="268" name="Google Shape;268;p24"/>
          <p:cNvGrpSpPr/>
          <p:nvPr/>
        </p:nvGrpSpPr>
        <p:grpSpPr>
          <a:xfrm>
            <a:off x="292379" y="-21025"/>
            <a:ext cx="8947379" cy="5164658"/>
            <a:chOff x="292378" y="-21025"/>
            <a:chExt cx="8947379" cy="5164658"/>
          </a:xfrm>
        </p:grpSpPr>
        <p:sp>
          <p:nvSpPr>
            <p:cNvPr id="269" name="Google Shape;269;p24"/>
            <p:cNvSpPr/>
            <p:nvPr/>
          </p:nvSpPr>
          <p:spPr>
            <a:xfrm>
              <a:off x="3531875" y="-21025"/>
              <a:ext cx="5667221" cy="5164654"/>
            </a:xfrm>
            <a:custGeom>
              <a:avLst/>
              <a:gdLst/>
              <a:ahLst/>
              <a:cxnLst/>
              <a:rect l="l" t="t" r="r" b="b"/>
              <a:pathLst>
                <a:path w="173668" h="159526" extrusionOk="0">
                  <a:moveTo>
                    <a:pt x="74978" y="0"/>
                  </a:moveTo>
                  <a:lnTo>
                    <a:pt x="1" y="93821"/>
                  </a:lnTo>
                  <a:lnTo>
                    <a:pt x="1" y="100750"/>
                  </a:lnTo>
                  <a:lnTo>
                    <a:pt x="89966" y="159525"/>
                  </a:lnTo>
                  <a:lnTo>
                    <a:pt x="128070" y="159525"/>
                  </a:lnTo>
                  <a:lnTo>
                    <a:pt x="173667" y="159492"/>
                  </a:lnTo>
                  <a:lnTo>
                    <a:pt x="123683" y="159492"/>
                  </a:lnTo>
                  <a:lnTo>
                    <a:pt x="67" y="97044"/>
                  </a:lnTo>
                  <a:lnTo>
                    <a:pt x="88404" y="0"/>
                  </a:lnTo>
                  <a:close/>
                </a:path>
              </a:pathLst>
            </a:custGeom>
            <a:solidFill>
              <a:srgbClr val="F5EB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4"/>
            <p:cNvSpPr/>
            <p:nvPr/>
          </p:nvSpPr>
          <p:spPr>
            <a:xfrm>
              <a:off x="3534061" y="-21025"/>
              <a:ext cx="5665035" cy="5163554"/>
            </a:xfrm>
            <a:custGeom>
              <a:avLst/>
              <a:gdLst/>
              <a:ahLst/>
              <a:cxnLst/>
              <a:rect l="l" t="t" r="r" b="b"/>
              <a:pathLst>
                <a:path w="173601" h="159492" extrusionOk="0">
                  <a:moveTo>
                    <a:pt x="88337" y="0"/>
                  </a:moveTo>
                  <a:lnTo>
                    <a:pt x="0" y="97044"/>
                  </a:lnTo>
                  <a:lnTo>
                    <a:pt x="123616" y="159492"/>
                  </a:lnTo>
                  <a:lnTo>
                    <a:pt x="173600" y="159492"/>
                  </a:lnTo>
                  <a:lnTo>
                    <a:pt x="173600" y="159309"/>
                  </a:lnTo>
                  <a:lnTo>
                    <a:pt x="173600" y="0"/>
                  </a:lnTo>
                  <a:close/>
                </a:path>
              </a:pathLst>
            </a:custGeom>
            <a:solidFill>
              <a:srgbClr val="F5EB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4"/>
            <p:cNvSpPr/>
            <p:nvPr/>
          </p:nvSpPr>
          <p:spPr>
            <a:xfrm>
              <a:off x="3531875" y="-21025"/>
              <a:ext cx="5667221" cy="5164654"/>
            </a:xfrm>
            <a:custGeom>
              <a:avLst/>
              <a:gdLst/>
              <a:ahLst/>
              <a:cxnLst/>
              <a:rect l="l" t="t" r="r" b="b"/>
              <a:pathLst>
                <a:path w="173668" h="159526" extrusionOk="0">
                  <a:moveTo>
                    <a:pt x="74978" y="0"/>
                  </a:moveTo>
                  <a:lnTo>
                    <a:pt x="1" y="93821"/>
                  </a:lnTo>
                  <a:lnTo>
                    <a:pt x="1" y="100750"/>
                  </a:lnTo>
                  <a:lnTo>
                    <a:pt x="89966" y="159525"/>
                  </a:lnTo>
                  <a:lnTo>
                    <a:pt x="128070" y="159525"/>
                  </a:lnTo>
                  <a:lnTo>
                    <a:pt x="173667" y="159492"/>
                  </a:lnTo>
                  <a:lnTo>
                    <a:pt x="173667" y="159309"/>
                  </a:lnTo>
                  <a:lnTo>
                    <a:pt x="173667" y="0"/>
                  </a:lnTo>
                  <a:close/>
                </a:path>
              </a:pathLst>
            </a:custGeom>
            <a:solidFill>
              <a:srgbClr val="FFFFFF">
                <a:alpha val="3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24"/>
            <p:cNvSpPr/>
            <p:nvPr/>
          </p:nvSpPr>
          <p:spPr>
            <a:xfrm>
              <a:off x="3574723" y="-21025"/>
              <a:ext cx="5665035" cy="5163554"/>
            </a:xfrm>
            <a:custGeom>
              <a:avLst/>
              <a:gdLst/>
              <a:ahLst/>
              <a:cxnLst/>
              <a:rect l="l" t="t" r="r" b="b"/>
              <a:pathLst>
                <a:path w="173601" h="159492" extrusionOk="0">
                  <a:moveTo>
                    <a:pt x="88338" y="0"/>
                  </a:moveTo>
                  <a:lnTo>
                    <a:pt x="0" y="97044"/>
                  </a:lnTo>
                  <a:lnTo>
                    <a:pt x="123616" y="159492"/>
                  </a:lnTo>
                  <a:lnTo>
                    <a:pt x="173601" y="159492"/>
                  </a:lnTo>
                  <a:lnTo>
                    <a:pt x="173601" y="159309"/>
                  </a:lnTo>
                  <a:lnTo>
                    <a:pt x="173601" y="0"/>
                  </a:lnTo>
                  <a:close/>
                </a:path>
              </a:pathLst>
            </a:custGeom>
            <a:solidFill>
              <a:srgbClr val="FFFFFF">
                <a:alpha val="3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4"/>
            <p:cNvSpPr/>
            <p:nvPr/>
          </p:nvSpPr>
          <p:spPr>
            <a:xfrm>
              <a:off x="4182331" y="2176031"/>
              <a:ext cx="384442" cy="384442"/>
            </a:xfrm>
            <a:custGeom>
              <a:avLst/>
              <a:gdLst/>
              <a:ahLst/>
              <a:cxnLst/>
              <a:rect l="l" t="t" r="r" b="b"/>
              <a:pathLst>
                <a:path w="11982" h="11982" extrusionOk="0">
                  <a:moveTo>
                    <a:pt x="5999" y="0"/>
                  </a:moveTo>
                  <a:lnTo>
                    <a:pt x="3872" y="3872"/>
                  </a:lnTo>
                  <a:lnTo>
                    <a:pt x="1" y="5999"/>
                  </a:lnTo>
                  <a:lnTo>
                    <a:pt x="3872" y="8110"/>
                  </a:lnTo>
                  <a:lnTo>
                    <a:pt x="5999" y="11981"/>
                  </a:lnTo>
                  <a:lnTo>
                    <a:pt x="8110" y="8110"/>
                  </a:lnTo>
                  <a:lnTo>
                    <a:pt x="11982" y="5999"/>
                  </a:lnTo>
                  <a:lnTo>
                    <a:pt x="8110" y="3872"/>
                  </a:lnTo>
                  <a:lnTo>
                    <a:pt x="5999"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24"/>
            <p:cNvSpPr/>
            <p:nvPr/>
          </p:nvSpPr>
          <p:spPr>
            <a:xfrm>
              <a:off x="5860216" y="4458494"/>
              <a:ext cx="384442" cy="384442"/>
            </a:xfrm>
            <a:custGeom>
              <a:avLst/>
              <a:gdLst/>
              <a:ahLst/>
              <a:cxnLst/>
              <a:rect l="l" t="t" r="r" b="b"/>
              <a:pathLst>
                <a:path w="11982" h="11982" extrusionOk="0">
                  <a:moveTo>
                    <a:pt x="5999" y="1"/>
                  </a:moveTo>
                  <a:lnTo>
                    <a:pt x="3872" y="3873"/>
                  </a:lnTo>
                  <a:lnTo>
                    <a:pt x="0" y="5983"/>
                  </a:lnTo>
                  <a:lnTo>
                    <a:pt x="3872" y="8110"/>
                  </a:lnTo>
                  <a:lnTo>
                    <a:pt x="5999" y="11982"/>
                  </a:lnTo>
                  <a:lnTo>
                    <a:pt x="8109" y="8110"/>
                  </a:lnTo>
                  <a:lnTo>
                    <a:pt x="11981" y="5983"/>
                  </a:lnTo>
                  <a:lnTo>
                    <a:pt x="8109" y="3873"/>
                  </a:lnTo>
                  <a:lnTo>
                    <a:pt x="5999"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24"/>
            <p:cNvSpPr/>
            <p:nvPr/>
          </p:nvSpPr>
          <p:spPr>
            <a:xfrm>
              <a:off x="5192688" y="1053730"/>
              <a:ext cx="384442" cy="384442"/>
            </a:xfrm>
            <a:custGeom>
              <a:avLst/>
              <a:gdLst/>
              <a:ahLst/>
              <a:cxnLst/>
              <a:rect l="l" t="t" r="r" b="b"/>
              <a:pathLst>
                <a:path w="11982" h="11982" extrusionOk="0">
                  <a:moveTo>
                    <a:pt x="5982" y="0"/>
                  </a:moveTo>
                  <a:lnTo>
                    <a:pt x="3872" y="3872"/>
                  </a:lnTo>
                  <a:lnTo>
                    <a:pt x="0" y="5982"/>
                  </a:lnTo>
                  <a:lnTo>
                    <a:pt x="3872" y="8109"/>
                  </a:lnTo>
                  <a:lnTo>
                    <a:pt x="5982" y="11981"/>
                  </a:lnTo>
                  <a:lnTo>
                    <a:pt x="8109" y="8109"/>
                  </a:lnTo>
                  <a:lnTo>
                    <a:pt x="11981" y="5982"/>
                  </a:lnTo>
                  <a:lnTo>
                    <a:pt x="8109" y="3872"/>
                  </a:lnTo>
                  <a:lnTo>
                    <a:pt x="5982"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24"/>
            <p:cNvSpPr/>
            <p:nvPr/>
          </p:nvSpPr>
          <p:spPr>
            <a:xfrm>
              <a:off x="3990399" y="3912022"/>
              <a:ext cx="384442" cy="384442"/>
            </a:xfrm>
            <a:custGeom>
              <a:avLst/>
              <a:gdLst/>
              <a:ahLst/>
              <a:cxnLst/>
              <a:rect l="l" t="t" r="r" b="b"/>
              <a:pathLst>
                <a:path w="11982" h="11982" extrusionOk="0">
                  <a:moveTo>
                    <a:pt x="5983" y="0"/>
                  </a:moveTo>
                  <a:lnTo>
                    <a:pt x="3872" y="3872"/>
                  </a:lnTo>
                  <a:lnTo>
                    <a:pt x="0" y="5982"/>
                  </a:lnTo>
                  <a:lnTo>
                    <a:pt x="3872" y="8109"/>
                  </a:lnTo>
                  <a:lnTo>
                    <a:pt x="5983" y="11981"/>
                  </a:lnTo>
                  <a:lnTo>
                    <a:pt x="8110" y="8109"/>
                  </a:lnTo>
                  <a:lnTo>
                    <a:pt x="11981" y="5982"/>
                  </a:lnTo>
                  <a:lnTo>
                    <a:pt x="8110" y="3872"/>
                  </a:lnTo>
                  <a:lnTo>
                    <a:pt x="5983"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24"/>
            <p:cNvSpPr/>
            <p:nvPr/>
          </p:nvSpPr>
          <p:spPr>
            <a:xfrm>
              <a:off x="4572613" y="3814965"/>
              <a:ext cx="238359" cy="238359"/>
            </a:xfrm>
            <a:custGeom>
              <a:avLst/>
              <a:gdLst/>
              <a:ahLst/>
              <a:cxnLst/>
              <a:rect l="l" t="t" r="r" b="b"/>
              <a:pathLst>
                <a:path w="7429" h="7429" extrusionOk="0">
                  <a:moveTo>
                    <a:pt x="3706" y="1"/>
                  </a:moveTo>
                  <a:lnTo>
                    <a:pt x="2393" y="2410"/>
                  </a:lnTo>
                  <a:lnTo>
                    <a:pt x="0" y="3723"/>
                  </a:lnTo>
                  <a:lnTo>
                    <a:pt x="2393" y="5036"/>
                  </a:lnTo>
                  <a:lnTo>
                    <a:pt x="3706" y="7429"/>
                  </a:lnTo>
                  <a:lnTo>
                    <a:pt x="5019" y="5036"/>
                  </a:lnTo>
                  <a:lnTo>
                    <a:pt x="7428" y="3723"/>
                  </a:lnTo>
                  <a:lnTo>
                    <a:pt x="5019" y="2410"/>
                  </a:lnTo>
                  <a:lnTo>
                    <a:pt x="3706"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24"/>
            <p:cNvSpPr/>
            <p:nvPr/>
          </p:nvSpPr>
          <p:spPr>
            <a:xfrm>
              <a:off x="5381412" y="4127409"/>
              <a:ext cx="238359" cy="238359"/>
            </a:xfrm>
            <a:custGeom>
              <a:avLst/>
              <a:gdLst/>
              <a:ahLst/>
              <a:cxnLst/>
              <a:rect l="l" t="t" r="r" b="b"/>
              <a:pathLst>
                <a:path w="7429" h="7429" extrusionOk="0">
                  <a:moveTo>
                    <a:pt x="3723" y="0"/>
                  </a:moveTo>
                  <a:lnTo>
                    <a:pt x="2410" y="2410"/>
                  </a:lnTo>
                  <a:lnTo>
                    <a:pt x="1" y="3723"/>
                  </a:lnTo>
                  <a:lnTo>
                    <a:pt x="2410" y="5035"/>
                  </a:lnTo>
                  <a:lnTo>
                    <a:pt x="3723" y="7428"/>
                  </a:lnTo>
                  <a:lnTo>
                    <a:pt x="5036" y="5035"/>
                  </a:lnTo>
                  <a:lnTo>
                    <a:pt x="7429" y="3723"/>
                  </a:lnTo>
                  <a:lnTo>
                    <a:pt x="5036" y="2410"/>
                  </a:lnTo>
                  <a:lnTo>
                    <a:pt x="3723"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4"/>
            <p:cNvSpPr/>
            <p:nvPr/>
          </p:nvSpPr>
          <p:spPr>
            <a:xfrm>
              <a:off x="4691520" y="1890250"/>
              <a:ext cx="238327" cy="238359"/>
            </a:xfrm>
            <a:custGeom>
              <a:avLst/>
              <a:gdLst/>
              <a:ahLst/>
              <a:cxnLst/>
              <a:rect l="l" t="t" r="r" b="b"/>
              <a:pathLst>
                <a:path w="7428" h="7429" extrusionOk="0">
                  <a:moveTo>
                    <a:pt x="3722" y="1"/>
                  </a:moveTo>
                  <a:lnTo>
                    <a:pt x="2410" y="2410"/>
                  </a:lnTo>
                  <a:lnTo>
                    <a:pt x="0" y="3723"/>
                  </a:lnTo>
                  <a:lnTo>
                    <a:pt x="2410" y="5036"/>
                  </a:lnTo>
                  <a:lnTo>
                    <a:pt x="3722" y="7429"/>
                  </a:lnTo>
                  <a:lnTo>
                    <a:pt x="5035" y="5036"/>
                  </a:lnTo>
                  <a:lnTo>
                    <a:pt x="7428" y="3723"/>
                  </a:lnTo>
                  <a:lnTo>
                    <a:pt x="5035" y="2410"/>
                  </a:lnTo>
                  <a:lnTo>
                    <a:pt x="3722"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24"/>
            <p:cNvSpPr/>
            <p:nvPr/>
          </p:nvSpPr>
          <p:spPr>
            <a:xfrm>
              <a:off x="4527277" y="1230743"/>
              <a:ext cx="238359" cy="238359"/>
            </a:xfrm>
            <a:custGeom>
              <a:avLst/>
              <a:gdLst/>
              <a:ahLst/>
              <a:cxnLst/>
              <a:rect l="l" t="t" r="r" b="b"/>
              <a:pathLst>
                <a:path w="7429" h="7429" extrusionOk="0">
                  <a:moveTo>
                    <a:pt x="3707" y="0"/>
                  </a:moveTo>
                  <a:lnTo>
                    <a:pt x="2394" y="2393"/>
                  </a:lnTo>
                  <a:lnTo>
                    <a:pt x="1" y="3706"/>
                  </a:lnTo>
                  <a:lnTo>
                    <a:pt x="2394" y="5019"/>
                  </a:lnTo>
                  <a:lnTo>
                    <a:pt x="3707" y="7428"/>
                  </a:lnTo>
                  <a:lnTo>
                    <a:pt x="5019" y="5019"/>
                  </a:lnTo>
                  <a:lnTo>
                    <a:pt x="7429" y="3706"/>
                  </a:lnTo>
                  <a:lnTo>
                    <a:pt x="5019" y="2393"/>
                  </a:lnTo>
                  <a:lnTo>
                    <a:pt x="3707"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24"/>
            <p:cNvSpPr/>
            <p:nvPr/>
          </p:nvSpPr>
          <p:spPr>
            <a:xfrm>
              <a:off x="5456074" y="340352"/>
              <a:ext cx="238359" cy="238359"/>
            </a:xfrm>
            <a:custGeom>
              <a:avLst/>
              <a:gdLst/>
              <a:ahLst/>
              <a:cxnLst/>
              <a:rect l="l" t="t" r="r" b="b"/>
              <a:pathLst>
                <a:path w="7429" h="7429" extrusionOk="0">
                  <a:moveTo>
                    <a:pt x="3706" y="0"/>
                  </a:moveTo>
                  <a:lnTo>
                    <a:pt x="2393" y="2393"/>
                  </a:lnTo>
                  <a:lnTo>
                    <a:pt x="0" y="3706"/>
                  </a:lnTo>
                  <a:lnTo>
                    <a:pt x="2393" y="5019"/>
                  </a:lnTo>
                  <a:lnTo>
                    <a:pt x="3706" y="7428"/>
                  </a:lnTo>
                  <a:lnTo>
                    <a:pt x="5019" y="5019"/>
                  </a:lnTo>
                  <a:lnTo>
                    <a:pt x="7428" y="3706"/>
                  </a:lnTo>
                  <a:lnTo>
                    <a:pt x="5019" y="2393"/>
                  </a:lnTo>
                  <a:lnTo>
                    <a:pt x="3706"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24"/>
            <p:cNvSpPr/>
            <p:nvPr/>
          </p:nvSpPr>
          <p:spPr>
            <a:xfrm>
              <a:off x="7002763" y="4625368"/>
              <a:ext cx="238359" cy="238359"/>
            </a:xfrm>
            <a:custGeom>
              <a:avLst/>
              <a:gdLst/>
              <a:ahLst/>
              <a:cxnLst/>
              <a:rect l="l" t="t" r="r" b="b"/>
              <a:pathLst>
                <a:path w="7429" h="7429" extrusionOk="0">
                  <a:moveTo>
                    <a:pt x="3723" y="1"/>
                  </a:moveTo>
                  <a:lnTo>
                    <a:pt x="2410" y="2394"/>
                  </a:lnTo>
                  <a:lnTo>
                    <a:pt x="1" y="3707"/>
                  </a:lnTo>
                  <a:lnTo>
                    <a:pt x="2410" y="5019"/>
                  </a:lnTo>
                  <a:lnTo>
                    <a:pt x="3723" y="7429"/>
                  </a:lnTo>
                  <a:lnTo>
                    <a:pt x="5036" y="5019"/>
                  </a:lnTo>
                  <a:lnTo>
                    <a:pt x="7429" y="3707"/>
                  </a:lnTo>
                  <a:lnTo>
                    <a:pt x="5036" y="2394"/>
                  </a:lnTo>
                  <a:lnTo>
                    <a:pt x="3723" y="1"/>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24"/>
            <p:cNvSpPr/>
            <p:nvPr/>
          </p:nvSpPr>
          <p:spPr>
            <a:xfrm>
              <a:off x="292378" y="1635555"/>
              <a:ext cx="3093443" cy="3508078"/>
            </a:xfrm>
            <a:custGeom>
              <a:avLst/>
              <a:gdLst/>
              <a:ahLst/>
              <a:cxnLst/>
              <a:rect l="l" t="t" r="r" b="b"/>
              <a:pathLst>
                <a:path w="96414" h="109337" extrusionOk="0">
                  <a:moveTo>
                    <a:pt x="27751" y="3119"/>
                  </a:moveTo>
                  <a:cubicBezTo>
                    <a:pt x="32304" y="3119"/>
                    <a:pt x="33285" y="3767"/>
                    <a:pt x="33285" y="3767"/>
                  </a:cubicBezTo>
                  <a:cubicBezTo>
                    <a:pt x="37289" y="4282"/>
                    <a:pt x="38918" y="7356"/>
                    <a:pt x="36891" y="10630"/>
                  </a:cubicBezTo>
                  <a:lnTo>
                    <a:pt x="35212" y="12109"/>
                  </a:lnTo>
                  <a:cubicBezTo>
                    <a:pt x="32811" y="10488"/>
                    <a:pt x="30032" y="9673"/>
                    <a:pt x="27256" y="9673"/>
                  </a:cubicBezTo>
                  <a:cubicBezTo>
                    <a:pt x="24594" y="9673"/>
                    <a:pt x="21934" y="10422"/>
                    <a:pt x="19609" y="11926"/>
                  </a:cubicBezTo>
                  <a:lnTo>
                    <a:pt x="18180" y="10630"/>
                  </a:lnTo>
                  <a:cubicBezTo>
                    <a:pt x="16152" y="7356"/>
                    <a:pt x="17781" y="4299"/>
                    <a:pt x="21802" y="3800"/>
                  </a:cubicBezTo>
                  <a:cubicBezTo>
                    <a:pt x="21802" y="3800"/>
                    <a:pt x="23181" y="3119"/>
                    <a:pt x="27751" y="3119"/>
                  </a:cubicBezTo>
                  <a:close/>
                  <a:moveTo>
                    <a:pt x="13607" y="11187"/>
                  </a:moveTo>
                  <a:cubicBezTo>
                    <a:pt x="14313" y="11187"/>
                    <a:pt x="15132" y="11424"/>
                    <a:pt x="16086" y="11976"/>
                  </a:cubicBezTo>
                  <a:cubicBezTo>
                    <a:pt x="16717" y="12358"/>
                    <a:pt x="17282" y="12807"/>
                    <a:pt x="17781" y="13322"/>
                  </a:cubicBezTo>
                  <a:cubicBezTo>
                    <a:pt x="16003" y="14934"/>
                    <a:pt x="14673" y="16961"/>
                    <a:pt x="13892" y="19204"/>
                  </a:cubicBezTo>
                  <a:cubicBezTo>
                    <a:pt x="13327" y="19055"/>
                    <a:pt x="12796" y="18822"/>
                    <a:pt x="12297" y="18540"/>
                  </a:cubicBezTo>
                  <a:cubicBezTo>
                    <a:pt x="9539" y="16945"/>
                    <a:pt x="9622" y="15034"/>
                    <a:pt x="10652" y="13222"/>
                  </a:cubicBezTo>
                  <a:cubicBezTo>
                    <a:pt x="11337" y="12037"/>
                    <a:pt x="12271" y="11187"/>
                    <a:pt x="13607" y="11187"/>
                  </a:cubicBezTo>
                  <a:close/>
                  <a:moveTo>
                    <a:pt x="41463" y="11187"/>
                  </a:moveTo>
                  <a:cubicBezTo>
                    <a:pt x="42797" y="11187"/>
                    <a:pt x="43728" y="12037"/>
                    <a:pt x="44402" y="13222"/>
                  </a:cubicBezTo>
                  <a:cubicBezTo>
                    <a:pt x="45465" y="15034"/>
                    <a:pt x="45531" y="16945"/>
                    <a:pt x="42773" y="18540"/>
                  </a:cubicBezTo>
                  <a:cubicBezTo>
                    <a:pt x="42108" y="18905"/>
                    <a:pt x="41410" y="19171"/>
                    <a:pt x="40679" y="19354"/>
                  </a:cubicBezTo>
                  <a:cubicBezTo>
                    <a:pt x="39948" y="17161"/>
                    <a:pt x="38702" y="15200"/>
                    <a:pt x="37040" y="13604"/>
                  </a:cubicBezTo>
                  <a:cubicBezTo>
                    <a:pt x="37605" y="12973"/>
                    <a:pt x="38253" y="12425"/>
                    <a:pt x="38984" y="11976"/>
                  </a:cubicBezTo>
                  <a:cubicBezTo>
                    <a:pt x="39938" y="11424"/>
                    <a:pt x="40757" y="11187"/>
                    <a:pt x="41463" y="11187"/>
                  </a:cubicBezTo>
                  <a:close/>
                  <a:moveTo>
                    <a:pt x="41394" y="24389"/>
                  </a:moveTo>
                  <a:lnTo>
                    <a:pt x="41460" y="24406"/>
                  </a:lnTo>
                  <a:cubicBezTo>
                    <a:pt x="41527" y="26400"/>
                    <a:pt x="41493" y="28975"/>
                    <a:pt x="41477" y="31734"/>
                  </a:cubicBezTo>
                  <a:cubicBezTo>
                    <a:pt x="40845" y="31401"/>
                    <a:pt x="40247" y="31036"/>
                    <a:pt x="39666" y="30637"/>
                  </a:cubicBezTo>
                  <a:cubicBezTo>
                    <a:pt x="40712" y="28709"/>
                    <a:pt x="41311" y="26582"/>
                    <a:pt x="41394" y="24389"/>
                  </a:cubicBezTo>
                  <a:close/>
                  <a:moveTo>
                    <a:pt x="42042" y="24522"/>
                  </a:moveTo>
                  <a:cubicBezTo>
                    <a:pt x="42923" y="24688"/>
                    <a:pt x="43986" y="24888"/>
                    <a:pt x="45332" y="25054"/>
                  </a:cubicBezTo>
                  <a:cubicBezTo>
                    <a:pt x="46096" y="25153"/>
                    <a:pt x="46828" y="25203"/>
                    <a:pt x="47559" y="25220"/>
                  </a:cubicBezTo>
                  <a:cubicBezTo>
                    <a:pt x="47509" y="26034"/>
                    <a:pt x="47326" y="26832"/>
                    <a:pt x="46994" y="27580"/>
                  </a:cubicBezTo>
                  <a:cubicBezTo>
                    <a:pt x="46994" y="27580"/>
                    <a:pt x="46911" y="28842"/>
                    <a:pt x="45216" y="32016"/>
                  </a:cubicBezTo>
                  <a:lnTo>
                    <a:pt x="42042" y="24522"/>
                  </a:lnTo>
                  <a:close/>
                  <a:moveTo>
                    <a:pt x="57586" y="23983"/>
                  </a:moveTo>
                  <a:cubicBezTo>
                    <a:pt x="58516" y="23983"/>
                    <a:pt x="59424" y="24335"/>
                    <a:pt x="59988" y="25070"/>
                  </a:cubicBezTo>
                  <a:cubicBezTo>
                    <a:pt x="56731" y="25303"/>
                    <a:pt x="54206" y="28012"/>
                    <a:pt x="54189" y="31269"/>
                  </a:cubicBezTo>
                  <a:lnTo>
                    <a:pt x="54189" y="32050"/>
                  </a:lnTo>
                  <a:cubicBezTo>
                    <a:pt x="51131" y="32099"/>
                    <a:pt x="49918" y="32581"/>
                    <a:pt x="48290" y="32847"/>
                  </a:cubicBezTo>
                  <a:cubicBezTo>
                    <a:pt x="49437" y="30421"/>
                    <a:pt x="50168" y="27812"/>
                    <a:pt x="50417" y="25137"/>
                  </a:cubicBezTo>
                  <a:cubicBezTo>
                    <a:pt x="53225" y="24904"/>
                    <a:pt x="55535" y="24323"/>
                    <a:pt x="56848" y="24057"/>
                  </a:cubicBezTo>
                  <a:cubicBezTo>
                    <a:pt x="57091" y="24008"/>
                    <a:pt x="57339" y="23983"/>
                    <a:pt x="57586" y="23983"/>
                  </a:cubicBezTo>
                  <a:close/>
                  <a:moveTo>
                    <a:pt x="33434" y="36669"/>
                  </a:moveTo>
                  <a:cubicBezTo>
                    <a:pt x="33733" y="37500"/>
                    <a:pt x="34215" y="38281"/>
                    <a:pt x="34847" y="38912"/>
                  </a:cubicBezTo>
                  <a:cubicBezTo>
                    <a:pt x="34315" y="38447"/>
                    <a:pt x="33866" y="37866"/>
                    <a:pt x="33550" y="37234"/>
                  </a:cubicBezTo>
                  <a:lnTo>
                    <a:pt x="33434" y="36669"/>
                  </a:lnTo>
                  <a:close/>
                  <a:moveTo>
                    <a:pt x="11946" y="21029"/>
                  </a:moveTo>
                  <a:cubicBezTo>
                    <a:pt x="12018" y="21029"/>
                    <a:pt x="12091" y="21030"/>
                    <a:pt x="12164" y="21032"/>
                  </a:cubicBezTo>
                  <a:lnTo>
                    <a:pt x="13327" y="21415"/>
                  </a:lnTo>
                  <a:cubicBezTo>
                    <a:pt x="12214" y="27845"/>
                    <a:pt x="15637" y="34193"/>
                    <a:pt x="21619" y="36802"/>
                  </a:cubicBezTo>
                  <a:lnTo>
                    <a:pt x="21520" y="37234"/>
                  </a:lnTo>
                  <a:cubicBezTo>
                    <a:pt x="20587" y="38980"/>
                    <a:pt x="19213" y="39858"/>
                    <a:pt x="17768" y="39858"/>
                  </a:cubicBezTo>
                  <a:cubicBezTo>
                    <a:pt x="16408" y="39858"/>
                    <a:pt x="14986" y="39080"/>
                    <a:pt x="13809" y="37517"/>
                  </a:cubicBezTo>
                  <a:cubicBezTo>
                    <a:pt x="13809" y="37517"/>
                    <a:pt x="12513" y="36653"/>
                    <a:pt x="10236" y="32714"/>
                  </a:cubicBezTo>
                  <a:cubicBezTo>
                    <a:pt x="7960" y="28759"/>
                    <a:pt x="8043" y="27596"/>
                    <a:pt x="8043" y="27596"/>
                  </a:cubicBezTo>
                  <a:cubicBezTo>
                    <a:pt x="6495" y="23929"/>
                    <a:pt x="8255" y="21029"/>
                    <a:pt x="11946" y="21029"/>
                  </a:cubicBezTo>
                  <a:close/>
                  <a:moveTo>
                    <a:pt x="31241" y="37400"/>
                  </a:moveTo>
                  <a:cubicBezTo>
                    <a:pt x="31291" y="37716"/>
                    <a:pt x="31324" y="38048"/>
                    <a:pt x="31324" y="38364"/>
                  </a:cubicBezTo>
                  <a:cubicBezTo>
                    <a:pt x="31324" y="41555"/>
                    <a:pt x="29629" y="42452"/>
                    <a:pt x="27535" y="42452"/>
                  </a:cubicBezTo>
                  <a:cubicBezTo>
                    <a:pt x="25441" y="42452"/>
                    <a:pt x="23746" y="41555"/>
                    <a:pt x="23746" y="38364"/>
                  </a:cubicBezTo>
                  <a:cubicBezTo>
                    <a:pt x="23746" y="38098"/>
                    <a:pt x="23763" y="37816"/>
                    <a:pt x="23796" y="37533"/>
                  </a:cubicBezTo>
                  <a:cubicBezTo>
                    <a:pt x="24934" y="37825"/>
                    <a:pt x="26096" y="37968"/>
                    <a:pt x="27256" y="37968"/>
                  </a:cubicBezTo>
                  <a:cubicBezTo>
                    <a:pt x="28603" y="37968"/>
                    <a:pt x="29946" y="37775"/>
                    <a:pt x="31241" y="37400"/>
                  </a:cubicBezTo>
                  <a:close/>
                  <a:moveTo>
                    <a:pt x="25560" y="50884"/>
                  </a:moveTo>
                  <a:cubicBezTo>
                    <a:pt x="26560" y="50884"/>
                    <a:pt x="27527" y="50936"/>
                    <a:pt x="28382" y="51043"/>
                  </a:cubicBezTo>
                  <a:cubicBezTo>
                    <a:pt x="31706" y="51458"/>
                    <a:pt x="30825" y="54450"/>
                    <a:pt x="30410" y="55430"/>
                  </a:cubicBezTo>
                  <a:cubicBezTo>
                    <a:pt x="30161" y="56045"/>
                    <a:pt x="29130" y="58055"/>
                    <a:pt x="28083" y="59834"/>
                  </a:cubicBezTo>
                  <a:cubicBezTo>
                    <a:pt x="26960" y="59509"/>
                    <a:pt x="25807" y="59349"/>
                    <a:pt x="24656" y="59349"/>
                  </a:cubicBezTo>
                  <a:cubicBezTo>
                    <a:pt x="22743" y="59349"/>
                    <a:pt x="20837" y="59793"/>
                    <a:pt x="19093" y="60664"/>
                  </a:cubicBezTo>
                  <a:cubicBezTo>
                    <a:pt x="18213" y="59451"/>
                    <a:pt x="17365" y="58006"/>
                    <a:pt x="16318" y="56626"/>
                  </a:cubicBezTo>
                  <a:cubicBezTo>
                    <a:pt x="14507" y="54250"/>
                    <a:pt x="16235" y="52854"/>
                    <a:pt x="17930" y="52073"/>
                  </a:cubicBezTo>
                  <a:cubicBezTo>
                    <a:pt x="19544" y="51310"/>
                    <a:pt x="22692" y="50884"/>
                    <a:pt x="25560" y="50884"/>
                  </a:cubicBezTo>
                  <a:close/>
                  <a:moveTo>
                    <a:pt x="35644" y="55114"/>
                  </a:moveTo>
                  <a:lnTo>
                    <a:pt x="35644" y="55114"/>
                  </a:lnTo>
                  <a:cubicBezTo>
                    <a:pt x="34830" y="57208"/>
                    <a:pt x="33035" y="59917"/>
                    <a:pt x="31806" y="61612"/>
                  </a:cubicBezTo>
                  <a:cubicBezTo>
                    <a:pt x="31706" y="61545"/>
                    <a:pt x="31606" y="61479"/>
                    <a:pt x="31507" y="61412"/>
                  </a:cubicBezTo>
                  <a:cubicBezTo>
                    <a:pt x="32121" y="60033"/>
                    <a:pt x="32952" y="58571"/>
                    <a:pt x="33617" y="56975"/>
                  </a:cubicBezTo>
                  <a:cubicBezTo>
                    <a:pt x="34149" y="55712"/>
                    <a:pt x="34863" y="55197"/>
                    <a:pt x="35644" y="55114"/>
                  </a:cubicBezTo>
                  <a:close/>
                  <a:moveTo>
                    <a:pt x="10659" y="56921"/>
                  </a:moveTo>
                  <a:cubicBezTo>
                    <a:pt x="11902" y="56921"/>
                    <a:pt x="12956" y="58069"/>
                    <a:pt x="13377" y="58620"/>
                  </a:cubicBezTo>
                  <a:cubicBezTo>
                    <a:pt x="13776" y="59152"/>
                    <a:pt x="15006" y="61047"/>
                    <a:pt x="16019" y="62841"/>
                  </a:cubicBezTo>
                  <a:cubicBezTo>
                    <a:pt x="13776" y="65001"/>
                    <a:pt x="12430" y="67926"/>
                    <a:pt x="12247" y="71034"/>
                  </a:cubicBezTo>
                  <a:cubicBezTo>
                    <a:pt x="10752" y="71183"/>
                    <a:pt x="9073" y="71216"/>
                    <a:pt x="7362" y="71432"/>
                  </a:cubicBezTo>
                  <a:cubicBezTo>
                    <a:pt x="7132" y="71462"/>
                    <a:pt x="6919" y="71476"/>
                    <a:pt x="6720" y="71476"/>
                  </a:cubicBezTo>
                  <a:cubicBezTo>
                    <a:pt x="4339" y="71476"/>
                    <a:pt x="4068" y="69462"/>
                    <a:pt x="4221" y="67760"/>
                  </a:cubicBezTo>
                  <a:cubicBezTo>
                    <a:pt x="4420" y="65367"/>
                    <a:pt x="6547" y="60847"/>
                    <a:pt x="8558" y="58188"/>
                  </a:cubicBezTo>
                  <a:cubicBezTo>
                    <a:pt x="9267" y="57253"/>
                    <a:pt x="9990" y="56921"/>
                    <a:pt x="10659" y="56921"/>
                  </a:cubicBezTo>
                  <a:close/>
                  <a:moveTo>
                    <a:pt x="37156" y="73161"/>
                  </a:moveTo>
                  <a:cubicBezTo>
                    <a:pt x="37061" y="73510"/>
                    <a:pt x="36965" y="73800"/>
                    <a:pt x="36899" y="74013"/>
                  </a:cubicBezTo>
                  <a:lnTo>
                    <a:pt x="36899" y="74013"/>
                  </a:lnTo>
                  <a:cubicBezTo>
                    <a:pt x="36951" y="73731"/>
                    <a:pt x="36992" y="73447"/>
                    <a:pt x="37023" y="73161"/>
                  </a:cubicBezTo>
                  <a:close/>
                  <a:moveTo>
                    <a:pt x="42972" y="73177"/>
                  </a:moveTo>
                  <a:lnTo>
                    <a:pt x="42972" y="73177"/>
                  </a:lnTo>
                  <a:cubicBezTo>
                    <a:pt x="43571" y="73210"/>
                    <a:pt x="44185" y="73260"/>
                    <a:pt x="44800" y="73310"/>
                  </a:cubicBezTo>
                  <a:cubicBezTo>
                    <a:pt x="45149" y="74025"/>
                    <a:pt x="45183" y="74955"/>
                    <a:pt x="45099" y="75803"/>
                  </a:cubicBezTo>
                  <a:cubicBezTo>
                    <a:pt x="45016" y="76899"/>
                    <a:pt x="44518" y="78412"/>
                    <a:pt x="43820" y="80007"/>
                  </a:cubicBezTo>
                  <a:cubicBezTo>
                    <a:pt x="43820" y="79974"/>
                    <a:pt x="43803" y="79957"/>
                    <a:pt x="43787" y="79924"/>
                  </a:cubicBezTo>
                  <a:cubicBezTo>
                    <a:pt x="42823" y="78378"/>
                    <a:pt x="42790" y="75221"/>
                    <a:pt x="42972" y="73177"/>
                  </a:cubicBezTo>
                  <a:close/>
                  <a:moveTo>
                    <a:pt x="39948" y="73094"/>
                  </a:moveTo>
                  <a:cubicBezTo>
                    <a:pt x="39915" y="74723"/>
                    <a:pt x="40297" y="77431"/>
                    <a:pt x="41410" y="80555"/>
                  </a:cubicBezTo>
                  <a:cubicBezTo>
                    <a:pt x="41676" y="81320"/>
                    <a:pt x="42025" y="82051"/>
                    <a:pt x="42474" y="82715"/>
                  </a:cubicBezTo>
                  <a:cubicBezTo>
                    <a:pt x="41959" y="83646"/>
                    <a:pt x="41394" y="84543"/>
                    <a:pt x="40762" y="85391"/>
                  </a:cubicBezTo>
                  <a:cubicBezTo>
                    <a:pt x="40056" y="86317"/>
                    <a:pt x="39336" y="86646"/>
                    <a:pt x="38669" y="86646"/>
                  </a:cubicBezTo>
                  <a:cubicBezTo>
                    <a:pt x="37423" y="86646"/>
                    <a:pt x="36366" y="85494"/>
                    <a:pt x="35943" y="84942"/>
                  </a:cubicBezTo>
                  <a:cubicBezTo>
                    <a:pt x="35545" y="84410"/>
                    <a:pt x="34315" y="82516"/>
                    <a:pt x="33301" y="80721"/>
                  </a:cubicBezTo>
                  <a:cubicBezTo>
                    <a:pt x="35166" y="78916"/>
                    <a:pt x="36429" y="76574"/>
                    <a:pt x="36895" y="74034"/>
                  </a:cubicBezTo>
                  <a:lnTo>
                    <a:pt x="36895" y="74034"/>
                  </a:lnTo>
                  <a:lnTo>
                    <a:pt x="37472" y="73144"/>
                  </a:lnTo>
                  <a:cubicBezTo>
                    <a:pt x="38220" y="73111"/>
                    <a:pt x="39051" y="73094"/>
                    <a:pt x="39948" y="73094"/>
                  </a:cubicBezTo>
                  <a:close/>
                  <a:moveTo>
                    <a:pt x="11849" y="74800"/>
                  </a:moveTo>
                  <a:cubicBezTo>
                    <a:pt x="12099" y="74800"/>
                    <a:pt x="12349" y="74802"/>
                    <a:pt x="12596" y="74806"/>
                  </a:cubicBezTo>
                  <a:cubicBezTo>
                    <a:pt x="13344" y="77813"/>
                    <a:pt x="15205" y="80439"/>
                    <a:pt x="17797" y="82167"/>
                  </a:cubicBezTo>
                  <a:cubicBezTo>
                    <a:pt x="17199" y="83530"/>
                    <a:pt x="16368" y="84992"/>
                    <a:pt x="15704" y="86587"/>
                  </a:cubicBezTo>
                  <a:cubicBezTo>
                    <a:pt x="15116" y="87982"/>
                    <a:pt x="14298" y="88463"/>
                    <a:pt x="13436" y="88463"/>
                  </a:cubicBezTo>
                  <a:cubicBezTo>
                    <a:pt x="12593" y="88463"/>
                    <a:pt x="11707" y="88002"/>
                    <a:pt x="10951" y="87485"/>
                  </a:cubicBezTo>
                  <a:cubicBezTo>
                    <a:pt x="8974" y="86105"/>
                    <a:pt x="6132" y="82001"/>
                    <a:pt x="4836" y="78927"/>
                  </a:cubicBezTo>
                  <a:cubicBezTo>
                    <a:pt x="3540" y="75836"/>
                    <a:pt x="6564" y="75105"/>
                    <a:pt x="7628" y="74972"/>
                  </a:cubicBezTo>
                  <a:cubicBezTo>
                    <a:pt x="8198" y="74899"/>
                    <a:pt x="10017" y="74800"/>
                    <a:pt x="11849" y="74800"/>
                  </a:cubicBezTo>
                  <a:close/>
                  <a:moveTo>
                    <a:pt x="30210" y="82915"/>
                  </a:moveTo>
                  <a:cubicBezTo>
                    <a:pt x="31091" y="84128"/>
                    <a:pt x="31955" y="85574"/>
                    <a:pt x="33002" y="86936"/>
                  </a:cubicBezTo>
                  <a:cubicBezTo>
                    <a:pt x="34813" y="89329"/>
                    <a:pt x="33085" y="90708"/>
                    <a:pt x="31390" y="91506"/>
                  </a:cubicBezTo>
                  <a:cubicBezTo>
                    <a:pt x="29778" y="92257"/>
                    <a:pt x="26635" y="92679"/>
                    <a:pt x="23763" y="92679"/>
                  </a:cubicBezTo>
                  <a:cubicBezTo>
                    <a:pt x="22756" y="92679"/>
                    <a:pt x="21784" y="92627"/>
                    <a:pt x="20921" y="92520"/>
                  </a:cubicBezTo>
                  <a:cubicBezTo>
                    <a:pt x="17615" y="92104"/>
                    <a:pt x="18495" y="89113"/>
                    <a:pt x="18911" y="88133"/>
                  </a:cubicBezTo>
                  <a:cubicBezTo>
                    <a:pt x="19160" y="87518"/>
                    <a:pt x="20190" y="85524"/>
                    <a:pt x="21237" y="83746"/>
                  </a:cubicBezTo>
                  <a:cubicBezTo>
                    <a:pt x="22355" y="84062"/>
                    <a:pt x="23502" y="84219"/>
                    <a:pt x="24646" y="84219"/>
                  </a:cubicBezTo>
                  <a:cubicBezTo>
                    <a:pt x="26564" y="84219"/>
                    <a:pt x="28472" y="83779"/>
                    <a:pt x="30210" y="82915"/>
                  </a:cubicBezTo>
                  <a:close/>
                  <a:moveTo>
                    <a:pt x="27538" y="1"/>
                  </a:moveTo>
                  <a:cubicBezTo>
                    <a:pt x="19259" y="1"/>
                    <a:pt x="11470" y="4494"/>
                    <a:pt x="7378" y="11976"/>
                  </a:cubicBezTo>
                  <a:cubicBezTo>
                    <a:pt x="2543" y="20850"/>
                    <a:pt x="4071" y="31834"/>
                    <a:pt x="11150" y="39062"/>
                  </a:cubicBezTo>
                  <a:cubicBezTo>
                    <a:pt x="15569" y="43574"/>
                    <a:pt x="21516" y="45946"/>
                    <a:pt x="27543" y="45946"/>
                  </a:cubicBezTo>
                  <a:cubicBezTo>
                    <a:pt x="31149" y="45946"/>
                    <a:pt x="34784" y="45097"/>
                    <a:pt x="38137" y="43349"/>
                  </a:cubicBezTo>
                  <a:lnTo>
                    <a:pt x="38137" y="43349"/>
                  </a:lnTo>
                  <a:cubicBezTo>
                    <a:pt x="35478" y="46656"/>
                    <a:pt x="35827" y="49381"/>
                    <a:pt x="36010" y="51625"/>
                  </a:cubicBezTo>
                  <a:cubicBezTo>
                    <a:pt x="32469" y="49630"/>
                    <a:pt x="28552" y="48645"/>
                    <a:pt x="24650" y="48645"/>
                  </a:cubicBezTo>
                  <a:cubicBezTo>
                    <a:pt x="19708" y="48645"/>
                    <a:pt x="14789" y="50225"/>
                    <a:pt x="10685" y="53336"/>
                  </a:cubicBezTo>
                  <a:cubicBezTo>
                    <a:pt x="3340" y="58903"/>
                    <a:pt x="0" y="68292"/>
                    <a:pt x="2177" y="77248"/>
                  </a:cubicBezTo>
                  <a:cubicBezTo>
                    <a:pt x="4354" y="86205"/>
                    <a:pt x="11649" y="93001"/>
                    <a:pt x="20722" y="94580"/>
                  </a:cubicBezTo>
                  <a:cubicBezTo>
                    <a:pt x="22036" y="94806"/>
                    <a:pt x="23351" y="94916"/>
                    <a:pt x="24655" y="94916"/>
                  </a:cubicBezTo>
                  <a:cubicBezTo>
                    <a:pt x="32369" y="94916"/>
                    <a:pt x="39681" y="91058"/>
                    <a:pt x="44003" y="84477"/>
                  </a:cubicBezTo>
                  <a:cubicBezTo>
                    <a:pt x="45432" y="85740"/>
                    <a:pt x="46994" y="86438"/>
                    <a:pt x="48091" y="87966"/>
                  </a:cubicBezTo>
                  <a:cubicBezTo>
                    <a:pt x="43521" y="94613"/>
                    <a:pt x="35029" y="99515"/>
                    <a:pt x="29895" y="101593"/>
                  </a:cubicBezTo>
                  <a:cubicBezTo>
                    <a:pt x="23464" y="104185"/>
                    <a:pt x="19110" y="106262"/>
                    <a:pt x="18695" y="108738"/>
                  </a:cubicBezTo>
                  <a:cubicBezTo>
                    <a:pt x="18695" y="108738"/>
                    <a:pt x="18645" y="108971"/>
                    <a:pt x="18545" y="109336"/>
                  </a:cubicBezTo>
                  <a:lnTo>
                    <a:pt x="82389" y="109336"/>
                  </a:lnTo>
                  <a:cubicBezTo>
                    <a:pt x="82422" y="106810"/>
                    <a:pt x="81907" y="103852"/>
                    <a:pt x="76739" y="101177"/>
                  </a:cubicBezTo>
                  <a:cubicBezTo>
                    <a:pt x="72202" y="98834"/>
                    <a:pt x="69942" y="96209"/>
                    <a:pt x="66984" y="89495"/>
                  </a:cubicBezTo>
                  <a:cubicBezTo>
                    <a:pt x="67300" y="89429"/>
                    <a:pt x="67583" y="89346"/>
                    <a:pt x="67832" y="89263"/>
                  </a:cubicBezTo>
                  <a:cubicBezTo>
                    <a:pt x="68330" y="89096"/>
                    <a:pt x="68779" y="88831"/>
                    <a:pt x="69161" y="88465"/>
                  </a:cubicBezTo>
                  <a:lnTo>
                    <a:pt x="71238" y="88465"/>
                  </a:lnTo>
                  <a:lnTo>
                    <a:pt x="71238" y="87667"/>
                  </a:lnTo>
                  <a:lnTo>
                    <a:pt x="72800" y="87667"/>
                  </a:lnTo>
                  <a:lnTo>
                    <a:pt x="72800" y="90293"/>
                  </a:lnTo>
                  <a:lnTo>
                    <a:pt x="75177" y="90293"/>
                  </a:lnTo>
                  <a:lnTo>
                    <a:pt x="75177" y="82217"/>
                  </a:lnTo>
                  <a:lnTo>
                    <a:pt x="72800" y="82217"/>
                  </a:lnTo>
                  <a:lnTo>
                    <a:pt x="72800" y="84859"/>
                  </a:lnTo>
                  <a:lnTo>
                    <a:pt x="71238" y="84859"/>
                  </a:lnTo>
                  <a:lnTo>
                    <a:pt x="71238" y="84045"/>
                  </a:lnTo>
                  <a:lnTo>
                    <a:pt x="71022" y="84045"/>
                  </a:lnTo>
                  <a:cubicBezTo>
                    <a:pt x="71172" y="82682"/>
                    <a:pt x="71188" y="81303"/>
                    <a:pt x="71056" y="79940"/>
                  </a:cubicBezTo>
                  <a:lnTo>
                    <a:pt x="72551" y="79475"/>
                  </a:lnTo>
                  <a:cubicBezTo>
                    <a:pt x="73149" y="79276"/>
                    <a:pt x="73465" y="78644"/>
                    <a:pt x="73282" y="78046"/>
                  </a:cubicBezTo>
                  <a:lnTo>
                    <a:pt x="73099" y="77481"/>
                  </a:lnTo>
                  <a:cubicBezTo>
                    <a:pt x="72937" y="76994"/>
                    <a:pt x="72488" y="76683"/>
                    <a:pt x="72004" y="76683"/>
                  </a:cubicBezTo>
                  <a:cubicBezTo>
                    <a:pt x="71894" y="76683"/>
                    <a:pt x="71782" y="76699"/>
                    <a:pt x="71670" y="76733"/>
                  </a:cubicBezTo>
                  <a:lnTo>
                    <a:pt x="70574" y="77099"/>
                  </a:lnTo>
                  <a:cubicBezTo>
                    <a:pt x="70042" y="75254"/>
                    <a:pt x="68646" y="73310"/>
                    <a:pt x="68081" y="71565"/>
                  </a:cubicBezTo>
                  <a:cubicBezTo>
                    <a:pt x="68098" y="71565"/>
                    <a:pt x="68114" y="71549"/>
                    <a:pt x="68131" y="71532"/>
                  </a:cubicBezTo>
                  <a:lnTo>
                    <a:pt x="75343" y="71532"/>
                  </a:lnTo>
                  <a:cubicBezTo>
                    <a:pt x="78766" y="71532"/>
                    <a:pt x="81558" y="68757"/>
                    <a:pt x="81558" y="65317"/>
                  </a:cubicBezTo>
                  <a:lnTo>
                    <a:pt x="81558" y="47919"/>
                  </a:lnTo>
                  <a:lnTo>
                    <a:pt x="92292" y="47919"/>
                  </a:lnTo>
                  <a:cubicBezTo>
                    <a:pt x="93336" y="48979"/>
                    <a:pt x="94628" y="49666"/>
                    <a:pt x="95329" y="49666"/>
                  </a:cubicBezTo>
                  <a:cubicBezTo>
                    <a:pt x="95353" y="49666"/>
                    <a:pt x="95377" y="49665"/>
                    <a:pt x="95400" y="49664"/>
                  </a:cubicBezTo>
                  <a:cubicBezTo>
                    <a:pt x="95965" y="49664"/>
                    <a:pt x="96413" y="47321"/>
                    <a:pt x="96413" y="44446"/>
                  </a:cubicBezTo>
                  <a:cubicBezTo>
                    <a:pt x="96413" y="42668"/>
                    <a:pt x="96231" y="41106"/>
                    <a:pt x="95965" y="40159"/>
                  </a:cubicBezTo>
                  <a:cubicBezTo>
                    <a:pt x="95848" y="39594"/>
                    <a:pt x="95666" y="39245"/>
                    <a:pt x="95400" y="39245"/>
                  </a:cubicBezTo>
                  <a:cubicBezTo>
                    <a:pt x="93655" y="39278"/>
                    <a:pt x="92907" y="39976"/>
                    <a:pt x="92209" y="40907"/>
                  </a:cubicBezTo>
                  <a:cubicBezTo>
                    <a:pt x="92193" y="40923"/>
                    <a:pt x="92176" y="40956"/>
                    <a:pt x="92159" y="40990"/>
                  </a:cubicBezTo>
                  <a:lnTo>
                    <a:pt x="81558" y="40990"/>
                  </a:lnTo>
                  <a:lnTo>
                    <a:pt x="81558" y="31269"/>
                  </a:lnTo>
                  <a:cubicBezTo>
                    <a:pt x="81558" y="27845"/>
                    <a:pt x="78766" y="25054"/>
                    <a:pt x="75343" y="25054"/>
                  </a:cubicBezTo>
                  <a:lnTo>
                    <a:pt x="63029" y="25054"/>
                  </a:lnTo>
                  <a:cubicBezTo>
                    <a:pt x="62165" y="22545"/>
                    <a:pt x="59806" y="20866"/>
                    <a:pt x="57147" y="20866"/>
                  </a:cubicBezTo>
                  <a:lnTo>
                    <a:pt x="50417" y="20866"/>
                  </a:lnTo>
                  <a:cubicBezTo>
                    <a:pt x="49486" y="10796"/>
                    <a:pt x="42092" y="2521"/>
                    <a:pt x="32188" y="477"/>
                  </a:cubicBezTo>
                  <a:cubicBezTo>
                    <a:pt x="30635" y="156"/>
                    <a:pt x="29078" y="1"/>
                    <a:pt x="27538" y="1"/>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24"/>
            <p:cNvSpPr/>
            <p:nvPr/>
          </p:nvSpPr>
          <p:spPr>
            <a:xfrm>
              <a:off x="2222419" y="2524149"/>
              <a:ext cx="877621" cy="1491824"/>
            </a:xfrm>
            <a:custGeom>
              <a:avLst/>
              <a:gdLst/>
              <a:ahLst/>
              <a:cxnLst/>
              <a:rect l="l" t="t" r="r" b="b"/>
              <a:pathLst>
                <a:path w="27353" h="46496" extrusionOk="0">
                  <a:moveTo>
                    <a:pt x="6215" y="1"/>
                  </a:moveTo>
                  <a:cubicBezTo>
                    <a:pt x="2776" y="1"/>
                    <a:pt x="1" y="2793"/>
                    <a:pt x="1" y="6232"/>
                  </a:cubicBezTo>
                  <a:lnTo>
                    <a:pt x="1" y="40264"/>
                  </a:lnTo>
                  <a:cubicBezTo>
                    <a:pt x="1" y="43704"/>
                    <a:pt x="2776" y="46496"/>
                    <a:pt x="6215" y="46496"/>
                  </a:cubicBezTo>
                  <a:lnTo>
                    <a:pt x="21138" y="46496"/>
                  </a:lnTo>
                  <a:cubicBezTo>
                    <a:pt x="24578" y="46496"/>
                    <a:pt x="27353" y="43704"/>
                    <a:pt x="27353" y="40264"/>
                  </a:cubicBezTo>
                  <a:lnTo>
                    <a:pt x="27353" y="6232"/>
                  </a:lnTo>
                  <a:cubicBezTo>
                    <a:pt x="27353" y="2793"/>
                    <a:pt x="24578" y="1"/>
                    <a:pt x="21138"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24"/>
            <p:cNvSpPr/>
            <p:nvPr/>
          </p:nvSpPr>
          <p:spPr>
            <a:xfrm>
              <a:off x="1438422" y="2389809"/>
              <a:ext cx="1711735" cy="2224293"/>
            </a:xfrm>
            <a:custGeom>
              <a:avLst/>
              <a:gdLst/>
              <a:ahLst/>
              <a:cxnLst/>
              <a:rect l="l" t="t" r="r" b="b"/>
              <a:pathLst>
                <a:path w="53350" h="69325" extrusionOk="0">
                  <a:moveTo>
                    <a:pt x="27808" y="3119"/>
                  </a:moveTo>
                  <a:cubicBezTo>
                    <a:pt x="29604" y="3119"/>
                    <a:pt x="31338" y="4428"/>
                    <a:pt x="30650" y="7295"/>
                  </a:cubicBezTo>
                  <a:cubicBezTo>
                    <a:pt x="29869" y="10569"/>
                    <a:pt x="28740" y="11134"/>
                    <a:pt x="24436" y="11184"/>
                  </a:cubicBezTo>
                  <a:cubicBezTo>
                    <a:pt x="20207" y="11249"/>
                    <a:pt x="19475" y="12148"/>
                    <a:pt x="16362" y="12148"/>
                  </a:cubicBezTo>
                  <a:cubicBezTo>
                    <a:pt x="16307" y="12148"/>
                    <a:pt x="16251" y="12148"/>
                    <a:pt x="16193" y="12147"/>
                  </a:cubicBezTo>
                  <a:cubicBezTo>
                    <a:pt x="12920" y="12114"/>
                    <a:pt x="8716" y="9372"/>
                    <a:pt x="7636" y="7628"/>
                  </a:cubicBezTo>
                  <a:cubicBezTo>
                    <a:pt x="6572" y="5899"/>
                    <a:pt x="6273" y="4720"/>
                    <a:pt x="7004" y="4188"/>
                  </a:cubicBezTo>
                  <a:cubicBezTo>
                    <a:pt x="7956" y="3514"/>
                    <a:pt x="8718" y="3279"/>
                    <a:pt x="9604" y="3279"/>
                  </a:cubicBezTo>
                  <a:cubicBezTo>
                    <a:pt x="10946" y="3279"/>
                    <a:pt x="12570" y="3818"/>
                    <a:pt x="15562" y="4188"/>
                  </a:cubicBezTo>
                  <a:cubicBezTo>
                    <a:pt x="16558" y="4314"/>
                    <a:pt x="17534" y="4367"/>
                    <a:pt x="18476" y="4367"/>
                  </a:cubicBezTo>
                  <a:cubicBezTo>
                    <a:pt x="22247" y="4367"/>
                    <a:pt x="25455" y="3523"/>
                    <a:pt x="27078" y="3191"/>
                  </a:cubicBezTo>
                  <a:cubicBezTo>
                    <a:pt x="27318" y="3143"/>
                    <a:pt x="27564" y="3119"/>
                    <a:pt x="27808" y="3119"/>
                  </a:cubicBezTo>
                  <a:close/>
                  <a:moveTo>
                    <a:pt x="13202" y="52311"/>
                  </a:moveTo>
                  <a:lnTo>
                    <a:pt x="13202" y="52311"/>
                  </a:lnTo>
                  <a:cubicBezTo>
                    <a:pt x="14066" y="52361"/>
                    <a:pt x="14980" y="52428"/>
                    <a:pt x="15878" y="52544"/>
                  </a:cubicBezTo>
                  <a:cubicBezTo>
                    <a:pt x="16410" y="52594"/>
                    <a:pt x="16991" y="52710"/>
                    <a:pt x="17623" y="52826"/>
                  </a:cubicBezTo>
                  <a:cubicBezTo>
                    <a:pt x="17091" y="54671"/>
                    <a:pt x="17124" y="58094"/>
                    <a:pt x="16193" y="59839"/>
                  </a:cubicBezTo>
                  <a:cubicBezTo>
                    <a:pt x="15696" y="60774"/>
                    <a:pt x="15448" y="61161"/>
                    <a:pt x="15249" y="61161"/>
                  </a:cubicBezTo>
                  <a:cubicBezTo>
                    <a:pt x="14950" y="61161"/>
                    <a:pt x="14766" y="60283"/>
                    <a:pt x="14017" y="59074"/>
                  </a:cubicBezTo>
                  <a:cubicBezTo>
                    <a:pt x="13053" y="57512"/>
                    <a:pt x="13036" y="54355"/>
                    <a:pt x="13202" y="52311"/>
                  </a:cubicBezTo>
                  <a:close/>
                  <a:moveTo>
                    <a:pt x="9513" y="0"/>
                  </a:moveTo>
                  <a:cubicBezTo>
                    <a:pt x="6074" y="0"/>
                    <a:pt x="3282" y="2775"/>
                    <a:pt x="3282" y="6215"/>
                  </a:cubicBezTo>
                  <a:lnTo>
                    <a:pt x="3282" y="13676"/>
                  </a:lnTo>
                  <a:cubicBezTo>
                    <a:pt x="3282" y="17116"/>
                    <a:pt x="6074" y="19891"/>
                    <a:pt x="9513" y="19891"/>
                  </a:cubicBezTo>
                  <a:lnTo>
                    <a:pt x="10228" y="19891"/>
                  </a:lnTo>
                  <a:cubicBezTo>
                    <a:pt x="9995" y="20439"/>
                    <a:pt x="9547" y="21137"/>
                    <a:pt x="8732" y="22068"/>
                  </a:cubicBezTo>
                  <a:cubicBezTo>
                    <a:pt x="4628" y="26754"/>
                    <a:pt x="6705" y="30310"/>
                    <a:pt x="6240" y="33002"/>
                  </a:cubicBezTo>
                  <a:cubicBezTo>
                    <a:pt x="5774" y="35677"/>
                    <a:pt x="2235" y="40563"/>
                    <a:pt x="1105" y="41975"/>
                  </a:cubicBezTo>
                  <a:cubicBezTo>
                    <a:pt x="1" y="43360"/>
                    <a:pt x="2478" y="52546"/>
                    <a:pt x="4026" y="52546"/>
                  </a:cubicBezTo>
                  <a:cubicBezTo>
                    <a:pt x="4038" y="52546"/>
                    <a:pt x="4051" y="52545"/>
                    <a:pt x="4063" y="52544"/>
                  </a:cubicBezTo>
                  <a:cubicBezTo>
                    <a:pt x="5027" y="52444"/>
                    <a:pt x="7320" y="52228"/>
                    <a:pt x="10178" y="52228"/>
                  </a:cubicBezTo>
                  <a:cubicBezTo>
                    <a:pt x="10161" y="53857"/>
                    <a:pt x="10527" y="56565"/>
                    <a:pt x="11640" y="59689"/>
                  </a:cubicBezTo>
                  <a:cubicBezTo>
                    <a:pt x="13319" y="64359"/>
                    <a:pt x="16509" y="64508"/>
                    <a:pt x="18370" y="67150"/>
                  </a:cubicBezTo>
                  <a:cubicBezTo>
                    <a:pt x="19448" y="68680"/>
                    <a:pt x="24488" y="69324"/>
                    <a:pt x="29346" y="69324"/>
                  </a:cubicBezTo>
                  <a:cubicBezTo>
                    <a:pt x="32878" y="69324"/>
                    <a:pt x="36313" y="68984"/>
                    <a:pt x="38062" y="68397"/>
                  </a:cubicBezTo>
                  <a:cubicBezTo>
                    <a:pt x="42216" y="67001"/>
                    <a:pt x="41535" y="59224"/>
                    <a:pt x="40903" y="56582"/>
                  </a:cubicBezTo>
                  <a:cubicBezTo>
                    <a:pt x="40455" y="54638"/>
                    <a:pt x="38926" y="52561"/>
                    <a:pt x="38311" y="50699"/>
                  </a:cubicBezTo>
                  <a:cubicBezTo>
                    <a:pt x="39740" y="49835"/>
                    <a:pt x="41069" y="48822"/>
                    <a:pt x="42316" y="47725"/>
                  </a:cubicBezTo>
                  <a:cubicBezTo>
                    <a:pt x="53350" y="37921"/>
                    <a:pt x="48996" y="25491"/>
                    <a:pt x="46969" y="21603"/>
                  </a:cubicBezTo>
                  <a:cubicBezTo>
                    <a:pt x="44958" y="17714"/>
                    <a:pt x="38893" y="14142"/>
                    <a:pt x="36865" y="12746"/>
                  </a:cubicBezTo>
                  <a:cubicBezTo>
                    <a:pt x="34855" y="11350"/>
                    <a:pt x="33608" y="10253"/>
                    <a:pt x="33608" y="7146"/>
                  </a:cubicBezTo>
                  <a:lnTo>
                    <a:pt x="33608" y="6215"/>
                  </a:lnTo>
                  <a:cubicBezTo>
                    <a:pt x="33608" y="2775"/>
                    <a:pt x="30817" y="0"/>
                    <a:pt x="27377" y="0"/>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24"/>
            <p:cNvSpPr/>
            <p:nvPr/>
          </p:nvSpPr>
          <p:spPr>
            <a:xfrm>
              <a:off x="2393047" y="3422016"/>
              <a:ext cx="163698" cy="139923"/>
            </a:xfrm>
            <a:custGeom>
              <a:avLst/>
              <a:gdLst/>
              <a:ahLst/>
              <a:cxnLst/>
              <a:rect l="l" t="t" r="r" b="b"/>
              <a:pathLst>
                <a:path w="5102" h="4361" extrusionOk="0">
                  <a:moveTo>
                    <a:pt x="2925" y="0"/>
                  </a:moveTo>
                  <a:cubicBezTo>
                    <a:pt x="981" y="0"/>
                    <a:pt x="0" y="2343"/>
                    <a:pt x="1379" y="3722"/>
                  </a:cubicBezTo>
                  <a:cubicBezTo>
                    <a:pt x="1820" y="4163"/>
                    <a:pt x="2364" y="4360"/>
                    <a:pt x="2899" y="4360"/>
                  </a:cubicBezTo>
                  <a:cubicBezTo>
                    <a:pt x="4020" y="4360"/>
                    <a:pt x="5102" y="3493"/>
                    <a:pt x="5102" y="2177"/>
                  </a:cubicBezTo>
                  <a:lnTo>
                    <a:pt x="5085" y="2177"/>
                  </a:lnTo>
                  <a:cubicBezTo>
                    <a:pt x="5085" y="981"/>
                    <a:pt x="4121" y="0"/>
                    <a:pt x="2925"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24"/>
            <p:cNvSpPr/>
            <p:nvPr/>
          </p:nvSpPr>
          <p:spPr>
            <a:xfrm>
              <a:off x="2661214" y="3013060"/>
              <a:ext cx="44823" cy="678213"/>
            </a:xfrm>
            <a:custGeom>
              <a:avLst/>
              <a:gdLst/>
              <a:ahLst/>
              <a:cxnLst/>
              <a:rect l="l" t="t" r="r" b="b"/>
              <a:pathLst>
                <a:path w="1397" h="21138" extrusionOk="0">
                  <a:moveTo>
                    <a:pt x="699" y="1"/>
                  </a:moveTo>
                  <a:cubicBezTo>
                    <a:pt x="350" y="1"/>
                    <a:pt x="1" y="233"/>
                    <a:pt x="1" y="699"/>
                  </a:cubicBezTo>
                  <a:lnTo>
                    <a:pt x="1" y="20440"/>
                  </a:lnTo>
                  <a:cubicBezTo>
                    <a:pt x="1" y="20905"/>
                    <a:pt x="350" y="21138"/>
                    <a:pt x="699" y="21138"/>
                  </a:cubicBezTo>
                  <a:cubicBezTo>
                    <a:pt x="1048" y="21138"/>
                    <a:pt x="1396" y="20905"/>
                    <a:pt x="1396" y="20440"/>
                  </a:cubicBezTo>
                  <a:lnTo>
                    <a:pt x="1396" y="699"/>
                  </a:lnTo>
                  <a:cubicBezTo>
                    <a:pt x="1396" y="233"/>
                    <a:pt x="1048" y="1"/>
                    <a:pt x="699"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 name="Google Shape;288;p24"/>
            <p:cNvSpPr/>
            <p:nvPr/>
          </p:nvSpPr>
          <p:spPr>
            <a:xfrm>
              <a:off x="2830751" y="3013060"/>
              <a:ext cx="44823" cy="257033"/>
            </a:xfrm>
            <a:custGeom>
              <a:avLst/>
              <a:gdLst/>
              <a:ahLst/>
              <a:cxnLst/>
              <a:rect l="l" t="t" r="r" b="b"/>
              <a:pathLst>
                <a:path w="1397" h="8011" extrusionOk="0">
                  <a:moveTo>
                    <a:pt x="699" y="1"/>
                  </a:moveTo>
                  <a:cubicBezTo>
                    <a:pt x="350" y="1"/>
                    <a:pt x="1" y="233"/>
                    <a:pt x="1" y="699"/>
                  </a:cubicBezTo>
                  <a:lnTo>
                    <a:pt x="1" y="7312"/>
                  </a:lnTo>
                  <a:cubicBezTo>
                    <a:pt x="1" y="7778"/>
                    <a:pt x="350" y="8010"/>
                    <a:pt x="699" y="8010"/>
                  </a:cubicBezTo>
                  <a:cubicBezTo>
                    <a:pt x="1048" y="8010"/>
                    <a:pt x="1397" y="7778"/>
                    <a:pt x="1397" y="7312"/>
                  </a:cubicBezTo>
                  <a:lnTo>
                    <a:pt x="1397" y="699"/>
                  </a:lnTo>
                  <a:cubicBezTo>
                    <a:pt x="1397" y="233"/>
                    <a:pt x="1048" y="1"/>
                    <a:pt x="699"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24"/>
            <p:cNvSpPr/>
            <p:nvPr/>
          </p:nvSpPr>
          <p:spPr>
            <a:xfrm>
              <a:off x="2875541" y="3035456"/>
              <a:ext cx="588663" cy="222381"/>
            </a:xfrm>
            <a:custGeom>
              <a:avLst/>
              <a:gdLst/>
              <a:ahLst/>
              <a:cxnLst/>
              <a:rect l="l" t="t" r="r" b="b"/>
              <a:pathLst>
                <a:path w="18347" h="6931" extrusionOk="0">
                  <a:moveTo>
                    <a:pt x="1" y="1"/>
                  </a:moveTo>
                  <a:lnTo>
                    <a:pt x="1" y="6930"/>
                  </a:lnTo>
                  <a:lnTo>
                    <a:pt x="18346" y="6930"/>
                  </a:lnTo>
                  <a:lnTo>
                    <a:pt x="18346" y="1"/>
                  </a:ln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24"/>
            <p:cNvSpPr/>
            <p:nvPr/>
          </p:nvSpPr>
          <p:spPr>
            <a:xfrm>
              <a:off x="844208" y="3624600"/>
              <a:ext cx="829622" cy="798243"/>
            </a:xfrm>
            <a:custGeom>
              <a:avLst/>
              <a:gdLst/>
              <a:ahLst/>
              <a:cxnLst/>
              <a:rect l="l" t="t" r="r" b="b"/>
              <a:pathLst>
                <a:path w="25857" h="24879" extrusionOk="0">
                  <a:moveTo>
                    <a:pt x="13410" y="1"/>
                  </a:moveTo>
                  <a:cubicBezTo>
                    <a:pt x="8375" y="1"/>
                    <a:pt x="3855" y="3025"/>
                    <a:pt x="1928" y="7678"/>
                  </a:cubicBezTo>
                  <a:cubicBezTo>
                    <a:pt x="0" y="12331"/>
                    <a:pt x="1064" y="17665"/>
                    <a:pt x="4620" y="21238"/>
                  </a:cubicBezTo>
                  <a:cubicBezTo>
                    <a:pt x="6997" y="23615"/>
                    <a:pt x="10177" y="24879"/>
                    <a:pt x="13415" y="24879"/>
                  </a:cubicBezTo>
                  <a:cubicBezTo>
                    <a:pt x="15019" y="24879"/>
                    <a:pt x="16638" y="24568"/>
                    <a:pt x="18179" y="23930"/>
                  </a:cubicBezTo>
                  <a:cubicBezTo>
                    <a:pt x="22816" y="22002"/>
                    <a:pt x="25857" y="17465"/>
                    <a:pt x="25857" y="12430"/>
                  </a:cubicBezTo>
                  <a:cubicBezTo>
                    <a:pt x="25857" y="5568"/>
                    <a:pt x="20290" y="1"/>
                    <a:pt x="13410"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 name="Google Shape;291;p24"/>
            <p:cNvSpPr/>
            <p:nvPr/>
          </p:nvSpPr>
          <p:spPr>
            <a:xfrm>
              <a:off x="868721" y="2030971"/>
              <a:ext cx="943203" cy="907620"/>
            </a:xfrm>
            <a:custGeom>
              <a:avLst/>
              <a:gdLst/>
              <a:ahLst/>
              <a:cxnLst/>
              <a:rect l="l" t="t" r="r" b="b"/>
              <a:pathLst>
                <a:path w="29397" h="28288" extrusionOk="0">
                  <a:moveTo>
                    <a:pt x="15255" y="1"/>
                  </a:moveTo>
                  <a:cubicBezTo>
                    <a:pt x="9539" y="1"/>
                    <a:pt x="4371" y="3441"/>
                    <a:pt x="2177" y="8725"/>
                  </a:cubicBezTo>
                  <a:cubicBezTo>
                    <a:pt x="0" y="14009"/>
                    <a:pt x="1197" y="20091"/>
                    <a:pt x="5252" y="24146"/>
                  </a:cubicBezTo>
                  <a:cubicBezTo>
                    <a:pt x="7956" y="26851"/>
                    <a:pt x="11578" y="28288"/>
                    <a:pt x="15268" y="28288"/>
                  </a:cubicBezTo>
                  <a:cubicBezTo>
                    <a:pt x="17087" y="28288"/>
                    <a:pt x="18922" y="27939"/>
                    <a:pt x="20672" y="27220"/>
                  </a:cubicBezTo>
                  <a:cubicBezTo>
                    <a:pt x="25957" y="25026"/>
                    <a:pt x="29396" y="19858"/>
                    <a:pt x="29396" y="14142"/>
                  </a:cubicBezTo>
                  <a:cubicBezTo>
                    <a:pt x="29396" y="6332"/>
                    <a:pt x="23065" y="1"/>
                    <a:pt x="15255"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 name="Google Shape;292;p24"/>
            <p:cNvSpPr/>
            <p:nvPr/>
          </p:nvSpPr>
          <p:spPr>
            <a:xfrm>
              <a:off x="2117405" y="2893223"/>
              <a:ext cx="631818" cy="874413"/>
            </a:xfrm>
            <a:custGeom>
              <a:avLst/>
              <a:gdLst/>
              <a:ahLst/>
              <a:cxnLst/>
              <a:rect l="l" t="t" r="r" b="b"/>
              <a:pathLst>
                <a:path w="19692" h="27253" extrusionOk="0">
                  <a:moveTo>
                    <a:pt x="12761" y="0"/>
                  </a:moveTo>
                  <a:cubicBezTo>
                    <a:pt x="12450" y="0"/>
                    <a:pt x="12134" y="16"/>
                    <a:pt x="11815" y="47"/>
                  </a:cubicBezTo>
                  <a:cubicBezTo>
                    <a:pt x="8491" y="379"/>
                    <a:pt x="7395" y="3769"/>
                    <a:pt x="6664" y="6012"/>
                  </a:cubicBezTo>
                  <a:cubicBezTo>
                    <a:pt x="6531" y="6461"/>
                    <a:pt x="6364" y="6893"/>
                    <a:pt x="6198" y="7325"/>
                  </a:cubicBezTo>
                  <a:cubicBezTo>
                    <a:pt x="5417" y="8987"/>
                    <a:pt x="3124" y="11396"/>
                    <a:pt x="1429" y="11895"/>
                  </a:cubicBezTo>
                  <a:lnTo>
                    <a:pt x="0" y="12327"/>
                  </a:lnTo>
                  <a:lnTo>
                    <a:pt x="1479" y="12310"/>
                  </a:lnTo>
                  <a:cubicBezTo>
                    <a:pt x="1496" y="12310"/>
                    <a:pt x="2958" y="12344"/>
                    <a:pt x="3822" y="16049"/>
                  </a:cubicBezTo>
                  <a:cubicBezTo>
                    <a:pt x="4753" y="20021"/>
                    <a:pt x="5932" y="23776"/>
                    <a:pt x="10220" y="26003"/>
                  </a:cubicBezTo>
                  <a:cubicBezTo>
                    <a:pt x="11832" y="26834"/>
                    <a:pt x="13377" y="27249"/>
                    <a:pt x="14740" y="27249"/>
                  </a:cubicBezTo>
                  <a:cubicBezTo>
                    <a:pt x="14794" y="27251"/>
                    <a:pt x="14849" y="27252"/>
                    <a:pt x="14904" y="27252"/>
                  </a:cubicBezTo>
                  <a:cubicBezTo>
                    <a:pt x="15778" y="27252"/>
                    <a:pt x="16631" y="27004"/>
                    <a:pt x="17382" y="26535"/>
                  </a:cubicBezTo>
                  <a:cubicBezTo>
                    <a:pt x="18279" y="25936"/>
                    <a:pt x="19293" y="24673"/>
                    <a:pt x="19077" y="22098"/>
                  </a:cubicBezTo>
                  <a:lnTo>
                    <a:pt x="19077" y="22098"/>
                  </a:lnTo>
                  <a:lnTo>
                    <a:pt x="18661" y="22131"/>
                  </a:lnTo>
                  <a:cubicBezTo>
                    <a:pt x="18827" y="24009"/>
                    <a:pt x="18296" y="25405"/>
                    <a:pt x="17149" y="26186"/>
                  </a:cubicBezTo>
                  <a:cubicBezTo>
                    <a:pt x="16496" y="26621"/>
                    <a:pt x="15668" y="26837"/>
                    <a:pt x="14729" y="26837"/>
                  </a:cubicBezTo>
                  <a:cubicBezTo>
                    <a:pt x="13445" y="26837"/>
                    <a:pt x="11954" y="26434"/>
                    <a:pt x="10419" y="25637"/>
                  </a:cubicBezTo>
                  <a:cubicBezTo>
                    <a:pt x="6281" y="23494"/>
                    <a:pt x="5135" y="19838"/>
                    <a:pt x="4221" y="15949"/>
                  </a:cubicBezTo>
                  <a:cubicBezTo>
                    <a:pt x="3623" y="13357"/>
                    <a:pt x="2709" y="12427"/>
                    <a:pt x="2094" y="12078"/>
                  </a:cubicBezTo>
                  <a:cubicBezTo>
                    <a:pt x="3822" y="11263"/>
                    <a:pt x="5833" y="9103"/>
                    <a:pt x="6564" y="7491"/>
                  </a:cubicBezTo>
                  <a:cubicBezTo>
                    <a:pt x="6747" y="7059"/>
                    <a:pt x="6913" y="6611"/>
                    <a:pt x="7062" y="6145"/>
                  </a:cubicBezTo>
                  <a:cubicBezTo>
                    <a:pt x="7760" y="4002"/>
                    <a:pt x="8807" y="761"/>
                    <a:pt x="11865" y="462"/>
                  </a:cubicBezTo>
                  <a:cubicBezTo>
                    <a:pt x="12172" y="433"/>
                    <a:pt x="12476" y="418"/>
                    <a:pt x="12774" y="418"/>
                  </a:cubicBezTo>
                  <a:cubicBezTo>
                    <a:pt x="14832" y="418"/>
                    <a:pt x="16642" y="1109"/>
                    <a:pt x="17731" y="2357"/>
                  </a:cubicBezTo>
                  <a:cubicBezTo>
                    <a:pt x="18944" y="3752"/>
                    <a:pt x="19259" y="5713"/>
                    <a:pt x="18661" y="8206"/>
                  </a:cubicBezTo>
                  <a:lnTo>
                    <a:pt x="19077" y="8306"/>
                  </a:lnTo>
                  <a:cubicBezTo>
                    <a:pt x="19691" y="5713"/>
                    <a:pt x="19326" y="3553"/>
                    <a:pt x="18046" y="2091"/>
                  </a:cubicBezTo>
                  <a:cubicBezTo>
                    <a:pt x="16868" y="753"/>
                    <a:pt x="14940" y="0"/>
                    <a:pt x="1276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24"/>
            <p:cNvSpPr/>
            <p:nvPr/>
          </p:nvSpPr>
          <p:spPr>
            <a:xfrm>
              <a:off x="1804416" y="2456450"/>
              <a:ext cx="357266" cy="834435"/>
            </a:xfrm>
            <a:custGeom>
              <a:avLst/>
              <a:gdLst/>
              <a:ahLst/>
              <a:cxnLst/>
              <a:rect l="l" t="t" r="r" b="b"/>
              <a:pathLst>
                <a:path w="11135" h="26007" extrusionOk="0">
                  <a:moveTo>
                    <a:pt x="416" y="0"/>
                  </a:moveTo>
                  <a:lnTo>
                    <a:pt x="1" y="50"/>
                  </a:lnTo>
                  <a:cubicBezTo>
                    <a:pt x="134" y="1712"/>
                    <a:pt x="134" y="4088"/>
                    <a:pt x="117" y="6830"/>
                  </a:cubicBezTo>
                  <a:cubicBezTo>
                    <a:pt x="67" y="15255"/>
                    <a:pt x="1" y="25741"/>
                    <a:pt x="4321" y="26006"/>
                  </a:cubicBezTo>
                  <a:lnTo>
                    <a:pt x="4454" y="26006"/>
                  </a:lnTo>
                  <a:cubicBezTo>
                    <a:pt x="5202" y="26006"/>
                    <a:pt x="5568" y="25574"/>
                    <a:pt x="5933" y="25159"/>
                  </a:cubicBezTo>
                  <a:cubicBezTo>
                    <a:pt x="6315" y="24694"/>
                    <a:pt x="6681" y="24262"/>
                    <a:pt x="7611" y="24212"/>
                  </a:cubicBezTo>
                  <a:cubicBezTo>
                    <a:pt x="7665" y="24210"/>
                    <a:pt x="7718" y="24208"/>
                    <a:pt x="7770" y="24208"/>
                  </a:cubicBezTo>
                  <a:cubicBezTo>
                    <a:pt x="8894" y="24208"/>
                    <a:pt x="9463" y="24715"/>
                    <a:pt x="9971" y="25176"/>
                  </a:cubicBezTo>
                  <a:cubicBezTo>
                    <a:pt x="10303" y="25475"/>
                    <a:pt x="10619" y="25757"/>
                    <a:pt x="11035" y="25873"/>
                  </a:cubicBezTo>
                  <a:lnTo>
                    <a:pt x="11134" y="25475"/>
                  </a:lnTo>
                  <a:cubicBezTo>
                    <a:pt x="10819" y="25392"/>
                    <a:pt x="10553" y="25142"/>
                    <a:pt x="10254" y="24876"/>
                  </a:cubicBezTo>
                  <a:cubicBezTo>
                    <a:pt x="9716" y="24387"/>
                    <a:pt x="9074" y="23791"/>
                    <a:pt x="7783" y="23791"/>
                  </a:cubicBezTo>
                  <a:cubicBezTo>
                    <a:pt x="7717" y="23791"/>
                    <a:pt x="7648" y="23793"/>
                    <a:pt x="7578" y="23796"/>
                  </a:cubicBezTo>
                  <a:cubicBezTo>
                    <a:pt x="6481" y="23846"/>
                    <a:pt x="6000" y="24428"/>
                    <a:pt x="5601" y="24893"/>
                  </a:cubicBezTo>
                  <a:cubicBezTo>
                    <a:pt x="5275" y="25281"/>
                    <a:pt x="5022" y="25596"/>
                    <a:pt x="4477" y="25596"/>
                  </a:cubicBezTo>
                  <a:cubicBezTo>
                    <a:pt x="4437" y="25596"/>
                    <a:pt x="4397" y="25594"/>
                    <a:pt x="4354" y="25591"/>
                  </a:cubicBezTo>
                  <a:cubicBezTo>
                    <a:pt x="416" y="25358"/>
                    <a:pt x="483" y="14640"/>
                    <a:pt x="532" y="6830"/>
                  </a:cubicBezTo>
                  <a:cubicBezTo>
                    <a:pt x="549" y="4072"/>
                    <a:pt x="549" y="1695"/>
                    <a:pt x="41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24"/>
            <p:cNvSpPr/>
            <p:nvPr/>
          </p:nvSpPr>
          <p:spPr>
            <a:xfrm>
              <a:off x="2105116" y="3170341"/>
              <a:ext cx="104533" cy="89806"/>
            </a:xfrm>
            <a:custGeom>
              <a:avLst/>
              <a:gdLst/>
              <a:ahLst/>
              <a:cxnLst/>
              <a:rect l="l" t="t" r="r" b="b"/>
              <a:pathLst>
                <a:path w="3258" h="2799" extrusionOk="0">
                  <a:moveTo>
                    <a:pt x="1862" y="1"/>
                  </a:moveTo>
                  <a:cubicBezTo>
                    <a:pt x="616" y="1"/>
                    <a:pt x="1" y="1496"/>
                    <a:pt x="882" y="2377"/>
                  </a:cubicBezTo>
                  <a:cubicBezTo>
                    <a:pt x="1168" y="2669"/>
                    <a:pt x="1519" y="2799"/>
                    <a:pt x="1863" y="2799"/>
                  </a:cubicBezTo>
                  <a:cubicBezTo>
                    <a:pt x="2577" y="2799"/>
                    <a:pt x="3258" y="2238"/>
                    <a:pt x="3258" y="1397"/>
                  </a:cubicBezTo>
                  <a:cubicBezTo>
                    <a:pt x="3258" y="616"/>
                    <a:pt x="2643" y="1"/>
                    <a:pt x="1862"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24"/>
            <p:cNvSpPr/>
            <p:nvPr/>
          </p:nvSpPr>
          <p:spPr>
            <a:xfrm>
              <a:off x="1898778" y="3194501"/>
              <a:ext cx="104533" cy="89966"/>
            </a:xfrm>
            <a:custGeom>
              <a:avLst/>
              <a:gdLst/>
              <a:ahLst/>
              <a:cxnLst/>
              <a:rect l="l" t="t" r="r" b="b"/>
              <a:pathLst>
                <a:path w="3258" h="2804" extrusionOk="0">
                  <a:moveTo>
                    <a:pt x="1406" y="1"/>
                  </a:moveTo>
                  <a:cubicBezTo>
                    <a:pt x="689" y="1"/>
                    <a:pt x="1" y="563"/>
                    <a:pt x="1" y="1408"/>
                  </a:cubicBezTo>
                  <a:cubicBezTo>
                    <a:pt x="1" y="2173"/>
                    <a:pt x="616" y="2804"/>
                    <a:pt x="1397" y="2804"/>
                  </a:cubicBezTo>
                  <a:cubicBezTo>
                    <a:pt x="2643" y="2804"/>
                    <a:pt x="3258" y="1292"/>
                    <a:pt x="2377" y="411"/>
                  </a:cubicBezTo>
                  <a:cubicBezTo>
                    <a:pt x="2094" y="128"/>
                    <a:pt x="1746" y="1"/>
                    <a:pt x="1406"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24"/>
            <p:cNvSpPr/>
            <p:nvPr/>
          </p:nvSpPr>
          <p:spPr>
            <a:xfrm>
              <a:off x="1660482" y="3289248"/>
              <a:ext cx="520932" cy="808831"/>
            </a:xfrm>
            <a:custGeom>
              <a:avLst/>
              <a:gdLst/>
              <a:ahLst/>
              <a:cxnLst/>
              <a:rect l="l" t="t" r="r" b="b"/>
              <a:pathLst>
                <a:path w="16236" h="25209" extrusionOk="0">
                  <a:moveTo>
                    <a:pt x="16152" y="1"/>
                  </a:moveTo>
                  <a:cubicBezTo>
                    <a:pt x="15537" y="117"/>
                    <a:pt x="15072" y="566"/>
                    <a:pt x="14573" y="1047"/>
                  </a:cubicBezTo>
                  <a:cubicBezTo>
                    <a:pt x="13925" y="1662"/>
                    <a:pt x="13277" y="2294"/>
                    <a:pt x="12280" y="2294"/>
                  </a:cubicBezTo>
                  <a:lnTo>
                    <a:pt x="12264" y="2294"/>
                  </a:lnTo>
                  <a:cubicBezTo>
                    <a:pt x="11532" y="2294"/>
                    <a:pt x="10918" y="2044"/>
                    <a:pt x="10336" y="1795"/>
                  </a:cubicBezTo>
                  <a:cubicBezTo>
                    <a:pt x="9828" y="1582"/>
                    <a:pt x="9333" y="1375"/>
                    <a:pt x="8805" y="1375"/>
                  </a:cubicBezTo>
                  <a:cubicBezTo>
                    <a:pt x="8469" y="1375"/>
                    <a:pt x="8119" y="1459"/>
                    <a:pt x="7744" y="1679"/>
                  </a:cubicBezTo>
                  <a:cubicBezTo>
                    <a:pt x="6032" y="2693"/>
                    <a:pt x="3606" y="11466"/>
                    <a:pt x="1296" y="20357"/>
                  </a:cubicBezTo>
                  <a:cubicBezTo>
                    <a:pt x="715" y="22567"/>
                    <a:pt x="266" y="24295"/>
                    <a:pt x="0" y="25093"/>
                  </a:cubicBezTo>
                  <a:lnTo>
                    <a:pt x="399" y="25209"/>
                  </a:lnTo>
                  <a:cubicBezTo>
                    <a:pt x="665" y="24411"/>
                    <a:pt x="1113" y="22666"/>
                    <a:pt x="1695" y="20473"/>
                  </a:cubicBezTo>
                  <a:cubicBezTo>
                    <a:pt x="3274" y="14374"/>
                    <a:pt x="6232" y="3041"/>
                    <a:pt x="7960" y="2044"/>
                  </a:cubicBezTo>
                  <a:cubicBezTo>
                    <a:pt x="8261" y="1865"/>
                    <a:pt x="8540" y="1794"/>
                    <a:pt x="8816" y="1794"/>
                  </a:cubicBezTo>
                  <a:cubicBezTo>
                    <a:pt x="9255" y="1794"/>
                    <a:pt x="9686" y="1973"/>
                    <a:pt x="10186" y="2177"/>
                  </a:cubicBezTo>
                  <a:cubicBezTo>
                    <a:pt x="10768" y="2427"/>
                    <a:pt x="11449" y="2709"/>
                    <a:pt x="12264" y="2709"/>
                  </a:cubicBezTo>
                  <a:lnTo>
                    <a:pt x="12280" y="2709"/>
                  </a:lnTo>
                  <a:cubicBezTo>
                    <a:pt x="13443" y="2709"/>
                    <a:pt x="14191" y="1995"/>
                    <a:pt x="14856" y="1347"/>
                  </a:cubicBezTo>
                  <a:cubicBezTo>
                    <a:pt x="15321" y="914"/>
                    <a:pt x="15753" y="499"/>
                    <a:pt x="16235" y="399"/>
                  </a:cubicBezTo>
                  <a:lnTo>
                    <a:pt x="16152" y="1"/>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 name="Google Shape;297;p24"/>
            <p:cNvSpPr/>
            <p:nvPr/>
          </p:nvSpPr>
          <p:spPr>
            <a:xfrm>
              <a:off x="2105116" y="3324445"/>
              <a:ext cx="104533" cy="90095"/>
            </a:xfrm>
            <a:custGeom>
              <a:avLst/>
              <a:gdLst/>
              <a:ahLst/>
              <a:cxnLst/>
              <a:rect l="l" t="t" r="r" b="b"/>
              <a:pathLst>
                <a:path w="3258" h="2808" extrusionOk="0">
                  <a:moveTo>
                    <a:pt x="1862" y="0"/>
                  </a:moveTo>
                  <a:cubicBezTo>
                    <a:pt x="616" y="0"/>
                    <a:pt x="1" y="1512"/>
                    <a:pt x="882" y="2393"/>
                  </a:cubicBezTo>
                  <a:cubicBezTo>
                    <a:pt x="1168" y="2679"/>
                    <a:pt x="1519" y="2808"/>
                    <a:pt x="1862" y="2808"/>
                  </a:cubicBezTo>
                  <a:cubicBezTo>
                    <a:pt x="2576" y="2808"/>
                    <a:pt x="3258" y="2254"/>
                    <a:pt x="3258" y="1413"/>
                  </a:cubicBezTo>
                  <a:cubicBezTo>
                    <a:pt x="3258" y="632"/>
                    <a:pt x="2643" y="0"/>
                    <a:pt x="1862"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 name="Google Shape;298;p24"/>
            <p:cNvSpPr/>
            <p:nvPr/>
          </p:nvSpPr>
          <p:spPr>
            <a:xfrm>
              <a:off x="1898778" y="3348990"/>
              <a:ext cx="104533" cy="89581"/>
            </a:xfrm>
            <a:custGeom>
              <a:avLst/>
              <a:gdLst/>
              <a:ahLst/>
              <a:cxnLst/>
              <a:rect l="l" t="t" r="r" b="b"/>
              <a:pathLst>
                <a:path w="3258" h="2792" extrusionOk="0">
                  <a:moveTo>
                    <a:pt x="1396" y="1"/>
                  </a:moveTo>
                  <a:cubicBezTo>
                    <a:pt x="682" y="1"/>
                    <a:pt x="1" y="554"/>
                    <a:pt x="1" y="1396"/>
                  </a:cubicBezTo>
                  <a:cubicBezTo>
                    <a:pt x="1" y="2177"/>
                    <a:pt x="616" y="2791"/>
                    <a:pt x="1397" y="2791"/>
                  </a:cubicBezTo>
                  <a:cubicBezTo>
                    <a:pt x="2643" y="2791"/>
                    <a:pt x="3258" y="1296"/>
                    <a:pt x="2377" y="415"/>
                  </a:cubicBezTo>
                  <a:cubicBezTo>
                    <a:pt x="2091" y="129"/>
                    <a:pt x="1740" y="1"/>
                    <a:pt x="1396"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24"/>
            <p:cNvSpPr/>
            <p:nvPr/>
          </p:nvSpPr>
          <p:spPr>
            <a:xfrm>
              <a:off x="1966509" y="3229538"/>
              <a:ext cx="153045" cy="131163"/>
            </a:xfrm>
            <a:custGeom>
              <a:avLst/>
              <a:gdLst/>
              <a:ahLst/>
              <a:cxnLst/>
              <a:rect l="l" t="t" r="r" b="b"/>
              <a:pathLst>
                <a:path w="4770" h="4088" extrusionOk="0">
                  <a:moveTo>
                    <a:pt x="2726" y="0"/>
                  </a:moveTo>
                  <a:cubicBezTo>
                    <a:pt x="898" y="0"/>
                    <a:pt x="0" y="2194"/>
                    <a:pt x="1280" y="3490"/>
                  </a:cubicBezTo>
                  <a:cubicBezTo>
                    <a:pt x="1698" y="3903"/>
                    <a:pt x="2209" y="4087"/>
                    <a:pt x="2710" y="4087"/>
                  </a:cubicBezTo>
                  <a:cubicBezTo>
                    <a:pt x="3762" y="4087"/>
                    <a:pt x="4770" y="3272"/>
                    <a:pt x="4770" y="2044"/>
                  </a:cubicBezTo>
                  <a:cubicBezTo>
                    <a:pt x="4770" y="914"/>
                    <a:pt x="3856" y="0"/>
                    <a:pt x="2726"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24"/>
            <p:cNvSpPr/>
            <p:nvPr/>
          </p:nvSpPr>
          <p:spPr>
            <a:xfrm>
              <a:off x="3407126" y="2979467"/>
              <a:ext cx="181794" cy="334422"/>
            </a:xfrm>
            <a:custGeom>
              <a:avLst/>
              <a:gdLst/>
              <a:ahLst/>
              <a:cxnLst/>
              <a:rect l="l" t="t" r="r" b="b"/>
              <a:pathLst>
                <a:path w="5666" h="10423" extrusionOk="0">
                  <a:moveTo>
                    <a:pt x="4274" y="1"/>
                  </a:moveTo>
                  <a:cubicBezTo>
                    <a:pt x="4273" y="1"/>
                    <a:pt x="4272" y="1"/>
                    <a:pt x="4271" y="1"/>
                  </a:cubicBezTo>
                  <a:cubicBezTo>
                    <a:pt x="2526" y="34"/>
                    <a:pt x="1795" y="732"/>
                    <a:pt x="1080" y="1663"/>
                  </a:cubicBezTo>
                  <a:cubicBezTo>
                    <a:pt x="382" y="2593"/>
                    <a:pt x="0" y="7429"/>
                    <a:pt x="1080" y="8592"/>
                  </a:cubicBezTo>
                  <a:cubicBezTo>
                    <a:pt x="2142" y="9702"/>
                    <a:pt x="3483" y="10422"/>
                    <a:pt x="4201" y="10422"/>
                  </a:cubicBezTo>
                  <a:cubicBezTo>
                    <a:pt x="4225" y="10422"/>
                    <a:pt x="4248" y="10422"/>
                    <a:pt x="4271" y="10420"/>
                  </a:cubicBezTo>
                  <a:cubicBezTo>
                    <a:pt x="4968" y="10370"/>
                    <a:pt x="5666" y="1"/>
                    <a:pt x="4274"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24"/>
            <p:cNvSpPr/>
            <p:nvPr/>
          </p:nvSpPr>
          <p:spPr>
            <a:xfrm>
              <a:off x="3511627" y="2979480"/>
              <a:ext cx="65068" cy="334326"/>
            </a:xfrm>
            <a:custGeom>
              <a:avLst/>
              <a:gdLst/>
              <a:ahLst/>
              <a:cxnLst/>
              <a:rect l="l" t="t" r="r" b="b"/>
              <a:pathLst>
                <a:path w="2028" h="10420" extrusionOk="0">
                  <a:moveTo>
                    <a:pt x="1014" y="1"/>
                  </a:moveTo>
                  <a:cubicBezTo>
                    <a:pt x="465" y="1"/>
                    <a:pt x="0" y="2327"/>
                    <a:pt x="0" y="5219"/>
                  </a:cubicBezTo>
                  <a:cubicBezTo>
                    <a:pt x="0" y="8094"/>
                    <a:pt x="465" y="10420"/>
                    <a:pt x="1014" y="10420"/>
                  </a:cubicBezTo>
                  <a:cubicBezTo>
                    <a:pt x="1579" y="10420"/>
                    <a:pt x="2027" y="8094"/>
                    <a:pt x="2027" y="5219"/>
                  </a:cubicBezTo>
                  <a:cubicBezTo>
                    <a:pt x="2027" y="2327"/>
                    <a:pt x="1579" y="1"/>
                    <a:pt x="1014"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24"/>
            <p:cNvSpPr/>
            <p:nvPr/>
          </p:nvSpPr>
          <p:spPr>
            <a:xfrm>
              <a:off x="474172" y="3281259"/>
              <a:ext cx="1542486" cy="1484573"/>
            </a:xfrm>
            <a:custGeom>
              <a:avLst/>
              <a:gdLst/>
              <a:ahLst/>
              <a:cxnLst/>
              <a:rect l="l" t="t" r="r" b="b"/>
              <a:pathLst>
                <a:path w="48075" h="46270" extrusionOk="0">
                  <a:moveTo>
                    <a:pt x="25849" y="2234"/>
                  </a:moveTo>
                  <a:cubicBezTo>
                    <a:pt x="26852" y="2234"/>
                    <a:pt x="27822" y="2286"/>
                    <a:pt x="28682" y="2393"/>
                  </a:cubicBezTo>
                  <a:cubicBezTo>
                    <a:pt x="31989" y="2809"/>
                    <a:pt x="31108" y="5800"/>
                    <a:pt x="30693" y="6780"/>
                  </a:cubicBezTo>
                  <a:cubicBezTo>
                    <a:pt x="30277" y="7777"/>
                    <a:pt x="27868" y="12380"/>
                    <a:pt x="26572" y="13809"/>
                  </a:cubicBezTo>
                  <a:cubicBezTo>
                    <a:pt x="25793" y="14665"/>
                    <a:pt x="24847" y="14959"/>
                    <a:pt x="23958" y="14959"/>
                  </a:cubicBezTo>
                  <a:cubicBezTo>
                    <a:pt x="22930" y="14959"/>
                    <a:pt x="21979" y="14566"/>
                    <a:pt x="21454" y="14191"/>
                  </a:cubicBezTo>
                  <a:cubicBezTo>
                    <a:pt x="19659" y="12962"/>
                    <a:pt x="18413" y="10369"/>
                    <a:pt x="16601" y="7977"/>
                  </a:cubicBezTo>
                  <a:cubicBezTo>
                    <a:pt x="14790" y="5600"/>
                    <a:pt x="16518" y="4204"/>
                    <a:pt x="18213" y="3423"/>
                  </a:cubicBezTo>
                  <a:cubicBezTo>
                    <a:pt x="19827" y="2660"/>
                    <a:pt x="22975" y="2234"/>
                    <a:pt x="25849" y="2234"/>
                  </a:cubicBezTo>
                  <a:close/>
                  <a:moveTo>
                    <a:pt x="25575" y="15654"/>
                  </a:moveTo>
                  <a:cubicBezTo>
                    <a:pt x="27070" y="15654"/>
                    <a:pt x="26505" y="16900"/>
                    <a:pt x="26289" y="17415"/>
                  </a:cubicBezTo>
                  <a:cubicBezTo>
                    <a:pt x="26123" y="17797"/>
                    <a:pt x="25824" y="18545"/>
                    <a:pt x="25575" y="19127"/>
                  </a:cubicBezTo>
                  <a:cubicBezTo>
                    <a:pt x="25417" y="19461"/>
                    <a:pt x="24935" y="19609"/>
                    <a:pt x="24518" y="19609"/>
                  </a:cubicBezTo>
                  <a:cubicBezTo>
                    <a:pt x="24231" y="19609"/>
                    <a:pt x="23975" y="19538"/>
                    <a:pt x="23880" y="19409"/>
                  </a:cubicBezTo>
                  <a:cubicBezTo>
                    <a:pt x="23581" y="18994"/>
                    <a:pt x="22933" y="17914"/>
                    <a:pt x="22451" y="17249"/>
                  </a:cubicBezTo>
                  <a:lnTo>
                    <a:pt x="22451" y="17266"/>
                  </a:lnTo>
                  <a:cubicBezTo>
                    <a:pt x="22218" y="16917"/>
                    <a:pt x="22268" y="16368"/>
                    <a:pt x="22766" y="15969"/>
                  </a:cubicBezTo>
                  <a:cubicBezTo>
                    <a:pt x="23016" y="15753"/>
                    <a:pt x="24744" y="15654"/>
                    <a:pt x="25575" y="15654"/>
                  </a:cubicBezTo>
                  <a:close/>
                  <a:moveTo>
                    <a:pt x="36167" y="6454"/>
                  </a:moveTo>
                  <a:cubicBezTo>
                    <a:pt x="37010" y="6454"/>
                    <a:pt x="37896" y="6919"/>
                    <a:pt x="38652" y="7445"/>
                  </a:cubicBezTo>
                  <a:cubicBezTo>
                    <a:pt x="40630" y="8824"/>
                    <a:pt x="43471" y="12912"/>
                    <a:pt x="44768" y="16003"/>
                  </a:cubicBezTo>
                  <a:cubicBezTo>
                    <a:pt x="46080" y="19077"/>
                    <a:pt x="43039" y="19808"/>
                    <a:pt x="41976" y="19941"/>
                  </a:cubicBezTo>
                  <a:cubicBezTo>
                    <a:pt x="41373" y="20017"/>
                    <a:pt x="39395" y="20127"/>
                    <a:pt x="37462" y="20127"/>
                  </a:cubicBezTo>
                  <a:cubicBezTo>
                    <a:pt x="36037" y="20127"/>
                    <a:pt x="34637" y="20067"/>
                    <a:pt x="33833" y="19891"/>
                  </a:cubicBezTo>
                  <a:cubicBezTo>
                    <a:pt x="31407" y="19343"/>
                    <a:pt x="30842" y="16850"/>
                    <a:pt x="30942" y="15637"/>
                  </a:cubicBezTo>
                  <a:cubicBezTo>
                    <a:pt x="31125" y="13460"/>
                    <a:pt x="32753" y="11101"/>
                    <a:pt x="33900" y="8342"/>
                  </a:cubicBezTo>
                  <a:cubicBezTo>
                    <a:pt x="34488" y="6939"/>
                    <a:pt x="35305" y="6454"/>
                    <a:pt x="36167" y="6454"/>
                  </a:cubicBezTo>
                  <a:close/>
                  <a:moveTo>
                    <a:pt x="29589" y="17569"/>
                  </a:moveTo>
                  <a:cubicBezTo>
                    <a:pt x="29739" y="17569"/>
                    <a:pt x="29904" y="17599"/>
                    <a:pt x="30078" y="17664"/>
                  </a:cubicBezTo>
                  <a:cubicBezTo>
                    <a:pt x="30377" y="17781"/>
                    <a:pt x="31324" y="19210"/>
                    <a:pt x="31740" y="19924"/>
                  </a:cubicBezTo>
                  <a:cubicBezTo>
                    <a:pt x="32487" y="21237"/>
                    <a:pt x="31141" y="21370"/>
                    <a:pt x="30576" y="21436"/>
                  </a:cubicBezTo>
                  <a:cubicBezTo>
                    <a:pt x="30161" y="21486"/>
                    <a:pt x="29363" y="21603"/>
                    <a:pt x="28732" y="21669"/>
                  </a:cubicBezTo>
                  <a:cubicBezTo>
                    <a:pt x="28713" y="21671"/>
                    <a:pt x="28694" y="21672"/>
                    <a:pt x="28675" y="21672"/>
                  </a:cubicBezTo>
                  <a:cubicBezTo>
                    <a:pt x="28079" y="21672"/>
                    <a:pt x="27490" y="20694"/>
                    <a:pt x="27635" y="20356"/>
                  </a:cubicBezTo>
                  <a:cubicBezTo>
                    <a:pt x="27851" y="19874"/>
                    <a:pt x="28466" y="18778"/>
                    <a:pt x="28798" y="18047"/>
                  </a:cubicBezTo>
                  <a:cubicBezTo>
                    <a:pt x="28918" y="17761"/>
                    <a:pt x="29208" y="17569"/>
                    <a:pt x="29589" y="17569"/>
                  </a:cubicBezTo>
                  <a:close/>
                  <a:moveTo>
                    <a:pt x="19554" y="18241"/>
                  </a:moveTo>
                  <a:cubicBezTo>
                    <a:pt x="20024" y="18241"/>
                    <a:pt x="20439" y="18817"/>
                    <a:pt x="20656" y="19110"/>
                  </a:cubicBezTo>
                  <a:cubicBezTo>
                    <a:pt x="20922" y="19442"/>
                    <a:pt x="21420" y="20074"/>
                    <a:pt x="21786" y="20589"/>
                  </a:cubicBezTo>
                  <a:cubicBezTo>
                    <a:pt x="22152" y="21104"/>
                    <a:pt x="21570" y="22151"/>
                    <a:pt x="21188" y="22201"/>
                  </a:cubicBezTo>
                  <a:cubicBezTo>
                    <a:pt x="20673" y="22251"/>
                    <a:pt x="19410" y="22267"/>
                    <a:pt x="18612" y="22350"/>
                  </a:cubicBezTo>
                  <a:cubicBezTo>
                    <a:pt x="18591" y="22352"/>
                    <a:pt x="18571" y="22353"/>
                    <a:pt x="18550" y="22353"/>
                  </a:cubicBezTo>
                  <a:cubicBezTo>
                    <a:pt x="18139" y="22353"/>
                    <a:pt x="17743" y="22038"/>
                    <a:pt x="17648" y="21436"/>
                  </a:cubicBezTo>
                  <a:cubicBezTo>
                    <a:pt x="17598" y="21104"/>
                    <a:pt x="18363" y="19575"/>
                    <a:pt x="18778" y="18861"/>
                  </a:cubicBezTo>
                  <a:cubicBezTo>
                    <a:pt x="19038" y="18405"/>
                    <a:pt x="19304" y="18241"/>
                    <a:pt x="19554" y="18241"/>
                  </a:cubicBezTo>
                  <a:close/>
                  <a:moveTo>
                    <a:pt x="10944" y="8272"/>
                  </a:moveTo>
                  <a:cubicBezTo>
                    <a:pt x="12183" y="8272"/>
                    <a:pt x="13238" y="9425"/>
                    <a:pt x="13660" y="9987"/>
                  </a:cubicBezTo>
                  <a:cubicBezTo>
                    <a:pt x="14308" y="10835"/>
                    <a:pt x="17100" y="15222"/>
                    <a:pt x="17681" y="17066"/>
                  </a:cubicBezTo>
                  <a:cubicBezTo>
                    <a:pt x="18429" y="19442"/>
                    <a:pt x="16551" y="21187"/>
                    <a:pt x="15455" y="21702"/>
                  </a:cubicBezTo>
                  <a:cubicBezTo>
                    <a:pt x="13494" y="22616"/>
                    <a:pt x="10619" y="22400"/>
                    <a:pt x="7645" y="22782"/>
                  </a:cubicBezTo>
                  <a:cubicBezTo>
                    <a:pt x="7415" y="22812"/>
                    <a:pt x="7202" y="22826"/>
                    <a:pt x="7003" y="22826"/>
                  </a:cubicBezTo>
                  <a:cubicBezTo>
                    <a:pt x="4622" y="22826"/>
                    <a:pt x="4351" y="20812"/>
                    <a:pt x="4504" y="19110"/>
                  </a:cubicBezTo>
                  <a:cubicBezTo>
                    <a:pt x="4703" y="16717"/>
                    <a:pt x="6830" y="12197"/>
                    <a:pt x="8858" y="9539"/>
                  </a:cubicBezTo>
                  <a:cubicBezTo>
                    <a:pt x="9560" y="8604"/>
                    <a:pt x="10279" y="8272"/>
                    <a:pt x="10944" y="8272"/>
                  </a:cubicBezTo>
                  <a:close/>
                  <a:moveTo>
                    <a:pt x="31376" y="23924"/>
                  </a:moveTo>
                  <a:cubicBezTo>
                    <a:pt x="31764" y="23924"/>
                    <a:pt x="32146" y="24239"/>
                    <a:pt x="32255" y="24843"/>
                  </a:cubicBezTo>
                  <a:cubicBezTo>
                    <a:pt x="32305" y="25159"/>
                    <a:pt x="31540" y="26704"/>
                    <a:pt x="31125" y="27419"/>
                  </a:cubicBezTo>
                  <a:cubicBezTo>
                    <a:pt x="30865" y="27869"/>
                    <a:pt x="30597" y="28031"/>
                    <a:pt x="30344" y="28031"/>
                  </a:cubicBezTo>
                  <a:cubicBezTo>
                    <a:pt x="29869" y="28031"/>
                    <a:pt x="29447" y="27462"/>
                    <a:pt x="29230" y="27169"/>
                  </a:cubicBezTo>
                  <a:cubicBezTo>
                    <a:pt x="28981" y="26837"/>
                    <a:pt x="28483" y="26189"/>
                    <a:pt x="28117" y="25690"/>
                  </a:cubicBezTo>
                  <a:cubicBezTo>
                    <a:pt x="27752" y="25175"/>
                    <a:pt x="28316" y="24128"/>
                    <a:pt x="28699" y="24079"/>
                  </a:cubicBezTo>
                  <a:cubicBezTo>
                    <a:pt x="29214" y="24012"/>
                    <a:pt x="30477" y="23996"/>
                    <a:pt x="31291" y="23929"/>
                  </a:cubicBezTo>
                  <a:cubicBezTo>
                    <a:pt x="31319" y="23926"/>
                    <a:pt x="31348" y="23924"/>
                    <a:pt x="31376" y="23924"/>
                  </a:cubicBezTo>
                  <a:close/>
                  <a:moveTo>
                    <a:pt x="21213" y="24607"/>
                  </a:moveTo>
                  <a:cubicBezTo>
                    <a:pt x="21823" y="24607"/>
                    <a:pt x="22396" y="25585"/>
                    <a:pt x="22251" y="25923"/>
                  </a:cubicBezTo>
                  <a:cubicBezTo>
                    <a:pt x="22052" y="26388"/>
                    <a:pt x="21437" y="27502"/>
                    <a:pt x="21105" y="28233"/>
                  </a:cubicBezTo>
                  <a:cubicBezTo>
                    <a:pt x="20972" y="28510"/>
                    <a:pt x="20674" y="28708"/>
                    <a:pt x="20293" y="28708"/>
                  </a:cubicBezTo>
                  <a:cubicBezTo>
                    <a:pt x="20147" y="28708"/>
                    <a:pt x="19990" y="28679"/>
                    <a:pt x="19825" y="28615"/>
                  </a:cubicBezTo>
                  <a:cubicBezTo>
                    <a:pt x="19509" y="28499"/>
                    <a:pt x="18562" y="27053"/>
                    <a:pt x="18147" y="26339"/>
                  </a:cubicBezTo>
                  <a:cubicBezTo>
                    <a:pt x="17399" y="25042"/>
                    <a:pt x="18762" y="24893"/>
                    <a:pt x="19310" y="24826"/>
                  </a:cubicBezTo>
                  <a:cubicBezTo>
                    <a:pt x="19725" y="24777"/>
                    <a:pt x="20540" y="24660"/>
                    <a:pt x="21154" y="24610"/>
                  </a:cubicBezTo>
                  <a:cubicBezTo>
                    <a:pt x="21174" y="24608"/>
                    <a:pt x="21194" y="24607"/>
                    <a:pt x="21213" y="24607"/>
                  </a:cubicBezTo>
                  <a:close/>
                  <a:moveTo>
                    <a:pt x="25369" y="26671"/>
                  </a:moveTo>
                  <a:cubicBezTo>
                    <a:pt x="25656" y="26671"/>
                    <a:pt x="25912" y="26741"/>
                    <a:pt x="26007" y="26870"/>
                  </a:cubicBezTo>
                  <a:cubicBezTo>
                    <a:pt x="26322" y="27286"/>
                    <a:pt x="26971" y="28366"/>
                    <a:pt x="27436" y="29014"/>
                  </a:cubicBezTo>
                  <a:cubicBezTo>
                    <a:pt x="27685" y="29363"/>
                    <a:pt x="27619" y="29911"/>
                    <a:pt x="27120" y="30310"/>
                  </a:cubicBezTo>
                  <a:cubicBezTo>
                    <a:pt x="26871" y="30526"/>
                    <a:pt x="25159" y="30626"/>
                    <a:pt x="24328" y="30626"/>
                  </a:cubicBezTo>
                  <a:cubicBezTo>
                    <a:pt x="22816" y="30626"/>
                    <a:pt x="23381" y="29379"/>
                    <a:pt x="23597" y="28864"/>
                  </a:cubicBezTo>
                  <a:cubicBezTo>
                    <a:pt x="23763" y="28482"/>
                    <a:pt x="24062" y="27718"/>
                    <a:pt x="24328" y="27153"/>
                  </a:cubicBezTo>
                  <a:cubicBezTo>
                    <a:pt x="24476" y="26819"/>
                    <a:pt x="24954" y="26671"/>
                    <a:pt x="25369" y="26671"/>
                  </a:cubicBezTo>
                  <a:close/>
                  <a:moveTo>
                    <a:pt x="42888" y="23453"/>
                  </a:moveTo>
                  <a:cubicBezTo>
                    <a:pt x="45265" y="23453"/>
                    <a:pt x="45537" y="25451"/>
                    <a:pt x="45399" y="27153"/>
                  </a:cubicBezTo>
                  <a:cubicBezTo>
                    <a:pt x="45183" y="29562"/>
                    <a:pt x="43056" y="34066"/>
                    <a:pt x="41045" y="36741"/>
                  </a:cubicBezTo>
                  <a:cubicBezTo>
                    <a:pt x="40339" y="37667"/>
                    <a:pt x="39619" y="37996"/>
                    <a:pt x="38952" y="37996"/>
                  </a:cubicBezTo>
                  <a:cubicBezTo>
                    <a:pt x="37706" y="37996"/>
                    <a:pt x="36649" y="36844"/>
                    <a:pt x="36226" y="36292"/>
                  </a:cubicBezTo>
                  <a:cubicBezTo>
                    <a:pt x="35578" y="35445"/>
                    <a:pt x="32803" y="31058"/>
                    <a:pt x="32205" y="29213"/>
                  </a:cubicBezTo>
                  <a:cubicBezTo>
                    <a:pt x="31457" y="26837"/>
                    <a:pt x="33335" y="25092"/>
                    <a:pt x="34432" y="24577"/>
                  </a:cubicBezTo>
                  <a:cubicBezTo>
                    <a:pt x="36409" y="23647"/>
                    <a:pt x="39267" y="23863"/>
                    <a:pt x="42242" y="23497"/>
                  </a:cubicBezTo>
                  <a:cubicBezTo>
                    <a:pt x="42473" y="23467"/>
                    <a:pt x="42688" y="23453"/>
                    <a:pt x="42888" y="23453"/>
                  </a:cubicBezTo>
                  <a:close/>
                  <a:moveTo>
                    <a:pt x="12436" y="26152"/>
                  </a:moveTo>
                  <a:cubicBezTo>
                    <a:pt x="13860" y="26152"/>
                    <a:pt x="15256" y="26212"/>
                    <a:pt x="16053" y="26388"/>
                  </a:cubicBezTo>
                  <a:cubicBezTo>
                    <a:pt x="18479" y="26920"/>
                    <a:pt x="19061" y="29429"/>
                    <a:pt x="18961" y="30642"/>
                  </a:cubicBezTo>
                  <a:cubicBezTo>
                    <a:pt x="18778" y="32803"/>
                    <a:pt x="17150" y="35179"/>
                    <a:pt x="15987" y="37937"/>
                  </a:cubicBezTo>
                  <a:cubicBezTo>
                    <a:pt x="15406" y="39335"/>
                    <a:pt x="14586" y="39819"/>
                    <a:pt x="13720" y="39819"/>
                  </a:cubicBezTo>
                  <a:cubicBezTo>
                    <a:pt x="12876" y="39819"/>
                    <a:pt x="11988" y="39359"/>
                    <a:pt x="11234" y="38835"/>
                  </a:cubicBezTo>
                  <a:cubicBezTo>
                    <a:pt x="9273" y="37455"/>
                    <a:pt x="6415" y="33351"/>
                    <a:pt x="5119" y="30277"/>
                  </a:cubicBezTo>
                  <a:cubicBezTo>
                    <a:pt x="3823" y="27203"/>
                    <a:pt x="6847" y="26471"/>
                    <a:pt x="7911" y="26339"/>
                  </a:cubicBezTo>
                  <a:cubicBezTo>
                    <a:pt x="8523" y="26262"/>
                    <a:pt x="10505" y="26152"/>
                    <a:pt x="12436" y="26152"/>
                  </a:cubicBezTo>
                  <a:close/>
                  <a:moveTo>
                    <a:pt x="25938" y="31319"/>
                  </a:moveTo>
                  <a:cubicBezTo>
                    <a:pt x="26964" y="31319"/>
                    <a:pt x="27916" y="31707"/>
                    <a:pt x="28449" y="32071"/>
                  </a:cubicBezTo>
                  <a:cubicBezTo>
                    <a:pt x="30227" y="33318"/>
                    <a:pt x="31474" y="35910"/>
                    <a:pt x="33285" y="38303"/>
                  </a:cubicBezTo>
                  <a:cubicBezTo>
                    <a:pt x="35096" y="40679"/>
                    <a:pt x="33368" y="42075"/>
                    <a:pt x="31690" y="42856"/>
                  </a:cubicBezTo>
                  <a:cubicBezTo>
                    <a:pt x="30078" y="43607"/>
                    <a:pt x="26925" y="44029"/>
                    <a:pt x="24055" y="44029"/>
                  </a:cubicBezTo>
                  <a:cubicBezTo>
                    <a:pt x="23050" y="44029"/>
                    <a:pt x="22079" y="43977"/>
                    <a:pt x="21221" y="43870"/>
                  </a:cubicBezTo>
                  <a:cubicBezTo>
                    <a:pt x="17897" y="43471"/>
                    <a:pt x="18778" y="40463"/>
                    <a:pt x="19194" y="39483"/>
                  </a:cubicBezTo>
                  <a:cubicBezTo>
                    <a:pt x="19609" y="38502"/>
                    <a:pt x="22019" y="33883"/>
                    <a:pt x="23315" y="32470"/>
                  </a:cubicBezTo>
                  <a:cubicBezTo>
                    <a:pt x="24095" y="31612"/>
                    <a:pt x="25045" y="31319"/>
                    <a:pt x="25938" y="31319"/>
                  </a:cubicBezTo>
                  <a:close/>
                  <a:moveTo>
                    <a:pt x="24943" y="0"/>
                  </a:moveTo>
                  <a:cubicBezTo>
                    <a:pt x="15588" y="0"/>
                    <a:pt x="7163" y="5634"/>
                    <a:pt x="3573" y="14291"/>
                  </a:cubicBezTo>
                  <a:cubicBezTo>
                    <a:pt x="1" y="22932"/>
                    <a:pt x="1978" y="32869"/>
                    <a:pt x="8592" y="39499"/>
                  </a:cubicBezTo>
                  <a:cubicBezTo>
                    <a:pt x="13013" y="43920"/>
                    <a:pt x="18926" y="46269"/>
                    <a:pt x="24941" y="46269"/>
                  </a:cubicBezTo>
                  <a:cubicBezTo>
                    <a:pt x="27926" y="46269"/>
                    <a:pt x="30935" y="45691"/>
                    <a:pt x="33800" y="44501"/>
                  </a:cubicBezTo>
                  <a:cubicBezTo>
                    <a:pt x="42441" y="40928"/>
                    <a:pt x="48074" y="32487"/>
                    <a:pt x="48074" y="23131"/>
                  </a:cubicBezTo>
                  <a:cubicBezTo>
                    <a:pt x="48074" y="10353"/>
                    <a:pt x="37722" y="0"/>
                    <a:pt x="24943"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24"/>
            <p:cNvSpPr/>
            <p:nvPr/>
          </p:nvSpPr>
          <p:spPr>
            <a:xfrm>
              <a:off x="571742" y="1720163"/>
              <a:ext cx="1532348" cy="1474402"/>
            </a:xfrm>
            <a:custGeom>
              <a:avLst/>
              <a:gdLst/>
              <a:ahLst/>
              <a:cxnLst/>
              <a:rect l="l" t="t" r="r" b="b"/>
              <a:pathLst>
                <a:path w="47759" h="45953" extrusionOk="0">
                  <a:moveTo>
                    <a:pt x="24993" y="3124"/>
                  </a:moveTo>
                  <a:cubicBezTo>
                    <a:pt x="29546" y="3124"/>
                    <a:pt x="30527" y="3772"/>
                    <a:pt x="30527" y="3772"/>
                  </a:cubicBezTo>
                  <a:cubicBezTo>
                    <a:pt x="34531" y="4287"/>
                    <a:pt x="36160" y="7362"/>
                    <a:pt x="34132" y="10635"/>
                  </a:cubicBezTo>
                  <a:lnTo>
                    <a:pt x="29031" y="15138"/>
                  </a:lnTo>
                  <a:cubicBezTo>
                    <a:pt x="27668" y="14341"/>
                    <a:pt x="26106" y="13925"/>
                    <a:pt x="24528" y="13925"/>
                  </a:cubicBezTo>
                  <a:cubicBezTo>
                    <a:pt x="23016" y="13925"/>
                    <a:pt x="21537" y="14308"/>
                    <a:pt x="20207" y="15022"/>
                  </a:cubicBezTo>
                  <a:lnTo>
                    <a:pt x="15421" y="10635"/>
                  </a:lnTo>
                  <a:cubicBezTo>
                    <a:pt x="13394" y="7362"/>
                    <a:pt x="15023" y="4304"/>
                    <a:pt x="19044" y="3822"/>
                  </a:cubicBezTo>
                  <a:cubicBezTo>
                    <a:pt x="19044" y="3822"/>
                    <a:pt x="20440" y="3124"/>
                    <a:pt x="24993" y="3124"/>
                  </a:cubicBezTo>
                  <a:close/>
                  <a:moveTo>
                    <a:pt x="10858" y="11192"/>
                  </a:moveTo>
                  <a:cubicBezTo>
                    <a:pt x="11564" y="11192"/>
                    <a:pt x="12385" y="11429"/>
                    <a:pt x="13344" y="11981"/>
                  </a:cubicBezTo>
                  <a:cubicBezTo>
                    <a:pt x="16103" y="13576"/>
                    <a:pt x="18446" y="18096"/>
                    <a:pt x="17914" y="19010"/>
                  </a:cubicBezTo>
                  <a:cubicBezTo>
                    <a:pt x="17668" y="19447"/>
                    <a:pt x="16376" y="19729"/>
                    <a:pt x="14792" y="19729"/>
                  </a:cubicBezTo>
                  <a:cubicBezTo>
                    <a:pt x="13063" y="19729"/>
                    <a:pt x="10987" y="19394"/>
                    <a:pt x="9539" y="18562"/>
                  </a:cubicBezTo>
                  <a:cubicBezTo>
                    <a:pt x="6781" y="16966"/>
                    <a:pt x="6864" y="15039"/>
                    <a:pt x="7910" y="13227"/>
                  </a:cubicBezTo>
                  <a:cubicBezTo>
                    <a:pt x="8595" y="12042"/>
                    <a:pt x="9522" y="11192"/>
                    <a:pt x="10858" y="11192"/>
                  </a:cubicBezTo>
                  <a:close/>
                  <a:moveTo>
                    <a:pt x="38705" y="11192"/>
                  </a:moveTo>
                  <a:cubicBezTo>
                    <a:pt x="40041" y="11192"/>
                    <a:pt x="40975" y="12042"/>
                    <a:pt x="41660" y="13227"/>
                  </a:cubicBezTo>
                  <a:cubicBezTo>
                    <a:pt x="42707" y="15039"/>
                    <a:pt x="42790" y="16966"/>
                    <a:pt x="40015" y="18562"/>
                  </a:cubicBezTo>
                  <a:cubicBezTo>
                    <a:pt x="38576" y="19394"/>
                    <a:pt x="36503" y="19729"/>
                    <a:pt x="34775" y="19729"/>
                  </a:cubicBezTo>
                  <a:cubicBezTo>
                    <a:pt x="33190" y="19729"/>
                    <a:pt x="31894" y="19447"/>
                    <a:pt x="31640" y="19010"/>
                  </a:cubicBezTo>
                  <a:cubicBezTo>
                    <a:pt x="31108" y="18096"/>
                    <a:pt x="33468" y="13576"/>
                    <a:pt x="36226" y="11981"/>
                  </a:cubicBezTo>
                  <a:cubicBezTo>
                    <a:pt x="37180" y="11429"/>
                    <a:pt x="37999" y="11192"/>
                    <a:pt x="38705" y="11192"/>
                  </a:cubicBezTo>
                  <a:close/>
                  <a:moveTo>
                    <a:pt x="9204" y="21034"/>
                  </a:moveTo>
                  <a:cubicBezTo>
                    <a:pt x="9276" y="21034"/>
                    <a:pt x="9349" y="21035"/>
                    <a:pt x="9423" y="21037"/>
                  </a:cubicBezTo>
                  <a:lnTo>
                    <a:pt x="15870" y="23198"/>
                  </a:lnTo>
                  <a:cubicBezTo>
                    <a:pt x="15870" y="26338"/>
                    <a:pt x="17499" y="29263"/>
                    <a:pt x="20174" y="30908"/>
                  </a:cubicBezTo>
                  <a:lnTo>
                    <a:pt x="18778" y="37256"/>
                  </a:lnTo>
                  <a:cubicBezTo>
                    <a:pt x="17837" y="38993"/>
                    <a:pt x="16463" y="39871"/>
                    <a:pt x="15021" y="39871"/>
                  </a:cubicBezTo>
                  <a:cubicBezTo>
                    <a:pt x="13663" y="39871"/>
                    <a:pt x="12244" y="39093"/>
                    <a:pt x="11068" y="37522"/>
                  </a:cubicBezTo>
                  <a:cubicBezTo>
                    <a:pt x="11068" y="37522"/>
                    <a:pt x="9755" y="36658"/>
                    <a:pt x="7495" y="32719"/>
                  </a:cubicBezTo>
                  <a:cubicBezTo>
                    <a:pt x="5218" y="28781"/>
                    <a:pt x="5285" y="27601"/>
                    <a:pt x="5285" y="27601"/>
                  </a:cubicBezTo>
                  <a:cubicBezTo>
                    <a:pt x="3753" y="23934"/>
                    <a:pt x="5514" y="21034"/>
                    <a:pt x="9204" y="21034"/>
                  </a:cubicBezTo>
                  <a:close/>
                  <a:moveTo>
                    <a:pt x="40366" y="21034"/>
                  </a:moveTo>
                  <a:cubicBezTo>
                    <a:pt x="44056" y="21034"/>
                    <a:pt x="45800" y="23934"/>
                    <a:pt x="44236" y="27585"/>
                  </a:cubicBezTo>
                  <a:cubicBezTo>
                    <a:pt x="44236" y="27585"/>
                    <a:pt x="44153" y="29130"/>
                    <a:pt x="41860" y="33085"/>
                  </a:cubicBezTo>
                  <a:cubicBezTo>
                    <a:pt x="39583" y="37023"/>
                    <a:pt x="38536" y="37555"/>
                    <a:pt x="38536" y="37555"/>
                  </a:cubicBezTo>
                  <a:cubicBezTo>
                    <a:pt x="37356" y="39104"/>
                    <a:pt x="35932" y="39874"/>
                    <a:pt x="34571" y="39874"/>
                  </a:cubicBezTo>
                  <a:cubicBezTo>
                    <a:pt x="33114" y="39874"/>
                    <a:pt x="31729" y="38992"/>
                    <a:pt x="30792" y="37239"/>
                  </a:cubicBezTo>
                  <a:lnTo>
                    <a:pt x="29430" y="30576"/>
                  </a:lnTo>
                  <a:cubicBezTo>
                    <a:pt x="32155" y="28997"/>
                    <a:pt x="33867" y="26139"/>
                    <a:pt x="33950" y="22998"/>
                  </a:cubicBezTo>
                  <a:lnTo>
                    <a:pt x="40148" y="21037"/>
                  </a:lnTo>
                  <a:cubicBezTo>
                    <a:pt x="40221" y="21035"/>
                    <a:pt x="40294" y="21034"/>
                    <a:pt x="40366" y="21034"/>
                  </a:cubicBezTo>
                  <a:close/>
                  <a:moveTo>
                    <a:pt x="24777" y="30891"/>
                  </a:moveTo>
                  <a:cubicBezTo>
                    <a:pt x="25840" y="30891"/>
                    <a:pt x="28566" y="35179"/>
                    <a:pt x="28566" y="38386"/>
                  </a:cubicBezTo>
                  <a:cubicBezTo>
                    <a:pt x="28566" y="41576"/>
                    <a:pt x="26871" y="42457"/>
                    <a:pt x="24777" y="42457"/>
                  </a:cubicBezTo>
                  <a:cubicBezTo>
                    <a:pt x="22683" y="42457"/>
                    <a:pt x="20988" y="41576"/>
                    <a:pt x="20988" y="38386"/>
                  </a:cubicBezTo>
                  <a:cubicBezTo>
                    <a:pt x="20988" y="35179"/>
                    <a:pt x="23730" y="30891"/>
                    <a:pt x="24777" y="30891"/>
                  </a:cubicBezTo>
                  <a:close/>
                  <a:moveTo>
                    <a:pt x="24777" y="0"/>
                  </a:moveTo>
                  <a:cubicBezTo>
                    <a:pt x="15488" y="0"/>
                    <a:pt x="7113" y="5600"/>
                    <a:pt x="3557" y="14175"/>
                  </a:cubicBezTo>
                  <a:cubicBezTo>
                    <a:pt x="1" y="22766"/>
                    <a:pt x="1962" y="32653"/>
                    <a:pt x="8525" y="39217"/>
                  </a:cubicBezTo>
                  <a:cubicBezTo>
                    <a:pt x="12926" y="43618"/>
                    <a:pt x="18806" y="45952"/>
                    <a:pt x="24783" y="45952"/>
                  </a:cubicBezTo>
                  <a:cubicBezTo>
                    <a:pt x="27744" y="45952"/>
                    <a:pt x="30728" y="45380"/>
                    <a:pt x="33567" y="44202"/>
                  </a:cubicBezTo>
                  <a:cubicBezTo>
                    <a:pt x="42159" y="40646"/>
                    <a:pt x="47759" y="32271"/>
                    <a:pt x="47759" y="22982"/>
                  </a:cubicBezTo>
                  <a:cubicBezTo>
                    <a:pt x="47759" y="10286"/>
                    <a:pt x="37473" y="0"/>
                    <a:pt x="24777" y="0"/>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24"/>
            <p:cNvSpPr/>
            <p:nvPr/>
          </p:nvSpPr>
          <p:spPr>
            <a:xfrm>
              <a:off x="1124118" y="4028518"/>
              <a:ext cx="1992992" cy="1115114"/>
            </a:xfrm>
            <a:custGeom>
              <a:avLst/>
              <a:gdLst/>
              <a:ahLst/>
              <a:cxnLst/>
              <a:rect l="l" t="t" r="r" b="b"/>
              <a:pathLst>
                <a:path w="62116" h="34755" extrusionOk="0">
                  <a:moveTo>
                    <a:pt x="37221" y="1"/>
                  </a:moveTo>
                  <a:cubicBezTo>
                    <a:pt x="34702" y="1"/>
                    <a:pt x="32517" y="4435"/>
                    <a:pt x="30725" y="10692"/>
                  </a:cubicBezTo>
                  <a:cubicBezTo>
                    <a:pt x="28050" y="19998"/>
                    <a:pt x="16351" y="27060"/>
                    <a:pt x="9921" y="29653"/>
                  </a:cubicBezTo>
                  <a:cubicBezTo>
                    <a:pt x="5334" y="31514"/>
                    <a:pt x="1811" y="33092"/>
                    <a:pt x="0" y="34754"/>
                  </a:cubicBezTo>
                  <a:lnTo>
                    <a:pt x="62115" y="34754"/>
                  </a:lnTo>
                  <a:cubicBezTo>
                    <a:pt x="61584" y="32926"/>
                    <a:pt x="60221" y="31015"/>
                    <a:pt x="56765" y="29237"/>
                  </a:cubicBezTo>
                  <a:cubicBezTo>
                    <a:pt x="50550" y="26030"/>
                    <a:pt x="48622" y="22308"/>
                    <a:pt x="43288" y="8200"/>
                  </a:cubicBezTo>
                  <a:cubicBezTo>
                    <a:pt x="41100" y="2390"/>
                    <a:pt x="39071" y="1"/>
                    <a:pt x="37221" y="1"/>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24"/>
            <p:cNvSpPr/>
            <p:nvPr/>
          </p:nvSpPr>
          <p:spPr>
            <a:xfrm>
              <a:off x="2474607" y="4180954"/>
              <a:ext cx="366314" cy="174125"/>
            </a:xfrm>
            <a:custGeom>
              <a:avLst/>
              <a:gdLst/>
              <a:ahLst/>
              <a:cxnLst/>
              <a:rect l="l" t="t" r="r" b="b"/>
              <a:pathLst>
                <a:path w="11417" h="5427" extrusionOk="0">
                  <a:moveTo>
                    <a:pt x="9970" y="1"/>
                  </a:moveTo>
                  <a:cubicBezTo>
                    <a:pt x="9854" y="1"/>
                    <a:pt x="9737" y="20"/>
                    <a:pt x="9622" y="59"/>
                  </a:cubicBezTo>
                  <a:lnTo>
                    <a:pt x="7312" y="790"/>
                  </a:lnTo>
                  <a:cubicBezTo>
                    <a:pt x="6963" y="906"/>
                    <a:pt x="6681" y="1189"/>
                    <a:pt x="6581" y="1555"/>
                  </a:cubicBezTo>
                  <a:lnTo>
                    <a:pt x="1" y="3648"/>
                  </a:lnTo>
                  <a:lnTo>
                    <a:pt x="566" y="5426"/>
                  </a:lnTo>
                  <a:lnTo>
                    <a:pt x="7146" y="3316"/>
                  </a:lnTo>
                  <a:cubicBezTo>
                    <a:pt x="7350" y="3486"/>
                    <a:pt x="7593" y="3571"/>
                    <a:pt x="7842" y="3571"/>
                  </a:cubicBezTo>
                  <a:cubicBezTo>
                    <a:pt x="7959" y="3571"/>
                    <a:pt x="8077" y="3552"/>
                    <a:pt x="8193" y="3515"/>
                  </a:cubicBezTo>
                  <a:lnTo>
                    <a:pt x="10486" y="2784"/>
                  </a:lnTo>
                  <a:cubicBezTo>
                    <a:pt x="11084" y="2585"/>
                    <a:pt x="11417" y="1953"/>
                    <a:pt x="11217" y="1355"/>
                  </a:cubicBezTo>
                  <a:lnTo>
                    <a:pt x="11034" y="790"/>
                  </a:lnTo>
                  <a:cubicBezTo>
                    <a:pt x="10888" y="310"/>
                    <a:pt x="10441" y="1"/>
                    <a:pt x="9970"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 name="Google Shape;306;p24"/>
            <p:cNvSpPr/>
            <p:nvPr/>
          </p:nvSpPr>
          <p:spPr>
            <a:xfrm>
              <a:off x="2554050" y="4443025"/>
              <a:ext cx="296465" cy="90127"/>
            </a:xfrm>
            <a:custGeom>
              <a:avLst/>
              <a:gdLst/>
              <a:ahLst/>
              <a:cxnLst/>
              <a:rect l="l" t="t" r="r" b="b"/>
              <a:pathLst>
                <a:path w="9240" h="2809" extrusionOk="0">
                  <a:moveTo>
                    <a:pt x="1" y="0"/>
                  </a:moveTo>
                  <a:lnTo>
                    <a:pt x="34" y="2808"/>
                  </a:lnTo>
                  <a:lnTo>
                    <a:pt x="9240" y="2808"/>
                  </a:lnTo>
                  <a:lnTo>
                    <a:pt x="8558"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24"/>
            <p:cNvSpPr/>
            <p:nvPr/>
          </p:nvSpPr>
          <p:spPr>
            <a:xfrm>
              <a:off x="2652679" y="4417421"/>
              <a:ext cx="116789" cy="141334"/>
            </a:xfrm>
            <a:custGeom>
              <a:avLst/>
              <a:gdLst/>
              <a:ahLst/>
              <a:cxnLst/>
              <a:rect l="l" t="t" r="r" b="b"/>
              <a:pathLst>
                <a:path w="3640" h="4405" extrusionOk="0">
                  <a:moveTo>
                    <a:pt x="1" y="1"/>
                  </a:moveTo>
                  <a:lnTo>
                    <a:pt x="1" y="4404"/>
                  </a:lnTo>
                  <a:lnTo>
                    <a:pt x="3640" y="4404"/>
                  </a:lnTo>
                  <a:lnTo>
                    <a:pt x="3640" y="1"/>
                  </a:ln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24"/>
            <p:cNvSpPr/>
            <p:nvPr/>
          </p:nvSpPr>
          <p:spPr>
            <a:xfrm>
              <a:off x="2819040" y="4358256"/>
              <a:ext cx="76811" cy="259664"/>
            </a:xfrm>
            <a:custGeom>
              <a:avLst/>
              <a:gdLst/>
              <a:ahLst/>
              <a:cxnLst/>
              <a:rect l="l" t="t" r="r" b="b"/>
              <a:pathLst>
                <a:path w="2394" h="8093" extrusionOk="0">
                  <a:moveTo>
                    <a:pt x="0" y="0"/>
                  </a:moveTo>
                  <a:lnTo>
                    <a:pt x="0" y="8093"/>
                  </a:lnTo>
                  <a:lnTo>
                    <a:pt x="2393" y="8093"/>
                  </a:lnTo>
                  <a:lnTo>
                    <a:pt x="2393" y="0"/>
                  </a:ln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24"/>
            <p:cNvSpPr/>
            <p:nvPr/>
          </p:nvSpPr>
          <p:spPr>
            <a:xfrm>
              <a:off x="2224023" y="4125255"/>
              <a:ext cx="156254" cy="133859"/>
            </a:xfrm>
            <a:custGeom>
              <a:avLst/>
              <a:gdLst/>
              <a:ahLst/>
              <a:cxnLst/>
              <a:rect l="l" t="t" r="r" b="b"/>
              <a:pathLst>
                <a:path w="4870" h="4172" extrusionOk="0">
                  <a:moveTo>
                    <a:pt x="2792" y="0"/>
                  </a:moveTo>
                  <a:cubicBezTo>
                    <a:pt x="931" y="0"/>
                    <a:pt x="0" y="2244"/>
                    <a:pt x="1313" y="3556"/>
                  </a:cubicBezTo>
                  <a:cubicBezTo>
                    <a:pt x="1738" y="3981"/>
                    <a:pt x="2260" y="4171"/>
                    <a:pt x="2773" y="4171"/>
                  </a:cubicBezTo>
                  <a:cubicBezTo>
                    <a:pt x="3843" y="4171"/>
                    <a:pt x="4869" y="3342"/>
                    <a:pt x="4869" y="2094"/>
                  </a:cubicBezTo>
                  <a:cubicBezTo>
                    <a:pt x="4869" y="931"/>
                    <a:pt x="3939" y="0"/>
                    <a:pt x="2792"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24"/>
            <p:cNvSpPr/>
            <p:nvPr/>
          </p:nvSpPr>
          <p:spPr>
            <a:xfrm>
              <a:off x="2125394" y="4422747"/>
              <a:ext cx="291653" cy="249461"/>
            </a:xfrm>
            <a:custGeom>
              <a:avLst/>
              <a:gdLst/>
              <a:ahLst/>
              <a:cxnLst/>
              <a:rect l="l" t="t" r="r" b="b"/>
              <a:pathLst>
                <a:path w="9090" h="7775" extrusionOk="0">
                  <a:moveTo>
                    <a:pt x="5202" y="1"/>
                  </a:moveTo>
                  <a:cubicBezTo>
                    <a:pt x="1729" y="1"/>
                    <a:pt x="0" y="4188"/>
                    <a:pt x="2443" y="6631"/>
                  </a:cubicBezTo>
                  <a:cubicBezTo>
                    <a:pt x="3239" y="7421"/>
                    <a:pt x="4213" y="7775"/>
                    <a:pt x="5168" y="7775"/>
                  </a:cubicBezTo>
                  <a:cubicBezTo>
                    <a:pt x="7166" y="7775"/>
                    <a:pt x="9079" y="6227"/>
                    <a:pt x="9090" y="3889"/>
                  </a:cubicBezTo>
                  <a:cubicBezTo>
                    <a:pt x="9090" y="1729"/>
                    <a:pt x="7345" y="1"/>
                    <a:pt x="5202" y="1"/>
                  </a:cubicBezTo>
                  <a:close/>
                </a:path>
              </a:pathLst>
            </a:custGeom>
            <a:solidFill>
              <a:srgbClr val="C7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24"/>
            <p:cNvSpPr/>
            <p:nvPr/>
          </p:nvSpPr>
          <p:spPr>
            <a:xfrm>
              <a:off x="1996894" y="4743725"/>
              <a:ext cx="581188" cy="326304"/>
            </a:xfrm>
            <a:custGeom>
              <a:avLst/>
              <a:gdLst/>
              <a:ahLst/>
              <a:cxnLst/>
              <a:rect l="l" t="t" r="r" b="b"/>
              <a:pathLst>
                <a:path w="18114" h="10170" extrusionOk="0">
                  <a:moveTo>
                    <a:pt x="3108" y="0"/>
                  </a:moveTo>
                  <a:cubicBezTo>
                    <a:pt x="1396" y="0"/>
                    <a:pt x="1" y="1396"/>
                    <a:pt x="1" y="3124"/>
                  </a:cubicBezTo>
                  <a:lnTo>
                    <a:pt x="1" y="7046"/>
                  </a:lnTo>
                  <a:cubicBezTo>
                    <a:pt x="1" y="8774"/>
                    <a:pt x="1396" y="10170"/>
                    <a:pt x="3108" y="10170"/>
                  </a:cubicBezTo>
                  <a:lnTo>
                    <a:pt x="15006" y="10170"/>
                  </a:lnTo>
                  <a:cubicBezTo>
                    <a:pt x="16734" y="10170"/>
                    <a:pt x="18113" y="8774"/>
                    <a:pt x="18113" y="7046"/>
                  </a:cubicBezTo>
                  <a:lnTo>
                    <a:pt x="18113" y="3124"/>
                  </a:lnTo>
                  <a:cubicBezTo>
                    <a:pt x="18113" y="1396"/>
                    <a:pt x="16734" y="0"/>
                    <a:pt x="15006" y="0"/>
                  </a:cubicBez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24"/>
            <p:cNvSpPr/>
            <p:nvPr/>
          </p:nvSpPr>
          <p:spPr>
            <a:xfrm>
              <a:off x="2104058" y="4793842"/>
              <a:ext cx="346069" cy="209547"/>
            </a:xfrm>
            <a:custGeom>
              <a:avLst/>
              <a:gdLst/>
              <a:ahLst/>
              <a:cxnLst/>
              <a:rect l="l" t="t" r="r" b="b"/>
              <a:pathLst>
                <a:path w="10786" h="6531" extrusionOk="0">
                  <a:moveTo>
                    <a:pt x="1563" y="0"/>
                  </a:moveTo>
                  <a:cubicBezTo>
                    <a:pt x="699" y="0"/>
                    <a:pt x="1" y="698"/>
                    <a:pt x="1" y="1562"/>
                  </a:cubicBezTo>
                  <a:lnTo>
                    <a:pt x="1" y="4969"/>
                  </a:lnTo>
                  <a:cubicBezTo>
                    <a:pt x="1" y="5833"/>
                    <a:pt x="699" y="6531"/>
                    <a:pt x="1563" y="6531"/>
                  </a:cubicBezTo>
                  <a:lnTo>
                    <a:pt x="9223" y="6531"/>
                  </a:lnTo>
                  <a:cubicBezTo>
                    <a:pt x="10087" y="6531"/>
                    <a:pt x="10785" y="5833"/>
                    <a:pt x="10785" y="4969"/>
                  </a:cubicBezTo>
                  <a:lnTo>
                    <a:pt x="10785" y="1562"/>
                  </a:lnTo>
                  <a:cubicBezTo>
                    <a:pt x="10785" y="698"/>
                    <a:pt x="10087" y="0"/>
                    <a:pt x="9223"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3" name="Google Shape;313;p24"/>
          <p:cNvSpPr txBox="1">
            <a:spLocks noGrp="1"/>
          </p:cNvSpPr>
          <p:nvPr>
            <p:ph type="title"/>
          </p:nvPr>
        </p:nvSpPr>
        <p:spPr>
          <a:xfrm>
            <a:off x="5443200" y="755375"/>
            <a:ext cx="2980800" cy="101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200"/>
              <a:buNone/>
              <a:defRPr sz="6000"/>
            </a:lvl1pPr>
            <a:lvl2pPr lvl="1" algn="r" rtl="0">
              <a:spcBef>
                <a:spcPts val="0"/>
              </a:spcBef>
              <a:spcAft>
                <a:spcPts val="0"/>
              </a:spcAft>
              <a:buSzPts val="3800"/>
              <a:buNone/>
              <a:defRPr sz="3800"/>
            </a:lvl2pPr>
            <a:lvl3pPr lvl="2" algn="r" rtl="0">
              <a:spcBef>
                <a:spcPts val="0"/>
              </a:spcBef>
              <a:spcAft>
                <a:spcPts val="0"/>
              </a:spcAft>
              <a:buSzPts val="3800"/>
              <a:buNone/>
              <a:defRPr sz="3800"/>
            </a:lvl3pPr>
            <a:lvl4pPr lvl="3" algn="r" rtl="0">
              <a:spcBef>
                <a:spcPts val="0"/>
              </a:spcBef>
              <a:spcAft>
                <a:spcPts val="0"/>
              </a:spcAft>
              <a:buSzPts val="3800"/>
              <a:buNone/>
              <a:defRPr sz="3800"/>
            </a:lvl4pPr>
            <a:lvl5pPr lvl="4" algn="r" rtl="0">
              <a:spcBef>
                <a:spcPts val="0"/>
              </a:spcBef>
              <a:spcAft>
                <a:spcPts val="0"/>
              </a:spcAft>
              <a:buSzPts val="3800"/>
              <a:buNone/>
              <a:defRPr sz="3800"/>
            </a:lvl5pPr>
            <a:lvl6pPr lvl="5" algn="r" rtl="0">
              <a:spcBef>
                <a:spcPts val="0"/>
              </a:spcBef>
              <a:spcAft>
                <a:spcPts val="0"/>
              </a:spcAft>
              <a:buSzPts val="3800"/>
              <a:buNone/>
              <a:defRPr sz="3800"/>
            </a:lvl6pPr>
            <a:lvl7pPr lvl="6" algn="r" rtl="0">
              <a:spcBef>
                <a:spcPts val="0"/>
              </a:spcBef>
              <a:spcAft>
                <a:spcPts val="0"/>
              </a:spcAft>
              <a:buSzPts val="3800"/>
              <a:buNone/>
              <a:defRPr sz="3800"/>
            </a:lvl7pPr>
            <a:lvl8pPr lvl="7" algn="r" rtl="0">
              <a:spcBef>
                <a:spcPts val="0"/>
              </a:spcBef>
              <a:spcAft>
                <a:spcPts val="0"/>
              </a:spcAft>
              <a:buSzPts val="3800"/>
              <a:buNone/>
              <a:defRPr sz="3800"/>
            </a:lvl8pPr>
            <a:lvl9pPr lvl="8" algn="r" rtl="0">
              <a:spcBef>
                <a:spcPts val="0"/>
              </a:spcBef>
              <a:spcAft>
                <a:spcPts val="0"/>
              </a:spcAft>
              <a:buSzPts val="3800"/>
              <a:buNone/>
              <a:defRPr sz="3800"/>
            </a:lvl9pPr>
          </a:lstStyle>
          <a:p>
            <a:endParaRPr/>
          </a:p>
        </p:txBody>
      </p:sp>
      <p:sp>
        <p:nvSpPr>
          <p:cNvPr id="314" name="Google Shape;314;p24"/>
          <p:cNvSpPr txBox="1">
            <a:spLocks noGrp="1"/>
          </p:cNvSpPr>
          <p:nvPr>
            <p:ph type="subTitle" idx="1"/>
          </p:nvPr>
        </p:nvSpPr>
        <p:spPr>
          <a:xfrm>
            <a:off x="5443225" y="1767900"/>
            <a:ext cx="2980800" cy="1169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300"/>
              <a:buNone/>
              <a:defRPr sz="1300"/>
            </a:lvl1pPr>
            <a:lvl2pPr lvl="1" algn="r" rtl="0">
              <a:lnSpc>
                <a:spcPct val="100000"/>
              </a:lnSpc>
              <a:spcBef>
                <a:spcPts val="0"/>
              </a:spcBef>
              <a:spcAft>
                <a:spcPts val="0"/>
              </a:spcAft>
              <a:buSzPts val="1300"/>
              <a:buNone/>
              <a:defRPr sz="1300"/>
            </a:lvl2pPr>
            <a:lvl3pPr lvl="2" algn="r" rtl="0">
              <a:lnSpc>
                <a:spcPct val="100000"/>
              </a:lnSpc>
              <a:spcBef>
                <a:spcPts val="0"/>
              </a:spcBef>
              <a:spcAft>
                <a:spcPts val="0"/>
              </a:spcAft>
              <a:buSzPts val="1300"/>
              <a:buNone/>
              <a:defRPr sz="1300"/>
            </a:lvl3pPr>
            <a:lvl4pPr lvl="3" algn="r" rtl="0">
              <a:lnSpc>
                <a:spcPct val="100000"/>
              </a:lnSpc>
              <a:spcBef>
                <a:spcPts val="0"/>
              </a:spcBef>
              <a:spcAft>
                <a:spcPts val="0"/>
              </a:spcAft>
              <a:buSzPts val="1300"/>
              <a:buNone/>
              <a:defRPr sz="1300"/>
            </a:lvl4pPr>
            <a:lvl5pPr lvl="4" algn="r" rtl="0">
              <a:lnSpc>
                <a:spcPct val="100000"/>
              </a:lnSpc>
              <a:spcBef>
                <a:spcPts val="0"/>
              </a:spcBef>
              <a:spcAft>
                <a:spcPts val="0"/>
              </a:spcAft>
              <a:buSzPts val="1300"/>
              <a:buNone/>
              <a:defRPr sz="1300"/>
            </a:lvl5pPr>
            <a:lvl6pPr lvl="5" algn="r" rtl="0">
              <a:lnSpc>
                <a:spcPct val="100000"/>
              </a:lnSpc>
              <a:spcBef>
                <a:spcPts val="0"/>
              </a:spcBef>
              <a:spcAft>
                <a:spcPts val="0"/>
              </a:spcAft>
              <a:buSzPts val="1300"/>
              <a:buNone/>
              <a:defRPr sz="1300"/>
            </a:lvl6pPr>
            <a:lvl7pPr lvl="6" algn="r" rtl="0">
              <a:lnSpc>
                <a:spcPct val="100000"/>
              </a:lnSpc>
              <a:spcBef>
                <a:spcPts val="0"/>
              </a:spcBef>
              <a:spcAft>
                <a:spcPts val="0"/>
              </a:spcAft>
              <a:buSzPts val="1300"/>
              <a:buNone/>
              <a:defRPr sz="1300"/>
            </a:lvl7pPr>
            <a:lvl8pPr lvl="7" algn="r" rtl="0">
              <a:lnSpc>
                <a:spcPct val="100000"/>
              </a:lnSpc>
              <a:spcBef>
                <a:spcPts val="0"/>
              </a:spcBef>
              <a:spcAft>
                <a:spcPts val="0"/>
              </a:spcAft>
              <a:buSzPts val="1300"/>
              <a:buNone/>
              <a:defRPr sz="1300"/>
            </a:lvl8pPr>
            <a:lvl9pPr lvl="8" algn="r" rtl="0">
              <a:lnSpc>
                <a:spcPct val="100000"/>
              </a:lnSpc>
              <a:spcBef>
                <a:spcPts val="0"/>
              </a:spcBef>
              <a:spcAft>
                <a:spcPts val="0"/>
              </a:spcAft>
              <a:buSzPts val="1300"/>
              <a:buNone/>
              <a:defRPr sz="1300"/>
            </a:lvl9pPr>
          </a:lstStyle>
          <a:p>
            <a:endParaRPr/>
          </a:p>
        </p:txBody>
      </p:sp>
      <p:sp>
        <p:nvSpPr>
          <p:cNvPr id="315" name="Google Shape;315;p24"/>
          <p:cNvSpPr txBox="1"/>
          <p:nvPr/>
        </p:nvSpPr>
        <p:spPr>
          <a:xfrm>
            <a:off x="5443200" y="3553200"/>
            <a:ext cx="2980800" cy="5364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GB" sz="900">
                <a:solidFill>
                  <a:srgbClr val="432918"/>
                </a:solidFill>
                <a:latin typeface="Maitree Medium"/>
                <a:ea typeface="Maitree Medium"/>
                <a:cs typeface="Maitree Medium"/>
                <a:sym typeface="Maitree Medium"/>
              </a:rPr>
              <a:t>CREDITS: This presentation template was created by </a:t>
            </a:r>
            <a:r>
              <a:rPr lang="en-GB" sz="900">
                <a:solidFill>
                  <a:srgbClr val="432918"/>
                </a:solidFill>
                <a:uFill>
                  <a:noFill/>
                </a:uFill>
                <a:latin typeface="Maitree Medium"/>
                <a:ea typeface="Maitree Medium"/>
                <a:cs typeface="Maitree Medium"/>
                <a:sym typeface="Maitree Medium"/>
                <a:hlinkClick r:id="rId2"/>
              </a:rPr>
              <a:t>Slidesgo</a:t>
            </a:r>
            <a:r>
              <a:rPr lang="en-GB" sz="900">
                <a:solidFill>
                  <a:srgbClr val="432918"/>
                </a:solidFill>
                <a:latin typeface="Maitree Medium"/>
                <a:ea typeface="Maitree Medium"/>
                <a:cs typeface="Maitree Medium"/>
                <a:sym typeface="Maitree Medium"/>
              </a:rPr>
              <a:t>, including icons by </a:t>
            </a:r>
            <a:r>
              <a:rPr lang="en-GB" sz="900">
                <a:solidFill>
                  <a:srgbClr val="432918"/>
                </a:solidFill>
                <a:uFill>
                  <a:noFill/>
                </a:uFill>
                <a:latin typeface="Maitree Medium"/>
                <a:ea typeface="Maitree Medium"/>
                <a:cs typeface="Maitree Medium"/>
                <a:sym typeface="Maitree Medium"/>
                <a:hlinkClick r:id="rId3"/>
              </a:rPr>
              <a:t>Flaticon</a:t>
            </a:r>
            <a:r>
              <a:rPr lang="en-GB" sz="900">
                <a:solidFill>
                  <a:srgbClr val="432918"/>
                </a:solidFill>
                <a:latin typeface="Maitree Medium"/>
                <a:ea typeface="Maitree Medium"/>
                <a:cs typeface="Maitree Medium"/>
                <a:sym typeface="Maitree Medium"/>
              </a:rPr>
              <a:t>, and infographics &amp; images by </a:t>
            </a:r>
            <a:r>
              <a:rPr lang="en-GB" sz="900">
                <a:solidFill>
                  <a:srgbClr val="432918"/>
                </a:solidFill>
                <a:uFill>
                  <a:noFill/>
                </a:uFill>
                <a:latin typeface="Maitree Medium"/>
                <a:ea typeface="Maitree Medium"/>
                <a:cs typeface="Maitree Medium"/>
                <a:sym typeface="Maitree Medium"/>
                <a:hlinkClick r:id="rId4"/>
              </a:rPr>
              <a:t>Freepik</a:t>
            </a:r>
            <a:r>
              <a:rPr lang="en-GB" sz="900">
                <a:solidFill>
                  <a:srgbClr val="432918"/>
                </a:solidFill>
                <a:latin typeface="Maitree Medium"/>
                <a:ea typeface="Maitree Medium"/>
                <a:cs typeface="Maitree Medium"/>
                <a:sym typeface="Maitree Medium"/>
              </a:rPr>
              <a:t>.</a:t>
            </a:r>
            <a:endParaRPr sz="900">
              <a:solidFill>
                <a:srgbClr val="432918"/>
              </a:solidFill>
              <a:latin typeface="Maitree Medium"/>
              <a:ea typeface="Maitree Medium"/>
              <a:cs typeface="Maitree Medium"/>
              <a:sym typeface="Maitree Medium"/>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16"/>
        <p:cNvGrpSpPr/>
        <p:nvPr/>
      </p:nvGrpSpPr>
      <p:grpSpPr>
        <a:xfrm>
          <a:off x="0" y="0"/>
          <a:ext cx="0" cy="0"/>
          <a:chOff x="0" y="0"/>
          <a:chExt cx="0" cy="0"/>
        </a:xfrm>
      </p:grpSpPr>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p:spPr>
        <p:txBody>
          <a:bodyPr/>
          <a:lstStyle/>
          <a:p>
            <a:fld id="{00B58E05-0139-473C-B443-741183D10FF3}" type="datetimeFigureOut">
              <a:rPr lang="en-US" smtClean="0"/>
              <a:t>10/12/2021</a:t>
            </a:fld>
            <a:endParaRPr lang="en-US"/>
          </a:p>
        </p:txBody>
      </p:sp>
      <p:sp>
        <p:nvSpPr>
          <p:cNvPr id="5" name="Footer Placeholder 4"/>
          <p:cNvSpPr>
            <a:spLocks noGrp="1"/>
          </p:cNvSpPr>
          <p:nvPr>
            <p:ph type="ftr" sz="quarter" idx="11"/>
          </p:nvPr>
        </p:nvSpPr>
        <p:spPr>
          <a:xfrm>
            <a:off x="3028950" y="4767263"/>
            <a:ext cx="3086100" cy="273844"/>
          </a:xfrm>
        </p:spPr>
        <p:txBody>
          <a:bodyPr/>
          <a:lstStyle/>
          <a:p>
            <a:endParaRPr lang="en-US"/>
          </a:p>
        </p:txBody>
      </p:sp>
      <p:sp>
        <p:nvSpPr>
          <p:cNvPr id="6" name="Slide Number Placeholder 5"/>
          <p:cNvSpPr>
            <a:spLocks noGrp="1"/>
          </p:cNvSpPr>
          <p:nvPr>
            <p:ph type="sldNum" sz="quarter" idx="12"/>
          </p:nvPr>
        </p:nvSpPr>
        <p:spPr>
          <a:xfrm>
            <a:off x="6457950" y="4767263"/>
            <a:ext cx="2057400" cy="273844"/>
          </a:xfrm>
        </p:spPr>
        <p:txBody>
          <a:bodyPr/>
          <a:lstStyle/>
          <a:p>
            <a:fld id="{2AFA5E58-CB8A-44E8-9474-920DDDCC8E2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385"/>
        <p:cNvGrpSpPr/>
        <p:nvPr/>
      </p:nvGrpSpPr>
      <p:grpSpPr>
        <a:xfrm>
          <a:off x="0" y="0"/>
          <a:ext cx="0" cy="0"/>
          <a:chOff x="0" y="0"/>
          <a:chExt cx="0" cy="0"/>
        </a:xfrm>
      </p:grpSpPr>
      <p:grpSp>
        <p:nvGrpSpPr>
          <p:cNvPr id="386" name="Google Shape;386;p15"/>
          <p:cNvGrpSpPr/>
          <p:nvPr/>
        </p:nvGrpSpPr>
        <p:grpSpPr>
          <a:xfrm>
            <a:off x="-3046026" y="-694451"/>
            <a:ext cx="12190026" cy="6092428"/>
            <a:chOff x="-3046026" y="-694451"/>
            <a:chExt cx="12190026" cy="6092428"/>
          </a:xfrm>
        </p:grpSpPr>
        <p:sp>
          <p:nvSpPr>
            <p:cNvPr id="387" name="Google Shape;387;p15"/>
            <p:cNvSpPr/>
            <p:nvPr/>
          </p:nvSpPr>
          <p:spPr>
            <a:xfrm>
              <a:off x="-3046026" y="-694451"/>
              <a:ext cx="3665448" cy="3665448"/>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 name="Google Shape;388;p15"/>
            <p:cNvGrpSpPr/>
            <p:nvPr/>
          </p:nvGrpSpPr>
          <p:grpSpPr>
            <a:xfrm>
              <a:off x="-929250" y="453872"/>
              <a:ext cx="2075558" cy="870854"/>
              <a:chOff x="1855275" y="1547350"/>
              <a:chExt cx="154800" cy="64900"/>
            </a:xfrm>
          </p:grpSpPr>
          <p:sp>
            <p:nvSpPr>
              <p:cNvPr id="389" name="Google Shape;389;p1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15"/>
            <p:cNvSpPr/>
            <p:nvPr/>
          </p:nvSpPr>
          <p:spPr>
            <a:xfrm flipH="1">
              <a:off x="2022448" y="44793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15"/>
            <p:cNvGrpSpPr/>
            <p:nvPr/>
          </p:nvGrpSpPr>
          <p:grpSpPr>
            <a:xfrm flipH="1">
              <a:off x="-2637073" y="4477410"/>
              <a:ext cx="3620029" cy="920566"/>
              <a:chOff x="4939527" y="4919710"/>
              <a:chExt cx="3620029" cy="920566"/>
            </a:xfrm>
          </p:grpSpPr>
          <p:grpSp>
            <p:nvGrpSpPr>
              <p:cNvPr id="396" name="Google Shape;396;p15"/>
              <p:cNvGrpSpPr/>
              <p:nvPr/>
            </p:nvGrpSpPr>
            <p:grpSpPr>
              <a:xfrm>
                <a:off x="4939527" y="5053655"/>
                <a:ext cx="3620029" cy="786616"/>
                <a:chOff x="1855275" y="1578600"/>
                <a:chExt cx="154800" cy="33650"/>
              </a:xfrm>
            </p:grpSpPr>
            <p:sp>
              <p:nvSpPr>
                <p:cNvPr id="397" name="Google Shape;397;p1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 name="Google Shape;401;p15"/>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2" name="Google Shape;402;p15"/>
          <p:cNvSpPr txBox="1">
            <a:spLocks noGrp="1"/>
          </p:cNvSpPr>
          <p:nvPr>
            <p:ph type="subTitle" idx="1"/>
          </p:nvPr>
        </p:nvSpPr>
        <p:spPr>
          <a:xfrm>
            <a:off x="865500" y="1674475"/>
            <a:ext cx="5895000" cy="2146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400"/>
              <a:buChar char="●"/>
              <a:defRPr sz="1400">
                <a:solidFill>
                  <a:schemeClr val="accent1"/>
                </a:solidFill>
              </a:defRPr>
            </a:lvl1pPr>
            <a:lvl2pPr lvl="1">
              <a:spcBef>
                <a:spcPts val="0"/>
              </a:spcBef>
              <a:spcAft>
                <a:spcPts val="0"/>
              </a:spcAft>
              <a:buClr>
                <a:schemeClr val="accent1"/>
              </a:buClr>
              <a:buSzPts val="1400"/>
              <a:buChar char="○"/>
              <a:defRPr>
                <a:solidFill>
                  <a:schemeClr val="accent1"/>
                </a:solidFill>
              </a:defRPr>
            </a:lvl2pPr>
            <a:lvl3pPr lvl="2">
              <a:spcBef>
                <a:spcPts val="0"/>
              </a:spcBef>
              <a:spcAft>
                <a:spcPts val="0"/>
              </a:spcAft>
              <a:buClr>
                <a:schemeClr val="accent1"/>
              </a:buClr>
              <a:buSzPts val="1400"/>
              <a:buChar char="■"/>
              <a:defRPr>
                <a:solidFill>
                  <a:schemeClr val="accent1"/>
                </a:solidFill>
              </a:defRPr>
            </a:lvl3pPr>
            <a:lvl4pPr lvl="3">
              <a:spcBef>
                <a:spcPts val="0"/>
              </a:spcBef>
              <a:spcAft>
                <a:spcPts val="0"/>
              </a:spcAft>
              <a:buClr>
                <a:schemeClr val="accent1"/>
              </a:buClr>
              <a:buSzPts val="1400"/>
              <a:buChar char="●"/>
              <a:defRPr>
                <a:solidFill>
                  <a:schemeClr val="accent1"/>
                </a:solidFill>
              </a:defRPr>
            </a:lvl4pPr>
            <a:lvl5pPr lvl="4">
              <a:spcBef>
                <a:spcPts val="0"/>
              </a:spcBef>
              <a:spcAft>
                <a:spcPts val="0"/>
              </a:spcAft>
              <a:buClr>
                <a:schemeClr val="accent1"/>
              </a:buClr>
              <a:buSzPts val="1400"/>
              <a:buChar char="○"/>
              <a:defRPr>
                <a:solidFill>
                  <a:schemeClr val="accent1"/>
                </a:solidFill>
              </a:defRPr>
            </a:lvl5pPr>
            <a:lvl6pPr lvl="5">
              <a:spcBef>
                <a:spcPts val="0"/>
              </a:spcBef>
              <a:spcAft>
                <a:spcPts val="0"/>
              </a:spcAft>
              <a:buClr>
                <a:schemeClr val="accent1"/>
              </a:buClr>
              <a:buSzPts val="1400"/>
              <a:buChar char="■"/>
              <a:defRPr>
                <a:solidFill>
                  <a:schemeClr val="accent1"/>
                </a:solidFill>
              </a:defRPr>
            </a:lvl6pPr>
            <a:lvl7pPr lvl="6">
              <a:spcBef>
                <a:spcPts val="0"/>
              </a:spcBef>
              <a:spcAft>
                <a:spcPts val="0"/>
              </a:spcAft>
              <a:buClr>
                <a:schemeClr val="accent1"/>
              </a:buClr>
              <a:buSzPts val="1400"/>
              <a:buChar char="●"/>
              <a:defRPr>
                <a:solidFill>
                  <a:schemeClr val="accent1"/>
                </a:solidFill>
              </a:defRPr>
            </a:lvl7pPr>
            <a:lvl8pPr lvl="7">
              <a:spcBef>
                <a:spcPts val="0"/>
              </a:spcBef>
              <a:spcAft>
                <a:spcPts val="0"/>
              </a:spcAft>
              <a:buClr>
                <a:schemeClr val="accent1"/>
              </a:buClr>
              <a:buSzPts val="1400"/>
              <a:buChar char="○"/>
              <a:defRPr>
                <a:solidFill>
                  <a:schemeClr val="accent1"/>
                </a:solidFill>
              </a:defRPr>
            </a:lvl8pPr>
            <a:lvl9pPr lvl="8">
              <a:spcBef>
                <a:spcPts val="0"/>
              </a:spcBef>
              <a:spcAft>
                <a:spcPts val="0"/>
              </a:spcAft>
              <a:buClr>
                <a:schemeClr val="accent1"/>
              </a:buClr>
              <a:buSzPts val="1400"/>
              <a:buChar char="■"/>
              <a:defRPr>
                <a:solidFill>
                  <a:schemeClr val="accent1"/>
                </a:solidFill>
              </a:defRPr>
            </a:lvl9pPr>
          </a:lstStyle>
          <a:p>
            <a:endParaRPr/>
          </a:p>
        </p:txBody>
      </p:sp>
      <p:sp>
        <p:nvSpPr>
          <p:cNvPr id="403" name="Google Shape;403;p15"/>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404"/>
        <p:cNvGrpSpPr/>
        <p:nvPr/>
      </p:nvGrpSpPr>
      <p:grpSpPr>
        <a:xfrm>
          <a:off x="0" y="0"/>
          <a:ext cx="0" cy="0"/>
          <a:chOff x="0" y="0"/>
          <a:chExt cx="0" cy="0"/>
        </a:xfrm>
      </p:grpSpPr>
      <p:grpSp>
        <p:nvGrpSpPr>
          <p:cNvPr id="405" name="Google Shape;405;p16"/>
          <p:cNvGrpSpPr/>
          <p:nvPr/>
        </p:nvGrpSpPr>
        <p:grpSpPr>
          <a:xfrm>
            <a:off x="-1517075" y="-331176"/>
            <a:ext cx="3035943" cy="2869566"/>
            <a:chOff x="-1517075" y="-331176"/>
            <a:chExt cx="3035943" cy="2869566"/>
          </a:xfrm>
        </p:grpSpPr>
        <p:sp>
          <p:nvSpPr>
            <p:cNvPr id="406" name="Google Shape;406;p16"/>
            <p:cNvSpPr/>
            <p:nvPr/>
          </p:nvSpPr>
          <p:spPr>
            <a:xfrm>
              <a:off x="-151707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p:nvPr/>
          </p:nvSpPr>
          <p:spPr>
            <a:xfrm>
              <a:off x="1119940" y="85853"/>
              <a:ext cx="398929" cy="329503"/>
            </a:xfrm>
            <a:custGeom>
              <a:avLst/>
              <a:gdLst/>
              <a:ahLst/>
              <a:cxnLst/>
              <a:rect l="l" t="t" r="r" b="b"/>
              <a:pathLst>
                <a:path w="14848" h="12264" extrusionOk="0">
                  <a:moveTo>
                    <a:pt x="11835" y="7263"/>
                  </a:moveTo>
                  <a:cubicBezTo>
                    <a:pt x="13133" y="8132"/>
                    <a:pt x="14847" y="7108"/>
                    <a:pt x="14716" y="5560"/>
                  </a:cubicBezTo>
                  <a:cubicBezTo>
                    <a:pt x="14573" y="4001"/>
                    <a:pt x="12704" y="3298"/>
                    <a:pt x="11573" y="4382"/>
                  </a:cubicBezTo>
                  <a:cubicBezTo>
                    <a:pt x="10597" y="1608"/>
                    <a:pt x="7703" y="0"/>
                    <a:pt x="4834" y="619"/>
                  </a:cubicBezTo>
                  <a:cubicBezTo>
                    <a:pt x="1953" y="1239"/>
                    <a:pt x="0" y="3906"/>
                    <a:pt x="262" y="6834"/>
                  </a:cubicBezTo>
                  <a:cubicBezTo>
                    <a:pt x="524" y="9775"/>
                    <a:pt x="2917" y="12049"/>
                    <a:pt x="5858" y="12157"/>
                  </a:cubicBezTo>
                  <a:cubicBezTo>
                    <a:pt x="8799" y="12264"/>
                    <a:pt x="11359" y="10168"/>
                    <a:pt x="11835" y="726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6"/>
            <p:cNvSpPr/>
            <p:nvPr/>
          </p:nvSpPr>
          <p:spPr>
            <a:xfrm>
              <a:off x="291478" y="2116436"/>
              <a:ext cx="421632" cy="421954"/>
            </a:xfrm>
            <a:custGeom>
              <a:avLst/>
              <a:gdLst/>
              <a:ahLst/>
              <a:cxnLst/>
              <a:rect l="l" t="t" r="r" b="b"/>
              <a:pathLst>
                <a:path w="15693" h="15705" extrusionOk="0">
                  <a:moveTo>
                    <a:pt x="14229" y="5203"/>
                  </a:moveTo>
                  <a:cubicBezTo>
                    <a:pt x="15693" y="8728"/>
                    <a:pt x="14026" y="12776"/>
                    <a:pt x="10490" y="14240"/>
                  </a:cubicBezTo>
                  <a:cubicBezTo>
                    <a:pt x="6966" y="15705"/>
                    <a:pt x="2918" y="14026"/>
                    <a:pt x="1453" y="10502"/>
                  </a:cubicBezTo>
                  <a:cubicBezTo>
                    <a:pt x="1" y="6966"/>
                    <a:pt x="1667" y="2929"/>
                    <a:pt x="5204" y="1465"/>
                  </a:cubicBezTo>
                  <a:cubicBezTo>
                    <a:pt x="8728" y="0"/>
                    <a:pt x="12776" y="1679"/>
                    <a:pt x="14229" y="520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6"/>
            <p:cNvSpPr/>
            <p:nvPr/>
          </p:nvSpPr>
          <p:spPr>
            <a:xfrm>
              <a:off x="676783" y="1970644"/>
              <a:ext cx="72650" cy="72650"/>
            </a:xfrm>
            <a:custGeom>
              <a:avLst/>
              <a:gdLst/>
              <a:ahLst/>
              <a:cxnLst/>
              <a:rect l="l" t="t" r="r" b="b"/>
              <a:pathLst>
                <a:path w="2704" h="2704" extrusionOk="0">
                  <a:moveTo>
                    <a:pt x="2703" y="1548"/>
                  </a:moveTo>
                  <a:cubicBezTo>
                    <a:pt x="2703" y="512"/>
                    <a:pt x="1453" y="0"/>
                    <a:pt x="727" y="727"/>
                  </a:cubicBezTo>
                  <a:cubicBezTo>
                    <a:pt x="1" y="1453"/>
                    <a:pt x="513" y="2691"/>
                    <a:pt x="1549" y="2703"/>
                  </a:cubicBezTo>
                  <a:cubicBezTo>
                    <a:pt x="2180" y="2703"/>
                    <a:pt x="2703" y="2179"/>
                    <a:pt x="2703" y="15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16"/>
          <p:cNvGrpSpPr/>
          <p:nvPr/>
        </p:nvGrpSpPr>
        <p:grpSpPr>
          <a:xfrm>
            <a:off x="-1584205" y="662105"/>
            <a:ext cx="1701360" cy="714504"/>
            <a:chOff x="1855275" y="1547350"/>
            <a:chExt cx="154800" cy="64900"/>
          </a:xfrm>
        </p:grpSpPr>
        <p:sp>
          <p:nvSpPr>
            <p:cNvPr id="411" name="Google Shape;411;p1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16"/>
          <p:cNvGrpSpPr/>
          <p:nvPr/>
        </p:nvGrpSpPr>
        <p:grpSpPr>
          <a:xfrm>
            <a:off x="-295372" y="212946"/>
            <a:ext cx="1015116" cy="449160"/>
            <a:chOff x="1855275" y="1547350"/>
            <a:chExt cx="154800" cy="64900"/>
          </a:xfrm>
        </p:grpSpPr>
        <p:sp>
          <p:nvSpPr>
            <p:cNvPr id="417" name="Google Shape;417;p1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16"/>
          <p:cNvGrpSpPr/>
          <p:nvPr/>
        </p:nvGrpSpPr>
        <p:grpSpPr>
          <a:xfrm>
            <a:off x="2022628" y="3291423"/>
            <a:ext cx="9445269" cy="2101523"/>
            <a:chOff x="2022628" y="3291423"/>
            <a:chExt cx="9445269" cy="2101523"/>
          </a:xfrm>
        </p:grpSpPr>
        <p:sp>
          <p:nvSpPr>
            <p:cNvPr id="423" name="Google Shape;423;p16"/>
            <p:cNvSpPr/>
            <p:nvPr/>
          </p:nvSpPr>
          <p:spPr>
            <a:xfrm flipH="1">
              <a:off x="2022628" y="4072175"/>
              <a:ext cx="8702222" cy="132073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6"/>
            <p:cNvSpPr/>
            <p:nvPr/>
          </p:nvSpPr>
          <p:spPr>
            <a:xfrm>
              <a:off x="7705000" y="3291423"/>
              <a:ext cx="3762898" cy="2101523"/>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16"/>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426" name="Google Shape;426;p16"/>
          <p:cNvSpPr txBox="1">
            <a:spLocks noGrp="1"/>
          </p:cNvSpPr>
          <p:nvPr>
            <p:ph type="subTitle" idx="1"/>
          </p:nvPr>
        </p:nvSpPr>
        <p:spPr>
          <a:xfrm>
            <a:off x="656175" y="2750762"/>
            <a:ext cx="23223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27" name="Google Shape;427;p16"/>
          <p:cNvSpPr txBox="1">
            <a:spLocks noGrp="1"/>
          </p:cNvSpPr>
          <p:nvPr>
            <p:ph type="subTitle" idx="2"/>
          </p:nvPr>
        </p:nvSpPr>
        <p:spPr>
          <a:xfrm>
            <a:off x="3410925" y="2750762"/>
            <a:ext cx="23223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28" name="Google Shape;428;p16"/>
          <p:cNvSpPr txBox="1">
            <a:spLocks noGrp="1"/>
          </p:cNvSpPr>
          <p:nvPr>
            <p:ph type="subTitle" idx="3"/>
          </p:nvPr>
        </p:nvSpPr>
        <p:spPr>
          <a:xfrm>
            <a:off x="6165825" y="2750762"/>
            <a:ext cx="23220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29" name="Google Shape;429;p16"/>
          <p:cNvSpPr txBox="1">
            <a:spLocks noGrp="1"/>
          </p:cNvSpPr>
          <p:nvPr>
            <p:ph type="subTitle" idx="4"/>
          </p:nvPr>
        </p:nvSpPr>
        <p:spPr>
          <a:xfrm>
            <a:off x="656189" y="2382911"/>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1"/>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430" name="Google Shape;430;p16"/>
          <p:cNvSpPr txBox="1">
            <a:spLocks noGrp="1"/>
          </p:cNvSpPr>
          <p:nvPr>
            <p:ph type="subTitle" idx="5"/>
          </p:nvPr>
        </p:nvSpPr>
        <p:spPr>
          <a:xfrm>
            <a:off x="3410929" y="2382911"/>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1"/>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431" name="Google Shape;431;p16"/>
          <p:cNvSpPr txBox="1">
            <a:spLocks noGrp="1"/>
          </p:cNvSpPr>
          <p:nvPr>
            <p:ph type="subTitle" idx="6"/>
          </p:nvPr>
        </p:nvSpPr>
        <p:spPr>
          <a:xfrm>
            <a:off x="6165675" y="2382911"/>
            <a:ext cx="23220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1"/>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bg>
      <p:bgPr>
        <a:solidFill>
          <a:schemeClr val="lt1"/>
        </a:solidFill>
        <a:effectLst/>
      </p:bgPr>
    </p:bg>
    <p:spTree>
      <p:nvGrpSpPr>
        <p:cNvPr id="1" name="Shape 432"/>
        <p:cNvGrpSpPr/>
        <p:nvPr/>
      </p:nvGrpSpPr>
      <p:grpSpPr>
        <a:xfrm>
          <a:off x="0" y="0"/>
          <a:ext cx="0" cy="0"/>
          <a:chOff x="0" y="0"/>
          <a:chExt cx="0" cy="0"/>
        </a:xfrm>
      </p:grpSpPr>
      <p:grpSp>
        <p:nvGrpSpPr>
          <p:cNvPr id="433" name="Google Shape;433;p17"/>
          <p:cNvGrpSpPr/>
          <p:nvPr/>
        </p:nvGrpSpPr>
        <p:grpSpPr>
          <a:xfrm>
            <a:off x="-1808425" y="3493317"/>
            <a:ext cx="6532825" cy="1899715"/>
            <a:chOff x="-1808425" y="3493317"/>
            <a:chExt cx="6532825" cy="1899715"/>
          </a:xfrm>
        </p:grpSpPr>
        <p:sp>
          <p:nvSpPr>
            <p:cNvPr id="434" name="Google Shape;434;p17"/>
            <p:cNvSpPr/>
            <p:nvPr/>
          </p:nvSpPr>
          <p:spPr>
            <a:xfrm flipH="1">
              <a:off x="-51" y="4207899"/>
              <a:ext cx="4724451" cy="1185115"/>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7"/>
            <p:cNvSpPr/>
            <p:nvPr/>
          </p:nvSpPr>
          <p:spPr>
            <a:xfrm>
              <a:off x="-1808425" y="3493317"/>
              <a:ext cx="3401550" cy="1899715"/>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17"/>
          <p:cNvSpPr txBox="1">
            <a:spLocks noGrp="1"/>
          </p:cNvSpPr>
          <p:nvPr>
            <p:ph type="body" idx="1"/>
          </p:nvPr>
        </p:nvSpPr>
        <p:spPr>
          <a:xfrm>
            <a:off x="1094100" y="3034350"/>
            <a:ext cx="3050400" cy="885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solidFill>
                  <a:schemeClr val="accent1"/>
                </a:solidFill>
              </a:defRPr>
            </a:lvl1pPr>
            <a:lvl2pPr marL="914400" lvl="1" indent="-317500" rtl="0">
              <a:lnSpc>
                <a:spcPct val="100000"/>
              </a:lnSpc>
              <a:spcBef>
                <a:spcPts val="0"/>
              </a:spcBef>
              <a:spcAft>
                <a:spcPts val="0"/>
              </a:spcAft>
              <a:buSzPts val="1400"/>
              <a:buChar char="○"/>
              <a:defRPr>
                <a:solidFill>
                  <a:schemeClr val="accent1"/>
                </a:solidFill>
              </a:defRPr>
            </a:lvl2pPr>
            <a:lvl3pPr marL="1371600" lvl="2" indent="-317500" rtl="0">
              <a:lnSpc>
                <a:spcPct val="100000"/>
              </a:lnSpc>
              <a:spcBef>
                <a:spcPts val="0"/>
              </a:spcBef>
              <a:spcAft>
                <a:spcPts val="0"/>
              </a:spcAft>
              <a:buSzPts val="1400"/>
              <a:buChar char="■"/>
              <a:defRPr>
                <a:solidFill>
                  <a:schemeClr val="accent1"/>
                </a:solidFill>
              </a:defRPr>
            </a:lvl3pPr>
            <a:lvl4pPr marL="1828800" lvl="3" indent="-317500" rtl="0">
              <a:lnSpc>
                <a:spcPct val="100000"/>
              </a:lnSpc>
              <a:spcBef>
                <a:spcPts val="0"/>
              </a:spcBef>
              <a:spcAft>
                <a:spcPts val="0"/>
              </a:spcAft>
              <a:buSzPts val="1400"/>
              <a:buChar char="●"/>
              <a:defRPr>
                <a:solidFill>
                  <a:schemeClr val="accent1"/>
                </a:solidFill>
              </a:defRPr>
            </a:lvl4pPr>
            <a:lvl5pPr marL="2286000" lvl="4" indent="-317500" rtl="0">
              <a:lnSpc>
                <a:spcPct val="100000"/>
              </a:lnSpc>
              <a:spcBef>
                <a:spcPts val="0"/>
              </a:spcBef>
              <a:spcAft>
                <a:spcPts val="0"/>
              </a:spcAft>
              <a:buSzPts val="1400"/>
              <a:buChar char="○"/>
              <a:defRPr>
                <a:solidFill>
                  <a:schemeClr val="accent1"/>
                </a:solidFill>
              </a:defRPr>
            </a:lvl5pPr>
            <a:lvl6pPr marL="2743200" lvl="5" indent="-317500" rtl="0">
              <a:lnSpc>
                <a:spcPct val="100000"/>
              </a:lnSpc>
              <a:spcBef>
                <a:spcPts val="0"/>
              </a:spcBef>
              <a:spcAft>
                <a:spcPts val="0"/>
              </a:spcAft>
              <a:buSzPts val="1400"/>
              <a:buChar char="■"/>
              <a:defRPr>
                <a:solidFill>
                  <a:schemeClr val="accent1"/>
                </a:solidFill>
              </a:defRPr>
            </a:lvl6pPr>
            <a:lvl7pPr marL="3200400" lvl="6" indent="-317500" rtl="0">
              <a:lnSpc>
                <a:spcPct val="100000"/>
              </a:lnSpc>
              <a:spcBef>
                <a:spcPts val="0"/>
              </a:spcBef>
              <a:spcAft>
                <a:spcPts val="0"/>
              </a:spcAft>
              <a:buSzPts val="1400"/>
              <a:buChar char="●"/>
              <a:defRPr>
                <a:solidFill>
                  <a:schemeClr val="accent1"/>
                </a:solidFill>
              </a:defRPr>
            </a:lvl7pPr>
            <a:lvl8pPr marL="3657600" lvl="7" indent="-317500" rtl="0">
              <a:lnSpc>
                <a:spcPct val="100000"/>
              </a:lnSpc>
              <a:spcBef>
                <a:spcPts val="0"/>
              </a:spcBef>
              <a:spcAft>
                <a:spcPts val="0"/>
              </a:spcAft>
              <a:buSzPts val="1400"/>
              <a:buChar char="○"/>
              <a:defRPr>
                <a:solidFill>
                  <a:schemeClr val="accent1"/>
                </a:solidFill>
              </a:defRPr>
            </a:lvl8pPr>
            <a:lvl9pPr marL="4114800" lvl="8" indent="-317500" rtl="0">
              <a:lnSpc>
                <a:spcPct val="100000"/>
              </a:lnSpc>
              <a:spcBef>
                <a:spcPts val="0"/>
              </a:spcBef>
              <a:spcAft>
                <a:spcPts val="0"/>
              </a:spcAft>
              <a:buSzPts val="1400"/>
              <a:buChar char="■"/>
              <a:defRPr>
                <a:solidFill>
                  <a:schemeClr val="accent1"/>
                </a:solidFill>
              </a:defRPr>
            </a:lvl9pPr>
          </a:lstStyle>
          <a:p>
            <a:endParaRPr/>
          </a:p>
        </p:txBody>
      </p:sp>
      <p:sp>
        <p:nvSpPr>
          <p:cNvPr id="437" name="Google Shape;437;p17"/>
          <p:cNvSpPr txBox="1">
            <a:spLocks noGrp="1"/>
          </p:cNvSpPr>
          <p:nvPr>
            <p:ph type="title"/>
          </p:nvPr>
        </p:nvSpPr>
        <p:spPr>
          <a:xfrm>
            <a:off x="1094100" y="1223550"/>
            <a:ext cx="3401400" cy="181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200"/>
              <a:buNone/>
              <a:defRPr sz="3800">
                <a:solidFill>
                  <a:schemeClr val="accent2"/>
                </a:solidFill>
              </a:defRPr>
            </a:lvl1pPr>
            <a:lvl2pPr lvl="1" rtl="0">
              <a:spcBef>
                <a:spcPts val="0"/>
              </a:spcBef>
              <a:spcAft>
                <a:spcPts val="0"/>
              </a:spcAft>
              <a:buSzPts val="3200"/>
              <a:buNone/>
              <a:defRPr>
                <a:latin typeface="Oxygen" panose="020B0604020202020204"/>
                <a:ea typeface="Oxygen" panose="020B0604020202020204"/>
                <a:cs typeface="Oxygen" panose="020B0604020202020204"/>
                <a:sym typeface="Oxygen" panose="020B0604020202020204"/>
              </a:defRPr>
            </a:lvl2pPr>
            <a:lvl3pPr lvl="2" rtl="0">
              <a:spcBef>
                <a:spcPts val="0"/>
              </a:spcBef>
              <a:spcAft>
                <a:spcPts val="0"/>
              </a:spcAft>
              <a:buSzPts val="3200"/>
              <a:buNone/>
              <a:defRPr>
                <a:latin typeface="Oxygen" panose="020B0604020202020204"/>
                <a:ea typeface="Oxygen" panose="020B0604020202020204"/>
                <a:cs typeface="Oxygen" panose="020B0604020202020204"/>
                <a:sym typeface="Oxygen" panose="020B0604020202020204"/>
              </a:defRPr>
            </a:lvl3pPr>
            <a:lvl4pPr lvl="3" rtl="0">
              <a:spcBef>
                <a:spcPts val="0"/>
              </a:spcBef>
              <a:spcAft>
                <a:spcPts val="0"/>
              </a:spcAft>
              <a:buSzPts val="3200"/>
              <a:buNone/>
              <a:defRPr>
                <a:latin typeface="Oxygen" panose="020B0604020202020204"/>
                <a:ea typeface="Oxygen" panose="020B0604020202020204"/>
                <a:cs typeface="Oxygen" panose="020B0604020202020204"/>
                <a:sym typeface="Oxygen" panose="020B0604020202020204"/>
              </a:defRPr>
            </a:lvl4pPr>
            <a:lvl5pPr lvl="4" rtl="0">
              <a:spcBef>
                <a:spcPts val="0"/>
              </a:spcBef>
              <a:spcAft>
                <a:spcPts val="0"/>
              </a:spcAft>
              <a:buSzPts val="3200"/>
              <a:buNone/>
              <a:defRPr>
                <a:latin typeface="Oxygen" panose="020B0604020202020204"/>
                <a:ea typeface="Oxygen" panose="020B0604020202020204"/>
                <a:cs typeface="Oxygen" panose="020B0604020202020204"/>
                <a:sym typeface="Oxygen" panose="020B0604020202020204"/>
              </a:defRPr>
            </a:lvl5pPr>
            <a:lvl6pPr lvl="5" rtl="0">
              <a:spcBef>
                <a:spcPts val="0"/>
              </a:spcBef>
              <a:spcAft>
                <a:spcPts val="0"/>
              </a:spcAft>
              <a:buSzPts val="3200"/>
              <a:buNone/>
              <a:defRPr>
                <a:latin typeface="Oxygen" panose="020B0604020202020204"/>
                <a:ea typeface="Oxygen" panose="020B0604020202020204"/>
                <a:cs typeface="Oxygen" panose="020B0604020202020204"/>
                <a:sym typeface="Oxygen" panose="020B0604020202020204"/>
              </a:defRPr>
            </a:lvl6pPr>
            <a:lvl7pPr lvl="6" rtl="0">
              <a:spcBef>
                <a:spcPts val="0"/>
              </a:spcBef>
              <a:spcAft>
                <a:spcPts val="0"/>
              </a:spcAft>
              <a:buSzPts val="3200"/>
              <a:buNone/>
              <a:defRPr>
                <a:latin typeface="Oxygen" panose="020B0604020202020204"/>
                <a:ea typeface="Oxygen" panose="020B0604020202020204"/>
                <a:cs typeface="Oxygen" panose="020B0604020202020204"/>
                <a:sym typeface="Oxygen" panose="020B0604020202020204"/>
              </a:defRPr>
            </a:lvl7pPr>
            <a:lvl8pPr lvl="7" rtl="0">
              <a:spcBef>
                <a:spcPts val="0"/>
              </a:spcBef>
              <a:spcAft>
                <a:spcPts val="0"/>
              </a:spcAft>
              <a:buSzPts val="3200"/>
              <a:buNone/>
              <a:defRPr>
                <a:latin typeface="Oxygen" panose="020B0604020202020204"/>
                <a:ea typeface="Oxygen" panose="020B0604020202020204"/>
                <a:cs typeface="Oxygen" panose="020B0604020202020204"/>
                <a:sym typeface="Oxygen" panose="020B0604020202020204"/>
              </a:defRPr>
            </a:lvl8pPr>
            <a:lvl9pPr lvl="8" rtl="0">
              <a:spcBef>
                <a:spcPts val="0"/>
              </a:spcBef>
              <a:spcAft>
                <a:spcPts val="0"/>
              </a:spcAft>
              <a:buSzPts val="3200"/>
              <a:buNone/>
              <a:defRPr>
                <a:latin typeface="Oxygen" panose="020B0604020202020204"/>
                <a:ea typeface="Oxygen" panose="020B0604020202020204"/>
                <a:cs typeface="Oxygen" panose="020B0604020202020204"/>
                <a:sym typeface="Oxygen" panose="020B0604020202020204"/>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1"/>
        </a:solidFill>
        <a:effectLst/>
      </p:bgPr>
    </p:bg>
    <p:spTree>
      <p:nvGrpSpPr>
        <p:cNvPr id="1" name="Shape 481"/>
        <p:cNvGrpSpPr/>
        <p:nvPr/>
      </p:nvGrpSpPr>
      <p:grpSpPr>
        <a:xfrm>
          <a:off x="0" y="0"/>
          <a:ext cx="0" cy="0"/>
          <a:chOff x="0" y="0"/>
          <a:chExt cx="0" cy="0"/>
        </a:xfrm>
      </p:grpSpPr>
      <p:grpSp>
        <p:nvGrpSpPr>
          <p:cNvPr id="482" name="Google Shape;482;p19"/>
          <p:cNvGrpSpPr/>
          <p:nvPr/>
        </p:nvGrpSpPr>
        <p:grpSpPr>
          <a:xfrm>
            <a:off x="-1780210" y="-202034"/>
            <a:ext cx="11377329" cy="5525945"/>
            <a:chOff x="-1780210" y="-202034"/>
            <a:chExt cx="11377329" cy="5525945"/>
          </a:xfrm>
        </p:grpSpPr>
        <p:sp>
          <p:nvSpPr>
            <p:cNvPr id="483" name="Google Shape;483;p19"/>
            <p:cNvSpPr/>
            <p:nvPr/>
          </p:nvSpPr>
          <p:spPr>
            <a:xfrm flipH="1">
              <a:off x="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19"/>
            <p:cNvGrpSpPr/>
            <p:nvPr/>
          </p:nvGrpSpPr>
          <p:grpSpPr>
            <a:xfrm rot="10800000" flipH="1">
              <a:off x="-1780210" y="-202034"/>
              <a:ext cx="3448201" cy="1609702"/>
              <a:chOff x="1855275" y="1547350"/>
              <a:chExt cx="154800" cy="64900"/>
            </a:xfrm>
          </p:grpSpPr>
          <p:sp>
            <p:nvSpPr>
              <p:cNvPr id="485" name="Google Shape;485;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19"/>
            <p:cNvGrpSpPr/>
            <p:nvPr/>
          </p:nvGrpSpPr>
          <p:grpSpPr>
            <a:xfrm>
              <a:off x="-670876" y="584936"/>
              <a:ext cx="1229545" cy="543972"/>
              <a:chOff x="1855275" y="1547350"/>
              <a:chExt cx="154800" cy="64900"/>
            </a:xfrm>
          </p:grpSpPr>
          <p:sp>
            <p:nvSpPr>
              <p:cNvPr id="491" name="Google Shape;491;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19"/>
            <p:cNvGrpSpPr/>
            <p:nvPr/>
          </p:nvGrpSpPr>
          <p:grpSpPr>
            <a:xfrm>
              <a:off x="8367574" y="584936"/>
              <a:ext cx="1229545" cy="543972"/>
              <a:chOff x="1855275" y="1547350"/>
              <a:chExt cx="154800" cy="64900"/>
            </a:xfrm>
          </p:grpSpPr>
          <p:sp>
            <p:nvSpPr>
              <p:cNvPr id="497" name="Google Shape;497;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9"/>
            <p:cNvGrpSpPr/>
            <p:nvPr/>
          </p:nvGrpSpPr>
          <p:grpSpPr>
            <a:xfrm>
              <a:off x="7719943" y="253009"/>
              <a:ext cx="710950" cy="331918"/>
              <a:chOff x="1855275" y="1547350"/>
              <a:chExt cx="154800" cy="64900"/>
            </a:xfrm>
          </p:grpSpPr>
          <p:sp>
            <p:nvSpPr>
              <p:cNvPr id="503" name="Google Shape;503;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19"/>
            <p:cNvGrpSpPr/>
            <p:nvPr/>
          </p:nvGrpSpPr>
          <p:grpSpPr>
            <a:xfrm>
              <a:off x="7509572" y="790682"/>
              <a:ext cx="491769" cy="229558"/>
              <a:chOff x="1855275" y="1547350"/>
              <a:chExt cx="154800" cy="64900"/>
            </a:xfrm>
          </p:grpSpPr>
          <p:sp>
            <p:nvSpPr>
              <p:cNvPr id="509" name="Google Shape;509;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4" name="Google Shape;514;p19"/>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515"/>
        <p:cNvGrpSpPr/>
        <p:nvPr/>
      </p:nvGrpSpPr>
      <p:grpSpPr>
        <a:xfrm>
          <a:off x="0" y="0"/>
          <a:ext cx="0" cy="0"/>
          <a:chOff x="0" y="0"/>
          <a:chExt cx="0" cy="0"/>
        </a:xfrm>
      </p:grpSpPr>
      <p:grpSp>
        <p:nvGrpSpPr>
          <p:cNvPr id="516" name="Google Shape;516;p20"/>
          <p:cNvGrpSpPr/>
          <p:nvPr/>
        </p:nvGrpSpPr>
        <p:grpSpPr>
          <a:xfrm>
            <a:off x="-1951091" y="54"/>
            <a:ext cx="12489022" cy="5324046"/>
            <a:chOff x="-1951091" y="54"/>
            <a:chExt cx="12489022" cy="5324046"/>
          </a:xfrm>
        </p:grpSpPr>
        <p:grpSp>
          <p:nvGrpSpPr>
            <p:cNvPr id="517" name="Google Shape;517;p20"/>
            <p:cNvGrpSpPr/>
            <p:nvPr/>
          </p:nvGrpSpPr>
          <p:grpSpPr>
            <a:xfrm flipH="1">
              <a:off x="6143539" y="4521549"/>
              <a:ext cx="3620029" cy="802550"/>
              <a:chOff x="4939527" y="4919710"/>
              <a:chExt cx="3620029" cy="920566"/>
            </a:xfrm>
          </p:grpSpPr>
          <p:grpSp>
            <p:nvGrpSpPr>
              <p:cNvPr id="518" name="Google Shape;518;p20"/>
              <p:cNvGrpSpPr/>
              <p:nvPr/>
            </p:nvGrpSpPr>
            <p:grpSpPr>
              <a:xfrm>
                <a:off x="4939527" y="5053655"/>
                <a:ext cx="3620029" cy="786616"/>
                <a:chOff x="1855275" y="1578600"/>
                <a:chExt cx="154800" cy="33650"/>
              </a:xfrm>
            </p:grpSpPr>
            <p:sp>
              <p:nvSpPr>
                <p:cNvPr id="519" name="Google Shape;519;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 name="Google Shape;523;p20"/>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20"/>
            <p:cNvGrpSpPr/>
            <p:nvPr/>
          </p:nvGrpSpPr>
          <p:grpSpPr>
            <a:xfrm>
              <a:off x="-1951091" y="54"/>
              <a:ext cx="12489022" cy="5324046"/>
              <a:chOff x="-1951091" y="54"/>
              <a:chExt cx="12489022" cy="5324046"/>
            </a:xfrm>
          </p:grpSpPr>
          <p:grpSp>
            <p:nvGrpSpPr>
              <p:cNvPr id="525" name="Google Shape;525;p20"/>
              <p:cNvGrpSpPr/>
              <p:nvPr/>
            </p:nvGrpSpPr>
            <p:grpSpPr>
              <a:xfrm>
                <a:off x="-1951091" y="3681827"/>
                <a:ext cx="3485260" cy="1461146"/>
                <a:chOff x="1855275" y="1547350"/>
                <a:chExt cx="154800" cy="64900"/>
              </a:xfrm>
            </p:grpSpPr>
            <p:sp>
              <p:nvSpPr>
                <p:cNvPr id="526" name="Google Shape;526;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20"/>
              <p:cNvGrpSpPr/>
              <p:nvPr/>
            </p:nvGrpSpPr>
            <p:grpSpPr>
              <a:xfrm>
                <a:off x="-1282595" y="624574"/>
                <a:ext cx="2047354" cy="859146"/>
                <a:chOff x="1855275" y="1547350"/>
                <a:chExt cx="154800" cy="64900"/>
              </a:xfrm>
            </p:grpSpPr>
            <p:sp>
              <p:nvSpPr>
                <p:cNvPr id="532" name="Google Shape;532;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20"/>
              <p:cNvGrpSpPr/>
              <p:nvPr/>
            </p:nvGrpSpPr>
            <p:grpSpPr>
              <a:xfrm rot="10800000" flipH="1">
                <a:off x="7353355" y="54"/>
                <a:ext cx="3184577" cy="1408784"/>
                <a:chOff x="1855275" y="1547350"/>
                <a:chExt cx="154800" cy="64900"/>
              </a:xfrm>
            </p:grpSpPr>
            <p:sp>
              <p:nvSpPr>
                <p:cNvPr id="538" name="Google Shape;538;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0"/>
              <p:cNvGrpSpPr/>
              <p:nvPr/>
            </p:nvGrpSpPr>
            <p:grpSpPr>
              <a:xfrm>
                <a:off x="8487824" y="584936"/>
                <a:ext cx="1229545" cy="543972"/>
                <a:chOff x="1855275" y="1547350"/>
                <a:chExt cx="154800" cy="64900"/>
              </a:xfrm>
            </p:grpSpPr>
            <p:sp>
              <p:nvSpPr>
                <p:cNvPr id="544" name="Google Shape;544;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20"/>
              <p:cNvGrpSpPr/>
              <p:nvPr/>
            </p:nvGrpSpPr>
            <p:grpSpPr>
              <a:xfrm>
                <a:off x="5881405" y="4312603"/>
                <a:ext cx="4316282" cy="1011498"/>
                <a:chOff x="3836925" y="3884274"/>
                <a:chExt cx="6143299" cy="1439649"/>
              </a:xfrm>
            </p:grpSpPr>
            <p:sp>
              <p:nvSpPr>
                <p:cNvPr id="550" name="Google Shape;550;p20"/>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0"/>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52" name="Google Shape;552;p20"/>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553"/>
        <p:cNvGrpSpPr/>
        <p:nvPr/>
      </p:nvGrpSpPr>
      <p:grpSpPr>
        <a:xfrm>
          <a:off x="0" y="0"/>
          <a:ext cx="0" cy="0"/>
          <a:chOff x="0" y="0"/>
          <a:chExt cx="0" cy="0"/>
        </a:xfrm>
      </p:grpSpPr>
      <p:grpSp>
        <p:nvGrpSpPr>
          <p:cNvPr id="554" name="Google Shape;554;p21"/>
          <p:cNvGrpSpPr/>
          <p:nvPr/>
        </p:nvGrpSpPr>
        <p:grpSpPr>
          <a:xfrm>
            <a:off x="-1265427" y="-194279"/>
            <a:ext cx="11954247" cy="5765486"/>
            <a:chOff x="-1265427" y="-194279"/>
            <a:chExt cx="11954247" cy="5765486"/>
          </a:xfrm>
        </p:grpSpPr>
        <p:grpSp>
          <p:nvGrpSpPr>
            <p:cNvPr id="555" name="Google Shape;555;p21"/>
            <p:cNvGrpSpPr/>
            <p:nvPr/>
          </p:nvGrpSpPr>
          <p:grpSpPr>
            <a:xfrm>
              <a:off x="-1265427" y="254880"/>
              <a:ext cx="1701360" cy="714504"/>
              <a:chOff x="1855275" y="1547350"/>
              <a:chExt cx="154800" cy="64900"/>
            </a:xfrm>
          </p:grpSpPr>
          <p:sp>
            <p:nvSpPr>
              <p:cNvPr id="556" name="Google Shape;556;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21"/>
            <p:cNvGrpSpPr/>
            <p:nvPr/>
          </p:nvGrpSpPr>
          <p:grpSpPr>
            <a:xfrm>
              <a:off x="23406" y="-194279"/>
              <a:ext cx="1015116" cy="449160"/>
              <a:chOff x="1855275" y="1547350"/>
              <a:chExt cx="154800" cy="64900"/>
            </a:xfrm>
          </p:grpSpPr>
          <p:sp>
            <p:nvSpPr>
              <p:cNvPr id="562" name="Google Shape;562;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1"/>
            <p:cNvGrpSpPr/>
            <p:nvPr/>
          </p:nvGrpSpPr>
          <p:grpSpPr>
            <a:xfrm>
              <a:off x="-1226394" y="3864424"/>
              <a:ext cx="3169437" cy="1333293"/>
              <a:chOff x="1855275" y="1547350"/>
              <a:chExt cx="154800" cy="64900"/>
            </a:xfrm>
          </p:grpSpPr>
          <p:sp>
            <p:nvSpPr>
              <p:cNvPr id="568" name="Google Shape;568;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21"/>
            <p:cNvGrpSpPr/>
            <p:nvPr/>
          </p:nvGrpSpPr>
          <p:grpSpPr>
            <a:xfrm>
              <a:off x="7707068" y="4439151"/>
              <a:ext cx="1797135" cy="758571"/>
              <a:chOff x="1855275" y="1547350"/>
              <a:chExt cx="154800" cy="64900"/>
            </a:xfrm>
          </p:grpSpPr>
          <p:sp>
            <p:nvSpPr>
              <p:cNvPr id="574" name="Google Shape;574;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 name="Google Shape;579;p21"/>
            <p:cNvGrpSpPr/>
            <p:nvPr/>
          </p:nvGrpSpPr>
          <p:grpSpPr>
            <a:xfrm>
              <a:off x="7043216" y="4310169"/>
              <a:ext cx="778118" cy="330678"/>
              <a:chOff x="1855275" y="1547350"/>
              <a:chExt cx="154800" cy="64900"/>
            </a:xfrm>
          </p:grpSpPr>
          <p:sp>
            <p:nvSpPr>
              <p:cNvPr id="580" name="Google Shape;580;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21"/>
            <p:cNvGrpSpPr/>
            <p:nvPr/>
          </p:nvGrpSpPr>
          <p:grpSpPr>
            <a:xfrm rot="10800000">
              <a:off x="6522456" y="-15"/>
              <a:ext cx="4166365" cy="1843128"/>
              <a:chOff x="1855275" y="1547350"/>
              <a:chExt cx="154800" cy="64900"/>
            </a:xfrm>
          </p:grpSpPr>
          <p:sp>
            <p:nvSpPr>
              <p:cNvPr id="586" name="Google Shape;586;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21"/>
            <p:cNvGrpSpPr/>
            <p:nvPr/>
          </p:nvGrpSpPr>
          <p:grpSpPr>
            <a:xfrm>
              <a:off x="7804562" y="907043"/>
              <a:ext cx="1252688" cy="584872"/>
              <a:chOff x="1855275" y="1547350"/>
              <a:chExt cx="154800" cy="64900"/>
            </a:xfrm>
          </p:grpSpPr>
          <p:sp>
            <p:nvSpPr>
              <p:cNvPr id="592" name="Google Shape;592;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21"/>
            <p:cNvGrpSpPr/>
            <p:nvPr/>
          </p:nvGrpSpPr>
          <p:grpSpPr>
            <a:xfrm>
              <a:off x="7032652" y="354741"/>
              <a:ext cx="710300" cy="369320"/>
              <a:chOff x="1855275" y="1547350"/>
              <a:chExt cx="154800" cy="64900"/>
            </a:xfrm>
          </p:grpSpPr>
          <p:sp>
            <p:nvSpPr>
              <p:cNvPr id="598" name="Google Shape;598;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1"/>
            <p:cNvGrpSpPr/>
            <p:nvPr/>
          </p:nvGrpSpPr>
          <p:grpSpPr>
            <a:xfrm>
              <a:off x="8782887" y="139168"/>
              <a:ext cx="1252688" cy="584872"/>
              <a:chOff x="1855275" y="1547350"/>
              <a:chExt cx="154800" cy="64900"/>
            </a:xfrm>
          </p:grpSpPr>
          <p:sp>
            <p:nvSpPr>
              <p:cNvPr id="604" name="Google Shape;604;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21"/>
            <p:cNvGrpSpPr/>
            <p:nvPr/>
          </p:nvGrpSpPr>
          <p:grpSpPr>
            <a:xfrm>
              <a:off x="2991652" y="4681295"/>
              <a:ext cx="3499482" cy="889912"/>
              <a:chOff x="4939527" y="4919710"/>
              <a:chExt cx="3620029" cy="920566"/>
            </a:xfrm>
          </p:grpSpPr>
          <p:grpSp>
            <p:nvGrpSpPr>
              <p:cNvPr id="610" name="Google Shape;610;p21"/>
              <p:cNvGrpSpPr/>
              <p:nvPr/>
            </p:nvGrpSpPr>
            <p:grpSpPr>
              <a:xfrm>
                <a:off x="4939527" y="5053655"/>
                <a:ext cx="3620029" cy="786616"/>
                <a:chOff x="1855275" y="1578600"/>
                <a:chExt cx="154800" cy="33650"/>
              </a:xfrm>
            </p:grpSpPr>
            <p:sp>
              <p:nvSpPr>
                <p:cNvPr id="611" name="Google Shape;611;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 name="Google Shape;615;p21"/>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6" name="Google Shape;616;p21"/>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lt1"/>
        </a:solidFill>
        <a:effectLst/>
      </p:bgPr>
    </p:bg>
    <p:spTree>
      <p:nvGrpSpPr>
        <p:cNvPr id="1" name="Shape 617"/>
        <p:cNvGrpSpPr/>
        <p:nvPr/>
      </p:nvGrpSpPr>
      <p:grpSpPr>
        <a:xfrm>
          <a:off x="0" y="0"/>
          <a:ext cx="0" cy="0"/>
          <a:chOff x="0" y="0"/>
          <a:chExt cx="0" cy="0"/>
        </a:xfrm>
      </p:grpSpPr>
      <p:grpSp>
        <p:nvGrpSpPr>
          <p:cNvPr id="618" name="Google Shape;618;p22"/>
          <p:cNvGrpSpPr/>
          <p:nvPr/>
        </p:nvGrpSpPr>
        <p:grpSpPr>
          <a:xfrm>
            <a:off x="-2951119" y="-1297426"/>
            <a:ext cx="13450996" cy="6621527"/>
            <a:chOff x="-2951119" y="-1297426"/>
            <a:chExt cx="13450996" cy="6621527"/>
          </a:xfrm>
        </p:grpSpPr>
        <p:grpSp>
          <p:nvGrpSpPr>
            <p:cNvPr id="619" name="Google Shape;619;p22"/>
            <p:cNvGrpSpPr/>
            <p:nvPr/>
          </p:nvGrpSpPr>
          <p:grpSpPr>
            <a:xfrm rot="10800000">
              <a:off x="-2951119" y="-15"/>
              <a:ext cx="4166365" cy="1843128"/>
              <a:chOff x="1855275" y="1547350"/>
              <a:chExt cx="154800" cy="64900"/>
            </a:xfrm>
          </p:grpSpPr>
          <p:sp>
            <p:nvSpPr>
              <p:cNvPr id="620" name="Google Shape;620;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2"/>
            <p:cNvGrpSpPr/>
            <p:nvPr/>
          </p:nvGrpSpPr>
          <p:grpSpPr>
            <a:xfrm>
              <a:off x="-690688" y="139168"/>
              <a:ext cx="1252688" cy="584872"/>
              <a:chOff x="1855275" y="1547350"/>
              <a:chExt cx="154800" cy="64900"/>
            </a:xfrm>
          </p:grpSpPr>
          <p:sp>
            <p:nvSpPr>
              <p:cNvPr id="626" name="Google Shape;626;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22"/>
            <p:cNvGrpSpPr/>
            <p:nvPr/>
          </p:nvGrpSpPr>
          <p:grpSpPr>
            <a:xfrm>
              <a:off x="-1235132" y="4439151"/>
              <a:ext cx="1797135" cy="758571"/>
              <a:chOff x="1855275" y="1547350"/>
              <a:chExt cx="154800" cy="64900"/>
            </a:xfrm>
          </p:grpSpPr>
          <p:sp>
            <p:nvSpPr>
              <p:cNvPr id="632" name="Google Shape;632;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22"/>
            <p:cNvGrpSpPr/>
            <p:nvPr/>
          </p:nvGrpSpPr>
          <p:grpSpPr>
            <a:xfrm>
              <a:off x="5881405" y="4312603"/>
              <a:ext cx="4316282" cy="1011498"/>
              <a:chOff x="3836925" y="3884274"/>
              <a:chExt cx="6143299" cy="1439649"/>
            </a:xfrm>
          </p:grpSpPr>
          <p:sp>
            <p:nvSpPr>
              <p:cNvPr id="638" name="Google Shape;638;p22"/>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2"/>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0" name="Google Shape;640;p22"/>
            <p:cNvSpPr/>
            <p:nvPr/>
          </p:nvSpPr>
          <p:spPr>
            <a:xfrm>
              <a:off x="7944275" y="-129742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 name="Google Shape;641;p22"/>
            <p:cNvGrpSpPr/>
            <p:nvPr/>
          </p:nvGrpSpPr>
          <p:grpSpPr>
            <a:xfrm>
              <a:off x="7660323" y="201155"/>
              <a:ext cx="1701360" cy="714504"/>
              <a:chOff x="1855275" y="1547350"/>
              <a:chExt cx="154800" cy="64900"/>
            </a:xfrm>
          </p:grpSpPr>
          <p:sp>
            <p:nvSpPr>
              <p:cNvPr id="642" name="Google Shape;642;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2"/>
            <p:cNvGrpSpPr/>
            <p:nvPr/>
          </p:nvGrpSpPr>
          <p:grpSpPr>
            <a:xfrm>
              <a:off x="8880156" y="-97379"/>
              <a:ext cx="1015116" cy="449160"/>
              <a:chOff x="1855275" y="1547350"/>
              <a:chExt cx="154800" cy="64900"/>
            </a:xfrm>
          </p:grpSpPr>
          <p:sp>
            <p:nvSpPr>
              <p:cNvPr id="648" name="Google Shape;648;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3" name="Google Shape;653;p22"/>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684"/>
        <p:cNvGrpSpPr/>
        <p:nvPr/>
      </p:nvGrpSpPr>
      <p:grpSpPr>
        <a:xfrm>
          <a:off x="0" y="0"/>
          <a:ext cx="0" cy="0"/>
          <a:chOff x="0" y="0"/>
          <a:chExt cx="0" cy="0"/>
        </a:xfrm>
      </p:grpSpPr>
      <p:grpSp>
        <p:nvGrpSpPr>
          <p:cNvPr id="685" name="Google Shape;685;p25"/>
          <p:cNvGrpSpPr/>
          <p:nvPr/>
        </p:nvGrpSpPr>
        <p:grpSpPr>
          <a:xfrm>
            <a:off x="-2417719" y="-15"/>
            <a:ext cx="12324153" cy="5143496"/>
            <a:chOff x="-2417719" y="-15"/>
            <a:chExt cx="12324153" cy="5143496"/>
          </a:xfrm>
        </p:grpSpPr>
        <p:grpSp>
          <p:nvGrpSpPr>
            <p:cNvPr id="686" name="Google Shape;686;p25"/>
            <p:cNvGrpSpPr/>
            <p:nvPr/>
          </p:nvGrpSpPr>
          <p:grpSpPr>
            <a:xfrm rot="10800000">
              <a:off x="-2417719" y="-15"/>
              <a:ext cx="4166365" cy="1843128"/>
              <a:chOff x="1855275" y="1547350"/>
              <a:chExt cx="154800" cy="64900"/>
            </a:xfrm>
          </p:grpSpPr>
          <p:sp>
            <p:nvSpPr>
              <p:cNvPr id="687" name="Google Shape;687;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5"/>
            <p:cNvGrpSpPr/>
            <p:nvPr/>
          </p:nvGrpSpPr>
          <p:grpSpPr>
            <a:xfrm>
              <a:off x="2285342" y="336387"/>
              <a:ext cx="1550694" cy="724109"/>
              <a:chOff x="1855275" y="1547350"/>
              <a:chExt cx="154800" cy="64900"/>
            </a:xfrm>
          </p:grpSpPr>
          <p:sp>
            <p:nvSpPr>
              <p:cNvPr id="693" name="Google Shape;693;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25"/>
            <p:cNvGrpSpPr/>
            <p:nvPr/>
          </p:nvGrpSpPr>
          <p:grpSpPr>
            <a:xfrm>
              <a:off x="-1649661" y="3824350"/>
              <a:ext cx="3263786" cy="1319131"/>
              <a:chOff x="-1649661" y="3824350"/>
              <a:chExt cx="3263786" cy="1319131"/>
            </a:xfrm>
          </p:grpSpPr>
          <p:sp>
            <p:nvSpPr>
              <p:cNvPr id="699" name="Google Shape;699;p25"/>
              <p:cNvSpPr/>
              <p:nvPr/>
            </p:nvSpPr>
            <p:spPr>
              <a:xfrm>
                <a:off x="-1304425" y="3824350"/>
                <a:ext cx="1985947" cy="1311747"/>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5"/>
              <p:cNvSpPr/>
              <p:nvPr/>
            </p:nvSpPr>
            <p:spPr>
              <a:xfrm flipH="1">
                <a:off x="-1649661" y="4308551"/>
                <a:ext cx="3263786" cy="834930"/>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25"/>
            <p:cNvGrpSpPr/>
            <p:nvPr/>
          </p:nvGrpSpPr>
          <p:grpSpPr>
            <a:xfrm>
              <a:off x="8205073" y="201155"/>
              <a:ext cx="1701360" cy="714504"/>
              <a:chOff x="1855275" y="1547350"/>
              <a:chExt cx="154800" cy="64900"/>
            </a:xfrm>
          </p:grpSpPr>
          <p:sp>
            <p:nvSpPr>
              <p:cNvPr id="702" name="Google Shape;702;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25"/>
            <p:cNvGrpSpPr/>
            <p:nvPr/>
          </p:nvGrpSpPr>
          <p:grpSpPr>
            <a:xfrm>
              <a:off x="8891306" y="1192246"/>
              <a:ext cx="1015116" cy="449160"/>
              <a:chOff x="1855275" y="1547350"/>
              <a:chExt cx="154800" cy="64900"/>
            </a:xfrm>
          </p:grpSpPr>
          <p:sp>
            <p:nvSpPr>
              <p:cNvPr id="708" name="Google Shape;708;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3" name="Google Shape;713;p25"/>
          <p:cNvSpPr txBox="1">
            <a:spLocks noGrp="1"/>
          </p:cNvSpPr>
          <p:nvPr>
            <p:ph type="title" hasCustomPrompt="1"/>
          </p:nvPr>
        </p:nvSpPr>
        <p:spPr>
          <a:xfrm>
            <a:off x="3675885" y="468475"/>
            <a:ext cx="4800600" cy="10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7200"/>
              <a:buNone/>
              <a:defRPr sz="7200">
                <a:solidFill>
                  <a:schemeClr val="accent1"/>
                </a:solidFill>
              </a:defRPr>
            </a:lvl1pPr>
            <a:lvl2pPr lvl="1" rtl="0">
              <a:spcBef>
                <a:spcPts val="0"/>
              </a:spcBef>
              <a:spcAft>
                <a:spcPts val="0"/>
              </a:spcAft>
              <a:buClr>
                <a:schemeClr val="accent1"/>
              </a:buClr>
              <a:buSzPts val="7200"/>
              <a:buNone/>
              <a:defRPr sz="7200">
                <a:solidFill>
                  <a:schemeClr val="accent1"/>
                </a:solidFill>
              </a:defRPr>
            </a:lvl2pPr>
            <a:lvl3pPr lvl="2" rtl="0">
              <a:spcBef>
                <a:spcPts val="0"/>
              </a:spcBef>
              <a:spcAft>
                <a:spcPts val="0"/>
              </a:spcAft>
              <a:buClr>
                <a:schemeClr val="accent1"/>
              </a:buClr>
              <a:buSzPts val="7200"/>
              <a:buNone/>
              <a:defRPr sz="7200">
                <a:solidFill>
                  <a:schemeClr val="accent1"/>
                </a:solidFill>
              </a:defRPr>
            </a:lvl3pPr>
            <a:lvl4pPr lvl="3" rtl="0">
              <a:spcBef>
                <a:spcPts val="0"/>
              </a:spcBef>
              <a:spcAft>
                <a:spcPts val="0"/>
              </a:spcAft>
              <a:buClr>
                <a:schemeClr val="accent1"/>
              </a:buClr>
              <a:buSzPts val="7200"/>
              <a:buNone/>
              <a:defRPr sz="7200">
                <a:solidFill>
                  <a:schemeClr val="accent1"/>
                </a:solidFill>
              </a:defRPr>
            </a:lvl4pPr>
            <a:lvl5pPr lvl="4" rtl="0">
              <a:spcBef>
                <a:spcPts val="0"/>
              </a:spcBef>
              <a:spcAft>
                <a:spcPts val="0"/>
              </a:spcAft>
              <a:buClr>
                <a:schemeClr val="accent1"/>
              </a:buClr>
              <a:buSzPts val="7200"/>
              <a:buNone/>
              <a:defRPr sz="7200">
                <a:solidFill>
                  <a:schemeClr val="accent1"/>
                </a:solidFill>
              </a:defRPr>
            </a:lvl5pPr>
            <a:lvl6pPr lvl="5" rtl="0">
              <a:spcBef>
                <a:spcPts val="0"/>
              </a:spcBef>
              <a:spcAft>
                <a:spcPts val="0"/>
              </a:spcAft>
              <a:buClr>
                <a:schemeClr val="accent1"/>
              </a:buClr>
              <a:buSzPts val="7200"/>
              <a:buNone/>
              <a:defRPr sz="7200">
                <a:solidFill>
                  <a:schemeClr val="accent1"/>
                </a:solidFill>
              </a:defRPr>
            </a:lvl6pPr>
            <a:lvl7pPr lvl="6" rtl="0">
              <a:spcBef>
                <a:spcPts val="0"/>
              </a:spcBef>
              <a:spcAft>
                <a:spcPts val="0"/>
              </a:spcAft>
              <a:buClr>
                <a:schemeClr val="accent1"/>
              </a:buClr>
              <a:buSzPts val="7200"/>
              <a:buNone/>
              <a:defRPr sz="7200">
                <a:solidFill>
                  <a:schemeClr val="accent1"/>
                </a:solidFill>
              </a:defRPr>
            </a:lvl7pPr>
            <a:lvl8pPr lvl="7" rtl="0">
              <a:spcBef>
                <a:spcPts val="0"/>
              </a:spcBef>
              <a:spcAft>
                <a:spcPts val="0"/>
              </a:spcAft>
              <a:buClr>
                <a:schemeClr val="accent1"/>
              </a:buClr>
              <a:buSzPts val="7200"/>
              <a:buNone/>
              <a:defRPr sz="7200">
                <a:solidFill>
                  <a:schemeClr val="accent1"/>
                </a:solidFill>
              </a:defRPr>
            </a:lvl8pPr>
            <a:lvl9pPr lvl="8" rtl="0">
              <a:spcBef>
                <a:spcPts val="0"/>
              </a:spcBef>
              <a:spcAft>
                <a:spcPts val="0"/>
              </a:spcAft>
              <a:buClr>
                <a:schemeClr val="accent1"/>
              </a:buClr>
              <a:buSzPts val="7200"/>
              <a:buNone/>
              <a:defRPr sz="7200">
                <a:solidFill>
                  <a:schemeClr val="accent1"/>
                </a:solidFill>
              </a:defRPr>
            </a:lvl9pPr>
          </a:lstStyle>
          <a:p>
            <a:r>
              <a:t>xx%</a:t>
            </a:r>
          </a:p>
        </p:txBody>
      </p:sp>
      <p:sp>
        <p:nvSpPr>
          <p:cNvPr id="714" name="Google Shape;714;p25"/>
          <p:cNvSpPr txBox="1">
            <a:spLocks noGrp="1"/>
          </p:cNvSpPr>
          <p:nvPr>
            <p:ph type="subTitle" idx="1"/>
          </p:nvPr>
        </p:nvSpPr>
        <p:spPr>
          <a:xfrm>
            <a:off x="3674568" y="1285725"/>
            <a:ext cx="4808100" cy="598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400"/>
              <a:buNone/>
              <a:defRPr>
                <a:solidFill>
                  <a:schemeClr val="accent1"/>
                </a:solidFill>
              </a:defRPr>
            </a:lvl1pPr>
            <a:lvl2pPr lvl="1" algn="ctr">
              <a:spcBef>
                <a:spcPts val="0"/>
              </a:spcBef>
              <a:spcAft>
                <a:spcPts val="0"/>
              </a:spcAft>
              <a:buClr>
                <a:schemeClr val="accent1"/>
              </a:buClr>
              <a:buSzPts val="1400"/>
              <a:buNone/>
              <a:defRPr>
                <a:solidFill>
                  <a:schemeClr val="accent1"/>
                </a:solidFill>
              </a:defRPr>
            </a:lvl2pPr>
            <a:lvl3pPr lvl="2" algn="ctr">
              <a:spcBef>
                <a:spcPts val="0"/>
              </a:spcBef>
              <a:spcAft>
                <a:spcPts val="0"/>
              </a:spcAft>
              <a:buClr>
                <a:schemeClr val="accent1"/>
              </a:buClr>
              <a:buSzPts val="1400"/>
              <a:buNone/>
              <a:defRPr>
                <a:solidFill>
                  <a:schemeClr val="accent1"/>
                </a:solidFill>
              </a:defRPr>
            </a:lvl3pPr>
            <a:lvl4pPr lvl="3" algn="ctr">
              <a:spcBef>
                <a:spcPts val="0"/>
              </a:spcBef>
              <a:spcAft>
                <a:spcPts val="0"/>
              </a:spcAft>
              <a:buClr>
                <a:schemeClr val="accent1"/>
              </a:buClr>
              <a:buSzPts val="1400"/>
              <a:buNone/>
              <a:defRPr>
                <a:solidFill>
                  <a:schemeClr val="accent1"/>
                </a:solidFill>
              </a:defRPr>
            </a:lvl4pPr>
            <a:lvl5pPr lvl="4" algn="ctr">
              <a:spcBef>
                <a:spcPts val="0"/>
              </a:spcBef>
              <a:spcAft>
                <a:spcPts val="0"/>
              </a:spcAft>
              <a:buClr>
                <a:schemeClr val="accent1"/>
              </a:buClr>
              <a:buSzPts val="1400"/>
              <a:buNone/>
              <a:defRPr>
                <a:solidFill>
                  <a:schemeClr val="accent1"/>
                </a:solidFill>
              </a:defRPr>
            </a:lvl5pPr>
            <a:lvl6pPr lvl="5" algn="ctr">
              <a:spcBef>
                <a:spcPts val="0"/>
              </a:spcBef>
              <a:spcAft>
                <a:spcPts val="0"/>
              </a:spcAft>
              <a:buClr>
                <a:schemeClr val="accent1"/>
              </a:buClr>
              <a:buSzPts val="1400"/>
              <a:buNone/>
              <a:defRPr>
                <a:solidFill>
                  <a:schemeClr val="accent1"/>
                </a:solidFill>
              </a:defRPr>
            </a:lvl6pPr>
            <a:lvl7pPr lvl="6" algn="ctr">
              <a:spcBef>
                <a:spcPts val="0"/>
              </a:spcBef>
              <a:spcAft>
                <a:spcPts val="0"/>
              </a:spcAft>
              <a:buClr>
                <a:schemeClr val="accent1"/>
              </a:buClr>
              <a:buSzPts val="1400"/>
              <a:buNone/>
              <a:defRPr>
                <a:solidFill>
                  <a:schemeClr val="accent1"/>
                </a:solidFill>
              </a:defRPr>
            </a:lvl7pPr>
            <a:lvl8pPr lvl="7" algn="ctr">
              <a:spcBef>
                <a:spcPts val="0"/>
              </a:spcBef>
              <a:spcAft>
                <a:spcPts val="0"/>
              </a:spcAft>
              <a:buClr>
                <a:schemeClr val="accent1"/>
              </a:buClr>
              <a:buSzPts val="1400"/>
              <a:buNone/>
              <a:defRPr>
                <a:solidFill>
                  <a:schemeClr val="accent1"/>
                </a:solidFill>
              </a:defRPr>
            </a:lvl8pPr>
            <a:lvl9pPr lvl="8" algn="ctr">
              <a:spcBef>
                <a:spcPts val="0"/>
              </a:spcBef>
              <a:spcAft>
                <a:spcPts val="0"/>
              </a:spcAft>
              <a:buClr>
                <a:schemeClr val="accent1"/>
              </a:buClr>
              <a:buSzPts val="1400"/>
              <a:buNone/>
              <a:defRPr>
                <a:solidFill>
                  <a:schemeClr val="accent1"/>
                </a:solidFill>
              </a:defRPr>
            </a:lvl9pPr>
          </a:lstStyle>
          <a:p>
            <a:endParaRPr/>
          </a:p>
        </p:txBody>
      </p:sp>
      <p:sp>
        <p:nvSpPr>
          <p:cNvPr id="715" name="Google Shape;715;p25"/>
          <p:cNvSpPr txBox="1">
            <a:spLocks noGrp="1"/>
          </p:cNvSpPr>
          <p:nvPr>
            <p:ph type="title" idx="2" hasCustomPrompt="1"/>
          </p:nvPr>
        </p:nvSpPr>
        <p:spPr>
          <a:xfrm>
            <a:off x="3675885" y="1861990"/>
            <a:ext cx="4800600" cy="10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7200"/>
              <a:buNone/>
              <a:defRPr sz="7200">
                <a:solidFill>
                  <a:schemeClr val="accent1"/>
                </a:solidFill>
              </a:defRPr>
            </a:lvl1pPr>
            <a:lvl2pPr lvl="1" rtl="0">
              <a:spcBef>
                <a:spcPts val="0"/>
              </a:spcBef>
              <a:spcAft>
                <a:spcPts val="0"/>
              </a:spcAft>
              <a:buClr>
                <a:schemeClr val="accent1"/>
              </a:buClr>
              <a:buSzPts val="7200"/>
              <a:buNone/>
              <a:defRPr sz="7200">
                <a:solidFill>
                  <a:schemeClr val="accent1"/>
                </a:solidFill>
              </a:defRPr>
            </a:lvl2pPr>
            <a:lvl3pPr lvl="2" rtl="0">
              <a:spcBef>
                <a:spcPts val="0"/>
              </a:spcBef>
              <a:spcAft>
                <a:spcPts val="0"/>
              </a:spcAft>
              <a:buClr>
                <a:schemeClr val="accent1"/>
              </a:buClr>
              <a:buSzPts val="7200"/>
              <a:buNone/>
              <a:defRPr sz="7200">
                <a:solidFill>
                  <a:schemeClr val="accent1"/>
                </a:solidFill>
              </a:defRPr>
            </a:lvl3pPr>
            <a:lvl4pPr lvl="3" rtl="0">
              <a:spcBef>
                <a:spcPts val="0"/>
              </a:spcBef>
              <a:spcAft>
                <a:spcPts val="0"/>
              </a:spcAft>
              <a:buClr>
                <a:schemeClr val="accent1"/>
              </a:buClr>
              <a:buSzPts val="7200"/>
              <a:buNone/>
              <a:defRPr sz="7200">
                <a:solidFill>
                  <a:schemeClr val="accent1"/>
                </a:solidFill>
              </a:defRPr>
            </a:lvl4pPr>
            <a:lvl5pPr lvl="4" rtl="0">
              <a:spcBef>
                <a:spcPts val="0"/>
              </a:spcBef>
              <a:spcAft>
                <a:spcPts val="0"/>
              </a:spcAft>
              <a:buClr>
                <a:schemeClr val="accent1"/>
              </a:buClr>
              <a:buSzPts val="7200"/>
              <a:buNone/>
              <a:defRPr sz="7200">
                <a:solidFill>
                  <a:schemeClr val="accent1"/>
                </a:solidFill>
              </a:defRPr>
            </a:lvl5pPr>
            <a:lvl6pPr lvl="5" rtl="0">
              <a:spcBef>
                <a:spcPts val="0"/>
              </a:spcBef>
              <a:spcAft>
                <a:spcPts val="0"/>
              </a:spcAft>
              <a:buClr>
                <a:schemeClr val="accent1"/>
              </a:buClr>
              <a:buSzPts val="7200"/>
              <a:buNone/>
              <a:defRPr sz="7200">
                <a:solidFill>
                  <a:schemeClr val="accent1"/>
                </a:solidFill>
              </a:defRPr>
            </a:lvl6pPr>
            <a:lvl7pPr lvl="6" rtl="0">
              <a:spcBef>
                <a:spcPts val="0"/>
              </a:spcBef>
              <a:spcAft>
                <a:spcPts val="0"/>
              </a:spcAft>
              <a:buClr>
                <a:schemeClr val="accent1"/>
              </a:buClr>
              <a:buSzPts val="7200"/>
              <a:buNone/>
              <a:defRPr sz="7200">
                <a:solidFill>
                  <a:schemeClr val="accent1"/>
                </a:solidFill>
              </a:defRPr>
            </a:lvl7pPr>
            <a:lvl8pPr lvl="7" rtl="0">
              <a:spcBef>
                <a:spcPts val="0"/>
              </a:spcBef>
              <a:spcAft>
                <a:spcPts val="0"/>
              </a:spcAft>
              <a:buClr>
                <a:schemeClr val="accent1"/>
              </a:buClr>
              <a:buSzPts val="7200"/>
              <a:buNone/>
              <a:defRPr sz="7200">
                <a:solidFill>
                  <a:schemeClr val="accent1"/>
                </a:solidFill>
              </a:defRPr>
            </a:lvl8pPr>
            <a:lvl9pPr lvl="8" rtl="0">
              <a:spcBef>
                <a:spcPts val="0"/>
              </a:spcBef>
              <a:spcAft>
                <a:spcPts val="0"/>
              </a:spcAft>
              <a:buClr>
                <a:schemeClr val="accent1"/>
              </a:buClr>
              <a:buSzPts val="7200"/>
              <a:buNone/>
              <a:defRPr sz="7200">
                <a:solidFill>
                  <a:schemeClr val="accent1"/>
                </a:solidFill>
              </a:defRPr>
            </a:lvl9pPr>
          </a:lstStyle>
          <a:p>
            <a:r>
              <a:t>xx%</a:t>
            </a:r>
          </a:p>
        </p:txBody>
      </p:sp>
      <p:sp>
        <p:nvSpPr>
          <p:cNvPr id="716" name="Google Shape;716;p25"/>
          <p:cNvSpPr txBox="1">
            <a:spLocks noGrp="1"/>
          </p:cNvSpPr>
          <p:nvPr>
            <p:ph type="subTitle" idx="3"/>
          </p:nvPr>
        </p:nvSpPr>
        <p:spPr>
          <a:xfrm>
            <a:off x="3674568" y="2679240"/>
            <a:ext cx="4808100" cy="598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400"/>
              <a:buNone/>
              <a:defRPr>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0"/>
              </a:spcBef>
              <a:spcAft>
                <a:spcPts val="0"/>
              </a:spcAft>
              <a:buClr>
                <a:schemeClr val="accent1"/>
              </a:buClr>
              <a:buSzPts val="1400"/>
              <a:buNone/>
              <a:defRPr>
                <a:solidFill>
                  <a:schemeClr val="accent1"/>
                </a:solidFill>
              </a:defRPr>
            </a:lvl3pPr>
            <a:lvl4pPr lvl="3" algn="ctr" rtl="0">
              <a:spcBef>
                <a:spcPts val="0"/>
              </a:spcBef>
              <a:spcAft>
                <a:spcPts val="0"/>
              </a:spcAft>
              <a:buClr>
                <a:schemeClr val="accent1"/>
              </a:buClr>
              <a:buSzPts val="1400"/>
              <a:buNone/>
              <a:defRPr>
                <a:solidFill>
                  <a:schemeClr val="accent1"/>
                </a:solidFill>
              </a:defRPr>
            </a:lvl4pPr>
            <a:lvl5pPr lvl="4" algn="ctr" rtl="0">
              <a:spcBef>
                <a:spcPts val="0"/>
              </a:spcBef>
              <a:spcAft>
                <a:spcPts val="0"/>
              </a:spcAft>
              <a:buClr>
                <a:schemeClr val="accent1"/>
              </a:buClr>
              <a:buSzPts val="1400"/>
              <a:buNone/>
              <a:defRPr>
                <a:solidFill>
                  <a:schemeClr val="accent1"/>
                </a:solidFill>
              </a:defRPr>
            </a:lvl5pPr>
            <a:lvl6pPr lvl="5" algn="ctr" rtl="0">
              <a:spcBef>
                <a:spcPts val="0"/>
              </a:spcBef>
              <a:spcAft>
                <a:spcPts val="0"/>
              </a:spcAft>
              <a:buClr>
                <a:schemeClr val="accent1"/>
              </a:buClr>
              <a:buSzPts val="1400"/>
              <a:buNone/>
              <a:defRPr>
                <a:solidFill>
                  <a:schemeClr val="accent1"/>
                </a:solidFill>
              </a:defRPr>
            </a:lvl6pPr>
            <a:lvl7pPr lvl="6" algn="ctr" rtl="0">
              <a:spcBef>
                <a:spcPts val="0"/>
              </a:spcBef>
              <a:spcAft>
                <a:spcPts val="0"/>
              </a:spcAft>
              <a:buClr>
                <a:schemeClr val="accent1"/>
              </a:buClr>
              <a:buSzPts val="1400"/>
              <a:buNone/>
              <a:defRPr>
                <a:solidFill>
                  <a:schemeClr val="accent1"/>
                </a:solidFill>
              </a:defRPr>
            </a:lvl7pPr>
            <a:lvl8pPr lvl="7" algn="ctr" rtl="0">
              <a:spcBef>
                <a:spcPts val="0"/>
              </a:spcBef>
              <a:spcAft>
                <a:spcPts val="0"/>
              </a:spcAft>
              <a:buClr>
                <a:schemeClr val="accent1"/>
              </a:buClr>
              <a:buSzPts val="1400"/>
              <a:buNone/>
              <a:defRPr>
                <a:solidFill>
                  <a:schemeClr val="accent1"/>
                </a:solidFill>
              </a:defRPr>
            </a:lvl8pPr>
            <a:lvl9pPr lvl="8" algn="ctr" rtl="0">
              <a:spcBef>
                <a:spcPts val="0"/>
              </a:spcBef>
              <a:spcAft>
                <a:spcPts val="0"/>
              </a:spcAft>
              <a:buClr>
                <a:schemeClr val="accent1"/>
              </a:buClr>
              <a:buSzPts val="1400"/>
              <a:buNone/>
              <a:defRPr>
                <a:solidFill>
                  <a:schemeClr val="accent1"/>
                </a:solidFill>
              </a:defRPr>
            </a:lvl9pPr>
          </a:lstStyle>
          <a:p>
            <a:endParaRPr/>
          </a:p>
        </p:txBody>
      </p:sp>
      <p:sp>
        <p:nvSpPr>
          <p:cNvPr id="717" name="Google Shape;717;p25"/>
          <p:cNvSpPr txBox="1">
            <a:spLocks noGrp="1"/>
          </p:cNvSpPr>
          <p:nvPr>
            <p:ph type="title" idx="4" hasCustomPrompt="1"/>
          </p:nvPr>
        </p:nvSpPr>
        <p:spPr>
          <a:xfrm>
            <a:off x="3678312" y="3255506"/>
            <a:ext cx="4800600" cy="10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7200"/>
              <a:buNone/>
              <a:defRPr sz="7200">
                <a:solidFill>
                  <a:schemeClr val="accent1"/>
                </a:solidFill>
              </a:defRPr>
            </a:lvl1pPr>
            <a:lvl2pPr lvl="1" rtl="0">
              <a:spcBef>
                <a:spcPts val="0"/>
              </a:spcBef>
              <a:spcAft>
                <a:spcPts val="0"/>
              </a:spcAft>
              <a:buClr>
                <a:schemeClr val="accent1"/>
              </a:buClr>
              <a:buSzPts val="7200"/>
              <a:buNone/>
              <a:defRPr sz="7200">
                <a:solidFill>
                  <a:schemeClr val="accent1"/>
                </a:solidFill>
              </a:defRPr>
            </a:lvl2pPr>
            <a:lvl3pPr lvl="2" rtl="0">
              <a:spcBef>
                <a:spcPts val="0"/>
              </a:spcBef>
              <a:spcAft>
                <a:spcPts val="0"/>
              </a:spcAft>
              <a:buClr>
                <a:schemeClr val="accent1"/>
              </a:buClr>
              <a:buSzPts val="7200"/>
              <a:buNone/>
              <a:defRPr sz="7200">
                <a:solidFill>
                  <a:schemeClr val="accent1"/>
                </a:solidFill>
              </a:defRPr>
            </a:lvl3pPr>
            <a:lvl4pPr lvl="3" rtl="0">
              <a:spcBef>
                <a:spcPts val="0"/>
              </a:spcBef>
              <a:spcAft>
                <a:spcPts val="0"/>
              </a:spcAft>
              <a:buClr>
                <a:schemeClr val="accent1"/>
              </a:buClr>
              <a:buSzPts val="7200"/>
              <a:buNone/>
              <a:defRPr sz="7200">
                <a:solidFill>
                  <a:schemeClr val="accent1"/>
                </a:solidFill>
              </a:defRPr>
            </a:lvl4pPr>
            <a:lvl5pPr lvl="4" rtl="0">
              <a:spcBef>
                <a:spcPts val="0"/>
              </a:spcBef>
              <a:spcAft>
                <a:spcPts val="0"/>
              </a:spcAft>
              <a:buClr>
                <a:schemeClr val="accent1"/>
              </a:buClr>
              <a:buSzPts val="7200"/>
              <a:buNone/>
              <a:defRPr sz="7200">
                <a:solidFill>
                  <a:schemeClr val="accent1"/>
                </a:solidFill>
              </a:defRPr>
            </a:lvl5pPr>
            <a:lvl6pPr lvl="5" rtl="0">
              <a:spcBef>
                <a:spcPts val="0"/>
              </a:spcBef>
              <a:spcAft>
                <a:spcPts val="0"/>
              </a:spcAft>
              <a:buClr>
                <a:schemeClr val="accent1"/>
              </a:buClr>
              <a:buSzPts val="7200"/>
              <a:buNone/>
              <a:defRPr sz="7200">
                <a:solidFill>
                  <a:schemeClr val="accent1"/>
                </a:solidFill>
              </a:defRPr>
            </a:lvl6pPr>
            <a:lvl7pPr lvl="6" rtl="0">
              <a:spcBef>
                <a:spcPts val="0"/>
              </a:spcBef>
              <a:spcAft>
                <a:spcPts val="0"/>
              </a:spcAft>
              <a:buClr>
                <a:schemeClr val="accent1"/>
              </a:buClr>
              <a:buSzPts val="7200"/>
              <a:buNone/>
              <a:defRPr sz="7200">
                <a:solidFill>
                  <a:schemeClr val="accent1"/>
                </a:solidFill>
              </a:defRPr>
            </a:lvl7pPr>
            <a:lvl8pPr lvl="7" rtl="0">
              <a:spcBef>
                <a:spcPts val="0"/>
              </a:spcBef>
              <a:spcAft>
                <a:spcPts val="0"/>
              </a:spcAft>
              <a:buClr>
                <a:schemeClr val="accent1"/>
              </a:buClr>
              <a:buSzPts val="7200"/>
              <a:buNone/>
              <a:defRPr sz="7200">
                <a:solidFill>
                  <a:schemeClr val="accent1"/>
                </a:solidFill>
              </a:defRPr>
            </a:lvl8pPr>
            <a:lvl9pPr lvl="8" rtl="0">
              <a:spcBef>
                <a:spcPts val="0"/>
              </a:spcBef>
              <a:spcAft>
                <a:spcPts val="0"/>
              </a:spcAft>
              <a:buClr>
                <a:schemeClr val="accent1"/>
              </a:buClr>
              <a:buSzPts val="7200"/>
              <a:buNone/>
              <a:defRPr sz="7200">
                <a:solidFill>
                  <a:schemeClr val="accent1"/>
                </a:solidFill>
              </a:defRPr>
            </a:lvl9pPr>
          </a:lstStyle>
          <a:p>
            <a:r>
              <a:t>xx%</a:t>
            </a:r>
          </a:p>
        </p:txBody>
      </p:sp>
      <p:sp>
        <p:nvSpPr>
          <p:cNvPr id="718" name="Google Shape;718;p25"/>
          <p:cNvSpPr txBox="1">
            <a:spLocks noGrp="1"/>
          </p:cNvSpPr>
          <p:nvPr>
            <p:ph type="subTitle" idx="5"/>
          </p:nvPr>
        </p:nvSpPr>
        <p:spPr>
          <a:xfrm>
            <a:off x="3674568" y="4072756"/>
            <a:ext cx="4808100" cy="598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400"/>
              <a:buNone/>
              <a:defRPr>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0"/>
              </a:spcBef>
              <a:spcAft>
                <a:spcPts val="0"/>
              </a:spcAft>
              <a:buClr>
                <a:schemeClr val="accent1"/>
              </a:buClr>
              <a:buSzPts val="1400"/>
              <a:buNone/>
              <a:defRPr>
                <a:solidFill>
                  <a:schemeClr val="accent1"/>
                </a:solidFill>
              </a:defRPr>
            </a:lvl3pPr>
            <a:lvl4pPr lvl="3" algn="ctr" rtl="0">
              <a:spcBef>
                <a:spcPts val="0"/>
              </a:spcBef>
              <a:spcAft>
                <a:spcPts val="0"/>
              </a:spcAft>
              <a:buClr>
                <a:schemeClr val="accent1"/>
              </a:buClr>
              <a:buSzPts val="1400"/>
              <a:buNone/>
              <a:defRPr>
                <a:solidFill>
                  <a:schemeClr val="accent1"/>
                </a:solidFill>
              </a:defRPr>
            </a:lvl4pPr>
            <a:lvl5pPr lvl="4" algn="ctr" rtl="0">
              <a:spcBef>
                <a:spcPts val="0"/>
              </a:spcBef>
              <a:spcAft>
                <a:spcPts val="0"/>
              </a:spcAft>
              <a:buClr>
                <a:schemeClr val="accent1"/>
              </a:buClr>
              <a:buSzPts val="1400"/>
              <a:buNone/>
              <a:defRPr>
                <a:solidFill>
                  <a:schemeClr val="accent1"/>
                </a:solidFill>
              </a:defRPr>
            </a:lvl5pPr>
            <a:lvl6pPr lvl="5" algn="ctr" rtl="0">
              <a:spcBef>
                <a:spcPts val="0"/>
              </a:spcBef>
              <a:spcAft>
                <a:spcPts val="0"/>
              </a:spcAft>
              <a:buClr>
                <a:schemeClr val="accent1"/>
              </a:buClr>
              <a:buSzPts val="1400"/>
              <a:buNone/>
              <a:defRPr>
                <a:solidFill>
                  <a:schemeClr val="accent1"/>
                </a:solidFill>
              </a:defRPr>
            </a:lvl6pPr>
            <a:lvl7pPr lvl="6" algn="ctr" rtl="0">
              <a:spcBef>
                <a:spcPts val="0"/>
              </a:spcBef>
              <a:spcAft>
                <a:spcPts val="0"/>
              </a:spcAft>
              <a:buClr>
                <a:schemeClr val="accent1"/>
              </a:buClr>
              <a:buSzPts val="1400"/>
              <a:buNone/>
              <a:defRPr>
                <a:solidFill>
                  <a:schemeClr val="accent1"/>
                </a:solidFill>
              </a:defRPr>
            </a:lvl7pPr>
            <a:lvl8pPr lvl="7" algn="ctr" rtl="0">
              <a:spcBef>
                <a:spcPts val="0"/>
              </a:spcBef>
              <a:spcAft>
                <a:spcPts val="0"/>
              </a:spcAft>
              <a:buClr>
                <a:schemeClr val="accent1"/>
              </a:buClr>
              <a:buSzPts val="1400"/>
              <a:buNone/>
              <a:defRPr>
                <a:solidFill>
                  <a:schemeClr val="accent1"/>
                </a:solidFill>
              </a:defRPr>
            </a:lvl8pPr>
            <a:lvl9pPr lvl="8" algn="ctr" rtl="0">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57"/>
        <p:cNvGrpSpPr/>
        <p:nvPr/>
      </p:nvGrpSpPr>
      <p:grpSpPr>
        <a:xfrm>
          <a:off x="0" y="0"/>
          <a:ext cx="0" cy="0"/>
          <a:chOff x="0" y="0"/>
          <a:chExt cx="0" cy="0"/>
        </a:xfrm>
      </p:grpSpPr>
      <p:grpSp>
        <p:nvGrpSpPr>
          <p:cNvPr id="58" name="Google Shape;58;p4"/>
          <p:cNvGrpSpPr/>
          <p:nvPr/>
        </p:nvGrpSpPr>
        <p:grpSpPr>
          <a:xfrm>
            <a:off x="833036" y="186379"/>
            <a:ext cx="565779" cy="237242"/>
            <a:chOff x="1855275" y="1547350"/>
            <a:chExt cx="154800" cy="64900"/>
          </a:xfrm>
        </p:grpSpPr>
        <p:sp>
          <p:nvSpPr>
            <p:cNvPr id="59" name="Google Shape;59;p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4"/>
          <p:cNvGrpSpPr/>
          <p:nvPr/>
        </p:nvGrpSpPr>
        <p:grpSpPr>
          <a:xfrm>
            <a:off x="8170859" y="3465872"/>
            <a:ext cx="4000883" cy="1677639"/>
            <a:chOff x="1855275" y="1547350"/>
            <a:chExt cx="154800" cy="64900"/>
          </a:xfrm>
        </p:grpSpPr>
        <p:sp>
          <p:nvSpPr>
            <p:cNvPr id="65" name="Google Shape;65;p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4"/>
          <p:cNvSpPr/>
          <p:nvPr/>
        </p:nvSpPr>
        <p:spPr>
          <a:xfrm>
            <a:off x="0" y="4733300"/>
            <a:ext cx="3795125" cy="410188"/>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71;p4"/>
          <p:cNvGrpSpPr/>
          <p:nvPr/>
        </p:nvGrpSpPr>
        <p:grpSpPr>
          <a:xfrm>
            <a:off x="-810537" y="76206"/>
            <a:ext cx="2000093" cy="839741"/>
            <a:chOff x="1855275" y="1547350"/>
            <a:chExt cx="154800" cy="64900"/>
          </a:xfrm>
        </p:grpSpPr>
        <p:sp>
          <p:nvSpPr>
            <p:cNvPr id="72" name="Google Shape;72;p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4"/>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8" name="Google Shape;78;p4"/>
          <p:cNvSpPr txBox="1">
            <a:spLocks noGrp="1"/>
          </p:cNvSpPr>
          <p:nvPr>
            <p:ph type="body" idx="1"/>
          </p:nvPr>
        </p:nvSpPr>
        <p:spPr>
          <a:xfrm>
            <a:off x="713100" y="1152475"/>
            <a:ext cx="77178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panose="020B0604020202020204"/>
              <a:buAutoNum type="arabicPeriod"/>
              <a:defRPr sz="1200"/>
            </a:lvl1pPr>
            <a:lvl2pPr marL="914400" lvl="1" indent="-304800">
              <a:spcBef>
                <a:spcPts val="0"/>
              </a:spcBef>
              <a:spcAft>
                <a:spcPts val="0"/>
              </a:spcAft>
              <a:buClr>
                <a:srgbClr val="434343"/>
              </a:buClr>
              <a:buSzPts val="1200"/>
              <a:buFont typeface="Roboto Condensed Light" panose="02000000000000000000"/>
              <a:buAutoNum type="alphaLcPeriod"/>
              <a:defRPr/>
            </a:lvl2pPr>
            <a:lvl3pPr marL="1371600" lvl="2" indent="-304800">
              <a:spcBef>
                <a:spcPts val="0"/>
              </a:spcBef>
              <a:spcAft>
                <a:spcPts val="0"/>
              </a:spcAft>
              <a:buClr>
                <a:srgbClr val="434343"/>
              </a:buClr>
              <a:buSzPts val="1200"/>
              <a:buFont typeface="Roboto Condensed Light" panose="02000000000000000000"/>
              <a:buAutoNum type="romanLcPeriod"/>
              <a:defRPr/>
            </a:lvl3pPr>
            <a:lvl4pPr marL="1828800" lvl="3" indent="-304800">
              <a:spcBef>
                <a:spcPts val="0"/>
              </a:spcBef>
              <a:spcAft>
                <a:spcPts val="0"/>
              </a:spcAft>
              <a:buClr>
                <a:srgbClr val="434343"/>
              </a:buClr>
              <a:buSzPts val="1200"/>
              <a:buFont typeface="Roboto Condensed Light" panose="02000000000000000000"/>
              <a:buAutoNum type="arabicPeriod"/>
              <a:defRPr/>
            </a:lvl4pPr>
            <a:lvl5pPr marL="2286000" lvl="4" indent="-304800">
              <a:spcBef>
                <a:spcPts val="0"/>
              </a:spcBef>
              <a:spcAft>
                <a:spcPts val="0"/>
              </a:spcAft>
              <a:buClr>
                <a:srgbClr val="434343"/>
              </a:buClr>
              <a:buSzPts val="1200"/>
              <a:buFont typeface="Roboto Condensed Light" panose="02000000000000000000"/>
              <a:buAutoNum type="alphaLcPeriod"/>
              <a:defRPr/>
            </a:lvl5pPr>
            <a:lvl6pPr marL="2743200" lvl="5" indent="-304800">
              <a:spcBef>
                <a:spcPts val="0"/>
              </a:spcBef>
              <a:spcAft>
                <a:spcPts val="0"/>
              </a:spcAft>
              <a:buClr>
                <a:srgbClr val="434343"/>
              </a:buClr>
              <a:buSzPts val="1200"/>
              <a:buFont typeface="Roboto Condensed Light" panose="02000000000000000000"/>
              <a:buAutoNum type="romanLcPeriod"/>
              <a:defRPr/>
            </a:lvl6pPr>
            <a:lvl7pPr marL="3200400" lvl="6" indent="-304800">
              <a:spcBef>
                <a:spcPts val="0"/>
              </a:spcBef>
              <a:spcAft>
                <a:spcPts val="0"/>
              </a:spcAft>
              <a:buClr>
                <a:srgbClr val="434343"/>
              </a:buClr>
              <a:buSzPts val="1200"/>
              <a:buFont typeface="Roboto Condensed Light" panose="02000000000000000000"/>
              <a:buAutoNum type="arabicPeriod"/>
              <a:defRPr/>
            </a:lvl7pPr>
            <a:lvl8pPr marL="3657600" lvl="7" indent="-304800">
              <a:spcBef>
                <a:spcPts val="0"/>
              </a:spcBef>
              <a:spcAft>
                <a:spcPts val="0"/>
              </a:spcAft>
              <a:buClr>
                <a:srgbClr val="434343"/>
              </a:buClr>
              <a:buSzPts val="1200"/>
              <a:buFont typeface="Roboto Condensed Light" panose="02000000000000000000"/>
              <a:buAutoNum type="alphaLcPeriod"/>
              <a:defRPr/>
            </a:lvl8pPr>
            <a:lvl9pPr marL="4114800" lvl="8" indent="-304800">
              <a:spcBef>
                <a:spcPts val="0"/>
              </a:spcBef>
              <a:spcAft>
                <a:spcPts val="0"/>
              </a:spcAft>
              <a:buClr>
                <a:srgbClr val="434343"/>
              </a:buClr>
              <a:buSzPts val="1200"/>
              <a:buFont typeface="Roboto Condensed Light" panose="02000000000000000000"/>
              <a:buAutoNum type="romanLcPerio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719"/>
        <p:cNvGrpSpPr/>
        <p:nvPr/>
      </p:nvGrpSpPr>
      <p:grpSpPr>
        <a:xfrm>
          <a:off x="0" y="0"/>
          <a:ext cx="0" cy="0"/>
          <a:chOff x="0" y="0"/>
          <a:chExt cx="0" cy="0"/>
        </a:xfrm>
      </p:grpSpPr>
      <p:grpSp>
        <p:nvGrpSpPr>
          <p:cNvPr id="720" name="Google Shape;720;p26"/>
          <p:cNvGrpSpPr/>
          <p:nvPr/>
        </p:nvGrpSpPr>
        <p:grpSpPr>
          <a:xfrm>
            <a:off x="-1780210" y="-738401"/>
            <a:ext cx="12291211" cy="5991831"/>
            <a:chOff x="-1780210" y="-738401"/>
            <a:chExt cx="12291211" cy="5991831"/>
          </a:xfrm>
        </p:grpSpPr>
        <p:grpSp>
          <p:nvGrpSpPr>
            <p:cNvPr id="721" name="Google Shape;721;p26"/>
            <p:cNvGrpSpPr/>
            <p:nvPr/>
          </p:nvGrpSpPr>
          <p:grpSpPr>
            <a:xfrm rot="10800000" flipH="1">
              <a:off x="-1780210" y="-202034"/>
              <a:ext cx="3448201" cy="1609702"/>
              <a:chOff x="1855275" y="1547350"/>
              <a:chExt cx="154800" cy="64900"/>
            </a:xfrm>
          </p:grpSpPr>
          <p:sp>
            <p:nvSpPr>
              <p:cNvPr id="722" name="Google Shape;722;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 name="Google Shape;727;p26"/>
            <p:cNvGrpSpPr/>
            <p:nvPr/>
          </p:nvGrpSpPr>
          <p:grpSpPr>
            <a:xfrm>
              <a:off x="-670876" y="584936"/>
              <a:ext cx="1229545" cy="543972"/>
              <a:chOff x="1855275" y="1547350"/>
              <a:chExt cx="154800" cy="64900"/>
            </a:xfrm>
          </p:grpSpPr>
          <p:sp>
            <p:nvSpPr>
              <p:cNvPr id="728" name="Google Shape;728;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3" name="Google Shape;733;p26"/>
            <p:cNvSpPr/>
            <p:nvPr/>
          </p:nvSpPr>
          <p:spPr>
            <a:xfrm>
              <a:off x="4462949" y="4675200"/>
              <a:ext cx="4724451"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6"/>
            <p:cNvSpPr/>
            <p:nvPr/>
          </p:nvSpPr>
          <p:spPr>
            <a:xfrm>
              <a:off x="-964963" y="4236403"/>
              <a:ext cx="1985947" cy="1011491"/>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6"/>
            <p:cNvSpPr/>
            <p:nvPr/>
          </p:nvSpPr>
          <p:spPr>
            <a:xfrm flipH="1">
              <a:off x="373251" y="4695525"/>
              <a:ext cx="6041458" cy="557905"/>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 name="Google Shape;736;p26"/>
            <p:cNvGrpSpPr/>
            <p:nvPr/>
          </p:nvGrpSpPr>
          <p:grpSpPr>
            <a:xfrm>
              <a:off x="713103" y="264231"/>
              <a:ext cx="771848" cy="360344"/>
              <a:chOff x="1855275" y="1547350"/>
              <a:chExt cx="154800" cy="64900"/>
            </a:xfrm>
          </p:grpSpPr>
          <p:sp>
            <p:nvSpPr>
              <p:cNvPr id="737" name="Google Shape;737;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26"/>
            <p:cNvSpPr/>
            <p:nvPr/>
          </p:nvSpPr>
          <p:spPr>
            <a:xfrm>
              <a:off x="7955400" y="-738401"/>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3" name="Google Shape;743;p26"/>
            <p:cNvGrpSpPr/>
            <p:nvPr/>
          </p:nvGrpSpPr>
          <p:grpSpPr>
            <a:xfrm>
              <a:off x="7658048" y="254880"/>
              <a:ext cx="1701360" cy="714504"/>
              <a:chOff x="1855275" y="1547350"/>
              <a:chExt cx="154800" cy="64900"/>
            </a:xfrm>
          </p:grpSpPr>
          <p:sp>
            <p:nvSpPr>
              <p:cNvPr id="744" name="Google Shape;744;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6"/>
            <p:cNvGrpSpPr/>
            <p:nvPr/>
          </p:nvGrpSpPr>
          <p:grpSpPr>
            <a:xfrm>
              <a:off x="8946881" y="-194279"/>
              <a:ext cx="1015116" cy="449160"/>
              <a:chOff x="1855275" y="1547350"/>
              <a:chExt cx="154800" cy="64900"/>
            </a:xfrm>
          </p:grpSpPr>
          <p:sp>
            <p:nvSpPr>
              <p:cNvPr id="750" name="Google Shape;750;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5" name="Google Shape;755;p26"/>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756" name="Google Shape;756;p26"/>
          <p:cNvSpPr txBox="1">
            <a:spLocks noGrp="1"/>
          </p:cNvSpPr>
          <p:nvPr>
            <p:ph type="subTitle" idx="1"/>
          </p:nvPr>
        </p:nvSpPr>
        <p:spPr>
          <a:xfrm>
            <a:off x="2649138"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57" name="Google Shape;757;p26"/>
          <p:cNvSpPr txBox="1">
            <a:spLocks noGrp="1"/>
          </p:cNvSpPr>
          <p:nvPr>
            <p:ph type="subTitle" idx="2"/>
          </p:nvPr>
        </p:nvSpPr>
        <p:spPr>
          <a:xfrm>
            <a:off x="2649138"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758" name="Google Shape;758;p26"/>
          <p:cNvSpPr txBox="1">
            <a:spLocks noGrp="1"/>
          </p:cNvSpPr>
          <p:nvPr>
            <p:ph type="subTitle" idx="3"/>
          </p:nvPr>
        </p:nvSpPr>
        <p:spPr>
          <a:xfrm>
            <a:off x="4680821"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59" name="Google Shape;759;p26"/>
          <p:cNvSpPr txBox="1">
            <a:spLocks noGrp="1"/>
          </p:cNvSpPr>
          <p:nvPr>
            <p:ph type="subTitle" idx="4"/>
          </p:nvPr>
        </p:nvSpPr>
        <p:spPr>
          <a:xfrm>
            <a:off x="4680821"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760" name="Google Shape;760;p26"/>
          <p:cNvSpPr txBox="1">
            <a:spLocks noGrp="1"/>
          </p:cNvSpPr>
          <p:nvPr>
            <p:ph type="subTitle" idx="5"/>
          </p:nvPr>
        </p:nvSpPr>
        <p:spPr>
          <a:xfrm>
            <a:off x="6712504"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61" name="Google Shape;761;p26"/>
          <p:cNvSpPr txBox="1">
            <a:spLocks noGrp="1"/>
          </p:cNvSpPr>
          <p:nvPr>
            <p:ph type="subTitle" idx="6"/>
          </p:nvPr>
        </p:nvSpPr>
        <p:spPr>
          <a:xfrm>
            <a:off x="6712504"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762" name="Google Shape;762;p26"/>
          <p:cNvSpPr txBox="1">
            <a:spLocks noGrp="1"/>
          </p:cNvSpPr>
          <p:nvPr>
            <p:ph type="subTitle" idx="7"/>
          </p:nvPr>
        </p:nvSpPr>
        <p:spPr>
          <a:xfrm>
            <a:off x="617456"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63" name="Google Shape;763;p26"/>
          <p:cNvSpPr txBox="1">
            <a:spLocks noGrp="1"/>
          </p:cNvSpPr>
          <p:nvPr>
            <p:ph type="subTitle" idx="8"/>
          </p:nvPr>
        </p:nvSpPr>
        <p:spPr>
          <a:xfrm>
            <a:off x="617456"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764" name="Google Shape;764;p26"/>
          <p:cNvSpPr txBox="1">
            <a:spLocks noGrp="1"/>
          </p:cNvSpPr>
          <p:nvPr>
            <p:ph type="title" idx="9" hasCustomPrompt="1"/>
          </p:nvPr>
        </p:nvSpPr>
        <p:spPr>
          <a:xfrm>
            <a:off x="1108706" y="1973400"/>
            <a:ext cx="8313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
        <p:nvSpPr>
          <p:cNvPr id="765" name="Google Shape;765;p26"/>
          <p:cNvSpPr txBox="1">
            <a:spLocks noGrp="1"/>
          </p:cNvSpPr>
          <p:nvPr>
            <p:ph type="title" idx="13" hasCustomPrompt="1"/>
          </p:nvPr>
        </p:nvSpPr>
        <p:spPr>
          <a:xfrm>
            <a:off x="3140388" y="1973400"/>
            <a:ext cx="8313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
        <p:nvSpPr>
          <p:cNvPr id="766" name="Google Shape;766;p26"/>
          <p:cNvSpPr txBox="1">
            <a:spLocks noGrp="1"/>
          </p:cNvSpPr>
          <p:nvPr>
            <p:ph type="title" idx="14" hasCustomPrompt="1"/>
          </p:nvPr>
        </p:nvSpPr>
        <p:spPr>
          <a:xfrm>
            <a:off x="5159621" y="1973400"/>
            <a:ext cx="8562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
        <p:nvSpPr>
          <p:cNvPr id="767" name="Google Shape;767;p26"/>
          <p:cNvSpPr txBox="1">
            <a:spLocks noGrp="1"/>
          </p:cNvSpPr>
          <p:nvPr>
            <p:ph type="title" idx="15" hasCustomPrompt="1"/>
          </p:nvPr>
        </p:nvSpPr>
        <p:spPr>
          <a:xfrm>
            <a:off x="7203754" y="1973400"/>
            <a:ext cx="8313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768"/>
        <p:cNvGrpSpPr/>
        <p:nvPr/>
      </p:nvGrpSpPr>
      <p:grpSpPr>
        <a:xfrm>
          <a:off x="0" y="0"/>
          <a:ext cx="0" cy="0"/>
          <a:chOff x="0" y="0"/>
          <a:chExt cx="0" cy="0"/>
        </a:xfrm>
      </p:grpSpPr>
      <p:grpSp>
        <p:nvGrpSpPr>
          <p:cNvPr id="769" name="Google Shape;769;p27"/>
          <p:cNvGrpSpPr/>
          <p:nvPr/>
        </p:nvGrpSpPr>
        <p:grpSpPr>
          <a:xfrm>
            <a:off x="-3110632" y="-68"/>
            <a:ext cx="14402490" cy="5323991"/>
            <a:chOff x="-3110632" y="-68"/>
            <a:chExt cx="14402490" cy="5323991"/>
          </a:xfrm>
        </p:grpSpPr>
        <p:grpSp>
          <p:nvGrpSpPr>
            <p:cNvPr id="770" name="Google Shape;770;p27"/>
            <p:cNvGrpSpPr/>
            <p:nvPr/>
          </p:nvGrpSpPr>
          <p:grpSpPr>
            <a:xfrm>
              <a:off x="5003557" y="1622103"/>
              <a:ext cx="2196302" cy="1142272"/>
              <a:chOff x="1855275" y="1547350"/>
              <a:chExt cx="154800" cy="64900"/>
            </a:xfrm>
          </p:grpSpPr>
          <p:sp>
            <p:nvSpPr>
              <p:cNvPr id="771" name="Google Shape;771;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27"/>
            <p:cNvGrpSpPr/>
            <p:nvPr/>
          </p:nvGrpSpPr>
          <p:grpSpPr>
            <a:xfrm>
              <a:off x="1881032" y="1622103"/>
              <a:ext cx="2196302" cy="1142272"/>
              <a:chOff x="1855275" y="1547350"/>
              <a:chExt cx="154800" cy="64900"/>
            </a:xfrm>
          </p:grpSpPr>
          <p:sp>
            <p:nvSpPr>
              <p:cNvPr id="777" name="Google Shape;777;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27"/>
            <p:cNvGrpSpPr/>
            <p:nvPr/>
          </p:nvGrpSpPr>
          <p:grpSpPr>
            <a:xfrm>
              <a:off x="-3110632" y="-68"/>
              <a:ext cx="14402490" cy="5323991"/>
              <a:chOff x="-3110632" y="-68"/>
              <a:chExt cx="14402490" cy="5323991"/>
            </a:xfrm>
          </p:grpSpPr>
          <p:grpSp>
            <p:nvGrpSpPr>
              <p:cNvPr id="783" name="Google Shape;783;p27"/>
              <p:cNvGrpSpPr/>
              <p:nvPr/>
            </p:nvGrpSpPr>
            <p:grpSpPr>
              <a:xfrm flipH="1">
                <a:off x="6171327" y="3953022"/>
                <a:ext cx="5120531" cy="1302141"/>
                <a:chOff x="4939527" y="4919710"/>
                <a:chExt cx="3620029" cy="920566"/>
              </a:xfrm>
            </p:grpSpPr>
            <p:grpSp>
              <p:nvGrpSpPr>
                <p:cNvPr id="784" name="Google Shape;784;p27"/>
                <p:cNvGrpSpPr/>
                <p:nvPr/>
              </p:nvGrpSpPr>
              <p:grpSpPr>
                <a:xfrm>
                  <a:off x="4939527" y="5053655"/>
                  <a:ext cx="3620029" cy="786616"/>
                  <a:chOff x="1855275" y="1578600"/>
                  <a:chExt cx="154800" cy="33650"/>
                </a:xfrm>
              </p:grpSpPr>
              <p:sp>
                <p:nvSpPr>
                  <p:cNvPr id="785" name="Google Shape;785;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9" name="Google Shape;789;p27"/>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0" name="Google Shape;790;p27"/>
              <p:cNvSpPr/>
              <p:nvPr/>
            </p:nvSpPr>
            <p:spPr>
              <a:xfrm flipH="1">
                <a:off x="-1325673" y="2707194"/>
                <a:ext cx="1872060" cy="1872060"/>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1" name="Google Shape;791;p27"/>
              <p:cNvGrpSpPr/>
              <p:nvPr/>
            </p:nvGrpSpPr>
            <p:grpSpPr>
              <a:xfrm flipH="1">
                <a:off x="-457272" y="2585081"/>
                <a:ext cx="1249592" cy="523853"/>
                <a:chOff x="1855275" y="1547350"/>
                <a:chExt cx="154800" cy="64900"/>
              </a:xfrm>
            </p:grpSpPr>
            <p:sp>
              <p:nvSpPr>
                <p:cNvPr id="792" name="Google Shape;792;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27"/>
              <p:cNvGrpSpPr/>
              <p:nvPr/>
            </p:nvGrpSpPr>
            <p:grpSpPr>
              <a:xfrm rot="10800000">
                <a:off x="-3110632" y="-68"/>
                <a:ext cx="4892206" cy="2164253"/>
                <a:chOff x="1855275" y="1547350"/>
                <a:chExt cx="154800" cy="64900"/>
              </a:xfrm>
            </p:grpSpPr>
            <p:sp>
              <p:nvSpPr>
                <p:cNvPr id="798" name="Google Shape;798;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7"/>
              <p:cNvGrpSpPr/>
              <p:nvPr/>
            </p:nvGrpSpPr>
            <p:grpSpPr>
              <a:xfrm>
                <a:off x="-456575" y="163373"/>
                <a:ext cx="1470925" cy="686772"/>
                <a:chOff x="1855275" y="1547350"/>
                <a:chExt cx="154800" cy="64900"/>
              </a:xfrm>
            </p:grpSpPr>
            <p:sp>
              <p:nvSpPr>
                <p:cNvPr id="804" name="Google Shape;804;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9" name="Google Shape;809;p27"/>
              <p:cNvSpPr/>
              <p:nvPr/>
            </p:nvSpPr>
            <p:spPr>
              <a:xfrm>
                <a:off x="-1986325"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7"/>
              <p:cNvSpPr/>
              <p:nvPr/>
            </p:nvSpPr>
            <p:spPr>
              <a:xfrm flipH="1">
                <a:off x="529326"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7"/>
              <p:cNvSpPr/>
              <p:nvPr/>
            </p:nvSpPr>
            <p:spPr>
              <a:xfrm>
                <a:off x="204615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2" name="Google Shape;812;p27"/>
              <p:cNvGrpSpPr/>
              <p:nvPr/>
            </p:nvGrpSpPr>
            <p:grpSpPr>
              <a:xfrm>
                <a:off x="8205024" y="201195"/>
                <a:ext cx="1289608" cy="541590"/>
                <a:chOff x="1855275" y="1547350"/>
                <a:chExt cx="154800" cy="64900"/>
              </a:xfrm>
            </p:grpSpPr>
            <p:sp>
              <p:nvSpPr>
                <p:cNvPr id="813" name="Google Shape;813;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27"/>
              <p:cNvGrpSpPr/>
              <p:nvPr/>
            </p:nvGrpSpPr>
            <p:grpSpPr>
              <a:xfrm>
                <a:off x="8725255" y="952364"/>
                <a:ext cx="769449" cy="340459"/>
                <a:chOff x="1855275" y="1547350"/>
                <a:chExt cx="154800" cy="64900"/>
              </a:xfrm>
            </p:grpSpPr>
            <p:sp>
              <p:nvSpPr>
                <p:cNvPr id="819" name="Google Shape;819;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24" name="Google Shape;824;p27"/>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25" name="Google Shape;825;p27"/>
          <p:cNvSpPr txBox="1">
            <a:spLocks noGrp="1"/>
          </p:cNvSpPr>
          <p:nvPr>
            <p:ph type="subTitle" idx="1"/>
          </p:nvPr>
        </p:nvSpPr>
        <p:spPr>
          <a:xfrm>
            <a:off x="1992475" y="3236651"/>
            <a:ext cx="20994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26" name="Google Shape;826;p27"/>
          <p:cNvSpPr txBox="1">
            <a:spLocks noGrp="1"/>
          </p:cNvSpPr>
          <p:nvPr>
            <p:ph type="subTitle" idx="2"/>
          </p:nvPr>
        </p:nvSpPr>
        <p:spPr>
          <a:xfrm>
            <a:off x="5052000" y="3236651"/>
            <a:ext cx="20994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27" name="Google Shape;827;p27"/>
          <p:cNvSpPr txBox="1">
            <a:spLocks noGrp="1"/>
          </p:cNvSpPr>
          <p:nvPr>
            <p:ph type="subTitle" idx="3"/>
          </p:nvPr>
        </p:nvSpPr>
        <p:spPr>
          <a:xfrm>
            <a:off x="1881014" y="2868812"/>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28" name="Google Shape;828;p27"/>
          <p:cNvSpPr txBox="1">
            <a:spLocks noGrp="1"/>
          </p:cNvSpPr>
          <p:nvPr>
            <p:ph type="subTitle" idx="4"/>
          </p:nvPr>
        </p:nvSpPr>
        <p:spPr>
          <a:xfrm>
            <a:off x="4940554" y="2868812"/>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solidFill>
          <a:schemeClr val="lt1"/>
        </a:solidFill>
        <a:effectLst/>
      </p:bgPr>
    </p:bg>
    <p:spTree>
      <p:nvGrpSpPr>
        <p:cNvPr id="1" name="Shape 829"/>
        <p:cNvGrpSpPr/>
        <p:nvPr/>
      </p:nvGrpSpPr>
      <p:grpSpPr>
        <a:xfrm>
          <a:off x="0" y="0"/>
          <a:ext cx="0" cy="0"/>
          <a:chOff x="0" y="0"/>
          <a:chExt cx="0" cy="0"/>
        </a:xfrm>
      </p:grpSpPr>
      <p:grpSp>
        <p:nvGrpSpPr>
          <p:cNvPr id="830" name="Google Shape;830;p28"/>
          <p:cNvGrpSpPr/>
          <p:nvPr/>
        </p:nvGrpSpPr>
        <p:grpSpPr>
          <a:xfrm>
            <a:off x="-1666161" y="-194279"/>
            <a:ext cx="11628159" cy="5518152"/>
            <a:chOff x="-1666161" y="-194279"/>
            <a:chExt cx="11628159" cy="5518152"/>
          </a:xfrm>
        </p:grpSpPr>
        <p:grpSp>
          <p:nvGrpSpPr>
            <p:cNvPr id="831" name="Google Shape;831;p28"/>
            <p:cNvGrpSpPr/>
            <p:nvPr/>
          </p:nvGrpSpPr>
          <p:grpSpPr>
            <a:xfrm>
              <a:off x="2404964" y="4472958"/>
              <a:ext cx="2240436" cy="569739"/>
              <a:chOff x="4939527" y="4919710"/>
              <a:chExt cx="3620029" cy="920566"/>
            </a:xfrm>
          </p:grpSpPr>
          <p:grpSp>
            <p:nvGrpSpPr>
              <p:cNvPr id="832" name="Google Shape;832;p28"/>
              <p:cNvGrpSpPr/>
              <p:nvPr/>
            </p:nvGrpSpPr>
            <p:grpSpPr>
              <a:xfrm>
                <a:off x="4939527" y="5053655"/>
                <a:ext cx="3620029" cy="786616"/>
                <a:chOff x="1855275" y="1578600"/>
                <a:chExt cx="154800" cy="33650"/>
              </a:xfrm>
            </p:grpSpPr>
            <p:sp>
              <p:nvSpPr>
                <p:cNvPr id="833" name="Google Shape;833;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2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8" name="Google Shape;838;p28"/>
            <p:cNvGrpSpPr/>
            <p:nvPr/>
          </p:nvGrpSpPr>
          <p:grpSpPr>
            <a:xfrm flipH="1">
              <a:off x="-630061" y="4472958"/>
              <a:ext cx="2240436" cy="569739"/>
              <a:chOff x="4939527" y="4919710"/>
              <a:chExt cx="3620029" cy="920566"/>
            </a:xfrm>
          </p:grpSpPr>
          <p:grpSp>
            <p:nvGrpSpPr>
              <p:cNvPr id="839" name="Google Shape;839;p28"/>
              <p:cNvGrpSpPr/>
              <p:nvPr/>
            </p:nvGrpSpPr>
            <p:grpSpPr>
              <a:xfrm>
                <a:off x="4939527" y="5053655"/>
                <a:ext cx="3620029" cy="786616"/>
                <a:chOff x="1855275" y="1578600"/>
                <a:chExt cx="154800" cy="33650"/>
              </a:xfrm>
            </p:grpSpPr>
            <p:sp>
              <p:nvSpPr>
                <p:cNvPr id="840" name="Google Shape;840;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2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28"/>
            <p:cNvGrpSpPr/>
            <p:nvPr/>
          </p:nvGrpSpPr>
          <p:grpSpPr>
            <a:xfrm>
              <a:off x="-1666161" y="4232187"/>
              <a:ext cx="4658463" cy="1091686"/>
              <a:chOff x="3836925" y="3884274"/>
              <a:chExt cx="6143299" cy="1439649"/>
            </a:xfrm>
          </p:grpSpPr>
          <p:sp>
            <p:nvSpPr>
              <p:cNvPr id="846" name="Google Shape;846;p28"/>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8"/>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8" name="Google Shape;848;p28"/>
            <p:cNvSpPr/>
            <p:nvPr/>
          </p:nvSpPr>
          <p:spPr>
            <a:xfrm flipH="1">
              <a:off x="2103723" y="4608900"/>
              <a:ext cx="7066796" cy="714973"/>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9" name="Google Shape;849;p28"/>
            <p:cNvGrpSpPr/>
            <p:nvPr/>
          </p:nvGrpSpPr>
          <p:grpSpPr>
            <a:xfrm>
              <a:off x="7658048" y="254880"/>
              <a:ext cx="1701360" cy="714504"/>
              <a:chOff x="1855275" y="1547350"/>
              <a:chExt cx="154800" cy="64900"/>
            </a:xfrm>
          </p:grpSpPr>
          <p:sp>
            <p:nvSpPr>
              <p:cNvPr id="850" name="Google Shape;850;p2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28"/>
            <p:cNvGrpSpPr/>
            <p:nvPr/>
          </p:nvGrpSpPr>
          <p:grpSpPr>
            <a:xfrm>
              <a:off x="8946881" y="-194279"/>
              <a:ext cx="1015116" cy="449160"/>
              <a:chOff x="1855275" y="1547350"/>
              <a:chExt cx="154800" cy="64900"/>
            </a:xfrm>
          </p:grpSpPr>
          <p:sp>
            <p:nvSpPr>
              <p:cNvPr id="856" name="Google Shape;856;p2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61" name="Google Shape;861;p28"/>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62" name="Google Shape;862;p28"/>
          <p:cNvSpPr txBox="1">
            <a:spLocks noGrp="1"/>
          </p:cNvSpPr>
          <p:nvPr>
            <p:ph type="subTitle" idx="1"/>
          </p:nvPr>
        </p:nvSpPr>
        <p:spPr>
          <a:xfrm>
            <a:off x="5257375" y="1657330"/>
            <a:ext cx="26769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63" name="Google Shape;863;p28"/>
          <p:cNvSpPr txBox="1">
            <a:spLocks noGrp="1"/>
          </p:cNvSpPr>
          <p:nvPr>
            <p:ph type="subTitle" idx="2"/>
          </p:nvPr>
        </p:nvSpPr>
        <p:spPr>
          <a:xfrm>
            <a:off x="5257375" y="3211730"/>
            <a:ext cx="26769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64" name="Google Shape;864;p28"/>
          <p:cNvSpPr txBox="1">
            <a:spLocks noGrp="1"/>
          </p:cNvSpPr>
          <p:nvPr>
            <p:ph type="subTitle" idx="3"/>
          </p:nvPr>
        </p:nvSpPr>
        <p:spPr>
          <a:xfrm>
            <a:off x="5434659" y="1286403"/>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65" name="Google Shape;865;p28"/>
          <p:cNvSpPr txBox="1">
            <a:spLocks noGrp="1"/>
          </p:cNvSpPr>
          <p:nvPr>
            <p:ph type="subTitle" idx="4"/>
          </p:nvPr>
        </p:nvSpPr>
        <p:spPr>
          <a:xfrm>
            <a:off x="5434659" y="2840803"/>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1"/>
        </a:solidFill>
        <a:effectLst/>
      </p:bgPr>
    </p:bg>
    <p:spTree>
      <p:nvGrpSpPr>
        <p:cNvPr id="1" name="Shape 866"/>
        <p:cNvGrpSpPr/>
        <p:nvPr/>
      </p:nvGrpSpPr>
      <p:grpSpPr>
        <a:xfrm>
          <a:off x="0" y="0"/>
          <a:ext cx="0" cy="0"/>
          <a:chOff x="0" y="0"/>
          <a:chExt cx="0" cy="0"/>
        </a:xfrm>
      </p:grpSpPr>
      <p:sp>
        <p:nvSpPr>
          <p:cNvPr id="867" name="Google Shape;867;p29"/>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68" name="Google Shape;868;p29"/>
          <p:cNvSpPr txBox="1">
            <a:spLocks noGrp="1"/>
          </p:cNvSpPr>
          <p:nvPr>
            <p:ph type="subTitle" idx="1"/>
          </p:nvPr>
        </p:nvSpPr>
        <p:spPr>
          <a:xfrm>
            <a:off x="738088" y="200346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69" name="Google Shape;869;p29"/>
          <p:cNvSpPr txBox="1">
            <a:spLocks noGrp="1"/>
          </p:cNvSpPr>
          <p:nvPr>
            <p:ph type="subTitle" idx="2"/>
          </p:nvPr>
        </p:nvSpPr>
        <p:spPr>
          <a:xfrm>
            <a:off x="3416613" y="200346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70" name="Google Shape;870;p29"/>
          <p:cNvSpPr txBox="1">
            <a:spLocks noGrp="1"/>
          </p:cNvSpPr>
          <p:nvPr>
            <p:ph type="subTitle" idx="3"/>
          </p:nvPr>
        </p:nvSpPr>
        <p:spPr>
          <a:xfrm>
            <a:off x="738076" y="163562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71" name="Google Shape;871;p29"/>
          <p:cNvSpPr txBox="1">
            <a:spLocks noGrp="1"/>
          </p:cNvSpPr>
          <p:nvPr>
            <p:ph type="subTitle" idx="4"/>
          </p:nvPr>
        </p:nvSpPr>
        <p:spPr>
          <a:xfrm>
            <a:off x="3416616" y="163562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72" name="Google Shape;872;p29"/>
          <p:cNvSpPr txBox="1">
            <a:spLocks noGrp="1"/>
          </p:cNvSpPr>
          <p:nvPr>
            <p:ph type="subTitle" idx="5"/>
          </p:nvPr>
        </p:nvSpPr>
        <p:spPr>
          <a:xfrm>
            <a:off x="738088" y="369161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73" name="Google Shape;873;p29"/>
          <p:cNvSpPr txBox="1">
            <a:spLocks noGrp="1"/>
          </p:cNvSpPr>
          <p:nvPr>
            <p:ph type="subTitle" idx="6"/>
          </p:nvPr>
        </p:nvSpPr>
        <p:spPr>
          <a:xfrm>
            <a:off x="3416613" y="369161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74" name="Google Shape;874;p29"/>
          <p:cNvSpPr txBox="1">
            <a:spLocks noGrp="1"/>
          </p:cNvSpPr>
          <p:nvPr>
            <p:ph type="subTitle" idx="7"/>
          </p:nvPr>
        </p:nvSpPr>
        <p:spPr>
          <a:xfrm>
            <a:off x="738076" y="332377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75" name="Google Shape;875;p29"/>
          <p:cNvSpPr txBox="1">
            <a:spLocks noGrp="1"/>
          </p:cNvSpPr>
          <p:nvPr>
            <p:ph type="subTitle" idx="8"/>
          </p:nvPr>
        </p:nvSpPr>
        <p:spPr>
          <a:xfrm>
            <a:off x="3416616" y="332377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solidFill>
          <a:schemeClr val="lt1"/>
        </a:solidFill>
        <a:effectLst/>
      </p:bgPr>
    </p:bg>
    <p:spTree>
      <p:nvGrpSpPr>
        <p:cNvPr id="1" name="Shape 876"/>
        <p:cNvGrpSpPr/>
        <p:nvPr/>
      </p:nvGrpSpPr>
      <p:grpSpPr>
        <a:xfrm>
          <a:off x="0" y="0"/>
          <a:ext cx="0" cy="0"/>
          <a:chOff x="0" y="0"/>
          <a:chExt cx="0" cy="0"/>
        </a:xfrm>
      </p:grpSpPr>
      <p:grpSp>
        <p:nvGrpSpPr>
          <p:cNvPr id="877" name="Google Shape;877;p30"/>
          <p:cNvGrpSpPr/>
          <p:nvPr/>
        </p:nvGrpSpPr>
        <p:grpSpPr>
          <a:xfrm>
            <a:off x="-1607244" y="-15"/>
            <a:ext cx="4166365" cy="1843128"/>
            <a:chOff x="-1607244" y="-15"/>
            <a:chExt cx="4166365" cy="1843128"/>
          </a:xfrm>
        </p:grpSpPr>
        <p:grpSp>
          <p:nvGrpSpPr>
            <p:cNvPr id="878" name="Google Shape;878;p30"/>
            <p:cNvGrpSpPr/>
            <p:nvPr/>
          </p:nvGrpSpPr>
          <p:grpSpPr>
            <a:xfrm rot="10800000">
              <a:off x="-1607244" y="-15"/>
              <a:ext cx="4166365" cy="1843128"/>
              <a:chOff x="1855275" y="1547350"/>
              <a:chExt cx="154800" cy="64900"/>
            </a:xfrm>
          </p:grpSpPr>
          <p:sp>
            <p:nvSpPr>
              <p:cNvPr id="879" name="Google Shape;879;p3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30"/>
            <p:cNvGrpSpPr/>
            <p:nvPr/>
          </p:nvGrpSpPr>
          <p:grpSpPr>
            <a:xfrm>
              <a:off x="-436013" y="629118"/>
              <a:ext cx="1252688" cy="584872"/>
              <a:chOff x="1855275" y="1547350"/>
              <a:chExt cx="154800" cy="64900"/>
            </a:xfrm>
          </p:grpSpPr>
          <p:sp>
            <p:nvSpPr>
              <p:cNvPr id="885" name="Google Shape;885;p3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90" name="Google Shape;890;p30"/>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91" name="Google Shape;891;p30"/>
          <p:cNvSpPr txBox="1">
            <a:spLocks noGrp="1"/>
          </p:cNvSpPr>
          <p:nvPr>
            <p:ph type="subTitle" idx="1"/>
          </p:nvPr>
        </p:nvSpPr>
        <p:spPr>
          <a:xfrm>
            <a:off x="5173350" y="1774871"/>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2" name="Google Shape;892;p30"/>
          <p:cNvSpPr txBox="1">
            <a:spLocks noGrp="1"/>
          </p:cNvSpPr>
          <p:nvPr>
            <p:ph type="subTitle" idx="2"/>
          </p:nvPr>
        </p:nvSpPr>
        <p:spPr>
          <a:xfrm>
            <a:off x="5173300" y="2541723"/>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3" name="Google Shape;893;p30"/>
          <p:cNvSpPr txBox="1">
            <a:spLocks noGrp="1"/>
          </p:cNvSpPr>
          <p:nvPr>
            <p:ph type="subTitle" idx="3"/>
          </p:nvPr>
        </p:nvSpPr>
        <p:spPr>
          <a:xfrm>
            <a:off x="5173323" y="1407025"/>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94" name="Google Shape;894;p30"/>
          <p:cNvSpPr txBox="1">
            <a:spLocks noGrp="1"/>
          </p:cNvSpPr>
          <p:nvPr>
            <p:ph type="subTitle" idx="4"/>
          </p:nvPr>
        </p:nvSpPr>
        <p:spPr>
          <a:xfrm>
            <a:off x="5173310" y="2173881"/>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95" name="Google Shape;895;p30"/>
          <p:cNvSpPr txBox="1">
            <a:spLocks noGrp="1"/>
          </p:cNvSpPr>
          <p:nvPr>
            <p:ph type="subTitle" idx="5"/>
          </p:nvPr>
        </p:nvSpPr>
        <p:spPr>
          <a:xfrm>
            <a:off x="5173300" y="3308573"/>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6" name="Google Shape;896;p30"/>
          <p:cNvSpPr txBox="1">
            <a:spLocks noGrp="1"/>
          </p:cNvSpPr>
          <p:nvPr>
            <p:ph type="subTitle" idx="6"/>
          </p:nvPr>
        </p:nvSpPr>
        <p:spPr>
          <a:xfrm>
            <a:off x="5173310" y="2940731"/>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97" name="Google Shape;897;p30"/>
          <p:cNvSpPr txBox="1">
            <a:spLocks noGrp="1"/>
          </p:cNvSpPr>
          <p:nvPr>
            <p:ph type="subTitle" idx="7"/>
          </p:nvPr>
        </p:nvSpPr>
        <p:spPr>
          <a:xfrm>
            <a:off x="5173300" y="4075423"/>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8" name="Google Shape;898;p30"/>
          <p:cNvSpPr txBox="1">
            <a:spLocks noGrp="1"/>
          </p:cNvSpPr>
          <p:nvPr>
            <p:ph type="subTitle" idx="8"/>
          </p:nvPr>
        </p:nvSpPr>
        <p:spPr>
          <a:xfrm>
            <a:off x="5173310" y="3707581"/>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899"/>
        <p:cNvGrpSpPr/>
        <p:nvPr/>
      </p:nvGrpSpPr>
      <p:grpSpPr>
        <a:xfrm>
          <a:off x="0" y="0"/>
          <a:ext cx="0" cy="0"/>
          <a:chOff x="0" y="0"/>
          <a:chExt cx="0" cy="0"/>
        </a:xfrm>
      </p:grpSpPr>
      <p:grpSp>
        <p:nvGrpSpPr>
          <p:cNvPr id="900" name="Google Shape;900;p31"/>
          <p:cNvGrpSpPr/>
          <p:nvPr/>
        </p:nvGrpSpPr>
        <p:grpSpPr>
          <a:xfrm>
            <a:off x="-2344523" y="201195"/>
            <a:ext cx="12380105" cy="5122716"/>
            <a:chOff x="-2344523" y="201195"/>
            <a:chExt cx="12380105" cy="5122716"/>
          </a:xfrm>
        </p:grpSpPr>
        <p:grpSp>
          <p:nvGrpSpPr>
            <p:cNvPr id="901" name="Google Shape;901;p31"/>
            <p:cNvGrpSpPr/>
            <p:nvPr/>
          </p:nvGrpSpPr>
          <p:grpSpPr>
            <a:xfrm flipH="1">
              <a:off x="-2344523" y="3953022"/>
              <a:ext cx="5120531" cy="1302141"/>
              <a:chOff x="4939527" y="4919710"/>
              <a:chExt cx="3620029" cy="920566"/>
            </a:xfrm>
          </p:grpSpPr>
          <p:grpSp>
            <p:nvGrpSpPr>
              <p:cNvPr id="902" name="Google Shape;902;p31"/>
              <p:cNvGrpSpPr/>
              <p:nvPr/>
            </p:nvGrpSpPr>
            <p:grpSpPr>
              <a:xfrm>
                <a:off x="4939527" y="5053655"/>
                <a:ext cx="3620029" cy="786616"/>
                <a:chOff x="1855275" y="1578600"/>
                <a:chExt cx="154800" cy="33650"/>
              </a:xfrm>
            </p:grpSpPr>
            <p:sp>
              <p:nvSpPr>
                <p:cNvPr id="903" name="Google Shape;903;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7" name="Google Shape;907;p31"/>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8" name="Google Shape;908;p31"/>
            <p:cNvSpPr/>
            <p:nvPr/>
          </p:nvSpPr>
          <p:spPr>
            <a:xfrm flipH="1">
              <a:off x="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31"/>
            <p:cNvGrpSpPr/>
            <p:nvPr/>
          </p:nvGrpSpPr>
          <p:grpSpPr>
            <a:xfrm>
              <a:off x="-966776" y="201195"/>
              <a:ext cx="1289608" cy="541590"/>
              <a:chOff x="1855275" y="1547350"/>
              <a:chExt cx="154800" cy="64900"/>
            </a:xfrm>
          </p:grpSpPr>
          <p:sp>
            <p:nvSpPr>
              <p:cNvPr id="910" name="Google Shape;910;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31"/>
            <p:cNvGrpSpPr/>
            <p:nvPr/>
          </p:nvGrpSpPr>
          <p:grpSpPr>
            <a:xfrm>
              <a:off x="-357595" y="988039"/>
              <a:ext cx="769449" cy="340459"/>
              <a:chOff x="1855275" y="1547350"/>
              <a:chExt cx="154800" cy="64900"/>
            </a:xfrm>
          </p:grpSpPr>
          <p:sp>
            <p:nvSpPr>
              <p:cNvPr id="916" name="Google Shape;916;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 name="Google Shape;921;p31"/>
            <p:cNvGrpSpPr/>
            <p:nvPr/>
          </p:nvGrpSpPr>
          <p:grpSpPr>
            <a:xfrm>
              <a:off x="8745974" y="201195"/>
              <a:ext cx="1289608" cy="541590"/>
              <a:chOff x="1855275" y="1547350"/>
              <a:chExt cx="154800" cy="64900"/>
            </a:xfrm>
          </p:grpSpPr>
          <p:sp>
            <p:nvSpPr>
              <p:cNvPr id="922" name="Google Shape;922;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7" name="Google Shape;927;p31"/>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928" name="Google Shape;928;p31"/>
          <p:cNvSpPr txBox="1">
            <a:spLocks noGrp="1"/>
          </p:cNvSpPr>
          <p:nvPr>
            <p:ph type="subTitle" idx="1"/>
          </p:nvPr>
        </p:nvSpPr>
        <p:spPr>
          <a:xfrm>
            <a:off x="728200" y="1767300"/>
            <a:ext cx="3094200" cy="1456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1"/>
        </a:solidFill>
        <a:effectLst/>
      </p:bgPr>
    </p:bg>
    <p:spTree>
      <p:nvGrpSpPr>
        <p:cNvPr id="1" name="Shape 959"/>
        <p:cNvGrpSpPr/>
        <p:nvPr/>
      </p:nvGrpSpPr>
      <p:grpSpPr>
        <a:xfrm>
          <a:off x="0" y="0"/>
          <a:ext cx="0" cy="0"/>
          <a:chOff x="0" y="0"/>
          <a:chExt cx="0" cy="0"/>
        </a:xfrm>
      </p:grpSpPr>
      <p:grpSp>
        <p:nvGrpSpPr>
          <p:cNvPr id="960" name="Google Shape;960;p33"/>
          <p:cNvGrpSpPr/>
          <p:nvPr/>
        </p:nvGrpSpPr>
        <p:grpSpPr>
          <a:xfrm>
            <a:off x="5098505" y="-59"/>
            <a:ext cx="5236002" cy="2316339"/>
            <a:chOff x="5098505" y="-59"/>
            <a:chExt cx="5236002" cy="2316339"/>
          </a:xfrm>
        </p:grpSpPr>
        <p:grpSp>
          <p:nvGrpSpPr>
            <p:cNvPr id="961" name="Google Shape;961;p33"/>
            <p:cNvGrpSpPr/>
            <p:nvPr/>
          </p:nvGrpSpPr>
          <p:grpSpPr>
            <a:xfrm rot="10800000">
              <a:off x="5098505" y="-59"/>
              <a:ext cx="5236002" cy="2316339"/>
              <a:chOff x="1855275" y="1547350"/>
              <a:chExt cx="154800" cy="64900"/>
            </a:xfrm>
          </p:grpSpPr>
          <p:sp>
            <p:nvSpPr>
              <p:cNvPr id="962" name="Google Shape;962;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967;p33"/>
            <p:cNvGrpSpPr/>
            <p:nvPr/>
          </p:nvGrpSpPr>
          <p:grpSpPr>
            <a:xfrm>
              <a:off x="6709705" y="1139842"/>
              <a:ext cx="1574285" cy="735031"/>
              <a:chOff x="1855275" y="1547350"/>
              <a:chExt cx="154800" cy="64900"/>
            </a:xfrm>
          </p:grpSpPr>
          <p:sp>
            <p:nvSpPr>
              <p:cNvPr id="968" name="Google Shape;968;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 name="Google Shape;973;p33"/>
            <p:cNvGrpSpPr/>
            <p:nvPr/>
          </p:nvGrpSpPr>
          <p:grpSpPr>
            <a:xfrm>
              <a:off x="5739686" y="445773"/>
              <a:ext cx="892654" cy="464139"/>
              <a:chOff x="1855275" y="1547350"/>
              <a:chExt cx="154800" cy="64900"/>
            </a:xfrm>
          </p:grpSpPr>
          <p:sp>
            <p:nvSpPr>
              <p:cNvPr id="974" name="Google Shape;974;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 name="Google Shape;979;p33"/>
            <p:cNvGrpSpPr/>
            <p:nvPr/>
          </p:nvGrpSpPr>
          <p:grpSpPr>
            <a:xfrm>
              <a:off x="7939197" y="174821"/>
              <a:ext cx="1574285" cy="735031"/>
              <a:chOff x="1855275" y="1547350"/>
              <a:chExt cx="154800" cy="64900"/>
            </a:xfrm>
          </p:grpSpPr>
          <p:sp>
            <p:nvSpPr>
              <p:cNvPr id="980" name="Google Shape;980;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5" name="Google Shape;985;p33"/>
          <p:cNvSpPr txBox="1">
            <a:spLocks noGrp="1"/>
          </p:cNvSpPr>
          <p:nvPr>
            <p:ph type="ctrTitle"/>
          </p:nvPr>
        </p:nvSpPr>
        <p:spPr>
          <a:xfrm>
            <a:off x="1084200" y="1077104"/>
            <a:ext cx="6823200" cy="1027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5200"/>
              <a:buNone/>
              <a:defRPr sz="11100">
                <a:solidFill>
                  <a:schemeClr val="accen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86" name="Google Shape;986;p33"/>
          <p:cNvSpPr txBox="1">
            <a:spLocks noGrp="1"/>
          </p:cNvSpPr>
          <p:nvPr>
            <p:ph type="subTitle" idx="1"/>
          </p:nvPr>
        </p:nvSpPr>
        <p:spPr>
          <a:xfrm>
            <a:off x="1236600" y="1758688"/>
            <a:ext cx="6234900" cy="39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00">
                <a:solidFill>
                  <a:schemeClr val="accen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7" name="Google Shape;987;p33"/>
          <p:cNvSpPr txBox="1">
            <a:spLocks noGrp="1"/>
          </p:cNvSpPr>
          <p:nvPr>
            <p:ph type="subTitle" idx="2"/>
          </p:nvPr>
        </p:nvSpPr>
        <p:spPr>
          <a:xfrm>
            <a:off x="1236600" y="2171543"/>
            <a:ext cx="3925200" cy="96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solidFill>
                  <a:schemeClr val="accen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8" name="Google Shape;988;p33"/>
          <p:cNvSpPr txBox="1"/>
          <p:nvPr/>
        </p:nvSpPr>
        <p:spPr>
          <a:xfrm>
            <a:off x="1236600" y="3408505"/>
            <a:ext cx="3632700" cy="73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solidFill>
                  <a:schemeClr val="accent1"/>
                </a:solidFill>
                <a:latin typeface="Oxygen" panose="020B0604020202020204"/>
                <a:ea typeface="Oxygen" panose="020B0604020202020204"/>
                <a:cs typeface="Oxygen" panose="020B0604020202020204"/>
                <a:sym typeface="Oxygen" panose="020B0604020202020204"/>
              </a:rPr>
              <a:t>CREDITS: This presentation template was created by </a:t>
            </a:r>
            <a:r>
              <a:rPr lang="en-GB" sz="1200" b="1">
                <a:solidFill>
                  <a:schemeClr val="accent2"/>
                </a:solidFill>
                <a:uFill>
                  <a:noFill/>
                </a:uFill>
                <a:latin typeface="Oxygen" panose="020B0604020202020204"/>
                <a:ea typeface="Oxygen" panose="020B0604020202020204"/>
                <a:cs typeface="Oxygen" panose="020B0604020202020204"/>
                <a:sym typeface="Oxygen" panose="020B0604020202020204"/>
                <a:hlinkClick r:id="rId2"/>
              </a:rPr>
              <a:t>Slidesgo</a:t>
            </a:r>
            <a:r>
              <a:rPr lang="en-GB" sz="1200">
                <a:solidFill>
                  <a:schemeClr val="accent1"/>
                </a:solidFill>
                <a:latin typeface="Oxygen" panose="020B0604020202020204"/>
                <a:ea typeface="Oxygen" panose="020B0604020202020204"/>
                <a:cs typeface="Oxygen" panose="020B0604020202020204"/>
                <a:sym typeface="Oxygen" panose="020B0604020202020204"/>
              </a:rPr>
              <a:t>, including icons by </a:t>
            </a:r>
            <a:r>
              <a:rPr lang="en-GB" sz="1200" b="1">
                <a:solidFill>
                  <a:schemeClr val="accent2"/>
                </a:solidFill>
                <a:uFill>
                  <a:noFill/>
                </a:uFill>
                <a:latin typeface="Oxygen" panose="020B0604020202020204"/>
                <a:ea typeface="Oxygen" panose="020B0604020202020204"/>
                <a:cs typeface="Oxygen" panose="020B0604020202020204"/>
                <a:sym typeface="Oxygen" panose="020B0604020202020204"/>
                <a:hlinkClick r:id="rId3"/>
              </a:rPr>
              <a:t>Flaticon</a:t>
            </a:r>
            <a:r>
              <a:rPr lang="en-GB" sz="1200">
                <a:solidFill>
                  <a:schemeClr val="accent1"/>
                </a:solidFill>
                <a:latin typeface="Oxygen" panose="020B0604020202020204"/>
                <a:ea typeface="Oxygen" panose="020B0604020202020204"/>
                <a:cs typeface="Oxygen" panose="020B0604020202020204"/>
                <a:sym typeface="Oxygen" panose="020B0604020202020204"/>
              </a:rPr>
              <a:t> and infographics &amp; images by </a:t>
            </a:r>
            <a:r>
              <a:rPr lang="en-GB" sz="1200" b="1">
                <a:solidFill>
                  <a:schemeClr val="accent2"/>
                </a:solidFill>
                <a:uFill>
                  <a:noFill/>
                </a:uFill>
                <a:latin typeface="Oxygen" panose="020B0604020202020204"/>
                <a:ea typeface="Oxygen" panose="020B0604020202020204"/>
                <a:cs typeface="Oxygen" panose="020B0604020202020204"/>
                <a:sym typeface="Oxygen" panose="020B0604020202020204"/>
                <a:hlinkClick r:id="rId4"/>
              </a:rPr>
              <a:t>Freepik</a:t>
            </a:r>
            <a:r>
              <a:rPr lang="en-GB" sz="1200">
                <a:solidFill>
                  <a:schemeClr val="accent1"/>
                </a:solidFill>
                <a:latin typeface="Oxygen" panose="020B0604020202020204"/>
                <a:ea typeface="Oxygen" panose="020B0604020202020204"/>
                <a:cs typeface="Oxygen" panose="020B0604020202020204"/>
                <a:sym typeface="Oxygen" panose="020B0604020202020204"/>
              </a:rPr>
              <a:t>.</a:t>
            </a:r>
            <a:endParaRPr sz="1200">
              <a:solidFill>
                <a:schemeClr val="accent1"/>
              </a:solidFill>
              <a:latin typeface="Oxygen" panose="020B0604020202020204"/>
              <a:ea typeface="Oxygen" panose="020B0604020202020204"/>
              <a:cs typeface="Oxygen" panose="020B0604020202020204"/>
              <a:sym typeface="Oxygen" panose="020B0604020202020204"/>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989"/>
        <p:cNvGrpSpPr/>
        <p:nvPr/>
      </p:nvGrpSpPr>
      <p:grpSpPr>
        <a:xfrm>
          <a:off x="0" y="0"/>
          <a:ext cx="0" cy="0"/>
          <a:chOff x="0" y="0"/>
          <a:chExt cx="0" cy="0"/>
        </a:xfrm>
      </p:grpSpPr>
      <p:grpSp>
        <p:nvGrpSpPr>
          <p:cNvPr id="990" name="Google Shape;990;p34"/>
          <p:cNvGrpSpPr/>
          <p:nvPr/>
        </p:nvGrpSpPr>
        <p:grpSpPr>
          <a:xfrm>
            <a:off x="-322188" y="139168"/>
            <a:ext cx="10357763" cy="5004359"/>
            <a:chOff x="-322188" y="139168"/>
            <a:chExt cx="10357763" cy="5004359"/>
          </a:xfrm>
        </p:grpSpPr>
        <p:grpSp>
          <p:nvGrpSpPr>
            <p:cNvPr id="991" name="Google Shape;991;p34"/>
            <p:cNvGrpSpPr/>
            <p:nvPr/>
          </p:nvGrpSpPr>
          <p:grpSpPr>
            <a:xfrm>
              <a:off x="7804562" y="907043"/>
              <a:ext cx="1252688" cy="584872"/>
              <a:chOff x="1855275" y="1547350"/>
              <a:chExt cx="154800" cy="64900"/>
            </a:xfrm>
          </p:grpSpPr>
          <p:sp>
            <p:nvSpPr>
              <p:cNvPr id="992" name="Google Shape;992;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7" name="Google Shape;997;p34"/>
            <p:cNvGrpSpPr/>
            <p:nvPr/>
          </p:nvGrpSpPr>
          <p:grpSpPr>
            <a:xfrm>
              <a:off x="7032652" y="354741"/>
              <a:ext cx="710300" cy="369320"/>
              <a:chOff x="1855275" y="1547350"/>
              <a:chExt cx="154800" cy="64900"/>
            </a:xfrm>
          </p:grpSpPr>
          <p:sp>
            <p:nvSpPr>
              <p:cNvPr id="998" name="Google Shape;998;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34"/>
            <p:cNvGrpSpPr/>
            <p:nvPr/>
          </p:nvGrpSpPr>
          <p:grpSpPr>
            <a:xfrm>
              <a:off x="8782887" y="139168"/>
              <a:ext cx="1252688" cy="584872"/>
              <a:chOff x="1855275" y="1547350"/>
              <a:chExt cx="154800" cy="64900"/>
            </a:xfrm>
          </p:grpSpPr>
          <p:sp>
            <p:nvSpPr>
              <p:cNvPr id="1004" name="Google Shape;1004;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9" name="Google Shape;1009;p34"/>
            <p:cNvSpPr/>
            <p:nvPr/>
          </p:nvSpPr>
          <p:spPr>
            <a:xfrm flipH="1">
              <a:off x="-86" y="4664025"/>
              <a:ext cx="4572086" cy="479492"/>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6492525" y="4570826"/>
              <a:ext cx="2651427"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1" name="Google Shape;1011;p34"/>
            <p:cNvGrpSpPr/>
            <p:nvPr/>
          </p:nvGrpSpPr>
          <p:grpSpPr>
            <a:xfrm>
              <a:off x="-322188" y="139168"/>
              <a:ext cx="1252688" cy="584872"/>
              <a:chOff x="1855275" y="1547350"/>
              <a:chExt cx="154800" cy="64900"/>
            </a:xfrm>
          </p:grpSpPr>
          <p:sp>
            <p:nvSpPr>
              <p:cNvPr id="1012" name="Google Shape;1012;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17" name="Google Shape;1017;p34"/>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1018" name="Google Shape;1018;p34"/>
          <p:cNvSpPr txBox="1">
            <a:spLocks noGrp="1"/>
          </p:cNvSpPr>
          <p:nvPr>
            <p:ph type="subTitle" idx="1"/>
          </p:nvPr>
        </p:nvSpPr>
        <p:spPr>
          <a:xfrm>
            <a:off x="5106550" y="2789150"/>
            <a:ext cx="2970300" cy="25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1019" name="Google Shape;1019;p34"/>
          <p:cNvSpPr txBox="1">
            <a:spLocks noGrp="1"/>
          </p:cNvSpPr>
          <p:nvPr>
            <p:ph type="subTitle" idx="2"/>
          </p:nvPr>
        </p:nvSpPr>
        <p:spPr>
          <a:xfrm>
            <a:off x="5108850" y="2969100"/>
            <a:ext cx="3533700" cy="13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2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
        <p:nvSpPr>
          <p:cNvPr id="1020" name="Google Shape;1020;p34"/>
          <p:cNvSpPr txBox="1">
            <a:spLocks noGrp="1"/>
          </p:cNvSpPr>
          <p:nvPr>
            <p:ph type="subTitle" idx="3"/>
          </p:nvPr>
        </p:nvSpPr>
        <p:spPr>
          <a:xfrm>
            <a:off x="713100" y="1332650"/>
            <a:ext cx="3241500" cy="25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1021" name="Google Shape;1021;p34"/>
          <p:cNvSpPr txBox="1">
            <a:spLocks noGrp="1"/>
          </p:cNvSpPr>
          <p:nvPr>
            <p:ph type="subTitle" idx="4"/>
          </p:nvPr>
        </p:nvSpPr>
        <p:spPr>
          <a:xfrm>
            <a:off x="715600" y="1512600"/>
            <a:ext cx="4138500" cy="210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2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
        <p:nvSpPr>
          <p:cNvPr id="1022" name="Google Shape;1022;p34"/>
          <p:cNvSpPr txBox="1">
            <a:spLocks noGrp="1"/>
          </p:cNvSpPr>
          <p:nvPr>
            <p:ph type="subTitle" idx="5"/>
          </p:nvPr>
        </p:nvSpPr>
        <p:spPr>
          <a:xfrm>
            <a:off x="5105400" y="1332650"/>
            <a:ext cx="2970300" cy="25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1023" name="Google Shape;1023;p34"/>
          <p:cNvSpPr txBox="1">
            <a:spLocks noGrp="1"/>
          </p:cNvSpPr>
          <p:nvPr>
            <p:ph type="subTitle" idx="6"/>
          </p:nvPr>
        </p:nvSpPr>
        <p:spPr>
          <a:xfrm>
            <a:off x="5107700" y="1512600"/>
            <a:ext cx="3533700" cy="795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2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1024"/>
        <p:cNvGrpSpPr/>
        <p:nvPr/>
      </p:nvGrpSpPr>
      <p:grpSpPr>
        <a:xfrm>
          <a:off x="0" y="0"/>
          <a:ext cx="0" cy="0"/>
          <a:chOff x="0" y="0"/>
          <a:chExt cx="0" cy="0"/>
        </a:xfrm>
      </p:grpSpPr>
      <p:grpSp>
        <p:nvGrpSpPr>
          <p:cNvPr id="1025" name="Google Shape;1025;p35"/>
          <p:cNvGrpSpPr/>
          <p:nvPr/>
        </p:nvGrpSpPr>
        <p:grpSpPr>
          <a:xfrm>
            <a:off x="-3110632" y="-68"/>
            <a:ext cx="14402490" cy="5323991"/>
            <a:chOff x="-3110632" y="-68"/>
            <a:chExt cx="14402490" cy="5323991"/>
          </a:xfrm>
        </p:grpSpPr>
        <p:grpSp>
          <p:nvGrpSpPr>
            <p:cNvPr id="1026" name="Google Shape;1026;p35"/>
            <p:cNvGrpSpPr/>
            <p:nvPr/>
          </p:nvGrpSpPr>
          <p:grpSpPr>
            <a:xfrm flipH="1">
              <a:off x="6171327" y="3953022"/>
              <a:ext cx="5120531" cy="1302141"/>
              <a:chOff x="4939527" y="4919710"/>
              <a:chExt cx="3620029" cy="920566"/>
            </a:xfrm>
          </p:grpSpPr>
          <p:grpSp>
            <p:nvGrpSpPr>
              <p:cNvPr id="1027" name="Google Shape;1027;p35"/>
              <p:cNvGrpSpPr/>
              <p:nvPr/>
            </p:nvGrpSpPr>
            <p:grpSpPr>
              <a:xfrm>
                <a:off x="4939527" y="5053655"/>
                <a:ext cx="3620029" cy="786616"/>
                <a:chOff x="1855275" y="1578600"/>
                <a:chExt cx="154800" cy="33650"/>
              </a:xfrm>
            </p:grpSpPr>
            <p:sp>
              <p:nvSpPr>
                <p:cNvPr id="1028" name="Google Shape;1028;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35"/>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35"/>
            <p:cNvSpPr/>
            <p:nvPr/>
          </p:nvSpPr>
          <p:spPr>
            <a:xfrm flipH="1">
              <a:off x="-1325673" y="2707194"/>
              <a:ext cx="1872060" cy="1872060"/>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4" name="Google Shape;1034;p35"/>
            <p:cNvGrpSpPr/>
            <p:nvPr/>
          </p:nvGrpSpPr>
          <p:grpSpPr>
            <a:xfrm flipH="1">
              <a:off x="-457272" y="2585081"/>
              <a:ext cx="1249592" cy="523853"/>
              <a:chOff x="1855275" y="1547350"/>
              <a:chExt cx="154800" cy="64900"/>
            </a:xfrm>
          </p:grpSpPr>
          <p:sp>
            <p:nvSpPr>
              <p:cNvPr id="1035" name="Google Shape;1035;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0" name="Google Shape;1040;p35"/>
            <p:cNvGrpSpPr/>
            <p:nvPr/>
          </p:nvGrpSpPr>
          <p:grpSpPr>
            <a:xfrm rot="10800000">
              <a:off x="-3110632" y="-68"/>
              <a:ext cx="4892206" cy="2164253"/>
              <a:chOff x="1855275" y="1547350"/>
              <a:chExt cx="154800" cy="64900"/>
            </a:xfrm>
          </p:grpSpPr>
          <p:sp>
            <p:nvSpPr>
              <p:cNvPr id="1041" name="Google Shape;1041;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35"/>
            <p:cNvGrpSpPr/>
            <p:nvPr/>
          </p:nvGrpSpPr>
          <p:grpSpPr>
            <a:xfrm>
              <a:off x="-456575" y="163373"/>
              <a:ext cx="1470925" cy="686772"/>
              <a:chOff x="1855275" y="1547350"/>
              <a:chExt cx="154800" cy="64900"/>
            </a:xfrm>
          </p:grpSpPr>
          <p:sp>
            <p:nvSpPr>
              <p:cNvPr id="1047" name="Google Shape;1047;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2" name="Google Shape;1052;p35"/>
            <p:cNvSpPr/>
            <p:nvPr/>
          </p:nvSpPr>
          <p:spPr>
            <a:xfrm>
              <a:off x="-1986325"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5"/>
            <p:cNvSpPr/>
            <p:nvPr/>
          </p:nvSpPr>
          <p:spPr>
            <a:xfrm flipH="1">
              <a:off x="529326"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5"/>
            <p:cNvSpPr/>
            <p:nvPr/>
          </p:nvSpPr>
          <p:spPr>
            <a:xfrm>
              <a:off x="204615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5" name="Google Shape;1055;p35"/>
            <p:cNvGrpSpPr/>
            <p:nvPr/>
          </p:nvGrpSpPr>
          <p:grpSpPr>
            <a:xfrm>
              <a:off x="8205024" y="201195"/>
              <a:ext cx="1289608" cy="541590"/>
              <a:chOff x="1855275" y="1547350"/>
              <a:chExt cx="154800" cy="64900"/>
            </a:xfrm>
          </p:grpSpPr>
          <p:sp>
            <p:nvSpPr>
              <p:cNvPr id="1056" name="Google Shape;1056;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35"/>
            <p:cNvGrpSpPr/>
            <p:nvPr/>
          </p:nvGrpSpPr>
          <p:grpSpPr>
            <a:xfrm>
              <a:off x="8725255" y="952364"/>
              <a:ext cx="769449" cy="340459"/>
              <a:chOff x="1855275" y="1547350"/>
              <a:chExt cx="154800" cy="64900"/>
            </a:xfrm>
          </p:grpSpPr>
          <p:sp>
            <p:nvSpPr>
              <p:cNvPr id="1062" name="Google Shape;1062;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1067"/>
        <p:cNvGrpSpPr/>
        <p:nvPr/>
      </p:nvGrpSpPr>
      <p:grpSpPr>
        <a:xfrm>
          <a:off x="0" y="0"/>
          <a:ext cx="0" cy="0"/>
          <a:chOff x="0" y="0"/>
          <a:chExt cx="0" cy="0"/>
        </a:xfrm>
      </p:grpSpPr>
      <p:grpSp>
        <p:nvGrpSpPr>
          <p:cNvPr id="1068" name="Google Shape;1068;p36"/>
          <p:cNvGrpSpPr/>
          <p:nvPr/>
        </p:nvGrpSpPr>
        <p:grpSpPr>
          <a:xfrm>
            <a:off x="-1365138" y="314204"/>
            <a:ext cx="12488361" cy="5009720"/>
            <a:chOff x="-1365138" y="314204"/>
            <a:chExt cx="12488361" cy="5009720"/>
          </a:xfrm>
        </p:grpSpPr>
        <p:grpSp>
          <p:nvGrpSpPr>
            <p:cNvPr id="1069" name="Google Shape;1069;p36"/>
            <p:cNvGrpSpPr/>
            <p:nvPr/>
          </p:nvGrpSpPr>
          <p:grpSpPr>
            <a:xfrm>
              <a:off x="-1365138" y="3555204"/>
              <a:ext cx="5045596" cy="1283085"/>
              <a:chOff x="4939527" y="4919710"/>
              <a:chExt cx="3620029" cy="920566"/>
            </a:xfrm>
          </p:grpSpPr>
          <p:grpSp>
            <p:nvGrpSpPr>
              <p:cNvPr id="1070" name="Google Shape;1070;p36"/>
              <p:cNvGrpSpPr/>
              <p:nvPr/>
            </p:nvGrpSpPr>
            <p:grpSpPr>
              <a:xfrm>
                <a:off x="4939527" y="5053655"/>
                <a:ext cx="3620029" cy="786616"/>
                <a:chOff x="1855275" y="1578600"/>
                <a:chExt cx="154800" cy="33650"/>
              </a:xfrm>
            </p:grpSpPr>
            <p:sp>
              <p:nvSpPr>
                <p:cNvPr id="1071" name="Google Shape;1071;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 name="Google Shape;1075;p36"/>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 name="Google Shape;1076;p36"/>
            <p:cNvGrpSpPr/>
            <p:nvPr/>
          </p:nvGrpSpPr>
          <p:grpSpPr>
            <a:xfrm>
              <a:off x="5283600" y="3773750"/>
              <a:ext cx="1264015" cy="1020051"/>
              <a:chOff x="7048175" y="3773750"/>
              <a:chExt cx="1264015" cy="1020051"/>
            </a:xfrm>
          </p:grpSpPr>
          <p:sp>
            <p:nvSpPr>
              <p:cNvPr id="1077" name="Google Shape;1077;p36"/>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6"/>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36"/>
            <p:cNvGrpSpPr/>
            <p:nvPr/>
          </p:nvGrpSpPr>
          <p:grpSpPr>
            <a:xfrm>
              <a:off x="2891688" y="3994663"/>
              <a:ext cx="535800" cy="790575"/>
              <a:chOff x="4917188" y="4160225"/>
              <a:chExt cx="535800" cy="790575"/>
            </a:xfrm>
          </p:grpSpPr>
          <p:sp>
            <p:nvSpPr>
              <p:cNvPr id="1081" name="Google Shape;1081;p36"/>
              <p:cNvSpPr/>
              <p:nvPr/>
            </p:nvSpPr>
            <p:spPr>
              <a:xfrm>
                <a:off x="4991888" y="4342075"/>
                <a:ext cx="369425" cy="608725"/>
              </a:xfrm>
              <a:custGeom>
                <a:avLst/>
                <a:gdLst/>
                <a:ahLst/>
                <a:cxnLst/>
                <a:rect l="l" t="t" r="r" b="b"/>
                <a:pathLst>
                  <a:path w="14777" h="24349" extrusionOk="0">
                    <a:moveTo>
                      <a:pt x="13967" y="1"/>
                    </a:moveTo>
                    <a:cubicBezTo>
                      <a:pt x="13955" y="3489"/>
                      <a:pt x="11193" y="6359"/>
                      <a:pt x="7692" y="6478"/>
                    </a:cubicBezTo>
                    <a:lnTo>
                      <a:pt x="7692" y="203"/>
                    </a:lnTo>
                    <a:lnTo>
                      <a:pt x="6882" y="203"/>
                    </a:lnTo>
                    <a:lnTo>
                      <a:pt x="6882" y="8264"/>
                    </a:lnTo>
                    <a:cubicBezTo>
                      <a:pt x="3477" y="8037"/>
                      <a:pt x="822" y="5216"/>
                      <a:pt x="822" y="1799"/>
                    </a:cubicBezTo>
                    <a:lnTo>
                      <a:pt x="1" y="1799"/>
                    </a:lnTo>
                    <a:cubicBezTo>
                      <a:pt x="1" y="5668"/>
                      <a:pt x="3025" y="8859"/>
                      <a:pt x="6882" y="9073"/>
                    </a:cubicBezTo>
                    <a:lnTo>
                      <a:pt x="6882" y="20622"/>
                    </a:lnTo>
                    <a:cubicBezTo>
                      <a:pt x="4192" y="20408"/>
                      <a:pt x="2120" y="18158"/>
                      <a:pt x="2120" y="15467"/>
                    </a:cubicBezTo>
                    <a:lnTo>
                      <a:pt x="1298" y="15467"/>
                    </a:lnTo>
                    <a:cubicBezTo>
                      <a:pt x="1298" y="18610"/>
                      <a:pt x="3739" y="21230"/>
                      <a:pt x="6882" y="21444"/>
                    </a:cubicBezTo>
                    <a:lnTo>
                      <a:pt x="6882" y="24349"/>
                    </a:lnTo>
                    <a:lnTo>
                      <a:pt x="7704" y="24349"/>
                    </a:lnTo>
                    <a:lnTo>
                      <a:pt x="7704" y="18062"/>
                    </a:lnTo>
                    <a:cubicBezTo>
                      <a:pt x="11633" y="17943"/>
                      <a:pt x="14764" y="14717"/>
                      <a:pt x="14764" y="10776"/>
                    </a:cubicBezTo>
                    <a:lnTo>
                      <a:pt x="13955" y="10776"/>
                    </a:lnTo>
                    <a:cubicBezTo>
                      <a:pt x="13943" y="14264"/>
                      <a:pt x="11181" y="17122"/>
                      <a:pt x="7704" y="17241"/>
                    </a:cubicBezTo>
                    <a:lnTo>
                      <a:pt x="7704" y="7287"/>
                    </a:lnTo>
                    <a:cubicBezTo>
                      <a:pt x="11633" y="7168"/>
                      <a:pt x="14776" y="3942"/>
                      <a:pt x="14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4917188" y="4160225"/>
                <a:ext cx="533725" cy="266700"/>
              </a:xfrm>
              <a:custGeom>
                <a:avLst/>
                <a:gdLst/>
                <a:ahLst/>
                <a:cxnLst/>
                <a:rect l="l" t="t" r="r" b="b"/>
                <a:pathLst>
                  <a:path w="21349" h="10668" extrusionOk="0">
                    <a:moveTo>
                      <a:pt x="10680" y="0"/>
                    </a:moveTo>
                    <a:cubicBezTo>
                      <a:pt x="4786" y="0"/>
                      <a:pt x="0" y="4774"/>
                      <a:pt x="12" y="10668"/>
                    </a:cubicBezTo>
                    <a:lnTo>
                      <a:pt x="21348" y="10668"/>
                    </a:lnTo>
                    <a:cubicBezTo>
                      <a:pt x="21348" y="4774"/>
                      <a:pt x="16574" y="0"/>
                      <a:pt x="10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5248463" y="4516500"/>
                <a:ext cx="204525" cy="102425"/>
              </a:xfrm>
              <a:custGeom>
                <a:avLst/>
                <a:gdLst/>
                <a:ahLst/>
                <a:cxnLst/>
                <a:rect l="l" t="t" r="r" b="b"/>
                <a:pathLst>
                  <a:path w="8181" h="4097" extrusionOk="0">
                    <a:moveTo>
                      <a:pt x="4097" y="1"/>
                    </a:moveTo>
                    <a:cubicBezTo>
                      <a:pt x="1834" y="1"/>
                      <a:pt x="1" y="1834"/>
                      <a:pt x="1" y="4097"/>
                    </a:cubicBezTo>
                    <a:lnTo>
                      <a:pt x="8180" y="4097"/>
                    </a:lnTo>
                    <a:cubicBezTo>
                      <a:pt x="8180" y="1834"/>
                      <a:pt x="6347" y="1"/>
                      <a:pt x="40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4962138" y="4657300"/>
                <a:ext cx="147350" cy="73850"/>
              </a:xfrm>
              <a:custGeom>
                <a:avLst/>
                <a:gdLst/>
                <a:ahLst/>
                <a:cxnLst/>
                <a:rect l="l" t="t" r="r" b="b"/>
                <a:pathLst>
                  <a:path w="5894" h="2954" extrusionOk="0">
                    <a:moveTo>
                      <a:pt x="2941" y="0"/>
                    </a:moveTo>
                    <a:cubicBezTo>
                      <a:pt x="1310" y="0"/>
                      <a:pt x="0" y="1322"/>
                      <a:pt x="0" y="2953"/>
                    </a:cubicBezTo>
                    <a:lnTo>
                      <a:pt x="5894" y="2953"/>
                    </a:lnTo>
                    <a:cubicBezTo>
                      <a:pt x="5894" y="1322"/>
                      <a:pt x="4572" y="0"/>
                      <a:pt x="2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36"/>
            <p:cNvGrpSpPr/>
            <p:nvPr/>
          </p:nvGrpSpPr>
          <p:grpSpPr>
            <a:xfrm>
              <a:off x="6518929" y="934475"/>
              <a:ext cx="953258" cy="399719"/>
              <a:chOff x="1855275" y="1547350"/>
              <a:chExt cx="154800" cy="64900"/>
            </a:xfrm>
          </p:grpSpPr>
          <p:sp>
            <p:nvSpPr>
              <p:cNvPr id="1086" name="Google Shape;1086;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 name="Google Shape;1091;p36"/>
            <p:cNvGrpSpPr/>
            <p:nvPr/>
          </p:nvGrpSpPr>
          <p:grpSpPr>
            <a:xfrm>
              <a:off x="-641918" y="885445"/>
              <a:ext cx="2233191" cy="936935"/>
              <a:chOff x="1855275" y="1547350"/>
              <a:chExt cx="154800" cy="64900"/>
            </a:xfrm>
          </p:grpSpPr>
          <p:sp>
            <p:nvSpPr>
              <p:cNvPr id="1092" name="Google Shape;1092;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36"/>
            <p:cNvGrpSpPr/>
            <p:nvPr/>
          </p:nvGrpSpPr>
          <p:grpSpPr>
            <a:xfrm>
              <a:off x="1252442" y="331073"/>
              <a:ext cx="1180814" cy="495181"/>
              <a:chOff x="1855275" y="1547350"/>
              <a:chExt cx="154800" cy="64900"/>
            </a:xfrm>
          </p:grpSpPr>
          <p:sp>
            <p:nvSpPr>
              <p:cNvPr id="1098" name="Google Shape;1098;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36"/>
            <p:cNvGrpSpPr/>
            <p:nvPr/>
          </p:nvGrpSpPr>
          <p:grpSpPr>
            <a:xfrm>
              <a:off x="7597279" y="314204"/>
              <a:ext cx="1261156" cy="528916"/>
              <a:chOff x="1855275" y="1547350"/>
              <a:chExt cx="154800" cy="64900"/>
            </a:xfrm>
          </p:grpSpPr>
          <p:sp>
            <p:nvSpPr>
              <p:cNvPr id="1104" name="Google Shape;1104;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9" name="Google Shape;1109;p36"/>
            <p:cNvSpPr/>
            <p:nvPr/>
          </p:nvSpPr>
          <p:spPr>
            <a:xfrm>
              <a:off x="0" y="4226450"/>
              <a:ext cx="4824742" cy="920139"/>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960525" y="3706999"/>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 name="Google Shape;1111;p36"/>
            <p:cNvGrpSpPr/>
            <p:nvPr/>
          </p:nvGrpSpPr>
          <p:grpSpPr>
            <a:xfrm>
              <a:off x="-92" y="3884274"/>
              <a:ext cx="11123316" cy="1439649"/>
              <a:chOff x="-92" y="3884274"/>
              <a:chExt cx="11123316" cy="1439649"/>
            </a:xfrm>
          </p:grpSpPr>
          <p:sp>
            <p:nvSpPr>
              <p:cNvPr id="1112" name="Google Shape;1112;p36"/>
              <p:cNvSpPr/>
              <p:nvPr/>
            </p:nvSpPr>
            <p:spPr>
              <a:xfrm flipH="1">
                <a:off x="-92" y="4682325"/>
                <a:ext cx="9144092" cy="461491"/>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8296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9"/>
        <p:cNvGrpSpPr/>
        <p:nvPr/>
      </p:nvGrpSpPr>
      <p:grpSpPr>
        <a:xfrm>
          <a:off x="0" y="0"/>
          <a:ext cx="0" cy="0"/>
          <a:chOff x="0" y="0"/>
          <a:chExt cx="0" cy="0"/>
        </a:xfrm>
      </p:grpSpPr>
      <p:grpSp>
        <p:nvGrpSpPr>
          <p:cNvPr id="80" name="Google Shape;80;p5"/>
          <p:cNvGrpSpPr/>
          <p:nvPr/>
        </p:nvGrpSpPr>
        <p:grpSpPr>
          <a:xfrm>
            <a:off x="-51" y="-331176"/>
            <a:ext cx="10433227" cy="5474677"/>
            <a:chOff x="-51" y="-331176"/>
            <a:chExt cx="10433227" cy="5474677"/>
          </a:xfrm>
        </p:grpSpPr>
        <p:sp>
          <p:nvSpPr>
            <p:cNvPr id="81" name="Google Shape;81;p5"/>
            <p:cNvSpPr/>
            <p:nvPr/>
          </p:nvSpPr>
          <p:spPr>
            <a:xfrm flipH="1">
              <a:off x="-51" y="4570800"/>
              <a:ext cx="4724451"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787757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5"/>
            <p:cNvGrpSpPr/>
            <p:nvPr/>
          </p:nvGrpSpPr>
          <p:grpSpPr>
            <a:xfrm>
              <a:off x="7580223" y="662105"/>
              <a:ext cx="1701360" cy="714504"/>
              <a:chOff x="1855275" y="1547350"/>
              <a:chExt cx="154800" cy="64900"/>
            </a:xfrm>
          </p:grpSpPr>
          <p:sp>
            <p:nvSpPr>
              <p:cNvPr id="84" name="Google Shape;84;p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5"/>
            <p:cNvGrpSpPr/>
            <p:nvPr/>
          </p:nvGrpSpPr>
          <p:grpSpPr>
            <a:xfrm>
              <a:off x="8869056" y="212946"/>
              <a:ext cx="1015116" cy="449160"/>
              <a:chOff x="1855275" y="1547350"/>
              <a:chExt cx="154800" cy="64900"/>
            </a:xfrm>
          </p:grpSpPr>
          <p:sp>
            <p:nvSpPr>
              <p:cNvPr id="90" name="Google Shape;90;p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 name="Google Shape;95;p5"/>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200"/>
              <a:buNone/>
              <a:defRPr>
                <a:solidFill>
                  <a:schemeClr val="accent1"/>
                </a:solidFill>
              </a:defRPr>
            </a:lvl2pPr>
            <a:lvl3pPr lvl="2">
              <a:spcBef>
                <a:spcPts val="0"/>
              </a:spcBef>
              <a:spcAft>
                <a:spcPts val="0"/>
              </a:spcAft>
              <a:buClr>
                <a:schemeClr val="accent1"/>
              </a:buClr>
              <a:buSzPts val="3200"/>
              <a:buNone/>
              <a:defRPr>
                <a:solidFill>
                  <a:schemeClr val="accent1"/>
                </a:solidFill>
              </a:defRPr>
            </a:lvl3pPr>
            <a:lvl4pPr lvl="3">
              <a:spcBef>
                <a:spcPts val="0"/>
              </a:spcBef>
              <a:spcAft>
                <a:spcPts val="0"/>
              </a:spcAft>
              <a:buClr>
                <a:schemeClr val="accent1"/>
              </a:buClr>
              <a:buSzPts val="3200"/>
              <a:buNone/>
              <a:defRPr>
                <a:solidFill>
                  <a:schemeClr val="accent1"/>
                </a:solidFill>
              </a:defRPr>
            </a:lvl4pPr>
            <a:lvl5pPr lvl="4">
              <a:spcBef>
                <a:spcPts val="0"/>
              </a:spcBef>
              <a:spcAft>
                <a:spcPts val="0"/>
              </a:spcAft>
              <a:buClr>
                <a:schemeClr val="accent1"/>
              </a:buClr>
              <a:buSzPts val="3200"/>
              <a:buNone/>
              <a:defRPr>
                <a:solidFill>
                  <a:schemeClr val="accent1"/>
                </a:solidFill>
              </a:defRPr>
            </a:lvl5pPr>
            <a:lvl6pPr lvl="5">
              <a:spcBef>
                <a:spcPts val="0"/>
              </a:spcBef>
              <a:spcAft>
                <a:spcPts val="0"/>
              </a:spcAft>
              <a:buClr>
                <a:schemeClr val="accent1"/>
              </a:buClr>
              <a:buSzPts val="3200"/>
              <a:buNone/>
              <a:defRPr>
                <a:solidFill>
                  <a:schemeClr val="accent1"/>
                </a:solidFill>
              </a:defRPr>
            </a:lvl6pPr>
            <a:lvl7pPr lvl="6">
              <a:spcBef>
                <a:spcPts val="0"/>
              </a:spcBef>
              <a:spcAft>
                <a:spcPts val="0"/>
              </a:spcAft>
              <a:buClr>
                <a:schemeClr val="accent1"/>
              </a:buClr>
              <a:buSzPts val="3200"/>
              <a:buNone/>
              <a:defRPr>
                <a:solidFill>
                  <a:schemeClr val="accent1"/>
                </a:solidFill>
              </a:defRPr>
            </a:lvl7pPr>
            <a:lvl8pPr lvl="7">
              <a:spcBef>
                <a:spcPts val="0"/>
              </a:spcBef>
              <a:spcAft>
                <a:spcPts val="0"/>
              </a:spcAft>
              <a:buClr>
                <a:schemeClr val="accent1"/>
              </a:buClr>
              <a:buSzPts val="3200"/>
              <a:buNone/>
              <a:defRPr>
                <a:solidFill>
                  <a:schemeClr val="accent1"/>
                </a:solidFill>
              </a:defRPr>
            </a:lvl8pPr>
            <a:lvl9pPr lvl="8">
              <a:spcBef>
                <a:spcPts val="0"/>
              </a:spcBef>
              <a:spcAft>
                <a:spcPts val="0"/>
              </a:spcAft>
              <a:buClr>
                <a:schemeClr val="accent1"/>
              </a:buClr>
              <a:buSzPts val="3200"/>
              <a:buNone/>
              <a:defRPr>
                <a:solidFill>
                  <a:schemeClr val="accent1"/>
                </a:solidFill>
              </a:defRPr>
            </a:lvl9pPr>
          </a:lstStyle>
          <a:p>
            <a:endParaRPr/>
          </a:p>
        </p:txBody>
      </p:sp>
      <p:sp>
        <p:nvSpPr>
          <p:cNvPr id="96" name="Google Shape;96;p5"/>
          <p:cNvSpPr txBox="1">
            <a:spLocks noGrp="1"/>
          </p:cNvSpPr>
          <p:nvPr>
            <p:ph type="body" idx="1"/>
          </p:nvPr>
        </p:nvSpPr>
        <p:spPr>
          <a:xfrm>
            <a:off x="1416825" y="2687781"/>
            <a:ext cx="2783400" cy="15420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Clr>
                <a:schemeClr val="accent1"/>
              </a:buClr>
              <a:buSzPts val="14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97" name="Google Shape;97;p5"/>
          <p:cNvSpPr txBox="1">
            <a:spLocks noGrp="1"/>
          </p:cNvSpPr>
          <p:nvPr>
            <p:ph type="body" idx="2"/>
          </p:nvPr>
        </p:nvSpPr>
        <p:spPr>
          <a:xfrm>
            <a:off x="4943781" y="2687781"/>
            <a:ext cx="2783400" cy="15420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Clr>
                <a:schemeClr val="accent1"/>
              </a:buClr>
              <a:buSzPts val="14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98" name="Google Shape;98;p5"/>
          <p:cNvSpPr txBox="1">
            <a:spLocks noGrp="1"/>
          </p:cNvSpPr>
          <p:nvPr>
            <p:ph type="subTitle" idx="3"/>
          </p:nvPr>
        </p:nvSpPr>
        <p:spPr>
          <a:xfrm>
            <a:off x="1417000" y="2313578"/>
            <a:ext cx="2783400" cy="507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99" name="Google Shape;99;p5"/>
          <p:cNvSpPr txBox="1">
            <a:spLocks noGrp="1"/>
          </p:cNvSpPr>
          <p:nvPr>
            <p:ph type="subTitle" idx="4"/>
          </p:nvPr>
        </p:nvSpPr>
        <p:spPr>
          <a:xfrm>
            <a:off x="4943775" y="2313578"/>
            <a:ext cx="27834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p:spPr>
        <p:txBody>
          <a:bodyPr/>
          <a:lstStyle/>
          <a:p>
            <a:fld id="{00B58E05-0139-473C-B443-741183D10FF3}" type="datetimeFigureOut">
              <a:rPr lang="en-US" smtClean="0"/>
              <a:t>10/12/2021</a:t>
            </a:fld>
            <a:endParaRPr lang="en-US"/>
          </a:p>
        </p:txBody>
      </p:sp>
      <p:sp>
        <p:nvSpPr>
          <p:cNvPr id="5" name="Footer Placeholder 4"/>
          <p:cNvSpPr>
            <a:spLocks noGrp="1"/>
          </p:cNvSpPr>
          <p:nvPr>
            <p:ph type="ftr" sz="quarter" idx="11"/>
          </p:nvPr>
        </p:nvSpPr>
        <p:spPr>
          <a:xfrm>
            <a:off x="3028950" y="4767263"/>
            <a:ext cx="3086100" cy="273844"/>
          </a:xfrm>
        </p:spPr>
        <p:txBody>
          <a:bodyPr/>
          <a:lstStyle/>
          <a:p>
            <a:endParaRPr lang="en-US"/>
          </a:p>
        </p:txBody>
      </p:sp>
      <p:sp>
        <p:nvSpPr>
          <p:cNvPr id="6" name="Slide Number Placeholder 5"/>
          <p:cNvSpPr>
            <a:spLocks noGrp="1"/>
          </p:cNvSpPr>
          <p:nvPr>
            <p:ph type="sldNum" sz="quarter" idx="12"/>
          </p:nvPr>
        </p:nvSpPr>
        <p:spPr>
          <a:xfrm>
            <a:off x="6457950" y="4767263"/>
            <a:ext cx="2057400" cy="273844"/>
          </a:xfrm>
        </p:spPr>
        <p:txBody>
          <a:bodyPr/>
          <a:lstStyle/>
          <a:p>
            <a:fld id="{2AFA5E58-CB8A-44E8-9474-920DDDCC8E25}"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78325" y="3408884"/>
            <a:ext cx="40239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719702" y="3192177"/>
            <a:ext cx="1210200" cy="110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 name="Google Shape;14;p3"/>
          <p:cNvSpPr txBox="1">
            <a:spLocks noGrp="1"/>
          </p:cNvSpPr>
          <p:nvPr>
            <p:ph type="subTitle" idx="1"/>
          </p:nvPr>
        </p:nvSpPr>
        <p:spPr>
          <a:xfrm>
            <a:off x="4178325" y="4250684"/>
            <a:ext cx="4023900" cy="360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None/>
              <a:defRPr sz="2000">
                <a:solidFill>
                  <a:schemeClr val="dk1"/>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p:nvPr/>
        </p:nvSpPr>
        <p:spPr>
          <a:xfrm rot="-4962707">
            <a:off x="2162357" y="1893868"/>
            <a:ext cx="5280622" cy="1355501"/>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5"/>
          <p:cNvSpPr/>
          <p:nvPr/>
        </p:nvSpPr>
        <p:spPr>
          <a:xfrm>
            <a:off x="4572000" y="-125"/>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5"/>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7" name="Google Shape;27;p5"/>
          <p:cNvSpPr txBox="1">
            <a:spLocks noGrp="1"/>
          </p:cNvSpPr>
          <p:nvPr>
            <p:ph type="subTitle" idx="1"/>
          </p:nvPr>
        </p:nvSpPr>
        <p:spPr>
          <a:xfrm>
            <a:off x="1035658" y="2436400"/>
            <a:ext cx="3034500" cy="156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600"/>
              <a:buChar char="●"/>
              <a:defRPr sz="1600">
                <a:solidFill>
                  <a:schemeClr val="dk1"/>
                </a:solidFill>
              </a:defRPr>
            </a:lvl1pPr>
            <a:lvl2pPr lvl="1" algn="ctr" rtl="0">
              <a:lnSpc>
                <a:spcPct val="100000"/>
              </a:lnSpc>
              <a:spcBef>
                <a:spcPts val="0"/>
              </a:spcBef>
              <a:spcAft>
                <a:spcPts val="0"/>
              </a:spcAft>
              <a:buClr>
                <a:srgbClr val="FDF3E5"/>
              </a:buClr>
              <a:buSzPts val="1600"/>
              <a:buChar char="○"/>
              <a:defRPr>
                <a:solidFill>
                  <a:srgbClr val="FDF3E5"/>
                </a:solidFill>
              </a:defRPr>
            </a:lvl2pPr>
            <a:lvl3pPr lvl="2" algn="ctr" rtl="0">
              <a:lnSpc>
                <a:spcPct val="100000"/>
              </a:lnSpc>
              <a:spcBef>
                <a:spcPts val="0"/>
              </a:spcBef>
              <a:spcAft>
                <a:spcPts val="0"/>
              </a:spcAft>
              <a:buClr>
                <a:srgbClr val="FDF3E5"/>
              </a:buClr>
              <a:buSzPts val="1600"/>
              <a:buChar char="■"/>
              <a:defRPr>
                <a:solidFill>
                  <a:srgbClr val="FDF3E5"/>
                </a:solidFill>
              </a:defRPr>
            </a:lvl3pPr>
            <a:lvl4pPr lvl="3" algn="ctr" rtl="0">
              <a:lnSpc>
                <a:spcPct val="100000"/>
              </a:lnSpc>
              <a:spcBef>
                <a:spcPts val="0"/>
              </a:spcBef>
              <a:spcAft>
                <a:spcPts val="0"/>
              </a:spcAft>
              <a:buClr>
                <a:srgbClr val="FDF3E5"/>
              </a:buClr>
              <a:buSzPts val="1600"/>
              <a:buChar char="●"/>
              <a:defRPr>
                <a:solidFill>
                  <a:srgbClr val="FDF3E5"/>
                </a:solidFill>
              </a:defRPr>
            </a:lvl4pPr>
            <a:lvl5pPr lvl="4" algn="ctr" rtl="0">
              <a:lnSpc>
                <a:spcPct val="100000"/>
              </a:lnSpc>
              <a:spcBef>
                <a:spcPts val="0"/>
              </a:spcBef>
              <a:spcAft>
                <a:spcPts val="0"/>
              </a:spcAft>
              <a:buClr>
                <a:srgbClr val="FDF3E5"/>
              </a:buClr>
              <a:buSzPts val="1600"/>
              <a:buChar char="○"/>
              <a:defRPr>
                <a:solidFill>
                  <a:srgbClr val="FDF3E5"/>
                </a:solidFill>
              </a:defRPr>
            </a:lvl5pPr>
            <a:lvl6pPr lvl="5" algn="ctr" rtl="0">
              <a:lnSpc>
                <a:spcPct val="100000"/>
              </a:lnSpc>
              <a:spcBef>
                <a:spcPts val="0"/>
              </a:spcBef>
              <a:spcAft>
                <a:spcPts val="0"/>
              </a:spcAft>
              <a:buClr>
                <a:srgbClr val="FDF3E5"/>
              </a:buClr>
              <a:buSzPts val="1600"/>
              <a:buChar char="■"/>
              <a:defRPr>
                <a:solidFill>
                  <a:srgbClr val="FDF3E5"/>
                </a:solidFill>
              </a:defRPr>
            </a:lvl6pPr>
            <a:lvl7pPr lvl="6" algn="ctr" rtl="0">
              <a:lnSpc>
                <a:spcPct val="100000"/>
              </a:lnSpc>
              <a:spcBef>
                <a:spcPts val="0"/>
              </a:spcBef>
              <a:spcAft>
                <a:spcPts val="0"/>
              </a:spcAft>
              <a:buClr>
                <a:srgbClr val="FDF3E5"/>
              </a:buClr>
              <a:buSzPts val="1600"/>
              <a:buChar char="●"/>
              <a:defRPr>
                <a:solidFill>
                  <a:srgbClr val="FDF3E5"/>
                </a:solidFill>
              </a:defRPr>
            </a:lvl7pPr>
            <a:lvl8pPr lvl="7" algn="ctr" rtl="0">
              <a:lnSpc>
                <a:spcPct val="100000"/>
              </a:lnSpc>
              <a:spcBef>
                <a:spcPts val="0"/>
              </a:spcBef>
              <a:spcAft>
                <a:spcPts val="0"/>
              </a:spcAft>
              <a:buClr>
                <a:srgbClr val="FDF3E5"/>
              </a:buClr>
              <a:buSzPts val="1600"/>
              <a:buChar char="○"/>
              <a:defRPr>
                <a:solidFill>
                  <a:srgbClr val="FDF3E5"/>
                </a:solidFill>
              </a:defRPr>
            </a:lvl8pPr>
            <a:lvl9pPr lvl="8" algn="ctr" rtl="0">
              <a:lnSpc>
                <a:spcPct val="100000"/>
              </a:lnSpc>
              <a:spcBef>
                <a:spcPts val="0"/>
              </a:spcBef>
              <a:spcAft>
                <a:spcPts val="0"/>
              </a:spcAft>
              <a:buClr>
                <a:srgbClr val="FDF3E5"/>
              </a:buClr>
              <a:buSzPts val="1600"/>
              <a:buChar char="■"/>
              <a:defRPr>
                <a:solidFill>
                  <a:srgbClr val="FDF3E5"/>
                </a:solidFill>
              </a:defRPr>
            </a:lvl9pPr>
          </a:lstStyle>
          <a:p>
            <a:endParaRPr/>
          </a:p>
        </p:txBody>
      </p:sp>
      <p:sp>
        <p:nvSpPr>
          <p:cNvPr id="28" name="Google Shape;28;p5"/>
          <p:cNvSpPr txBox="1">
            <a:spLocks noGrp="1"/>
          </p:cNvSpPr>
          <p:nvPr>
            <p:ph type="subTitle" idx="2"/>
          </p:nvPr>
        </p:nvSpPr>
        <p:spPr>
          <a:xfrm>
            <a:off x="5073855" y="2436441"/>
            <a:ext cx="3034500" cy="156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600"/>
              <a:buChar char="●"/>
              <a:defRPr sz="1600"/>
            </a:lvl1pPr>
            <a:lvl2pPr lvl="1" algn="ctr" rtl="0">
              <a:lnSpc>
                <a:spcPct val="100000"/>
              </a:lnSpc>
              <a:spcBef>
                <a:spcPts val="0"/>
              </a:spcBef>
              <a:spcAft>
                <a:spcPts val="0"/>
              </a:spcAft>
              <a:buClr>
                <a:schemeClr val="dk1"/>
              </a:buClr>
              <a:buSzPts val="1600"/>
              <a:buChar char="○"/>
              <a:defRPr/>
            </a:lvl2pPr>
            <a:lvl3pPr lvl="2" algn="ctr" rtl="0">
              <a:lnSpc>
                <a:spcPct val="100000"/>
              </a:lnSpc>
              <a:spcBef>
                <a:spcPts val="0"/>
              </a:spcBef>
              <a:spcAft>
                <a:spcPts val="0"/>
              </a:spcAft>
              <a:buClr>
                <a:schemeClr val="dk1"/>
              </a:buClr>
              <a:buSzPts val="1600"/>
              <a:buChar char="■"/>
              <a:defRPr/>
            </a:lvl3pPr>
            <a:lvl4pPr lvl="3" algn="ctr" rtl="0">
              <a:lnSpc>
                <a:spcPct val="100000"/>
              </a:lnSpc>
              <a:spcBef>
                <a:spcPts val="0"/>
              </a:spcBef>
              <a:spcAft>
                <a:spcPts val="0"/>
              </a:spcAft>
              <a:buClr>
                <a:schemeClr val="dk1"/>
              </a:buClr>
              <a:buSzPts val="1600"/>
              <a:buChar char="●"/>
              <a:defRPr/>
            </a:lvl4pPr>
            <a:lvl5pPr lvl="4" algn="ctr" rtl="0">
              <a:lnSpc>
                <a:spcPct val="100000"/>
              </a:lnSpc>
              <a:spcBef>
                <a:spcPts val="0"/>
              </a:spcBef>
              <a:spcAft>
                <a:spcPts val="0"/>
              </a:spcAft>
              <a:buClr>
                <a:schemeClr val="dk1"/>
              </a:buClr>
              <a:buSzPts val="1600"/>
              <a:buChar char="○"/>
              <a:defRPr/>
            </a:lvl5pPr>
            <a:lvl6pPr lvl="5" algn="ctr" rtl="0">
              <a:lnSpc>
                <a:spcPct val="100000"/>
              </a:lnSpc>
              <a:spcBef>
                <a:spcPts val="0"/>
              </a:spcBef>
              <a:spcAft>
                <a:spcPts val="0"/>
              </a:spcAft>
              <a:buClr>
                <a:schemeClr val="dk1"/>
              </a:buClr>
              <a:buSzPts val="1600"/>
              <a:buChar char="■"/>
              <a:defRPr/>
            </a:lvl6pPr>
            <a:lvl7pPr lvl="6" algn="ctr" rtl="0">
              <a:lnSpc>
                <a:spcPct val="100000"/>
              </a:lnSpc>
              <a:spcBef>
                <a:spcPts val="0"/>
              </a:spcBef>
              <a:spcAft>
                <a:spcPts val="0"/>
              </a:spcAft>
              <a:buClr>
                <a:schemeClr val="dk1"/>
              </a:buClr>
              <a:buSzPts val="1600"/>
              <a:buChar char="●"/>
              <a:defRPr/>
            </a:lvl7pPr>
            <a:lvl8pPr lvl="7" algn="ctr" rtl="0">
              <a:lnSpc>
                <a:spcPct val="100000"/>
              </a:lnSpc>
              <a:spcBef>
                <a:spcPts val="0"/>
              </a:spcBef>
              <a:spcAft>
                <a:spcPts val="0"/>
              </a:spcAft>
              <a:buClr>
                <a:schemeClr val="dk1"/>
              </a:buClr>
              <a:buSzPts val="1600"/>
              <a:buChar char="○"/>
              <a:defRPr/>
            </a:lvl8pPr>
            <a:lvl9pPr lvl="8" algn="ctr" rtl="0">
              <a:lnSpc>
                <a:spcPct val="100000"/>
              </a:lnSpc>
              <a:spcBef>
                <a:spcPts val="0"/>
              </a:spcBef>
              <a:spcAft>
                <a:spcPts val="0"/>
              </a:spcAft>
              <a:buClr>
                <a:schemeClr val="dk1"/>
              </a:buClr>
              <a:buSzPts val="1600"/>
              <a:buChar char="■"/>
              <a:defRPr/>
            </a:lvl9pPr>
          </a:lstStyle>
          <a:p>
            <a:endParaRPr/>
          </a:p>
        </p:txBody>
      </p:sp>
      <p:sp>
        <p:nvSpPr>
          <p:cNvPr id="29" name="Google Shape;29;p5"/>
          <p:cNvSpPr txBox="1">
            <a:spLocks noGrp="1"/>
          </p:cNvSpPr>
          <p:nvPr>
            <p:ph type="subTitle" idx="3"/>
          </p:nvPr>
        </p:nvSpPr>
        <p:spPr>
          <a:xfrm>
            <a:off x="1035645" y="2061125"/>
            <a:ext cx="30345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Yanone Kaffeesatz ExtraLight" panose="020B0604020202020204"/>
              <a:buNone/>
              <a:defRPr sz="2200" u="none">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1pPr>
            <a:lvl2pPr lvl="1"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2pPr>
            <a:lvl3pPr lvl="2"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3pPr>
            <a:lvl4pPr lvl="3"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4pPr>
            <a:lvl5pPr lvl="4"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5pPr>
            <a:lvl6pPr lvl="5"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6pPr>
            <a:lvl7pPr lvl="6"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7pPr>
            <a:lvl8pPr lvl="7"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8pPr>
            <a:lvl9pPr lvl="8"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9pPr>
          </a:lstStyle>
          <a:p>
            <a:endParaRPr/>
          </a:p>
        </p:txBody>
      </p:sp>
      <p:sp>
        <p:nvSpPr>
          <p:cNvPr id="30" name="Google Shape;30;p5"/>
          <p:cNvSpPr txBox="1">
            <a:spLocks noGrp="1"/>
          </p:cNvSpPr>
          <p:nvPr>
            <p:ph type="subTitle" idx="4"/>
          </p:nvPr>
        </p:nvSpPr>
        <p:spPr>
          <a:xfrm>
            <a:off x="5073846" y="2061125"/>
            <a:ext cx="30345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Yanone Kaffeesatz ExtraLight" panose="020B0604020202020204"/>
              <a:buNone/>
              <a:defRPr sz="2200" u="none">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1pPr>
            <a:lvl2pPr lvl="1"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2pPr>
            <a:lvl3pPr lvl="2"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3pPr>
            <a:lvl4pPr lvl="3"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4pPr>
            <a:lvl5pPr lvl="4"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5pPr>
            <a:lvl6pPr lvl="5"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6pPr>
            <a:lvl7pPr lvl="6"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7pPr>
            <a:lvl8pPr lvl="7"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8pPr>
            <a:lvl9pPr lvl="8"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9pPr>
          </a:lstStyle>
          <a:p>
            <a:endParaRPr/>
          </a:p>
        </p:txBody>
      </p:sp>
      <p:sp>
        <p:nvSpPr>
          <p:cNvPr id="31" name="Google Shape;31;p5"/>
          <p:cNvSpPr/>
          <p:nvPr/>
        </p:nvSpPr>
        <p:spPr>
          <a:xfrm>
            <a:off x="-480225" y="3990750"/>
            <a:ext cx="2728800" cy="1474750"/>
          </a:xfrm>
          <a:custGeom>
            <a:avLst/>
            <a:gdLst/>
            <a:ahLst/>
            <a:cxnLst/>
            <a:rect l="l" t="t" r="r" b="b"/>
            <a:pathLst>
              <a:path w="109152" h="58990" extrusionOk="0">
                <a:moveTo>
                  <a:pt x="20057" y="1"/>
                </a:moveTo>
                <a:cubicBezTo>
                  <a:pt x="16168" y="3844"/>
                  <a:pt x="12416" y="7755"/>
                  <a:pt x="8823" y="11735"/>
                </a:cubicBezTo>
                <a:cubicBezTo>
                  <a:pt x="6117" y="14691"/>
                  <a:pt x="2092" y="17397"/>
                  <a:pt x="1433" y="21286"/>
                </a:cubicBezTo>
                <a:cubicBezTo>
                  <a:pt x="0" y="29654"/>
                  <a:pt x="16418" y="37795"/>
                  <a:pt x="32109" y="43662"/>
                </a:cubicBezTo>
                <a:cubicBezTo>
                  <a:pt x="43001" y="47755"/>
                  <a:pt x="54007" y="51848"/>
                  <a:pt x="64718" y="54827"/>
                </a:cubicBezTo>
                <a:cubicBezTo>
                  <a:pt x="73652" y="57312"/>
                  <a:pt x="82491" y="58990"/>
                  <a:pt x="89638" y="58990"/>
                </a:cubicBezTo>
                <a:cubicBezTo>
                  <a:pt x="91059" y="58990"/>
                  <a:pt x="92414" y="58923"/>
                  <a:pt x="93689" y="58784"/>
                </a:cubicBezTo>
                <a:cubicBezTo>
                  <a:pt x="104126" y="57669"/>
                  <a:pt x="108015" y="51825"/>
                  <a:pt x="108924" y="45231"/>
                </a:cubicBezTo>
                <a:cubicBezTo>
                  <a:pt x="109152" y="43548"/>
                  <a:pt x="109152" y="41615"/>
                  <a:pt x="106923" y="39364"/>
                </a:cubicBezTo>
                <a:cubicBezTo>
                  <a:pt x="104285" y="36680"/>
                  <a:pt x="99374" y="34384"/>
                  <a:pt x="94894" y="32405"/>
                </a:cubicBezTo>
                <a:cubicBezTo>
                  <a:pt x="70062" y="21331"/>
                  <a:pt x="45116" y="10530"/>
                  <a:pt x="200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5"/>
          <p:cNvSpPr/>
          <p:nvPr/>
        </p:nvSpPr>
        <p:spPr>
          <a:xfrm>
            <a:off x="7411956" y="-805646"/>
            <a:ext cx="2431301" cy="1938903"/>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5"/>
          <p:cNvSpPr/>
          <p:nvPr/>
        </p:nvSpPr>
        <p:spPr>
          <a:xfrm rot="-5837202" flipH="1">
            <a:off x="3109217" y="3325661"/>
            <a:ext cx="2925549" cy="750941"/>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36" name="Google Shape;36;p6"/>
          <p:cNvGrpSpPr/>
          <p:nvPr/>
        </p:nvGrpSpPr>
        <p:grpSpPr>
          <a:xfrm>
            <a:off x="-94450" y="2444826"/>
            <a:ext cx="673561" cy="2698675"/>
            <a:chOff x="-94450" y="2444825"/>
            <a:chExt cx="673561" cy="2698675"/>
          </a:xfrm>
        </p:grpSpPr>
        <p:sp>
          <p:nvSpPr>
            <p:cNvPr id="37" name="Google Shape;37;p6"/>
            <p:cNvSpPr/>
            <p:nvPr/>
          </p:nvSpPr>
          <p:spPr>
            <a:xfrm>
              <a:off x="4801" y="2462450"/>
              <a:ext cx="551509" cy="2534400"/>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6"/>
            <p:cNvSpPr/>
            <p:nvPr/>
          </p:nvSpPr>
          <p:spPr>
            <a:xfrm>
              <a:off x="-94450" y="2444825"/>
              <a:ext cx="673561" cy="2698675"/>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9" name="Google Shape;39;p6"/>
          <p:cNvSpPr/>
          <p:nvPr/>
        </p:nvSpPr>
        <p:spPr>
          <a:xfrm rot="6761597">
            <a:off x="7553443" y="654592"/>
            <a:ext cx="2992964" cy="1454849"/>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
        <p:cNvGrpSpPr/>
        <p:nvPr/>
      </p:nvGrpSpPr>
      <p:grpSpPr>
        <a:xfrm>
          <a:off x="0" y="0"/>
          <a:ext cx="0" cy="0"/>
          <a:chOff x="0" y="0"/>
          <a:chExt cx="0" cy="0"/>
        </a:xfrm>
      </p:grpSpPr>
      <p:sp>
        <p:nvSpPr>
          <p:cNvPr id="50" name="Google Shape;50;p8"/>
          <p:cNvSpPr/>
          <p:nvPr/>
        </p:nvSpPr>
        <p:spPr>
          <a:xfrm rot="5400000" flipH="1">
            <a:off x="6672904" y="2875683"/>
            <a:ext cx="1501147" cy="3460216"/>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8"/>
          <p:cNvSpPr/>
          <p:nvPr/>
        </p:nvSpPr>
        <p:spPr>
          <a:xfrm rot="5400000" flipH="1">
            <a:off x="6418721" y="2867570"/>
            <a:ext cx="1833359" cy="3684501"/>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8"/>
          <p:cNvSpPr txBox="1">
            <a:spLocks noGrp="1"/>
          </p:cNvSpPr>
          <p:nvPr>
            <p:ph type="title"/>
          </p:nvPr>
        </p:nvSpPr>
        <p:spPr>
          <a:xfrm>
            <a:off x="1388100" y="1931400"/>
            <a:ext cx="6367800" cy="128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 name="Google Shape;53;p8"/>
          <p:cNvSpPr/>
          <p:nvPr/>
        </p:nvSpPr>
        <p:spPr>
          <a:xfrm rot="5400000">
            <a:off x="1114403" y="-1246795"/>
            <a:ext cx="1576573" cy="3634076"/>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8"/>
          <p:cNvSpPr/>
          <p:nvPr/>
        </p:nvSpPr>
        <p:spPr>
          <a:xfrm rot="5400000">
            <a:off x="847448" y="-1473827"/>
            <a:ext cx="1925477" cy="3869630"/>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8"/>
          <p:cNvSpPr/>
          <p:nvPr/>
        </p:nvSpPr>
        <p:spPr>
          <a:xfrm>
            <a:off x="8675467" y="3575709"/>
            <a:ext cx="253361" cy="20551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8"/>
          <p:cNvSpPr/>
          <p:nvPr/>
        </p:nvSpPr>
        <p:spPr>
          <a:xfrm>
            <a:off x="8427202" y="3282951"/>
            <a:ext cx="341131" cy="283877"/>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8"/>
          <p:cNvSpPr/>
          <p:nvPr/>
        </p:nvSpPr>
        <p:spPr>
          <a:xfrm>
            <a:off x="8819087" y="3351685"/>
            <a:ext cx="180367" cy="146514"/>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8"/>
          <p:cNvSpPr/>
          <p:nvPr/>
        </p:nvSpPr>
        <p:spPr>
          <a:xfrm rot="6196217" flipH="1">
            <a:off x="157941" y="1473568"/>
            <a:ext cx="266110" cy="215851"/>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8"/>
          <p:cNvSpPr/>
          <p:nvPr/>
        </p:nvSpPr>
        <p:spPr>
          <a:xfrm rot="6196217" flipH="1">
            <a:off x="321773" y="1702460"/>
            <a:ext cx="358297" cy="298162"/>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8"/>
          <p:cNvSpPr/>
          <p:nvPr/>
        </p:nvSpPr>
        <p:spPr>
          <a:xfrm rot="6196217" flipH="1">
            <a:off x="481253" y="1456176"/>
            <a:ext cx="189443" cy="153886"/>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Google Shape;62;p9"/>
          <p:cNvSpPr/>
          <p:nvPr/>
        </p:nvSpPr>
        <p:spPr>
          <a:xfrm>
            <a:off x="4782033" y="-128"/>
            <a:ext cx="43623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9"/>
          <p:cNvSpPr/>
          <p:nvPr/>
        </p:nvSpPr>
        <p:spPr>
          <a:xfrm rot="-5851870" flipH="1">
            <a:off x="2079162" y="2009631"/>
            <a:ext cx="5271575" cy="1238298"/>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9"/>
          <p:cNvSpPr txBox="1">
            <a:spLocks noGrp="1"/>
          </p:cNvSpPr>
          <p:nvPr>
            <p:ph type="title"/>
          </p:nvPr>
        </p:nvSpPr>
        <p:spPr>
          <a:xfrm>
            <a:off x="4716550" y="2502866"/>
            <a:ext cx="37143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5" name="Google Shape;65;p9"/>
          <p:cNvSpPr txBox="1">
            <a:spLocks noGrp="1"/>
          </p:cNvSpPr>
          <p:nvPr>
            <p:ph type="title" idx="2" hasCustomPrompt="1"/>
          </p:nvPr>
        </p:nvSpPr>
        <p:spPr>
          <a:xfrm>
            <a:off x="4716550" y="1491140"/>
            <a:ext cx="1043100" cy="95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6" name="Google Shape;66;p9"/>
          <p:cNvSpPr txBox="1">
            <a:spLocks noGrp="1"/>
          </p:cNvSpPr>
          <p:nvPr>
            <p:ph type="subTitle" idx="1"/>
          </p:nvPr>
        </p:nvSpPr>
        <p:spPr>
          <a:xfrm>
            <a:off x="4716550" y="3405525"/>
            <a:ext cx="3714300" cy="360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None/>
              <a:defRPr sz="2000">
                <a:solidFill>
                  <a:schemeClr val="dk1"/>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67" name="Google Shape;67;p9"/>
          <p:cNvSpPr/>
          <p:nvPr/>
        </p:nvSpPr>
        <p:spPr>
          <a:xfrm rot="-7551238">
            <a:off x="7067749" y="300444"/>
            <a:ext cx="2138372" cy="1160501"/>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9"/>
          <p:cNvSpPr/>
          <p:nvPr/>
        </p:nvSpPr>
        <p:spPr>
          <a:xfrm>
            <a:off x="8381698" y="1154287"/>
            <a:ext cx="328419" cy="266391"/>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9"/>
          <p:cNvSpPr/>
          <p:nvPr/>
        </p:nvSpPr>
        <p:spPr>
          <a:xfrm>
            <a:off x="8059875" y="774802"/>
            <a:ext cx="442190" cy="36797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9"/>
          <p:cNvSpPr/>
          <p:nvPr/>
        </p:nvSpPr>
        <p:spPr>
          <a:xfrm>
            <a:off x="8567870" y="863898"/>
            <a:ext cx="233800" cy="189918"/>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9"/>
          <p:cNvSpPr/>
          <p:nvPr/>
        </p:nvSpPr>
        <p:spPr>
          <a:xfrm rot="694459">
            <a:off x="-41858" y="4179928"/>
            <a:ext cx="2659023" cy="1443060"/>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9"/>
          <p:cNvSpPr/>
          <p:nvPr/>
        </p:nvSpPr>
        <p:spPr>
          <a:xfrm rot="6196217" flipH="1">
            <a:off x="599166" y="4394768"/>
            <a:ext cx="266110" cy="215851"/>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9"/>
          <p:cNvSpPr/>
          <p:nvPr/>
        </p:nvSpPr>
        <p:spPr>
          <a:xfrm rot="6196217" flipH="1">
            <a:off x="762998" y="4623660"/>
            <a:ext cx="358297" cy="298162"/>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9"/>
          <p:cNvSpPr/>
          <p:nvPr/>
        </p:nvSpPr>
        <p:spPr>
          <a:xfrm rot="6196217" flipH="1">
            <a:off x="922478" y="4377377"/>
            <a:ext cx="189443" cy="153886"/>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5"/>
        <p:cNvGrpSpPr/>
        <p:nvPr/>
      </p:nvGrpSpPr>
      <p:grpSpPr>
        <a:xfrm>
          <a:off x="0" y="0"/>
          <a:ext cx="0" cy="0"/>
          <a:chOff x="0" y="0"/>
          <a:chExt cx="0" cy="0"/>
        </a:xfrm>
      </p:grpSpPr>
      <p:sp>
        <p:nvSpPr>
          <p:cNvPr id="76" name="Google Shape;76;p10"/>
          <p:cNvSpPr/>
          <p:nvPr/>
        </p:nvSpPr>
        <p:spPr>
          <a:xfrm rot="5400000">
            <a:off x="1123347" y="-769322"/>
            <a:ext cx="1126956" cy="3454350"/>
          </a:xfrm>
          <a:custGeom>
            <a:avLst/>
            <a:gdLst/>
            <a:ahLst/>
            <a:cxnLst/>
            <a:rect l="l" t="t" r="r" b="b"/>
            <a:pathLst>
              <a:path w="23832" h="56469" extrusionOk="0">
                <a:moveTo>
                  <a:pt x="21939" y="1"/>
                </a:moveTo>
                <a:cubicBezTo>
                  <a:pt x="21882" y="1"/>
                  <a:pt x="21823" y="1"/>
                  <a:pt x="21763" y="3"/>
                </a:cubicBezTo>
                <a:cubicBezTo>
                  <a:pt x="15077" y="162"/>
                  <a:pt x="8414" y="231"/>
                  <a:pt x="1752" y="276"/>
                </a:cubicBezTo>
                <a:cubicBezTo>
                  <a:pt x="546" y="276"/>
                  <a:pt x="137" y="663"/>
                  <a:pt x="114" y="1891"/>
                </a:cubicBezTo>
                <a:cubicBezTo>
                  <a:pt x="1" y="7416"/>
                  <a:pt x="46" y="12942"/>
                  <a:pt x="46" y="18468"/>
                </a:cubicBezTo>
                <a:cubicBezTo>
                  <a:pt x="92" y="26177"/>
                  <a:pt x="501" y="33908"/>
                  <a:pt x="524" y="41617"/>
                </a:cubicBezTo>
                <a:cubicBezTo>
                  <a:pt x="546" y="45892"/>
                  <a:pt x="615" y="50167"/>
                  <a:pt x="569" y="54443"/>
                </a:cubicBezTo>
                <a:cubicBezTo>
                  <a:pt x="569" y="55693"/>
                  <a:pt x="910" y="56148"/>
                  <a:pt x="2252" y="56239"/>
                </a:cubicBezTo>
                <a:cubicBezTo>
                  <a:pt x="3875" y="56378"/>
                  <a:pt x="5502" y="56401"/>
                  <a:pt x="7060" y="56401"/>
                </a:cubicBezTo>
                <a:cubicBezTo>
                  <a:pt x="7858" y="56401"/>
                  <a:pt x="8637" y="56395"/>
                  <a:pt x="9388" y="56395"/>
                </a:cubicBezTo>
                <a:cubicBezTo>
                  <a:pt x="10293" y="56395"/>
                  <a:pt x="11157" y="56404"/>
                  <a:pt x="11962" y="56444"/>
                </a:cubicBezTo>
                <a:cubicBezTo>
                  <a:pt x="14131" y="56444"/>
                  <a:pt x="16063" y="56419"/>
                  <a:pt x="17895" y="56419"/>
                </a:cubicBezTo>
                <a:cubicBezTo>
                  <a:pt x="19117" y="56419"/>
                  <a:pt x="20294" y="56430"/>
                  <a:pt x="21467" y="56466"/>
                </a:cubicBezTo>
                <a:cubicBezTo>
                  <a:pt x="21520" y="56468"/>
                  <a:pt x="21572" y="56469"/>
                  <a:pt x="21623" y="56469"/>
                </a:cubicBezTo>
                <a:cubicBezTo>
                  <a:pt x="22996" y="56469"/>
                  <a:pt x="23378" y="55869"/>
                  <a:pt x="23400" y="54465"/>
                </a:cubicBezTo>
                <a:cubicBezTo>
                  <a:pt x="23491" y="37001"/>
                  <a:pt x="23627" y="19537"/>
                  <a:pt x="23809" y="2073"/>
                </a:cubicBezTo>
                <a:cubicBezTo>
                  <a:pt x="23831" y="563"/>
                  <a:pt x="23390" y="1"/>
                  <a:pt x="219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10"/>
          <p:cNvSpPr txBox="1">
            <a:spLocks noGrp="1"/>
          </p:cNvSpPr>
          <p:nvPr>
            <p:ph type="title"/>
          </p:nvPr>
        </p:nvSpPr>
        <p:spPr>
          <a:xfrm>
            <a:off x="788125" y="699450"/>
            <a:ext cx="2529300" cy="503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8" name="Google Shape;78;p10"/>
          <p:cNvSpPr/>
          <p:nvPr/>
        </p:nvSpPr>
        <p:spPr>
          <a:xfrm rot="1360092">
            <a:off x="-2842" y="4179888"/>
            <a:ext cx="2608726" cy="1415764"/>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10"/>
          <p:cNvSpPr/>
          <p:nvPr/>
        </p:nvSpPr>
        <p:spPr>
          <a:xfrm rot="-8100000">
            <a:off x="7445026" y="-99893"/>
            <a:ext cx="2467088" cy="1338896"/>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
        <p:cNvGrpSpPr/>
        <p:nvPr/>
      </p:nvGrpSpPr>
      <p:grpSpPr>
        <a:xfrm>
          <a:off x="0" y="0"/>
          <a:ext cx="0" cy="0"/>
          <a:chOff x="0" y="0"/>
          <a:chExt cx="0" cy="0"/>
        </a:xfrm>
      </p:grpSpPr>
      <p:grpSp>
        <p:nvGrpSpPr>
          <p:cNvPr id="81" name="Google Shape;81;p11"/>
          <p:cNvGrpSpPr/>
          <p:nvPr/>
        </p:nvGrpSpPr>
        <p:grpSpPr>
          <a:xfrm>
            <a:off x="-256875" y="539500"/>
            <a:ext cx="9644009" cy="4051704"/>
            <a:chOff x="-256875" y="539500"/>
            <a:chExt cx="9644009" cy="4051704"/>
          </a:xfrm>
        </p:grpSpPr>
        <p:sp>
          <p:nvSpPr>
            <p:cNvPr id="82" name="Google Shape;82;p11"/>
            <p:cNvSpPr/>
            <p:nvPr/>
          </p:nvSpPr>
          <p:spPr>
            <a:xfrm rot="468633">
              <a:off x="-77797" y="2145932"/>
              <a:ext cx="9285852" cy="1841509"/>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11"/>
            <p:cNvSpPr/>
            <p:nvPr/>
          </p:nvSpPr>
          <p:spPr>
            <a:xfrm rot="5400000">
              <a:off x="3803287" y="-2120330"/>
              <a:ext cx="1537462" cy="9380913"/>
            </a:xfrm>
            <a:custGeom>
              <a:avLst/>
              <a:gdLst/>
              <a:ahLst/>
              <a:cxnLst/>
              <a:rect l="l" t="t" r="r" b="b"/>
              <a:pathLst>
                <a:path w="23832" h="56469" extrusionOk="0">
                  <a:moveTo>
                    <a:pt x="21939" y="1"/>
                  </a:moveTo>
                  <a:cubicBezTo>
                    <a:pt x="21882" y="1"/>
                    <a:pt x="21823" y="1"/>
                    <a:pt x="21763" y="3"/>
                  </a:cubicBezTo>
                  <a:cubicBezTo>
                    <a:pt x="15077" y="162"/>
                    <a:pt x="8414" y="231"/>
                    <a:pt x="1752" y="276"/>
                  </a:cubicBezTo>
                  <a:cubicBezTo>
                    <a:pt x="546" y="276"/>
                    <a:pt x="137" y="663"/>
                    <a:pt x="114" y="1891"/>
                  </a:cubicBezTo>
                  <a:cubicBezTo>
                    <a:pt x="1" y="7416"/>
                    <a:pt x="46" y="12942"/>
                    <a:pt x="46" y="18468"/>
                  </a:cubicBezTo>
                  <a:cubicBezTo>
                    <a:pt x="92" y="26177"/>
                    <a:pt x="501" y="33908"/>
                    <a:pt x="524" y="41617"/>
                  </a:cubicBezTo>
                  <a:cubicBezTo>
                    <a:pt x="546" y="45892"/>
                    <a:pt x="615" y="50167"/>
                    <a:pt x="569" y="54443"/>
                  </a:cubicBezTo>
                  <a:cubicBezTo>
                    <a:pt x="569" y="55693"/>
                    <a:pt x="910" y="56148"/>
                    <a:pt x="2252" y="56239"/>
                  </a:cubicBezTo>
                  <a:cubicBezTo>
                    <a:pt x="3875" y="56378"/>
                    <a:pt x="5502" y="56401"/>
                    <a:pt x="7060" y="56401"/>
                  </a:cubicBezTo>
                  <a:cubicBezTo>
                    <a:pt x="7858" y="56401"/>
                    <a:pt x="8637" y="56395"/>
                    <a:pt x="9388" y="56395"/>
                  </a:cubicBezTo>
                  <a:cubicBezTo>
                    <a:pt x="10293" y="56395"/>
                    <a:pt x="11157" y="56404"/>
                    <a:pt x="11962" y="56444"/>
                  </a:cubicBezTo>
                  <a:cubicBezTo>
                    <a:pt x="14131" y="56444"/>
                    <a:pt x="16063" y="56419"/>
                    <a:pt x="17895" y="56419"/>
                  </a:cubicBezTo>
                  <a:cubicBezTo>
                    <a:pt x="19117" y="56419"/>
                    <a:pt x="20294" y="56430"/>
                    <a:pt x="21467" y="56466"/>
                  </a:cubicBezTo>
                  <a:cubicBezTo>
                    <a:pt x="21520" y="56468"/>
                    <a:pt x="21572" y="56469"/>
                    <a:pt x="21623" y="56469"/>
                  </a:cubicBezTo>
                  <a:cubicBezTo>
                    <a:pt x="22996" y="56469"/>
                    <a:pt x="23378" y="55869"/>
                    <a:pt x="23400" y="54465"/>
                  </a:cubicBezTo>
                  <a:cubicBezTo>
                    <a:pt x="23491" y="37001"/>
                    <a:pt x="23627" y="19537"/>
                    <a:pt x="23809" y="2073"/>
                  </a:cubicBezTo>
                  <a:cubicBezTo>
                    <a:pt x="23831" y="563"/>
                    <a:pt x="23390" y="1"/>
                    <a:pt x="2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11"/>
            <p:cNvSpPr/>
            <p:nvPr/>
          </p:nvSpPr>
          <p:spPr>
            <a:xfrm rot="468633">
              <a:off x="-77797" y="1143263"/>
              <a:ext cx="9285852" cy="1841509"/>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5" name="Google Shape;85;p11"/>
          <p:cNvSpPr txBox="1">
            <a:spLocks noGrp="1"/>
          </p:cNvSpPr>
          <p:nvPr>
            <p:ph type="title" hasCustomPrompt="1"/>
          </p:nvPr>
        </p:nvSpPr>
        <p:spPr>
          <a:xfrm>
            <a:off x="1473750" y="1692776"/>
            <a:ext cx="6196500" cy="1212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9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6" name="Google Shape;86;p11"/>
          <p:cNvSpPr txBox="1">
            <a:spLocks noGrp="1"/>
          </p:cNvSpPr>
          <p:nvPr>
            <p:ph type="body" idx="1"/>
          </p:nvPr>
        </p:nvSpPr>
        <p:spPr>
          <a:xfrm>
            <a:off x="1473750" y="2980707"/>
            <a:ext cx="6196500" cy="373500"/>
          </a:xfrm>
          <a:prstGeom prst="rect">
            <a:avLst/>
          </a:prstGeom>
        </p:spPr>
        <p:txBody>
          <a:bodyPr spcFirstLastPara="1" wrap="square" lIns="91425" tIns="91425" rIns="91425" bIns="91425" anchor="ctr" anchorCtr="0">
            <a:noAutofit/>
          </a:bodyPr>
          <a:lstStyle>
            <a:lvl1pPr marL="457200" lvl="0" indent="-330200" algn="ctr">
              <a:lnSpc>
                <a:spcPct val="100000"/>
              </a:lnSpc>
              <a:spcBef>
                <a:spcPts val="0"/>
              </a:spcBef>
              <a:spcAft>
                <a:spcPts val="0"/>
              </a:spcAft>
              <a:buSzPts val="1600"/>
              <a:buChar char="●"/>
              <a:defRPr sz="2000"/>
            </a:lvl1pPr>
            <a:lvl2pPr marL="914400" lvl="1" indent="-330200" algn="ctr">
              <a:spcBef>
                <a:spcPts val="0"/>
              </a:spcBef>
              <a:spcAft>
                <a:spcPts val="0"/>
              </a:spcAft>
              <a:buSzPts val="1600"/>
              <a:buChar char="○"/>
              <a:defRPr/>
            </a:lvl2pPr>
            <a:lvl3pPr marL="1371600" lvl="2" indent="-330200" algn="ctr">
              <a:spcBef>
                <a:spcPts val="1600"/>
              </a:spcBef>
              <a:spcAft>
                <a:spcPts val="0"/>
              </a:spcAft>
              <a:buSzPts val="1600"/>
              <a:buChar char="■"/>
              <a:defRPr/>
            </a:lvl3pPr>
            <a:lvl4pPr marL="1828800" lvl="3" indent="-330200" algn="ctr">
              <a:spcBef>
                <a:spcPts val="1600"/>
              </a:spcBef>
              <a:spcAft>
                <a:spcPts val="0"/>
              </a:spcAft>
              <a:buSzPts val="1600"/>
              <a:buChar char="●"/>
              <a:defRPr/>
            </a:lvl4pPr>
            <a:lvl5pPr marL="2286000" lvl="4" indent="-330200" algn="ctr">
              <a:spcBef>
                <a:spcPts val="1600"/>
              </a:spcBef>
              <a:spcAft>
                <a:spcPts val="0"/>
              </a:spcAft>
              <a:buSzPts val="1600"/>
              <a:buChar char="○"/>
              <a:defRPr/>
            </a:lvl5pPr>
            <a:lvl6pPr marL="2743200" lvl="5" indent="-330200" algn="ctr">
              <a:spcBef>
                <a:spcPts val="1600"/>
              </a:spcBef>
              <a:spcAft>
                <a:spcPts val="0"/>
              </a:spcAft>
              <a:buSzPts val="1600"/>
              <a:buChar char="■"/>
              <a:defRPr/>
            </a:lvl6pPr>
            <a:lvl7pPr marL="3200400" lvl="6" indent="-330200" algn="ctr">
              <a:spcBef>
                <a:spcPts val="1600"/>
              </a:spcBef>
              <a:spcAft>
                <a:spcPts val="0"/>
              </a:spcAft>
              <a:buSzPts val="1600"/>
              <a:buChar char="●"/>
              <a:defRPr/>
            </a:lvl7pPr>
            <a:lvl8pPr marL="3657600" lvl="7" indent="-330200" algn="ctr">
              <a:spcBef>
                <a:spcPts val="1600"/>
              </a:spcBef>
              <a:spcAft>
                <a:spcPts val="0"/>
              </a:spcAft>
              <a:buSzPts val="1600"/>
              <a:buChar char="○"/>
              <a:defRPr/>
            </a:lvl8pPr>
            <a:lvl9pPr marL="4114800" lvl="8" indent="-330200" algn="ctr">
              <a:spcBef>
                <a:spcPts val="1600"/>
              </a:spcBef>
              <a:spcAft>
                <a:spcPts val="1600"/>
              </a:spcAft>
              <a:buSzPts val="16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8"/>
        <p:cNvGrpSpPr/>
        <p:nvPr/>
      </p:nvGrpSpPr>
      <p:grpSpPr>
        <a:xfrm>
          <a:off x="0" y="0"/>
          <a:ext cx="0" cy="0"/>
          <a:chOff x="0" y="0"/>
          <a:chExt cx="0" cy="0"/>
        </a:xfrm>
      </p:grpSpPr>
      <p:sp>
        <p:nvSpPr>
          <p:cNvPr id="89" name="Google Shape;89;p13"/>
          <p:cNvSpPr txBox="1">
            <a:spLocks noGrp="1"/>
          </p:cNvSpPr>
          <p:nvPr>
            <p:ph type="title" hasCustomPrompt="1"/>
          </p:nvPr>
        </p:nvSpPr>
        <p:spPr>
          <a:xfrm>
            <a:off x="637441" y="1654263"/>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0" name="Google Shape;90;p13"/>
          <p:cNvSpPr txBox="1">
            <a:spLocks noGrp="1"/>
          </p:cNvSpPr>
          <p:nvPr>
            <p:ph type="subTitle" idx="1"/>
          </p:nvPr>
        </p:nvSpPr>
        <p:spPr>
          <a:xfrm>
            <a:off x="1479677" y="1966750"/>
            <a:ext cx="1655100" cy="36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1" name="Google Shape;91;p13"/>
          <p:cNvSpPr txBox="1">
            <a:spLocks noGrp="1"/>
          </p:cNvSpPr>
          <p:nvPr>
            <p:ph type="subTitle" idx="2"/>
          </p:nvPr>
        </p:nvSpPr>
        <p:spPr>
          <a:xfrm>
            <a:off x="1479677" y="1500121"/>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panose="020B0604020202020204"/>
              <a:buNone/>
              <a:defRPr sz="2200" u="none">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1pPr>
            <a:lvl2pPr lvl="1"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2pPr>
            <a:lvl3pPr lvl="2"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3pPr>
            <a:lvl4pPr lvl="3"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4pPr>
            <a:lvl5pPr lvl="4"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5pPr>
            <a:lvl6pPr lvl="5"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6pPr>
            <a:lvl7pPr lvl="6"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7pPr>
            <a:lvl8pPr lvl="7"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8pPr>
            <a:lvl9pPr lvl="8"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9pPr>
          </a:lstStyle>
          <a:p>
            <a:endParaRPr/>
          </a:p>
        </p:txBody>
      </p:sp>
      <p:sp>
        <p:nvSpPr>
          <p:cNvPr id="92" name="Google Shape;92;p13"/>
          <p:cNvSpPr txBox="1">
            <a:spLocks noGrp="1"/>
          </p:cNvSpPr>
          <p:nvPr>
            <p:ph type="title" idx="3" hasCustomPrompt="1"/>
          </p:nvPr>
        </p:nvSpPr>
        <p:spPr>
          <a:xfrm>
            <a:off x="3276075" y="1654263"/>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3" name="Google Shape;93;p13"/>
          <p:cNvSpPr txBox="1">
            <a:spLocks noGrp="1"/>
          </p:cNvSpPr>
          <p:nvPr>
            <p:ph type="subTitle" idx="4"/>
          </p:nvPr>
        </p:nvSpPr>
        <p:spPr>
          <a:xfrm>
            <a:off x="4124761" y="1966750"/>
            <a:ext cx="1655100" cy="36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4" name="Google Shape;94;p13"/>
          <p:cNvSpPr txBox="1">
            <a:spLocks noGrp="1"/>
          </p:cNvSpPr>
          <p:nvPr>
            <p:ph type="subTitle" idx="5"/>
          </p:nvPr>
        </p:nvSpPr>
        <p:spPr>
          <a:xfrm>
            <a:off x="4124761" y="1500121"/>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panose="020B0604020202020204"/>
              <a:buNone/>
              <a:defRPr sz="2200" u="none">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1pPr>
            <a:lvl2pPr lvl="1"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2pPr>
            <a:lvl3pPr lvl="2"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3pPr>
            <a:lvl4pPr lvl="3"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4pPr>
            <a:lvl5pPr lvl="4"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5pPr>
            <a:lvl6pPr lvl="5"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6pPr>
            <a:lvl7pPr lvl="6"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7pPr>
            <a:lvl8pPr lvl="7"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8pPr>
            <a:lvl9pPr lvl="8"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9pPr>
          </a:lstStyle>
          <a:p>
            <a:endParaRPr/>
          </a:p>
        </p:txBody>
      </p:sp>
      <p:sp>
        <p:nvSpPr>
          <p:cNvPr id="95" name="Google Shape;95;p13"/>
          <p:cNvSpPr txBox="1">
            <a:spLocks noGrp="1"/>
          </p:cNvSpPr>
          <p:nvPr>
            <p:ph type="title" idx="6" hasCustomPrompt="1"/>
          </p:nvPr>
        </p:nvSpPr>
        <p:spPr>
          <a:xfrm>
            <a:off x="5964202" y="1654263"/>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6" name="Google Shape;96;p13"/>
          <p:cNvSpPr txBox="1">
            <a:spLocks noGrp="1"/>
          </p:cNvSpPr>
          <p:nvPr>
            <p:ph type="subTitle" idx="7"/>
          </p:nvPr>
        </p:nvSpPr>
        <p:spPr>
          <a:xfrm>
            <a:off x="6851461" y="1966750"/>
            <a:ext cx="1655100" cy="36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7" name="Google Shape;97;p13"/>
          <p:cNvSpPr txBox="1">
            <a:spLocks noGrp="1"/>
          </p:cNvSpPr>
          <p:nvPr>
            <p:ph type="subTitle" idx="8"/>
          </p:nvPr>
        </p:nvSpPr>
        <p:spPr>
          <a:xfrm>
            <a:off x="6851461" y="1500121"/>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panose="020B0604020202020204"/>
              <a:buNone/>
              <a:defRPr sz="2200" u="none">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1pPr>
            <a:lvl2pPr lvl="1"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2pPr>
            <a:lvl3pPr lvl="2"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3pPr>
            <a:lvl4pPr lvl="3"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4pPr>
            <a:lvl5pPr lvl="4"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5pPr>
            <a:lvl6pPr lvl="5"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6pPr>
            <a:lvl7pPr lvl="6"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7pPr>
            <a:lvl8pPr lvl="7"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8pPr>
            <a:lvl9pPr lvl="8"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9pPr>
          </a:lstStyle>
          <a:p>
            <a:endParaRPr/>
          </a:p>
        </p:txBody>
      </p:sp>
      <p:sp>
        <p:nvSpPr>
          <p:cNvPr id="98" name="Google Shape;98;p13"/>
          <p:cNvSpPr txBox="1">
            <a:spLocks noGrp="1"/>
          </p:cNvSpPr>
          <p:nvPr>
            <p:ph type="title" idx="9" hasCustomPrompt="1"/>
          </p:nvPr>
        </p:nvSpPr>
        <p:spPr>
          <a:xfrm>
            <a:off x="637441" y="3221100"/>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9" name="Google Shape;99;p13"/>
          <p:cNvSpPr txBox="1">
            <a:spLocks noGrp="1"/>
          </p:cNvSpPr>
          <p:nvPr>
            <p:ph type="subTitle" idx="13"/>
          </p:nvPr>
        </p:nvSpPr>
        <p:spPr>
          <a:xfrm>
            <a:off x="1479402" y="3558775"/>
            <a:ext cx="1655100" cy="34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0" name="Google Shape;100;p13"/>
          <p:cNvSpPr txBox="1">
            <a:spLocks noGrp="1"/>
          </p:cNvSpPr>
          <p:nvPr>
            <p:ph type="subTitle" idx="14"/>
          </p:nvPr>
        </p:nvSpPr>
        <p:spPr>
          <a:xfrm>
            <a:off x="1479402" y="3061746"/>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panose="020B0604020202020204"/>
              <a:buNone/>
              <a:defRPr sz="2200" u="none">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1pPr>
            <a:lvl2pPr lvl="1"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2pPr>
            <a:lvl3pPr lvl="2"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3pPr>
            <a:lvl4pPr lvl="3"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4pPr>
            <a:lvl5pPr lvl="4"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5pPr>
            <a:lvl6pPr lvl="5"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6pPr>
            <a:lvl7pPr lvl="6"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7pPr>
            <a:lvl8pPr lvl="7"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8pPr>
            <a:lvl9pPr lvl="8"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9pPr>
          </a:lstStyle>
          <a:p>
            <a:endParaRPr/>
          </a:p>
        </p:txBody>
      </p:sp>
      <p:sp>
        <p:nvSpPr>
          <p:cNvPr id="101" name="Google Shape;101;p13"/>
          <p:cNvSpPr txBox="1">
            <a:spLocks noGrp="1"/>
          </p:cNvSpPr>
          <p:nvPr>
            <p:ph type="title" idx="15" hasCustomPrompt="1"/>
          </p:nvPr>
        </p:nvSpPr>
        <p:spPr>
          <a:xfrm>
            <a:off x="3276075" y="3221100"/>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02" name="Google Shape;102;p13"/>
          <p:cNvSpPr txBox="1">
            <a:spLocks noGrp="1"/>
          </p:cNvSpPr>
          <p:nvPr>
            <p:ph type="subTitle" idx="16"/>
          </p:nvPr>
        </p:nvSpPr>
        <p:spPr>
          <a:xfrm>
            <a:off x="4124486" y="3558776"/>
            <a:ext cx="1655100" cy="34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3" name="Google Shape;103;p13"/>
          <p:cNvSpPr txBox="1">
            <a:spLocks noGrp="1"/>
          </p:cNvSpPr>
          <p:nvPr>
            <p:ph type="subTitle" idx="17"/>
          </p:nvPr>
        </p:nvSpPr>
        <p:spPr>
          <a:xfrm>
            <a:off x="4124486" y="3061746"/>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panose="020B0604020202020204"/>
              <a:buNone/>
              <a:defRPr sz="2200" u="none">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1pPr>
            <a:lvl2pPr lvl="1"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2pPr>
            <a:lvl3pPr lvl="2"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3pPr>
            <a:lvl4pPr lvl="3"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4pPr>
            <a:lvl5pPr lvl="4"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5pPr>
            <a:lvl6pPr lvl="5"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6pPr>
            <a:lvl7pPr lvl="6"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7pPr>
            <a:lvl8pPr lvl="7"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8pPr>
            <a:lvl9pPr lvl="8"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9pPr>
          </a:lstStyle>
          <a:p>
            <a:endParaRPr/>
          </a:p>
        </p:txBody>
      </p:sp>
      <p:sp>
        <p:nvSpPr>
          <p:cNvPr id="104" name="Google Shape;104;p13"/>
          <p:cNvSpPr txBox="1">
            <a:spLocks noGrp="1"/>
          </p:cNvSpPr>
          <p:nvPr>
            <p:ph type="title" idx="18" hasCustomPrompt="1"/>
          </p:nvPr>
        </p:nvSpPr>
        <p:spPr>
          <a:xfrm>
            <a:off x="5964202" y="3221100"/>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05" name="Google Shape;105;p13"/>
          <p:cNvSpPr txBox="1">
            <a:spLocks noGrp="1"/>
          </p:cNvSpPr>
          <p:nvPr>
            <p:ph type="subTitle" idx="19"/>
          </p:nvPr>
        </p:nvSpPr>
        <p:spPr>
          <a:xfrm>
            <a:off x="6851461" y="3558776"/>
            <a:ext cx="1655100" cy="34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6" name="Google Shape;106;p13"/>
          <p:cNvSpPr txBox="1">
            <a:spLocks noGrp="1"/>
          </p:cNvSpPr>
          <p:nvPr>
            <p:ph type="subTitle" idx="20"/>
          </p:nvPr>
        </p:nvSpPr>
        <p:spPr>
          <a:xfrm>
            <a:off x="6851461" y="3061750"/>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panose="020B0604020202020204"/>
              <a:buNone/>
              <a:defRPr sz="2200" u="none">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1pPr>
            <a:lvl2pPr lvl="1"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2pPr>
            <a:lvl3pPr lvl="2"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3pPr>
            <a:lvl4pPr lvl="3"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4pPr>
            <a:lvl5pPr lvl="4"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5pPr>
            <a:lvl6pPr lvl="5"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6pPr>
            <a:lvl7pPr lvl="6"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7pPr>
            <a:lvl8pPr lvl="7"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8pPr>
            <a:lvl9pPr lvl="8" algn="ctr" rtl="0">
              <a:lnSpc>
                <a:spcPct val="100000"/>
              </a:lnSpc>
              <a:spcBef>
                <a:spcPts val="0"/>
              </a:spcBef>
              <a:spcAft>
                <a:spcPts val="0"/>
              </a:spcAft>
              <a:buSzPts val="1800"/>
              <a:buFont typeface="Yanone Kaffeesatz ExtraLight" panose="020B0604020202020204"/>
              <a:buNone/>
              <a:defRPr sz="1800">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9pPr>
          </a:lstStyle>
          <a:p>
            <a:endParaRPr/>
          </a:p>
        </p:txBody>
      </p:sp>
      <p:sp>
        <p:nvSpPr>
          <p:cNvPr id="107" name="Google Shape;107;p13"/>
          <p:cNvSpPr txBox="1">
            <a:spLocks noGrp="1"/>
          </p:cNvSpPr>
          <p:nvPr>
            <p:ph type="title" idx="21"/>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8" name="Google Shape;108;p13"/>
          <p:cNvSpPr/>
          <p:nvPr/>
        </p:nvSpPr>
        <p:spPr>
          <a:xfrm>
            <a:off x="-433100" y="-348724"/>
            <a:ext cx="1812975" cy="1491425"/>
          </a:xfrm>
          <a:custGeom>
            <a:avLst/>
            <a:gdLst/>
            <a:ahLst/>
            <a:cxnLst/>
            <a:rect l="l" t="t" r="r" b="b"/>
            <a:pathLst>
              <a:path w="72519" h="59657" extrusionOk="0">
                <a:moveTo>
                  <a:pt x="64560" y="1"/>
                </a:moveTo>
                <a:cubicBezTo>
                  <a:pt x="54508" y="228"/>
                  <a:pt x="44480" y="888"/>
                  <a:pt x="34497" y="1979"/>
                </a:cubicBezTo>
                <a:cubicBezTo>
                  <a:pt x="33110" y="2116"/>
                  <a:pt x="31723" y="2298"/>
                  <a:pt x="30495" y="2934"/>
                </a:cubicBezTo>
                <a:cubicBezTo>
                  <a:pt x="28903" y="3753"/>
                  <a:pt x="27812" y="5231"/>
                  <a:pt x="26652" y="6573"/>
                </a:cubicBezTo>
                <a:cubicBezTo>
                  <a:pt x="21194" y="12917"/>
                  <a:pt x="13099" y="16919"/>
                  <a:pt x="4731" y="17420"/>
                </a:cubicBezTo>
                <a:cubicBezTo>
                  <a:pt x="3366" y="22081"/>
                  <a:pt x="2025" y="26766"/>
                  <a:pt x="683" y="31427"/>
                </a:cubicBezTo>
                <a:cubicBezTo>
                  <a:pt x="342" y="32587"/>
                  <a:pt x="1" y="33770"/>
                  <a:pt x="24" y="34975"/>
                </a:cubicBezTo>
                <a:cubicBezTo>
                  <a:pt x="92" y="38136"/>
                  <a:pt x="2548" y="40660"/>
                  <a:pt x="4822" y="42843"/>
                </a:cubicBezTo>
                <a:cubicBezTo>
                  <a:pt x="9279" y="47095"/>
                  <a:pt x="13736" y="51348"/>
                  <a:pt x="18170" y="55600"/>
                </a:cubicBezTo>
                <a:cubicBezTo>
                  <a:pt x="19171" y="56555"/>
                  <a:pt x="20194" y="57510"/>
                  <a:pt x="21422" y="58147"/>
                </a:cubicBezTo>
                <a:cubicBezTo>
                  <a:pt x="23082" y="58965"/>
                  <a:pt x="24992" y="59125"/>
                  <a:pt x="26834" y="59261"/>
                </a:cubicBezTo>
                <a:cubicBezTo>
                  <a:pt x="29551" y="59464"/>
                  <a:pt x="32329" y="59656"/>
                  <a:pt x="35085" y="59656"/>
                </a:cubicBezTo>
                <a:cubicBezTo>
                  <a:pt x="40033" y="59656"/>
                  <a:pt x="44910" y="59038"/>
                  <a:pt x="49233" y="56760"/>
                </a:cubicBezTo>
                <a:cubicBezTo>
                  <a:pt x="52871" y="54850"/>
                  <a:pt x="55850" y="51893"/>
                  <a:pt x="59125" y="49415"/>
                </a:cubicBezTo>
                <a:cubicBezTo>
                  <a:pt x="62877" y="46595"/>
                  <a:pt x="67061" y="44344"/>
                  <a:pt x="71518" y="42820"/>
                </a:cubicBezTo>
                <a:cubicBezTo>
                  <a:pt x="71313" y="39273"/>
                  <a:pt x="72519" y="34111"/>
                  <a:pt x="71927" y="30631"/>
                </a:cubicBezTo>
                <a:cubicBezTo>
                  <a:pt x="70745" y="23559"/>
                  <a:pt x="68789" y="16669"/>
                  <a:pt x="66856" y="9779"/>
                </a:cubicBezTo>
                <a:cubicBezTo>
                  <a:pt x="65856" y="6323"/>
                  <a:pt x="65537" y="3457"/>
                  <a:pt x="645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13"/>
          <p:cNvSpPr/>
          <p:nvPr/>
        </p:nvSpPr>
        <p:spPr>
          <a:xfrm>
            <a:off x="-501299" y="-392500"/>
            <a:ext cx="1905625" cy="1594100"/>
          </a:xfrm>
          <a:custGeom>
            <a:avLst/>
            <a:gdLst/>
            <a:ahLst/>
            <a:cxnLst/>
            <a:rect l="l" t="t" r="r" b="b"/>
            <a:pathLst>
              <a:path w="76225" h="63764" extrusionOk="0">
                <a:moveTo>
                  <a:pt x="22012" y="55054"/>
                </a:moveTo>
                <a:cubicBezTo>
                  <a:pt x="21830" y="54940"/>
                  <a:pt x="21853" y="54940"/>
                  <a:pt x="21580" y="54713"/>
                </a:cubicBezTo>
                <a:cubicBezTo>
                  <a:pt x="21580" y="54508"/>
                  <a:pt x="22081" y="55009"/>
                  <a:pt x="22012" y="55054"/>
                </a:cubicBezTo>
                <a:close/>
                <a:moveTo>
                  <a:pt x="20148" y="53303"/>
                </a:moveTo>
                <a:cubicBezTo>
                  <a:pt x="20216" y="53167"/>
                  <a:pt x="20466" y="53440"/>
                  <a:pt x="20375" y="53190"/>
                </a:cubicBezTo>
                <a:lnTo>
                  <a:pt x="20580" y="53394"/>
                </a:lnTo>
                <a:cubicBezTo>
                  <a:pt x="20466" y="53440"/>
                  <a:pt x="20352" y="53508"/>
                  <a:pt x="20148" y="53303"/>
                </a:cubicBezTo>
                <a:close/>
                <a:moveTo>
                  <a:pt x="20966" y="54395"/>
                </a:moveTo>
                <a:cubicBezTo>
                  <a:pt x="21194" y="54622"/>
                  <a:pt x="21489" y="54940"/>
                  <a:pt x="21421" y="55168"/>
                </a:cubicBezTo>
                <a:cubicBezTo>
                  <a:pt x="21330" y="55077"/>
                  <a:pt x="21194" y="54918"/>
                  <a:pt x="21125" y="54940"/>
                </a:cubicBezTo>
                <a:cubicBezTo>
                  <a:pt x="21239" y="55031"/>
                  <a:pt x="21080" y="55077"/>
                  <a:pt x="21171" y="55168"/>
                </a:cubicBezTo>
                <a:cubicBezTo>
                  <a:pt x="21307" y="55327"/>
                  <a:pt x="21330" y="55145"/>
                  <a:pt x="21467" y="55259"/>
                </a:cubicBezTo>
                <a:cubicBezTo>
                  <a:pt x="21421" y="55373"/>
                  <a:pt x="21603" y="55532"/>
                  <a:pt x="21626" y="55668"/>
                </a:cubicBezTo>
                <a:cubicBezTo>
                  <a:pt x="21398" y="55532"/>
                  <a:pt x="21216" y="55373"/>
                  <a:pt x="21057" y="55145"/>
                </a:cubicBezTo>
                <a:cubicBezTo>
                  <a:pt x="20921" y="55213"/>
                  <a:pt x="20102" y="54486"/>
                  <a:pt x="20443" y="54417"/>
                </a:cubicBezTo>
                <a:cubicBezTo>
                  <a:pt x="20671" y="54622"/>
                  <a:pt x="20671" y="54759"/>
                  <a:pt x="20966" y="54986"/>
                </a:cubicBezTo>
                <a:lnTo>
                  <a:pt x="21080" y="54827"/>
                </a:lnTo>
                <a:cubicBezTo>
                  <a:pt x="20739" y="54781"/>
                  <a:pt x="20421" y="54031"/>
                  <a:pt x="19988" y="53940"/>
                </a:cubicBezTo>
                <a:cubicBezTo>
                  <a:pt x="20057" y="54122"/>
                  <a:pt x="20148" y="54099"/>
                  <a:pt x="20330" y="54258"/>
                </a:cubicBezTo>
                <a:cubicBezTo>
                  <a:pt x="19966" y="54440"/>
                  <a:pt x="19329" y="53462"/>
                  <a:pt x="19443" y="53235"/>
                </a:cubicBezTo>
                <a:cubicBezTo>
                  <a:pt x="19284" y="53053"/>
                  <a:pt x="19147" y="52962"/>
                  <a:pt x="19079" y="53076"/>
                </a:cubicBezTo>
                <a:cubicBezTo>
                  <a:pt x="19329" y="53326"/>
                  <a:pt x="19374" y="53508"/>
                  <a:pt x="19443" y="53690"/>
                </a:cubicBezTo>
                <a:cubicBezTo>
                  <a:pt x="19193" y="53349"/>
                  <a:pt x="18897" y="53008"/>
                  <a:pt x="18851" y="52757"/>
                </a:cubicBezTo>
                <a:cubicBezTo>
                  <a:pt x="19079" y="52803"/>
                  <a:pt x="19306" y="52871"/>
                  <a:pt x="19534" y="52985"/>
                </a:cubicBezTo>
                <a:cubicBezTo>
                  <a:pt x="19784" y="53349"/>
                  <a:pt x="19784" y="53462"/>
                  <a:pt x="20102" y="53781"/>
                </a:cubicBezTo>
                <a:cubicBezTo>
                  <a:pt x="20352" y="54031"/>
                  <a:pt x="20739" y="54167"/>
                  <a:pt x="20966" y="54395"/>
                </a:cubicBezTo>
                <a:close/>
                <a:moveTo>
                  <a:pt x="69152" y="44389"/>
                </a:moveTo>
                <a:cubicBezTo>
                  <a:pt x="68925" y="44457"/>
                  <a:pt x="68538" y="44571"/>
                  <a:pt x="68675" y="44730"/>
                </a:cubicBezTo>
                <a:cubicBezTo>
                  <a:pt x="68993" y="44617"/>
                  <a:pt x="69039" y="44435"/>
                  <a:pt x="69289" y="44435"/>
                </a:cubicBezTo>
                <a:cubicBezTo>
                  <a:pt x="69425" y="44344"/>
                  <a:pt x="69266" y="44389"/>
                  <a:pt x="69175" y="44435"/>
                </a:cubicBezTo>
                <a:cubicBezTo>
                  <a:pt x="69198" y="44389"/>
                  <a:pt x="69220" y="44321"/>
                  <a:pt x="69311" y="44275"/>
                </a:cubicBezTo>
                <a:cubicBezTo>
                  <a:pt x="69220" y="44230"/>
                  <a:pt x="69107" y="44344"/>
                  <a:pt x="69152" y="44389"/>
                </a:cubicBezTo>
                <a:close/>
                <a:moveTo>
                  <a:pt x="67515" y="44730"/>
                </a:moveTo>
                <a:cubicBezTo>
                  <a:pt x="67492" y="44912"/>
                  <a:pt x="67538" y="44935"/>
                  <a:pt x="67742" y="44935"/>
                </a:cubicBezTo>
                <a:cubicBezTo>
                  <a:pt x="67992" y="44821"/>
                  <a:pt x="67924" y="44730"/>
                  <a:pt x="67924" y="44639"/>
                </a:cubicBezTo>
                <a:cubicBezTo>
                  <a:pt x="67742" y="44730"/>
                  <a:pt x="67742" y="44571"/>
                  <a:pt x="67515" y="44730"/>
                </a:cubicBezTo>
                <a:close/>
                <a:moveTo>
                  <a:pt x="58942" y="48892"/>
                </a:moveTo>
                <a:cubicBezTo>
                  <a:pt x="58874" y="48755"/>
                  <a:pt x="58646" y="48914"/>
                  <a:pt x="58442" y="49051"/>
                </a:cubicBezTo>
                <a:cubicBezTo>
                  <a:pt x="58510" y="49187"/>
                  <a:pt x="58737" y="49028"/>
                  <a:pt x="58942" y="48892"/>
                </a:cubicBezTo>
                <a:close/>
                <a:moveTo>
                  <a:pt x="60579" y="47459"/>
                </a:moveTo>
                <a:cubicBezTo>
                  <a:pt x="60466" y="47277"/>
                  <a:pt x="60215" y="47686"/>
                  <a:pt x="60124" y="47732"/>
                </a:cubicBezTo>
                <a:cubicBezTo>
                  <a:pt x="59943" y="47846"/>
                  <a:pt x="59829" y="47777"/>
                  <a:pt x="59647" y="47982"/>
                </a:cubicBezTo>
                <a:cubicBezTo>
                  <a:pt x="59761" y="48141"/>
                  <a:pt x="60443" y="47641"/>
                  <a:pt x="60579" y="47459"/>
                </a:cubicBezTo>
                <a:close/>
                <a:moveTo>
                  <a:pt x="61375" y="47186"/>
                </a:moveTo>
                <a:cubicBezTo>
                  <a:pt x="61330" y="47118"/>
                  <a:pt x="61080" y="47345"/>
                  <a:pt x="61057" y="47232"/>
                </a:cubicBezTo>
                <a:cubicBezTo>
                  <a:pt x="60989" y="47482"/>
                  <a:pt x="60511" y="47573"/>
                  <a:pt x="60579" y="47823"/>
                </a:cubicBezTo>
                <a:cubicBezTo>
                  <a:pt x="60898" y="47505"/>
                  <a:pt x="61102" y="47459"/>
                  <a:pt x="61375" y="47186"/>
                </a:cubicBezTo>
                <a:close/>
                <a:moveTo>
                  <a:pt x="60716" y="47300"/>
                </a:moveTo>
                <a:lnTo>
                  <a:pt x="61125" y="47004"/>
                </a:lnTo>
                <a:cubicBezTo>
                  <a:pt x="61170" y="46800"/>
                  <a:pt x="60488" y="47277"/>
                  <a:pt x="60716" y="47300"/>
                </a:cubicBezTo>
                <a:close/>
                <a:moveTo>
                  <a:pt x="61534" y="47027"/>
                </a:moveTo>
                <a:cubicBezTo>
                  <a:pt x="61625" y="46913"/>
                  <a:pt x="61739" y="46845"/>
                  <a:pt x="61830" y="46754"/>
                </a:cubicBezTo>
                <a:cubicBezTo>
                  <a:pt x="61807" y="46777"/>
                  <a:pt x="61989" y="46572"/>
                  <a:pt x="61966" y="46595"/>
                </a:cubicBezTo>
                <a:cubicBezTo>
                  <a:pt x="61989" y="46572"/>
                  <a:pt x="61898" y="46549"/>
                  <a:pt x="61921" y="46527"/>
                </a:cubicBezTo>
                <a:cubicBezTo>
                  <a:pt x="61989" y="46413"/>
                  <a:pt x="62376" y="46186"/>
                  <a:pt x="62148" y="46140"/>
                </a:cubicBezTo>
                <a:cubicBezTo>
                  <a:pt x="61921" y="46345"/>
                  <a:pt x="61921" y="46527"/>
                  <a:pt x="61807" y="46709"/>
                </a:cubicBezTo>
                <a:cubicBezTo>
                  <a:pt x="61671" y="46822"/>
                  <a:pt x="61352" y="46959"/>
                  <a:pt x="61534" y="47027"/>
                </a:cubicBezTo>
                <a:close/>
                <a:moveTo>
                  <a:pt x="57441" y="50302"/>
                </a:moveTo>
                <a:cubicBezTo>
                  <a:pt x="57441" y="50370"/>
                  <a:pt x="57418" y="50438"/>
                  <a:pt x="57350" y="50506"/>
                </a:cubicBezTo>
                <a:cubicBezTo>
                  <a:pt x="57464" y="50506"/>
                  <a:pt x="57646" y="50393"/>
                  <a:pt x="57850" y="50211"/>
                </a:cubicBezTo>
                <a:cubicBezTo>
                  <a:pt x="57782" y="50120"/>
                  <a:pt x="57623" y="50165"/>
                  <a:pt x="57441" y="50302"/>
                </a:cubicBezTo>
                <a:close/>
                <a:moveTo>
                  <a:pt x="57396" y="49960"/>
                </a:moveTo>
                <a:lnTo>
                  <a:pt x="57100" y="50211"/>
                </a:lnTo>
                <a:cubicBezTo>
                  <a:pt x="57168" y="50415"/>
                  <a:pt x="57578" y="50051"/>
                  <a:pt x="57396" y="49960"/>
                </a:cubicBezTo>
                <a:close/>
                <a:moveTo>
                  <a:pt x="54599" y="52598"/>
                </a:moveTo>
                <a:cubicBezTo>
                  <a:pt x="54621" y="52803"/>
                  <a:pt x="54849" y="52462"/>
                  <a:pt x="54872" y="52644"/>
                </a:cubicBezTo>
                <a:cubicBezTo>
                  <a:pt x="54803" y="52780"/>
                  <a:pt x="54576" y="52985"/>
                  <a:pt x="54667" y="53099"/>
                </a:cubicBezTo>
                <a:cubicBezTo>
                  <a:pt x="55031" y="52848"/>
                  <a:pt x="54690" y="52757"/>
                  <a:pt x="55099" y="52507"/>
                </a:cubicBezTo>
                <a:cubicBezTo>
                  <a:pt x="54962" y="52507"/>
                  <a:pt x="54826" y="52416"/>
                  <a:pt x="54599" y="52598"/>
                </a:cubicBezTo>
                <a:close/>
                <a:moveTo>
                  <a:pt x="53735" y="53531"/>
                </a:moveTo>
                <a:lnTo>
                  <a:pt x="54030" y="53303"/>
                </a:lnTo>
                <a:cubicBezTo>
                  <a:pt x="54007" y="53121"/>
                  <a:pt x="53484" y="53440"/>
                  <a:pt x="53735" y="53531"/>
                </a:cubicBezTo>
                <a:close/>
                <a:moveTo>
                  <a:pt x="51984" y="55964"/>
                </a:moveTo>
                <a:cubicBezTo>
                  <a:pt x="51756" y="56077"/>
                  <a:pt x="51802" y="56191"/>
                  <a:pt x="51574" y="56305"/>
                </a:cubicBezTo>
                <a:cubicBezTo>
                  <a:pt x="51711" y="56350"/>
                  <a:pt x="52165" y="56032"/>
                  <a:pt x="51984" y="55964"/>
                </a:cubicBezTo>
                <a:close/>
                <a:moveTo>
                  <a:pt x="50960" y="56601"/>
                </a:moveTo>
                <a:cubicBezTo>
                  <a:pt x="51028" y="56760"/>
                  <a:pt x="51392" y="56646"/>
                  <a:pt x="51483" y="56487"/>
                </a:cubicBezTo>
                <a:cubicBezTo>
                  <a:pt x="51324" y="56510"/>
                  <a:pt x="51233" y="56419"/>
                  <a:pt x="50960" y="56601"/>
                </a:cubicBezTo>
                <a:close/>
                <a:moveTo>
                  <a:pt x="48959" y="57578"/>
                </a:moveTo>
                <a:cubicBezTo>
                  <a:pt x="48823" y="57578"/>
                  <a:pt x="48982" y="57465"/>
                  <a:pt x="48709" y="57647"/>
                </a:cubicBezTo>
                <a:cubicBezTo>
                  <a:pt x="48891" y="57828"/>
                  <a:pt x="49437" y="57328"/>
                  <a:pt x="49755" y="57260"/>
                </a:cubicBezTo>
                <a:cubicBezTo>
                  <a:pt x="49596" y="56987"/>
                  <a:pt x="49278" y="57624"/>
                  <a:pt x="48959" y="57578"/>
                </a:cubicBezTo>
                <a:close/>
                <a:moveTo>
                  <a:pt x="48732" y="57055"/>
                </a:moveTo>
                <a:cubicBezTo>
                  <a:pt x="48845" y="57101"/>
                  <a:pt x="48936" y="57146"/>
                  <a:pt x="49187" y="57033"/>
                </a:cubicBezTo>
                <a:cubicBezTo>
                  <a:pt x="49141" y="56896"/>
                  <a:pt x="48936" y="56987"/>
                  <a:pt x="48732" y="57055"/>
                </a:cubicBezTo>
                <a:close/>
                <a:moveTo>
                  <a:pt x="39340" y="58442"/>
                </a:moveTo>
                <a:lnTo>
                  <a:pt x="38522" y="58465"/>
                </a:lnTo>
                <a:cubicBezTo>
                  <a:pt x="38567" y="58511"/>
                  <a:pt x="38794" y="58670"/>
                  <a:pt x="38794" y="58556"/>
                </a:cubicBezTo>
                <a:cubicBezTo>
                  <a:pt x="38976" y="58533"/>
                  <a:pt x="39431" y="58624"/>
                  <a:pt x="39340" y="58442"/>
                </a:cubicBezTo>
                <a:close/>
                <a:moveTo>
                  <a:pt x="35429" y="58420"/>
                </a:moveTo>
                <a:cubicBezTo>
                  <a:pt x="35611" y="58511"/>
                  <a:pt x="35838" y="58511"/>
                  <a:pt x="36088" y="58465"/>
                </a:cubicBezTo>
                <a:cubicBezTo>
                  <a:pt x="36020" y="58306"/>
                  <a:pt x="35634" y="58397"/>
                  <a:pt x="35429" y="58420"/>
                </a:cubicBezTo>
                <a:close/>
                <a:moveTo>
                  <a:pt x="29084" y="58852"/>
                </a:moveTo>
                <a:cubicBezTo>
                  <a:pt x="28903" y="58874"/>
                  <a:pt x="29585" y="59079"/>
                  <a:pt x="29721" y="58988"/>
                </a:cubicBezTo>
                <a:cubicBezTo>
                  <a:pt x="29676" y="58874"/>
                  <a:pt x="29153" y="58943"/>
                  <a:pt x="29084" y="58852"/>
                </a:cubicBezTo>
                <a:close/>
                <a:moveTo>
                  <a:pt x="26970" y="57601"/>
                </a:moveTo>
                <a:cubicBezTo>
                  <a:pt x="26970" y="57760"/>
                  <a:pt x="27447" y="57760"/>
                  <a:pt x="27629" y="57737"/>
                </a:cubicBezTo>
                <a:cubicBezTo>
                  <a:pt x="27402" y="57601"/>
                  <a:pt x="27197" y="57715"/>
                  <a:pt x="26970" y="57601"/>
                </a:cubicBezTo>
                <a:close/>
                <a:moveTo>
                  <a:pt x="25105" y="56896"/>
                </a:moveTo>
                <a:cubicBezTo>
                  <a:pt x="25128" y="57010"/>
                  <a:pt x="25492" y="57146"/>
                  <a:pt x="25560" y="57033"/>
                </a:cubicBezTo>
                <a:cubicBezTo>
                  <a:pt x="25378" y="56919"/>
                  <a:pt x="25241" y="56919"/>
                  <a:pt x="25105" y="56896"/>
                </a:cubicBezTo>
                <a:close/>
                <a:moveTo>
                  <a:pt x="24787" y="57033"/>
                </a:moveTo>
                <a:cubicBezTo>
                  <a:pt x="24787" y="56964"/>
                  <a:pt x="24377" y="56805"/>
                  <a:pt x="24309" y="56964"/>
                </a:cubicBezTo>
                <a:cubicBezTo>
                  <a:pt x="24468" y="57055"/>
                  <a:pt x="24627" y="57146"/>
                  <a:pt x="24764" y="57192"/>
                </a:cubicBezTo>
                <a:cubicBezTo>
                  <a:pt x="24832" y="57146"/>
                  <a:pt x="24605" y="56942"/>
                  <a:pt x="24787" y="57033"/>
                </a:cubicBezTo>
                <a:close/>
                <a:moveTo>
                  <a:pt x="26833" y="58784"/>
                </a:moveTo>
                <a:cubicBezTo>
                  <a:pt x="26970" y="58965"/>
                  <a:pt x="27174" y="58784"/>
                  <a:pt x="27333" y="58806"/>
                </a:cubicBezTo>
                <a:cubicBezTo>
                  <a:pt x="27197" y="58624"/>
                  <a:pt x="26992" y="58806"/>
                  <a:pt x="26833" y="58784"/>
                </a:cubicBezTo>
                <a:close/>
                <a:moveTo>
                  <a:pt x="70812" y="43457"/>
                </a:moveTo>
                <a:cubicBezTo>
                  <a:pt x="70767" y="43457"/>
                  <a:pt x="70653" y="43434"/>
                  <a:pt x="70517" y="43525"/>
                </a:cubicBezTo>
                <a:cubicBezTo>
                  <a:pt x="70426" y="43593"/>
                  <a:pt x="70608" y="43593"/>
                  <a:pt x="70357" y="43684"/>
                </a:cubicBezTo>
                <a:cubicBezTo>
                  <a:pt x="70221" y="43752"/>
                  <a:pt x="70244" y="43616"/>
                  <a:pt x="70039" y="43730"/>
                </a:cubicBezTo>
                <a:cubicBezTo>
                  <a:pt x="70130" y="43775"/>
                  <a:pt x="70039" y="44003"/>
                  <a:pt x="70244" y="43889"/>
                </a:cubicBezTo>
                <a:lnTo>
                  <a:pt x="70971" y="43571"/>
                </a:lnTo>
                <a:cubicBezTo>
                  <a:pt x="70994" y="43661"/>
                  <a:pt x="71131" y="43639"/>
                  <a:pt x="71153" y="43707"/>
                </a:cubicBezTo>
                <a:cubicBezTo>
                  <a:pt x="70039" y="44207"/>
                  <a:pt x="69880" y="44230"/>
                  <a:pt x="68788" y="44776"/>
                </a:cubicBezTo>
                <a:cubicBezTo>
                  <a:pt x="68493" y="44753"/>
                  <a:pt x="68288" y="44980"/>
                  <a:pt x="68061" y="45094"/>
                </a:cubicBezTo>
                <a:cubicBezTo>
                  <a:pt x="67947" y="45140"/>
                  <a:pt x="67856" y="45140"/>
                  <a:pt x="67697" y="45231"/>
                </a:cubicBezTo>
                <a:cubicBezTo>
                  <a:pt x="67515" y="45322"/>
                  <a:pt x="67515" y="45367"/>
                  <a:pt x="67356" y="45458"/>
                </a:cubicBezTo>
                <a:cubicBezTo>
                  <a:pt x="66719" y="45776"/>
                  <a:pt x="66014" y="46117"/>
                  <a:pt x="65332" y="46504"/>
                </a:cubicBezTo>
                <a:cubicBezTo>
                  <a:pt x="64786" y="46800"/>
                  <a:pt x="64286" y="47163"/>
                  <a:pt x="63717" y="47482"/>
                </a:cubicBezTo>
                <a:cubicBezTo>
                  <a:pt x="63467" y="47641"/>
                  <a:pt x="63194" y="47732"/>
                  <a:pt x="62921" y="47914"/>
                </a:cubicBezTo>
                <a:cubicBezTo>
                  <a:pt x="62012" y="48460"/>
                  <a:pt x="60852" y="49392"/>
                  <a:pt x="60193" y="49892"/>
                </a:cubicBezTo>
                <a:cubicBezTo>
                  <a:pt x="60056" y="50006"/>
                  <a:pt x="59852" y="50120"/>
                  <a:pt x="59692" y="50233"/>
                </a:cubicBezTo>
                <a:cubicBezTo>
                  <a:pt x="59101" y="50711"/>
                  <a:pt x="58578" y="51279"/>
                  <a:pt x="58010" y="51689"/>
                </a:cubicBezTo>
                <a:cubicBezTo>
                  <a:pt x="57691" y="51939"/>
                  <a:pt x="57373" y="52212"/>
                  <a:pt x="57055" y="52485"/>
                </a:cubicBezTo>
                <a:lnTo>
                  <a:pt x="56759" y="52553"/>
                </a:lnTo>
                <a:cubicBezTo>
                  <a:pt x="56782" y="52598"/>
                  <a:pt x="56713" y="52689"/>
                  <a:pt x="56782" y="52735"/>
                </a:cubicBezTo>
                <a:cubicBezTo>
                  <a:pt x="56281" y="53121"/>
                  <a:pt x="55463" y="53826"/>
                  <a:pt x="54758" y="54349"/>
                </a:cubicBezTo>
                <a:cubicBezTo>
                  <a:pt x="54553" y="54236"/>
                  <a:pt x="55053" y="54236"/>
                  <a:pt x="54985" y="54054"/>
                </a:cubicBezTo>
                <a:cubicBezTo>
                  <a:pt x="54803" y="54076"/>
                  <a:pt x="54280" y="54554"/>
                  <a:pt x="54621" y="54463"/>
                </a:cubicBezTo>
                <a:cubicBezTo>
                  <a:pt x="54053" y="54827"/>
                  <a:pt x="53393" y="55418"/>
                  <a:pt x="52893" y="55600"/>
                </a:cubicBezTo>
                <a:cubicBezTo>
                  <a:pt x="52916" y="55691"/>
                  <a:pt x="52825" y="55782"/>
                  <a:pt x="52643" y="55873"/>
                </a:cubicBezTo>
                <a:cubicBezTo>
                  <a:pt x="52757" y="55623"/>
                  <a:pt x="52370" y="55736"/>
                  <a:pt x="52279" y="55941"/>
                </a:cubicBezTo>
                <a:cubicBezTo>
                  <a:pt x="52370" y="55896"/>
                  <a:pt x="52484" y="55805"/>
                  <a:pt x="52529" y="55850"/>
                </a:cubicBezTo>
                <a:cubicBezTo>
                  <a:pt x="52211" y="56055"/>
                  <a:pt x="51961" y="56282"/>
                  <a:pt x="51688" y="56487"/>
                </a:cubicBezTo>
                <a:cubicBezTo>
                  <a:pt x="51210" y="56782"/>
                  <a:pt x="51074" y="56669"/>
                  <a:pt x="50642" y="56919"/>
                </a:cubicBezTo>
                <a:cubicBezTo>
                  <a:pt x="50483" y="56805"/>
                  <a:pt x="50869" y="56714"/>
                  <a:pt x="50869" y="56601"/>
                </a:cubicBezTo>
                <a:cubicBezTo>
                  <a:pt x="50301" y="56851"/>
                  <a:pt x="50028" y="57101"/>
                  <a:pt x="49801" y="57351"/>
                </a:cubicBezTo>
                <a:cubicBezTo>
                  <a:pt x="49323" y="57487"/>
                  <a:pt x="48709" y="57874"/>
                  <a:pt x="48322" y="57874"/>
                </a:cubicBezTo>
                <a:cubicBezTo>
                  <a:pt x="48391" y="57851"/>
                  <a:pt x="48482" y="57828"/>
                  <a:pt x="48482" y="57783"/>
                </a:cubicBezTo>
                <a:cubicBezTo>
                  <a:pt x="48163" y="57851"/>
                  <a:pt x="47959" y="57965"/>
                  <a:pt x="47845" y="58101"/>
                </a:cubicBezTo>
                <a:cubicBezTo>
                  <a:pt x="47936" y="57919"/>
                  <a:pt x="47458" y="58101"/>
                  <a:pt x="47504" y="58170"/>
                </a:cubicBezTo>
                <a:cubicBezTo>
                  <a:pt x="47549" y="58124"/>
                  <a:pt x="47799" y="58101"/>
                  <a:pt x="47777" y="58124"/>
                </a:cubicBezTo>
                <a:cubicBezTo>
                  <a:pt x="47640" y="58261"/>
                  <a:pt x="46844" y="58420"/>
                  <a:pt x="46731" y="58329"/>
                </a:cubicBezTo>
                <a:cubicBezTo>
                  <a:pt x="46617" y="58556"/>
                  <a:pt x="46162" y="58556"/>
                  <a:pt x="45821" y="58624"/>
                </a:cubicBezTo>
                <a:cubicBezTo>
                  <a:pt x="45639" y="58647"/>
                  <a:pt x="45639" y="58715"/>
                  <a:pt x="45480" y="58738"/>
                </a:cubicBezTo>
                <a:cubicBezTo>
                  <a:pt x="44911" y="58874"/>
                  <a:pt x="44138" y="58988"/>
                  <a:pt x="43729" y="59079"/>
                </a:cubicBezTo>
                <a:cubicBezTo>
                  <a:pt x="42387" y="59352"/>
                  <a:pt x="41364" y="59398"/>
                  <a:pt x="40227" y="59443"/>
                </a:cubicBezTo>
                <a:cubicBezTo>
                  <a:pt x="40022" y="59466"/>
                  <a:pt x="39795" y="59602"/>
                  <a:pt x="39681" y="59443"/>
                </a:cubicBezTo>
                <a:cubicBezTo>
                  <a:pt x="39772" y="59420"/>
                  <a:pt x="39931" y="59420"/>
                  <a:pt x="39954" y="59375"/>
                </a:cubicBezTo>
                <a:cubicBezTo>
                  <a:pt x="39613" y="59352"/>
                  <a:pt x="39613" y="59488"/>
                  <a:pt x="39317" y="59488"/>
                </a:cubicBezTo>
                <a:cubicBezTo>
                  <a:pt x="39135" y="59352"/>
                  <a:pt x="39067" y="59466"/>
                  <a:pt x="38772" y="59466"/>
                </a:cubicBezTo>
                <a:cubicBezTo>
                  <a:pt x="38431" y="59466"/>
                  <a:pt x="38340" y="59466"/>
                  <a:pt x="38112" y="59534"/>
                </a:cubicBezTo>
                <a:cubicBezTo>
                  <a:pt x="37999" y="59511"/>
                  <a:pt x="38021" y="59443"/>
                  <a:pt x="37930" y="59443"/>
                </a:cubicBezTo>
                <a:cubicBezTo>
                  <a:pt x="37703" y="59398"/>
                  <a:pt x="36952" y="59329"/>
                  <a:pt x="36816" y="59352"/>
                </a:cubicBezTo>
                <a:cubicBezTo>
                  <a:pt x="36680" y="59352"/>
                  <a:pt x="36611" y="59443"/>
                  <a:pt x="36452" y="59443"/>
                </a:cubicBezTo>
                <a:cubicBezTo>
                  <a:pt x="36316" y="59420"/>
                  <a:pt x="36134" y="59375"/>
                  <a:pt x="35997" y="59375"/>
                </a:cubicBezTo>
                <a:cubicBezTo>
                  <a:pt x="35747" y="59375"/>
                  <a:pt x="35543" y="59420"/>
                  <a:pt x="35247" y="59420"/>
                </a:cubicBezTo>
                <a:cubicBezTo>
                  <a:pt x="34929" y="59398"/>
                  <a:pt x="34474" y="59352"/>
                  <a:pt x="34133" y="59329"/>
                </a:cubicBezTo>
                <a:cubicBezTo>
                  <a:pt x="33473" y="59261"/>
                  <a:pt x="32632" y="59238"/>
                  <a:pt x="31881" y="59261"/>
                </a:cubicBezTo>
                <a:cubicBezTo>
                  <a:pt x="31745" y="59238"/>
                  <a:pt x="31813" y="59102"/>
                  <a:pt x="31518" y="59147"/>
                </a:cubicBezTo>
                <a:cubicBezTo>
                  <a:pt x="31700" y="59261"/>
                  <a:pt x="31495" y="59193"/>
                  <a:pt x="31427" y="59284"/>
                </a:cubicBezTo>
                <a:cubicBezTo>
                  <a:pt x="30290" y="59170"/>
                  <a:pt x="29380" y="59102"/>
                  <a:pt x="28243" y="59102"/>
                </a:cubicBezTo>
                <a:cubicBezTo>
                  <a:pt x="28107" y="59011"/>
                  <a:pt x="27811" y="58761"/>
                  <a:pt x="27493" y="58874"/>
                </a:cubicBezTo>
                <a:cubicBezTo>
                  <a:pt x="27652" y="58920"/>
                  <a:pt x="28016" y="58874"/>
                  <a:pt x="27902" y="59034"/>
                </a:cubicBezTo>
                <a:cubicBezTo>
                  <a:pt x="27220" y="59079"/>
                  <a:pt x="26265" y="58806"/>
                  <a:pt x="25605" y="58602"/>
                </a:cubicBezTo>
                <a:cubicBezTo>
                  <a:pt x="25514" y="58556"/>
                  <a:pt x="25560" y="58488"/>
                  <a:pt x="25492" y="58465"/>
                </a:cubicBezTo>
                <a:cubicBezTo>
                  <a:pt x="25287" y="58420"/>
                  <a:pt x="25173" y="58465"/>
                  <a:pt x="24969" y="58397"/>
                </a:cubicBezTo>
                <a:cubicBezTo>
                  <a:pt x="24582" y="58147"/>
                  <a:pt x="24218" y="57919"/>
                  <a:pt x="23877" y="57715"/>
                </a:cubicBezTo>
                <a:cubicBezTo>
                  <a:pt x="23968" y="57624"/>
                  <a:pt x="23695" y="57305"/>
                  <a:pt x="23536" y="57328"/>
                </a:cubicBezTo>
                <a:cubicBezTo>
                  <a:pt x="23627" y="57419"/>
                  <a:pt x="23763" y="57510"/>
                  <a:pt x="23672" y="57556"/>
                </a:cubicBezTo>
                <a:cubicBezTo>
                  <a:pt x="23468" y="57533"/>
                  <a:pt x="23422" y="57305"/>
                  <a:pt x="23149" y="57124"/>
                </a:cubicBezTo>
                <a:cubicBezTo>
                  <a:pt x="23422" y="57169"/>
                  <a:pt x="23127" y="56760"/>
                  <a:pt x="22899" y="56737"/>
                </a:cubicBezTo>
                <a:cubicBezTo>
                  <a:pt x="22808" y="56805"/>
                  <a:pt x="23218" y="56987"/>
                  <a:pt x="23013" y="57010"/>
                </a:cubicBezTo>
                <a:cubicBezTo>
                  <a:pt x="22672" y="56691"/>
                  <a:pt x="22695" y="56669"/>
                  <a:pt x="22376" y="56510"/>
                </a:cubicBezTo>
                <a:cubicBezTo>
                  <a:pt x="22331" y="56328"/>
                  <a:pt x="22081" y="56055"/>
                  <a:pt x="22172" y="55918"/>
                </a:cubicBezTo>
                <a:cubicBezTo>
                  <a:pt x="22285" y="56055"/>
                  <a:pt x="22331" y="55987"/>
                  <a:pt x="22422" y="56032"/>
                </a:cubicBezTo>
                <a:cubicBezTo>
                  <a:pt x="22262" y="56077"/>
                  <a:pt x="22308" y="56100"/>
                  <a:pt x="22444" y="56305"/>
                </a:cubicBezTo>
                <a:cubicBezTo>
                  <a:pt x="22535" y="56123"/>
                  <a:pt x="22740" y="56282"/>
                  <a:pt x="22922" y="56441"/>
                </a:cubicBezTo>
                <a:cubicBezTo>
                  <a:pt x="23013" y="56510"/>
                  <a:pt x="22945" y="56555"/>
                  <a:pt x="23013" y="56623"/>
                </a:cubicBezTo>
                <a:cubicBezTo>
                  <a:pt x="23377" y="56896"/>
                  <a:pt x="23695" y="57214"/>
                  <a:pt x="24104" y="57533"/>
                </a:cubicBezTo>
                <a:cubicBezTo>
                  <a:pt x="24104" y="57442"/>
                  <a:pt x="24059" y="57396"/>
                  <a:pt x="24173" y="57396"/>
                </a:cubicBezTo>
                <a:cubicBezTo>
                  <a:pt x="24923" y="57897"/>
                  <a:pt x="25378" y="58101"/>
                  <a:pt x="25992" y="58306"/>
                </a:cubicBezTo>
                <a:cubicBezTo>
                  <a:pt x="26606" y="58511"/>
                  <a:pt x="27288" y="58647"/>
                  <a:pt x="28380" y="58693"/>
                </a:cubicBezTo>
                <a:cubicBezTo>
                  <a:pt x="28380" y="58784"/>
                  <a:pt x="28243" y="58784"/>
                  <a:pt x="28175" y="58806"/>
                </a:cubicBezTo>
                <a:cubicBezTo>
                  <a:pt x="28266" y="58829"/>
                  <a:pt x="28289" y="58874"/>
                  <a:pt x="28357" y="58874"/>
                </a:cubicBezTo>
                <a:cubicBezTo>
                  <a:pt x="28584" y="58920"/>
                  <a:pt x="28652" y="58852"/>
                  <a:pt x="28630" y="58715"/>
                </a:cubicBezTo>
                <a:cubicBezTo>
                  <a:pt x="28834" y="58715"/>
                  <a:pt x="29289" y="58829"/>
                  <a:pt x="29357" y="58715"/>
                </a:cubicBezTo>
                <a:cubicBezTo>
                  <a:pt x="29312" y="58556"/>
                  <a:pt x="29016" y="58624"/>
                  <a:pt x="28812" y="58624"/>
                </a:cubicBezTo>
                <a:cubicBezTo>
                  <a:pt x="28812" y="58579"/>
                  <a:pt x="28789" y="58511"/>
                  <a:pt x="28652" y="58533"/>
                </a:cubicBezTo>
                <a:cubicBezTo>
                  <a:pt x="28425" y="58511"/>
                  <a:pt x="28220" y="58511"/>
                  <a:pt x="28107" y="58579"/>
                </a:cubicBezTo>
                <a:cubicBezTo>
                  <a:pt x="27811" y="58556"/>
                  <a:pt x="27925" y="58374"/>
                  <a:pt x="27629" y="58374"/>
                </a:cubicBezTo>
                <a:cubicBezTo>
                  <a:pt x="27174" y="58442"/>
                  <a:pt x="26515" y="58192"/>
                  <a:pt x="26287" y="58101"/>
                </a:cubicBezTo>
                <a:cubicBezTo>
                  <a:pt x="26333" y="58124"/>
                  <a:pt x="26424" y="58147"/>
                  <a:pt x="26424" y="58101"/>
                </a:cubicBezTo>
                <a:cubicBezTo>
                  <a:pt x="25878" y="58033"/>
                  <a:pt x="25605" y="57874"/>
                  <a:pt x="25287" y="57578"/>
                </a:cubicBezTo>
                <a:cubicBezTo>
                  <a:pt x="25241" y="57647"/>
                  <a:pt x="25401" y="57828"/>
                  <a:pt x="25241" y="57783"/>
                </a:cubicBezTo>
                <a:cubicBezTo>
                  <a:pt x="25287" y="57669"/>
                  <a:pt x="25128" y="57806"/>
                  <a:pt x="25014" y="57669"/>
                </a:cubicBezTo>
                <a:cubicBezTo>
                  <a:pt x="25128" y="57647"/>
                  <a:pt x="25128" y="57601"/>
                  <a:pt x="25037" y="57510"/>
                </a:cubicBezTo>
                <a:cubicBezTo>
                  <a:pt x="24605" y="57533"/>
                  <a:pt x="24491" y="57101"/>
                  <a:pt x="24013" y="56851"/>
                </a:cubicBezTo>
                <a:cubicBezTo>
                  <a:pt x="24059" y="56623"/>
                  <a:pt x="24309" y="56964"/>
                  <a:pt x="24355" y="56782"/>
                </a:cubicBezTo>
                <a:cubicBezTo>
                  <a:pt x="24059" y="56487"/>
                  <a:pt x="23877" y="56373"/>
                  <a:pt x="23468" y="55964"/>
                </a:cubicBezTo>
                <a:cubicBezTo>
                  <a:pt x="23536" y="55782"/>
                  <a:pt x="23763" y="56146"/>
                  <a:pt x="23809" y="55941"/>
                </a:cubicBezTo>
                <a:cubicBezTo>
                  <a:pt x="23536" y="55918"/>
                  <a:pt x="23354" y="55600"/>
                  <a:pt x="23468" y="55554"/>
                </a:cubicBezTo>
                <a:cubicBezTo>
                  <a:pt x="23354" y="55509"/>
                  <a:pt x="23286" y="55486"/>
                  <a:pt x="23240" y="55554"/>
                </a:cubicBezTo>
                <a:cubicBezTo>
                  <a:pt x="22967" y="55350"/>
                  <a:pt x="23172" y="55259"/>
                  <a:pt x="22922" y="55054"/>
                </a:cubicBezTo>
                <a:cubicBezTo>
                  <a:pt x="22740" y="55191"/>
                  <a:pt x="22558" y="54736"/>
                  <a:pt x="22444" y="54599"/>
                </a:cubicBezTo>
                <a:cubicBezTo>
                  <a:pt x="22240" y="54372"/>
                  <a:pt x="21830" y="54190"/>
                  <a:pt x="21990" y="54122"/>
                </a:cubicBezTo>
                <a:cubicBezTo>
                  <a:pt x="22558" y="54599"/>
                  <a:pt x="23218" y="55145"/>
                  <a:pt x="23672" y="55577"/>
                </a:cubicBezTo>
                <a:cubicBezTo>
                  <a:pt x="23809" y="55691"/>
                  <a:pt x="23832" y="55805"/>
                  <a:pt x="23968" y="55896"/>
                </a:cubicBezTo>
                <a:cubicBezTo>
                  <a:pt x="24104" y="55987"/>
                  <a:pt x="24218" y="55987"/>
                  <a:pt x="24332" y="56077"/>
                </a:cubicBezTo>
                <a:cubicBezTo>
                  <a:pt x="24446" y="56168"/>
                  <a:pt x="24536" y="56305"/>
                  <a:pt x="24650" y="56396"/>
                </a:cubicBezTo>
                <a:cubicBezTo>
                  <a:pt x="24991" y="56669"/>
                  <a:pt x="25355" y="56805"/>
                  <a:pt x="25628" y="56964"/>
                </a:cubicBezTo>
                <a:cubicBezTo>
                  <a:pt x="25742" y="57033"/>
                  <a:pt x="25787" y="57124"/>
                  <a:pt x="25901" y="57192"/>
                </a:cubicBezTo>
                <a:cubicBezTo>
                  <a:pt x="26333" y="57419"/>
                  <a:pt x="26947" y="57465"/>
                  <a:pt x="27720" y="57624"/>
                </a:cubicBezTo>
                <a:cubicBezTo>
                  <a:pt x="27856" y="57647"/>
                  <a:pt x="27743" y="57783"/>
                  <a:pt x="27947" y="57783"/>
                </a:cubicBezTo>
                <a:cubicBezTo>
                  <a:pt x="28198" y="57806"/>
                  <a:pt x="28607" y="57897"/>
                  <a:pt x="28766" y="57828"/>
                </a:cubicBezTo>
                <a:cubicBezTo>
                  <a:pt x="28834" y="57897"/>
                  <a:pt x="28903" y="57988"/>
                  <a:pt x="29107" y="57988"/>
                </a:cubicBezTo>
                <a:cubicBezTo>
                  <a:pt x="29153" y="57874"/>
                  <a:pt x="28857" y="57919"/>
                  <a:pt x="28857" y="57828"/>
                </a:cubicBezTo>
                <a:cubicBezTo>
                  <a:pt x="29494" y="57919"/>
                  <a:pt x="30062" y="57806"/>
                  <a:pt x="30426" y="57988"/>
                </a:cubicBezTo>
                <a:cubicBezTo>
                  <a:pt x="30972" y="57874"/>
                  <a:pt x="31404" y="58079"/>
                  <a:pt x="31745" y="58101"/>
                </a:cubicBezTo>
                <a:cubicBezTo>
                  <a:pt x="31859" y="58124"/>
                  <a:pt x="31859" y="58056"/>
                  <a:pt x="32018" y="58079"/>
                </a:cubicBezTo>
                <a:cubicBezTo>
                  <a:pt x="32655" y="58170"/>
                  <a:pt x="33428" y="58147"/>
                  <a:pt x="34155" y="58192"/>
                </a:cubicBezTo>
                <a:cubicBezTo>
                  <a:pt x="34337" y="58192"/>
                  <a:pt x="34360" y="58238"/>
                  <a:pt x="34519" y="58238"/>
                </a:cubicBezTo>
                <a:cubicBezTo>
                  <a:pt x="34633" y="58238"/>
                  <a:pt x="34747" y="58192"/>
                  <a:pt x="34792" y="58215"/>
                </a:cubicBezTo>
                <a:cubicBezTo>
                  <a:pt x="34906" y="58215"/>
                  <a:pt x="35042" y="58306"/>
                  <a:pt x="35156" y="58306"/>
                </a:cubicBezTo>
                <a:cubicBezTo>
                  <a:pt x="35315" y="58329"/>
                  <a:pt x="35474" y="58261"/>
                  <a:pt x="35611" y="58283"/>
                </a:cubicBezTo>
                <a:cubicBezTo>
                  <a:pt x="35725" y="58283"/>
                  <a:pt x="35747" y="58329"/>
                  <a:pt x="35906" y="58329"/>
                </a:cubicBezTo>
                <a:cubicBezTo>
                  <a:pt x="36429" y="58374"/>
                  <a:pt x="36930" y="58283"/>
                  <a:pt x="37430" y="58283"/>
                </a:cubicBezTo>
                <a:cubicBezTo>
                  <a:pt x="37657" y="58306"/>
                  <a:pt x="37953" y="58374"/>
                  <a:pt x="38158" y="58397"/>
                </a:cubicBezTo>
                <a:cubicBezTo>
                  <a:pt x="38271" y="58397"/>
                  <a:pt x="38294" y="58329"/>
                  <a:pt x="38431" y="58329"/>
                </a:cubicBezTo>
                <a:cubicBezTo>
                  <a:pt x="38590" y="58329"/>
                  <a:pt x="38635" y="58397"/>
                  <a:pt x="38794" y="58420"/>
                </a:cubicBezTo>
                <a:cubicBezTo>
                  <a:pt x="39135" y="58238"/>
                  <a:pt x="39704" y="58397"/>
                  <a:pt x="40227" y="58351"/>
                </a:cubicBezTo>
                <a:cubicBezTo>
                  <a:pt x="40773" y="58306"/>
                  <a:pt x="41432" y="58215"/>
                  <a:pt x="42069" y="58192"/>
                </a:cubicBezTo>
                <a:cubicBezTo>
                  <a:pt x="42251" y="58192"/>
                  <a:pt x="42410" y="58238"/>
                  <a:pt x="42592" y="58238"/>
                </a:cubicBezTo>
                <a:cubicBezTo>
                  <a:pt x="42728" y="58215"/>
                  <a:pt x="43160" y="58215"/>
                  <a:pt x="43388" y="58170"/>
                </a:cubicBezTo>
                <a:cubicBezTo>
                  <a:pt x="43752" y="58124"/>
                  <a:pt x="44116" y="58010"/>
                  <a:pt x="44297" y="57919"/>
                </a:cubicBezTo>
                <a:cubicBezTo>
                  <a:pt x="44434" y="57897"/>
                  <a:pt x="44388" y="58033"/>
                  <a:pt x="44570" y="57965"/>
                </a:cubicBezTo>
                <a:cubicBezTo>
                  <a:pt x="44752" y="57806"/>
                  <a:pt x="44934" y="57874"/>
                  <a:pt x="45230" y="57737"/>
                </a:cubicBezTo>
                <a:cubicBezTo>
                  <a:pt x="45253" y="57760"/>
                  <a:pt x="45253" y="57828"/>
                  <a:pt x="45321" y="57806"/>
                </a:cubicBezTo>
                <a:cubicBezTo>
                  <a:pt x="45662" y="57669"/>
                  <a:pt x="46026" y="57601"/>
                  <a:pt x="46480" y="57510"/>
                </a:cubicBezTo>
                <a:cubicBezTo>
                  <a:pt x="46480" y="57465"/>
                  <a:pt x="46435" y="57396"/>
                  <a:pt x="46526" y="57351"/>
                </a:cubicBezTo>
                <a:cubicBezTo>
                  <a:pt x="46549" y="57419"/>
                  <a:pt x="46844" y="57374"/>
                  <a:pt x="46958" y="57328"/>
                </a:cubicBezTo>
                <a:cubicBezTo>
                  <a:pt x="47436" y="57192"/>
                  <a:pt x="48004" y="56873"/>
                  <a:pt x="48322" y="56714"/>
                </a:cubicBezTo>
                <a:cubicBezTo>
                  <a:pt x="48413" y="56669"/>
                  <a:pt x="48527" y="56691"/>
                  <a:pt x="48573" y="56669"/>
                </a:cubicBezTo>
                <a:cubicBezTo>
                  <a:pt x="48618" y="56646"/>
                  <a:pt x="48595" y="56510"/>
                  <a:pt x="48754" y="56487"/>
                </a:cubicBezTo>
                <a:cubicBezTo>
                  <a:pt x="48959" y="56532"/>
                  <a:pt x="49187" y="56419"/>
                  <a:pt x="49414" y="56282"/>
                </a:cubicBezTo>
                <a:cubicBezTo>
                  <a:pt x="49619" y="56146"/>
                  <a:pt x="49823" y="55987"/>
                  <a:pt x="50051" y="55987"/>
                </a:cubicBezTo>
                <a:cubicBezTo>
                  <a:pt x="50005" y="55805"/>
                  <a:pt x="50369" y="55645"/>
                  <a:pt x="50596" y="55464"/>
                </a:cubicBezTo>
                <a:cubicBezTo>
                  <a:pt x="50551" y="55554"/>
                  <a:pt x="51051" y="55554"/>
                  <a:pt x="51233" y="55259"/>
                </a:cubicBezTo>
                <a:cubicBezTo>
                  <a:pt x="51097" y="55373"/>
                  <a:pt x="50869" y="55282"/>
                  <a:pt x="51006" y="55213"/>
                </a:cubicBezTo>
                <a:cubicBezTo>
                  <a:pt x="51438" y="55077"/>
                  <a:pt x="51756" y="54713"/>
                  <a:pt x="52143" y="54554"/>
                </a:cubicBezTo>
                <a:cubicBezTo>
                  <a:pt x="52302" y="54440"/>
                  <a:pt x="52188" y="54327"/>
                  <a:pt x="52416" y="54190"/>
                </a:cubicBezTo>
                <a:cubicBezTo>
                  <a:pt x="52711" y="54099"/>
                  <a:pt x="52757" y="53963"/>
                  <a:pt x="52961" y="53803"/>
                </a:cubicBezTo>
                <a:cubicBezTo>
                  <a:pt x="53257" y="53599"/>
                  <a:pt x="53530" y="53440"/>
                  <a:pt x="53735" y="53235"/>
                </a:cubicBezTo>
                <a:cubicBezTo>
                  <a:pt x="53825" y="53144"/>
                  <a:pt x="53848" y="53030"/>
                  <a:pt x="53939" y="52939"/>
                </a:cubicBezTo>
                <a:cubicBezTo>
                  <a:pt x="55008" y="51939"/>
                  <a:pt x="56236" y="50847"/>
                  <a:pt x="57464" y="49733"/>
                </a:cubicBezTo>
                <a:cubicBezTo>
                  <a:pt x="57646" y="49551"/>
                  <a:pt x="57805" y="49369"/>
                  <a:pt x="58032" y="49210"/>
                </a:cubicBezTo>
                <a:cubicBezTo>
                  <a:pt x="58578" y="48778"/>
                  <a:pt x="59260" y="48164"/>
                  <a:pt x="59852" y="47709"/>
                </a:cubicBezTo>
                <a:cubicBezTo>
                  <a:pt x="59943" y="47641"/>
                  <a:pt x="60033" y="47618"/>
                  <a:pt x="60193" y="47505"/>
                </a:cubicBezTo>
                <a:cubicBezTo>
                  <a:pt x="60625" y="47186"/>
                  <a:pt x="61011" y="46800"/>
                  <a:pt x="61421" y="46527"/>
                </a:cubicBezTo>
                <a:cubicBezTo>
                  <a:pt x="61557" y="46413"/>
                  <a:pt x="61694" y="46390"/>
                  <a:pt x="61784" y="46322"/>
                </a:cubicBezTo>
                <a:cubicBezTo>
                  <a:pt x="61989" y="46186"/>
                  <a:pt x="62126" y="45958"/>
                  <a:pt x="62376" y="45913"/>
                </a:cubicBezTo>
                <a:cubicBezTo>
                  <a:pt x="62603" y="45958"/>
                  <a:pt x="62171" y="46299"/>
                  <a:pt x="62444" y="46186"/>
                </a:cubicBezTo>
                <a:cubicBezTo>
                  <a:pt x="62444" y="45958"/>
                  <a:pt x="62853" y="45867"/>
                  <a:pt x="62944" y="46004"/>
                </a:cubicBezTo>
                <a:cubicBezTo>
                  <a:pt x="62558" y="46231"/>
                  <a:pt x="62558" y="46390"/>
                  <a:pt x="62444" y="46549"/>
                </a:cubicBezTo>
                <a:cubicBezTo>
                  <a:pt x="62489" y="46709"/>
                  <a:pt x="62762" y="46595"/>
                  <a:pt x="62512" y="46822"/>
                </a:cubicBezTo>
                <a:cubicBezTo>
                  <a:pt x="62376" y="46754"/>
                  <a:pt x="62035" y="47072"/>
                  <a:pt x="62035" y="46845"/>
                </a:cubicBezTo>
                <a:cubicBezTo>
                  <a:pt x="62057" y="46709"/>
                  <a:pt x="62512" y="46618"/>
                  <a:pt x="62376" y="46436"/>
                </a:cubicBezTo>
                <a:cubicBezTo>
                  <a:pt x="62057" y="46709"/>
                  <a:pt x="61784" y="46731"/>
                  <a:pt x="61580" y="47095"/>
                </a:cubicBezTo>
                <a:cubicBezTo>
                  <a:pt x="61784" y="46982"/>
                  <a:pt x="61762" y="47163"/>
                  <a:pt x="61853" y="47141"/>
                </a:cubicBezTo>
                <a:cubicBezTo>
                  <a:pt x="61944" y="47118"/>
                  <a:pt x="62171" y="46868"/>
                  <a:pt x="62171" y="47027"/>
                </a:cubicBezTo>
                <a:cubicBezTo>
                  <a:pt x="61966" y="47368"/>
                  <a:pt x="61853" y="47209"/>
                  <a:pt x="61694" y="47254"/>
                </a:cubicBezTo>
                <a:cubicBezTo>
                  <a:pt x="61557" y="47300"/>
                  <a:pt x="61512" y="47414"/>
                  <a:pt x="61421" y="47391"/>
                </a:cubicBezTo>
                <a:cubicBezTo>
                  <a:pt x="61421" y="47391"/>
                  <a:pt x="61625" y="47141"/>
                  <a:pt x="61443" y="47254"/>
                </a:cubicBezTo>
                <a:cubicBezTo>
                  <a:pt x="61352" y="47368"/>
                  <a:pt x="61239" y="47505"/>
                  <a:pt x="61193" y="47595"/>
                </a:cubicBezTo>
                <a:cubicBezTo>
                  <a:pt x="61421" y="47459"/>
                  <a:pt x="61625" y="47391"/>
                  <a:pt x="61784" y="47368"/>
                </a:cubicBezTo>
                <a:cubicBezTo>
                  <a:pt x="61330" y="47709"/>
                  <a:pt x="61057" y="47777"/>
                  <a:pt x="60761" y="47868"/>
                </a:cubicBezTo>
                <a:cubicBezTo>
                  <a:pt x="60602" y="48141"/>
                  <a:pt x="60352" y="48050"/>
                  <a:pt x="60056" y="48323"/>
                </a:cubicBezTo>
                <a:cubicBezTo>
                  <a:pt x="60102" y="48414"/>
                  <a:pt x="60215" y="48323"/>
                  <a:pt x="60261" y="48414"/>
                </a:cubicBezTo>
                <a:cubicBezTo>
                  <a:pt x="59897" y="48642"/>
                  <a:pt x="59943" y="48278"/>
                  <a:pt x="59670" y="48482"/>
                </a:cubicBezTo>
                <a:lnTo>
                  <a:pt x="59806" y="48642"/>
                </a:lnTo>
                <a:cubicBezTo>
                  <a:pt x="59510" y="48823"/>
                  <a:pt x="59533" y="48937"/>
                  <a:pt x="59283" y="49119"/>
                </a:cubicBezTo>
                <a:cubicBezTo>
                  <a:pt x="59010" y="49187"/>
                  <a:pt x="59101" y="48983"/>
                  <a:pt x="58942" y="49028"/>
                </a:cubicBezTo>
                <a:cubicBezTo>
                  <a:pt x="58897" y="49165"/>
                  <a:pt x="58897" y="49301"/>
                  <a:pt x="58783" y="49460"/>
                </a:cubicBezTo>
                <a:cubicBezTo>
                  <a:pt x="59010" y="49392"/>
                  <a:pt x="59192" y="48983"/>
                  <a:pt x="59283" y="49278"/>
                </a:cubicBezTo>
                <a:cubicBezTo>
                  <a:pt x="59420" y="48983"/>
                  <a:pt x="59670" y="48983"/>
                  <a:pt x="59852" y="48846"/>
                </a:cubicBezTo>
                <a:cubicBezTo>
                  <a:pt x="59943" y="48778"/>
                  <a:pt x="59874" y="48619"/>
                  <a:pt x="60124" y="48573"/>
                </a:cubicBezTo>
                <a:cubicBezTo>
                  <a:pt x="60488" y="48482"/>
                  <a:pt x="60738" y="48232"/>
                  <a:pt x="61375" y="47823"/>
                </a:cubicBezTo>
                <a:cubicBezTo>
                  <a:pt x="61466" y="47937"/>
                  <a:pt x="61148" y="48209"/>
                  <a:pt x="61512" y="48028"/>
                </a:cubicBezTo>
                <a:cubicBezTo>
                  <a:pt x="61398" y="47959"/>
                  <a:pt x="61603" y="47823"/>
                  <a:pt x="61443" y="47777"/>
                </a:cubicBezTo>
                <a:cubicBezTo>
                  <a:pt x="62035" y="47300"/>
                  <a:pt x="62808" y="46868"/>
                  <a:pt x="63399" y="46504"/>
                </a:cubicBezTo>
                <a:cubicBezTo>
                  <a:pt x="63535" y="46413"/>
                  <a:pt x="63672" y="46277"/>
                  <a:pt x="63808" y="46186"/>
                </a:cubicBezTo>
                <a:cubicBezTo>
                  <a:pt x="63922" y="46117"/>
                  <a:pt x="64104" y="46117"/>
                  <a:pt x="64218" y="46049"/>
                </a:cubicBezTo>
                <a:cubicBezTo>
                  <a:pt x="64377" y="45958"/>
                  <a:pt x="64536" y="45799"/>
                  <a:pt x="64695" y="45708"/>
                </a:cubicBezTo>
                <a:cubicBezTo>
                  <a:pt x="65582" y="45208"/>
                  <a:pt x="66560" y="44867"/>
                  <a:pt x="67447" y="44389"/>
                </a:cubicBezTo>
                <a:cubicBezTo>
                  <a:pt x="67469" y="44389"/>
                  <a:pt x="67560" y="44275"/>
                  <a:pt x="67697" y="44207"/>
                </a:cubicBezTo>
                <a:cubicBezTo>
                  <a:pt x="68334" y="43912"/>
                  <a:pt x="68970" y="43684"/>
                  <a:pt x="69584" y="43457"/>
                </a:cubicBezTo>
                <a:cubicBezTo>
                  <a:pt x="69971" y="43320"/>
                  <a:pt x="70357" y="43138"/>
                  <a:pt x="70744" y="43070"/>
                </a:cubicBezTo>
                <a:cubicBezTo>
                  <a:pt x="70926" y="43093"/>
                  <a:pt x="70744" y="43116"/>
                  <a:pt x="70812" y="43229"/>
                </a:cubicBezTo>
                <a:cubicBezTo>
                  <a:pt x="71017" y="43138"/>
                  <a:pt x="71176" y="43093"/>
                  <a:pt x="71222" y="43161"/>
                </a:cubicBezTo>
                <a:cubicBezTo>
                  <a:pt x="70994" y="43161"/>
                  <a:pt x="71040" y="43343"/>
                  <a:pt x="70812" y="43457"/>
                </a:cubicBezTo>
                <a:close/>
                <a:moveTo>
                  <a:pt x="21012" y="54054"/>
                </a:moveTo>
                <a:cubicBezTo>
                  <a:pt x="21080" y="54099"/>
                  <a:pt x="21148" y="54190"/>
                  <a:pt x="21194" y="54145"/>
                </a:cubicBezTo>
                <a:cubicBezTo>
                  <a:pt x="21035" y="53963"/>
                  <a:pt x="20762" y="53622"/>
                  <a:pt x="20557" y="53553"/>
                </a:cubicBezTo>
                <a:cubicBezTo>
                  <a:pt x="20693" y="53462"/>
                  <a:pt x="20966" y="53758"/>
                  <a:pt x="21216" y="53985"/>
                </a:cubicBezTo>
                <a:cubicBezTo>
                  <a:pt x="21148" y="54099"/>
                  <a:pt x="21307" y="54304"/>
                  <a:pt x="21398" y="54486"/>
                </a:cubicBezTo>
                <a:cubicBezTo>
                  <a:pt x="21239" y="54440"/>
                  <a:pt x="21012" y="54167"/>
                  <a:pt x="21012" y="54054"/>
                </a:cubicBezTo>
                <a:close/>
                <a:moveTo>
                  <a:pt x="71949" y="45481"/>
                </a:moveTo>
                <a:cubicBezTo>
                  <a:pt x="71585" y="45617"/>
                  <a:pt x="71040" y="45935"/>
                  <a:pt x="70789" y="45935"/>
                </a:cubicBezTo>
                <a:cubicBezTo>
                  <a:pt x="71153" y="45822"/>
                  <a:pt x="71699" y="45481"/>
                  <a:pt x="71949" y="45481"/>
                </a:cubicBezTo>
                <a:close/>
                <a:moveTo>
                  <a:pt x="21830" y="54690"/>
                </a:moveTo>
                <a:cubicBezTo>
                  <a:pt x="21648" y="54395"/>
                  <a:pt x="21648" y="54554"/>
                  <a:pt x="21398" y="54349"/>
                </a:cubicBezTo>
                <a:cubicBezTo>
                  <a:pt x="21421" y="54213"/>
                  <a:pt x="22012" y="54599"/>
                  <a:pt x="21830" y="54690"/>
                </a:cubicBezTo>
                <a:close/>
                <a:moveTo>
                  <a:pt x="11620" y="45299"/>
                </a:moveTo>
                <a:cubicBezTo>
                  <a:pt x="11279" y="45026"/>
                  <a:pt x="11643" y="45071"/>
                  <a:pt x="11529" y="44958"/>
                </a:cubicBezTo>
                <a:lnTo>
                  <a:pt x="11052" y="44503"/>
                </a:lnTo>
                <a:cubicBezTo>
                  <a:pt x="11052" y="44480"/>
                  <a:pt x="11097" y="44435"/>
                  <a:pt x="11029" y="44366"/>
                </a:cubicBezTo>
                <a:cubicBezTo>
                  <a:pt x="10824" y="44435"/>
                  <a:pt x="11188" y="44685"/>
                  <a:pt x="11165" y="44821"/>
                </a:cubicBezTo>
                <a:cubicBezTo>
                  <a:pt x="10961" y="44617"/>
                  <a:pt x="10574" y="44457"/>
                  <a:pt x="10642" y="44253"/>
                </a:cubicBezTo>
                <a:cubicBezTo>
                  <a:pt x="10915" y="44548"/>
                  <a:pt x="10756" y="44230"/>
                  <a:pt x="10733" y="44139"/>
                </a:cubicBezTo>
                <a:cubicBezTo>
                  <a:pt x="10983" y="44162"/>
                  <a:pt x="11188" y="44571"/>
                  <a:pt x="11302" y="44366"/>
                </a:cubicBezTo>
                <a:cubicBezTo>
                  <a:pt x="11575" y="44639"/>
                  <a:pt x="11666" y="44867"/>
                  <a:pt x="11325" y="44639"/>
                </a:cubicBezTo>
                <a:cubicBezTo>
                  <a:pt x="11688" y="45049"/>
                  <a:pt x="11984" y="44912"/>
                  <a:pt x="12120" y="45322"/>
                </a:cubicBezTo>
                <a:cubicBezTo>
                  <a:pt x="11575" y="44776"/>
                  <a:pt x="11848" y="45322"/>
                  <a:pt x="11620" y="45299"/>
                </a:cubicBezTo>
                <a:close/>
                <a:moveTo>
                  <a:pt x="18147" y="52143"/>
                </a:moveTo>
                <a:cubicBezTo>
                  <a:pt x="18306" y="52325"/>
                  <a:pt x="18397" y="52348"/>
                  <a:pt x="18442" y="52234"/>
                </a:cubicBezTo>
                <a:cubicBezTo>
                  <a:pt x="18192" y="52030"/>
                  <a:pt x="18010" y="51962"/>
                  <a:pt x="17874" y="52007"/>
                </a:cubicBezTo>
                <a:cubicBezTo>
                  <a:pt x="18056" y="52303"/>
                  <a:pt x="18579" y="52803"/>
                  <a:pt x="18761" y="52712"/>
                </a:cubicBezTo>
                <a:cubicBezTo>
                  <a:pt x="18624" y="52803"/>
                  <a:pt x="18920" y="53030"/>
                  <a:pt x="18670" y="52962"/>
                </a:cubicBezTo>
                <a:cubicBezTo>
                  <a:pt x="18465" y="52689"/>
                  <a:pt x="18056" y="52371"/>
                  <a:pt x="17737" y="52030"/>
                </a:cubicBezTo>
                <a:cubicBezTo>
                  <a:pt x="17624" y="51916"/>
                  <a:pt x="17533" y="51734"/>
                  <a:pt x="17442" y="51620"/>
                </a:cubicBezTo>
                <a:cubicBezTo>
                  <a:pt x="17328" y="51484"/>
                  <a:pt x="16964" y="51279"/>
                  <a:pt x="17169" y="51234"/>
                </a:cubicBezTo>
                <a:cubicBezTo>
                  <a:pt x="17555" y="51552"/>
                  <a:pt x="17646" y="51848"/>
                  <a:pt x="17965" y="51916"/>
                </a:cubicBezTo>
                <a:lnTo>
                  <a:pt x="18056" y="51802"/>
                </a:lnTo>
                <a:cubicBezTo>
                  <a:pt x="17874" y="51598"/>
                  <a:pt x="17828" y="51689"/>
                  <a:pt x="17669" y="51507"/>
                </a:cubicBezTo>
                <a:cubicBezTo>
                  <a:pt x="17783" y="51416"/>
                  <a:pt x="18078" y="51711"/>
                  <a:pt x="18328" y="51916"/>
                </a:cubicBezTo>
                <a:cubicBezTo>
                  <a:pt x="18488" y="52075"/>
                  <a:pt x="18692" y="52280"/>
                  <a:pt x="18874" y="52439"/>
                </a:cubicBezTo>
                <a:cubicBezTo>
                  <a:pt x="18829" y="52507"/>
                  <a:pt x="19056" y="52644"/>
                  <a:pt x="19033" y="52712"/>
                </a:cubicBezTo>
                <a:cubicBezTo>
                  <a:pt x="18738" y="52485"/>
                  <a:pt x="18306" y="52485"/>
                  <a:pt x="18147" y="52143"/>
                </a:cubicBezTo>
                <a:close/>
                <a:moveTo>
                  <a:pt x="13985" y="47209"/>
                </a:moveTo>
                <a:cubicBezTo>
                  <a:pt x="14167" y="47254"/>
                  <a:pt x="14031" y="47163"/>
                  <a:pt x="14122" y="47072"/>
                </a:cubicBezTo>
                <a:cubicBezTo>
                  <a:pt x="14326" y="47368"/>
                  <a:pt x="14781" y="47618"/>
                  <a:pt x="14645" y="47891"/>
                </a:cubicBezTo>
                <a:cubicBezTo>
                  <a:pt x="14485" y="47709"/>
                  <a:pt x="14372" y="47732"/>
                  <a:pt x="14326" y="47846"/>
                </a:cubicBezTo>
                <a:cubicBezTo>
                  <a:pt x="14008" y="47595"/>
                  <a:pt x="14122" y="47482"/>
                  <a:pt x="14031" y="47300"/>
                </a:cubicBezTo>
                <a:cubicBezTo>
                  <a:pt x="13985" y="47345"/>
                  <a:pt x="13985" y="47414"/>
                  <a:pt x="14008" y="47482"/>
                </a:cubicBezTo>
                <a:cubicBezTo>
                  <a:pt x="13530" y="47050"/>
                  <a:pt x="13303" y="46686"/>
                  <a:pt x="13212" y="46368"/>
                </a:cubicBezTo>
                <a:cubicBezTo>
                  <a:pt x="13121" y="46254"/>
                  <a:pt x="12985" y="46140"/>
                  <a:pt x="13076" y="46095"/>
                </a:cubicBezTo>
                <a:cubicBezTo>
                  <a:pt x="13189" y="46163"/>
                  <a:pt x="13553" y="46595"/>
                  <a:pt x="13553" y="46549"/>
                </a:cubicBezTo>
                <a:cubicBezTo>
                  <a:pt x="13553" y="46572"/>
                  <a:pt x="13394" y="46345"/>
                  <a:pt x="13462" y="46390"/>
                </a:cubicBezTo>
                <a:cubicBezTo>
                  <a:pt x="13690" y="46549"/>
                  <a:pt x="13780" y="46572"/>
                  <a:pt x="13849" y="46800"/>
                </a:cubicBezTo>
                <a:cubicBezTo>
                  <a:pt x="13530" y="46481"/>
                  <a:pt x="13712" y="46731"/>
                  <a:pt x="13576" y="46822"/>
                </a:cubicBezTo>
                <a:cubicBezTo>
                  <a:pt x="13508" y="46777"/>
                  <a:pt x="13439" y="46686"/>
                  <a:pt x="13394" y="46731"/>
                </a:cubicBezTo>
                <a:cubicBezTo>
                  <a:pt x="13553" y="46822"/>
                  <a:pt x="13780" y="47141"/>
                  <a:pt x="13849" y="47072"/>
                </a:cubicBezTo>
                <a:cubicBezTo>
                  <a:pt x="13894" y="47027"/>
                  <a:pt x="13758" y="46936"/>
                  <a:pt x="13780" y="46868"/>
                </a:cubicBezTo>
                <a:cubicBezTo>
                  <a:pt x="14031" y="47050"/>
                  <a:pt x="13894" y="47095"/>
                  <a:pt x="13985" y="47209"/>
                </a:cubicBezTo>
                <a:close/>
                <a:moveTo>
                  <a:pt x="16464" y="48414"/>
                </a:moveTo>
                <a:cubicBezTo>
                  <a:pt x="16236" y="48232"/>
                  <a:pt x="15964" y="47891"/>
                  <a:pt x="15895" y="48073"/>
                </a:cubicBezTo>
                <a:cubicBezTo>
                  <a:pt x="15964" y="48096"/>
                  <a:pt x="16100" y="48232"/>
                  <a:pt x="16168" y="48209"/>
                </a:cubicBezTo>
                <a:cubicBezTo>
                  <a:pt x="16350" y="48414"/>
                  <a:pt x="16941" y="48869"/>
                  <a:pt x="16464" y="48414"/>
                </a:cubicBezTo>
                <a:close/>
                <a:moveTo>
                  <a:pt x="17078" y="49324"/>
                </a:moveTo>
                <a:cubicBezTo>
                  <a:pt x="16759" y="48801"/>
                  <a:pt x="16168" y="48460"/>
                  <a:pt x="15622" y="47959"/>
                </a:cubicBezTo>
                <a:cubicBezTo>
                  <a:pt x="15531" y="47800"/>
                  <a:pt x="15691" y="47686"/>
                  <a:pt x="15327" y="47550"/>
                </a:cubicBezTo>
                <a:cubicBezTo>
                  <a:pt x="15350" y="47686"/>
                  <a:pt x="15327" y="47823"/>
                  <a:pt x="15463" y="48005"/>
                </a:cubicBezTo>
                <a:cubicBezTo>
                  <a:pt x="15554" y="48096"/>
                  <a:pt x="15691" y="48209"/>
                  <a:pt x="15600" y="48255"/>
                </a:cubicBezTo>
                <a:cubicBezTo>
                  <a:pt x="15077" y="47800"/>
                  <a:pt x="14713" y="47254"/>
                  <a:pt x="14258" y="47050"/>
                </a:cubicBezTo>
                <a:cubicBezTo>
                  <a:pt x="14326" y="47004"/>
                  <a:pt x="14235" y="46913"/>
                  <a:pt x="14303" y="46845"/>
                </a:cubicBezTo>
                <a:cubicBezTo>
                  <a:pt x="14599" y="47095"/>
                  <a:pt x="14963" y="47550"/>
                  <a:pt x="15099" y="47391"/>
                </a:cubicBezTo>
                <a:cubicBezTo>
                  <a:pt x="14895" y="47118"/>
                  <a:pt x="14758" y="47118"/>
                  <a:pt x="14576" y="46845"/>
                </a:cubicBezTo>
                <a:cubicBezTo>
                  <a:pt x="14895" y="46868"/>
                  <a:pt x="14417" y="46527"/>
                  <a:pt x="14576" y="46390"/>
                </a:cubicBezTo>
                <a:cubicBezTo>
                  <a:pt x="14690" y="46368"/>
                  <a:pt x="14849" y="46527"/>
                  <a:pt x="14963" y="46549"/>
                </a:cubicBezTo>
                <a:cubicBezTo>
                  <a:pt x="15691" y="47300"/>
                  <a:pt x="16282" y="47891"/>
                  <a:pt x="16532" y="48346"/>
                </a:cubicBezTo>
                <a:cubicBezTo>
                  <a:pt x="16668" y="48596"/>
                  <a:pt x="16668" y="48414"/>
                  <a:pt x="16805" y="48619"/>
                </a:cubicBezTo>
                <a:cubicBezTo>
                  <a:pt x="17010" y="48892"/>
                  <a:pt x="17146" y="49233"/>
                  <a:pt x="17419" y="49506"/>
                </a:cubicBezTo>
                <a:cubicBezTo>
                  <a:pt x="17282" y="49392"/>
                  <a:pt x="17169" y="49324"/>
                  <a:pt x="17078" y="49324"/>
                </a:cubicBezTo>
                <a:close/>
                <a:moveTo>
                  <a:pt x="13098" y="46504"/>
                </a:moveTo>
                <a:cubicBezTo>
                  <a:pt x="13053" y="46663"/>
                  <a:pt x="12871" y="46436"/>
                  <a:pt x="12803" y="46413"/>
                </a:cubicBezTo>
                <a:cubicBezTo>
                  <a:pt x="12734" y="46390"/>
                  <a:pt x="12825" y="46549"/>
                  <a:pt x="12803" y="46549"/>
                </a:cubicBezTo>
                <a:cubicBezTo>
                  <a:pt x="12712" y="46527"/>
                  <a:pt x="12484" y="46208"/>
                  <a:pt x="12416" y="46390"/>
                </a:cubicBezTo>
                <a:cubicBezTo>
                  <a:pt x="12666" y="46595"/>
                  <a:pt x="12825" y="46663"/>
                  <a:pt x="13076" y="46936"/>
                </a:cubicBezTo>
                <a:cubicBezTo>
                  <a:pt x="13098" y="46822"/>
                  <a:pt x="12985" y="46640"/>
                  <a:pt x="13166" y="46709"/>
                </a:cubicBezTo>
                <a:cubicBezTo>
                  <a:pt x="13326" y="46845"/>
                  <a:pt x="13871" y="47323"/>
                  <a:pt x="13530" y="47163"/>
                </a:cubicBezTo>
                <a:cubicBezTo>
                  <a:pt x="13576" y="47072"/>
                  <a:pt x="13212" y="46845"/>
                  <a:pt x="13189" y="46982"/>
                </a:cubicBezTo>
                <a:cubicBezTo>
                  <a:pt x="13303" y="47141"/>
                  <a:pt x="13690" y="47459"/>
                  <a:pt x="13690" y="47709"/>
                </a:cubicBezTo>
                <a:cubicBezTo>
                  <a:pt x="13371" y="47277"/>
                  <a:pt x="12462" y="46709"/>
                  <a:pt x="12120" y="46163"/>
                </a:cubicBezTo>
                <a:cubicBezTo>
                  <a:pt x="12302" y="46322"/>
                  <a:pt x="12234" y="46072"/>
                  <a:pt x="12143" y="46004"/>
                </a:cubicBezTo>
                <a:cubicBezTo>
                  <a:pt x="11848" y="45731"/>
                  <a:pt x="11643" y="45708"/>
                  <a:pt x="11347" y="45458"/>
                </a:cubicBezTo>
                <a:cubicBezTo>
                  <a:pt x="11620" y="45322"/>
                  <a:pt x="12416" y="46072"/>
                  <a:pt x="12689" y="46390"/>
                </a:cubicBezTo>
                <a:cubicBezTo>
                  <a:pt x="12621" y="46186"/>
                  <a:pt x="12757" y="46277"/>
                  <a:pt x="12848" y="46208"/>
                </a:cubicBezTo>
                <a:cubicBezTo>
                  <a:pt x="12484" y="46095"/>
                  <a:pt x="12075" y="45708"/>
                  <a:pt x="12052" y="45390"/>
                </a:cubicBezTo>
                <a:cubicBezTo>
                  <a:pt x="12166" y="45481"/>
                  <a:pt x="12280" y="45617"/>
                  <a:pt x="12325" y="45503"/>
                </a:cubicBezTo>
                <a:cubicBezTo>
                  <a:pt x="12780" y="45845"/>
                  <a:pt x="12734" y="46049"/>
                  <a:pt x="13098" y="46368"/>
                </a:cubicBezTo>
                <a:cubicBezTo>
                  <a:pt x="13076" y="46413"/>
                  <a:pt x="13030" y="46436"/>
                  <a:pt x="13098" y="46504"/>
                </a:cubicBezTo>
                <a:close/>
                <a:moveTo>
                  <a:pt x="16805" y="50051"/>
                </a:moveTo>
                <a:cubicBezTo>
                  <a:pt x="16646" y="49801"/>
                  <a:pt x="16373" y="49756"/>
                  <a:pt x="16305" y="49619"/>
                </a:cubicBezTo>
                <a:cubicBezTo>
                  <a:pt x="16259" y="49574"/>
                  <a:pt x="16396" y="49574"/>
                  <a:pt x="16282" y="49483"/>
                </a:cubicBezTo>
                <a:cubicBezTo>
                  <a:pt x="16214" y="49437"/>
                  <a:pt x="16032" y="49528"/>
                  <a:pt x="16054" y="49324"/>
                </a:cubicBezTo>
                <a:cubicBezTo>
                  <a:pt x="16305" y="49528"/>
                  <a:pt x="16145" y="49301"/>
                  <a:pt x="16282" y="49210"/>
                </a:cubicBezTo>
                <a:cubicBezTo>
                  <a:pt x="16168" y="49096"/>
                  <a:pt x="15895" y="48937"/>
                  <a:pt x="16054" y="48892"/>
                </a:cubicBezTo>
                <a:cubicBezTo>
                  <a:pt x="16327" y="49051"/>
                  <a:pt x="16327" y="49324"/>
                  <a:pt x="16373" y="49392"/>
                </a:cubicBezTo>
                <a:cubicBezTo>
                  <a:pt x="16464" y="49483"/>
                  <a:pt x="16532" y="49415"/>
                  <a:pt x="16623" y="49551"/>
                </a:cubicBezTo>
                <a:cubicBezTo>
                  <a:pt x="16646" y="49551"/>
                  <a:pt x="16600" y="49619"/>
                  <a:pt x="16623" y="49688"/>
                </a:cubicBezTo>
                <a:cubicBezTo>
                  <a:pt x="16737" y="49824"/>
                  <a:pt x="16964" y="49915"/>
                  <a:pt x="16941" y="50051"/>
                </a:cubicBezTo>
                <a:cubicBezTo>
                  <a:pt x="16873" y="50006"/>
                  <a:pt x="16828" y="50006"/>
                  <a:pt x="16805" y="50051"/>
                </a:cubicBezTo>
                <a:close/>
                <a:moveTo>
                  <a:pt x="17760" y="50552"/>
                </a:moveTo>
                <a:cubicBezTo>
                  <a:pt x="17965" y="50597"/>
                  <a:pt x="17942" y="50711"/>
                  <a:pt x="18101" y="50870"/>
                </a:cubicBezTo>
                <a:cubicBezTo>
                  <a:pt x="18215" y="50893"/>
                  <a:pt x="18601" y="51097"/>
                  <a:pt x="18624" y="51302"/>
                </a:cubicBezTo>
                <a:cubicBezTo>
                  <a:pt x="18397" y="51143"/>
                  <a:pt x="17896" y="50870"/>
                  <a:pt x="17760" y="50552"/>
                </a:cubicBezTo>
                <a:close/>
                <a:moveTo>
                  <a:pt x="16623" y="49415"/>
                </a:moveTo>
                <a:cubicBezTo>
                  <a:pt x="16714" y="49301"/>
                  <a:pt x="16919" y="49506"/>
                  <a:pt x="17123" y="49688"/>
                </a:cubicBezTo>
                <a:cubicBezTo>
                  <a:pt x="17078" y="49892"/>
                  <a:pt x="16737" y="49369"/>
                  <a:pt x="16623" y="49415"/>
                </a:cubicBezTo>
                <a:close/>
                <a:moveTo>
                  <a:pt x="18510" y="51711"/>
                </a:moveTo>
                <a:cubicBezTo>
                  <a:pt x="18761" y="51893"/>
                  <a:pt x="19147" y="52030"/>
                  <a:pt x="19033" y="52257"/>
                </a:cubicBezTo>
                <a:cubicBezTo>
                  <a:pt x="18897" y="52098"/>
                  <a:pt x="18488" y="51848"/>
                  <a:pt x="18510" y="51711"/>
                </a:cubicBezTo>
                <a:close/>
                <a:moveTo>
                  <a:pt x="16873" y="50120"/>
                </a:moveTo>
                <a:cubicBezTo>
                  <a:pt x="17010" y="50324"/>
                  <a:pt x="17191" y="50097"/>
                  <a:pt x="17191" y="50347"/>
                </a:cubicBezTo>
                <a:cubicBezTo>
                  <a:pt x="17101" y="50279"/>
                  <a:pt x="17055" y="50279"/>
                  <a:pt x="16987" y="50279"/>
                </a:cubicBezTo>
                <a:cubicBezTo>
                  <a:pt x="17055" y="50438"/>
                  <a:pt x="17260" y="50620"/>
                  <a:pt x="17305" y="50779"/>
                </a:cubicBezTo>
                <a:cubicBezTo>
                  <a:pt x="17123" y="50688"/>
                  <a:pt x="16941" y="50302"/>
                  <a:pt x="16873" y="50120"/>
                </a:cubicBezTo>
                <a:close/>
                <a:moveTo>
                  <a:pt x="22172" y="17738"/>
                </a:moveTo>
                <a:cubicBezTo>
                  <a:pt x="21830" y="17897"/>
                  <a:pt x="21307" y="18284"/>
                  <a:pt x="21057" y="18284"/>
                </a:cubicBezTo>
                <a:cubicBezTo>
                  <a:pt x="21421" y="18125"/>
                  <a:pt x="21944" y="17738"/>
                  <a:pt x="22172" y="17738"/>
                </a:cubicBezTo>
                <a:close/>
                <a:moveTo>
                  <a:pt x="70266" y="7892"/>
                </a:moveTo>
                <a:cubicBezTo>
                  <a:pt x="70335" y="7983"/>
                  <a:pt x="70471" y="8415"/>
                  <a:pt x="70335" y="8437"/>
                </a:cubicBezTo>
                <a:cubicBezTo>
                  <a:pt x="70335" y="8278"/>
                  <a:pt x="70153" y="7914"/>
                  <a:pt x="70266" y="7892"/>
                </a:cubicBezTo>
                <a:close/>
                <a:moveTo>
                  <a:pt x="68993" y="2025"/>
                </a:moveTo>
                <a:cubicBezTo>
                  <a:pt x="69061" y="1775"/>
                  <a:pt x="69471" y="3184"/>
                  <a:pt x="69357" y="3412"/>
                </a:cubicBezTo>
                <a:cubicBezTo>
                  <a:pt x="69175" y="2798"/>
                  <a:pt x="69152" y="2343"/>
                  <a:pt x="68993" y="2025"/>
                </a:cubicBezTo>
                <a:close/>
                <a:moveTo>
                  <a:pt x="71813" y="14463"/>
                </a:moveTo>
                <a:cubicBezTo>
                  <a:pt x="71745" y="14236"/>
                  <a:pt x="71449" y="13827"/>
                  <a:pt x="71654" y="13622"/>
                </a:cubicBezTo>
                <a:cubicBezTo>
                  <a:pt x="71881" y="14395"/>
                  <a:pt x="72154" y="15509"/>
                  <a:pt x="72336" y="16305"/>
                </a:cubicBezTo>
                <a:cubicBezTo>
                  <a:pt x="72404" y="16533"/>
                  <a:pt x="72563" y="16715"/>
                  <a:pt x="72450" y="16874"/>
                </a:cubicBezTo>
                <a:cubicBezTo>
                  <a:pt x="72154" y="15805"/>
                  <a:pt x="71995" y="15123"/>
                  <a:pt x="71813" y="14463"/>
                </a:cubicBezTo>
                <a:close/>
                <a:moveTo>
                  <a:pt x="70426" y="8619"/>
                </a:moveTo>
                <a:cubicBezTo>
                  <a:pt x="70539" y="9006"/>
                  <a:pt x="70653" y="9211"/>
                  <a:pt x="70585" y="9529"/>
                </a:cubicBezTo>
                <a:cubicBezTo>
                  <a:pt x="70562" y="9233"/>
                  <a:pt x="70357" y="8756"/>
                  <a:pt x="70426" y="8619"/>
                </a:cubicBezTo>
                <a:close/>
                <a:moveTo>
                  <a:pt x="57760" y="456"/>
                </a:moveTo>
                <a:cubicBezTo>
                  <a:pt x="57964" y="410"/>
                  <a:pt x="59010" y="251"/>
                  <a:pt x="59010" y="433"/>
                </a:cubicBezTo>
                <a:cubicBezTo>
                  <a:pt x="58624" y="433"/>
                  <a:pt x="57987" y="547"/>
                  <a:pt x="57760" y="456"/>
                </a:cubicBezTo>
                <a:close/>
                <a:moveTo>
                  <a:pt x="53939" y="660"/>
                </a:moveTo>
                <a:cubicBezTo>
                  <a:pt x="54189" y="660"/>
                  <a:pt x="54462" y="638"/>
                  <a:pt x="54621" y="706"/>
                </a:cubicBezTo>
                <a:cubicBezTo>
                  <a:pt x="54394" y="683"/>
                  <a:pt x="53871" y="842"/>
                  <a:pt x="53939" y="660"/>
                </a:cubicBezTo>
                <a:close/>
                <a:moveTo>
                  <a:pt x="59192" y="387"/>
                </a:moveTo>
                <a:cubicBezTo>
                  <a:pt x="59420" y="296"/>
                  <a:pt x="59965" y="319"/>
                  <a:pt x="60147" y="319"/>
                </a:cubicBezTo>
                <a:cubicBezTo>
                  <a:pt x="59829" y="410"/>
                  <a:pt x="59442" y="501"/>
                  <a:pt x="59192" y="387"/>
                </a:cubicBezTo>
                <a:close/>
                <a:moveTo>
                  <a:pt x="68538" y="296"/>
                </a:moveTo>
                <a:lnTo>
                  <a:pt x="68493" y="206"/>
                </a:lnTo>
                <a:cubicBezTo>
                  <a:pt x="68493" y="183"/>
                  <a:pt x="68493" y="160"/>
                  <a:pt x="68447" y="160"/>
                </a:cubicBezTo>
                <a:lnTo>
                  <a:pt x="68265" y="160"/>
                </a:lnTo>
                <a:cubicBezTo>
                  <a:pt x="68152" y="160"/>
                  <a:pt x="68038" y="183"/>
                  <a:pt x="67924" y="183"/>
                </a:cubicBezTo>
                <a:cubicBezTo>
                  <a:pt x="67697" y="183"/>
                  <a:pt x="67469" y="183"/>
                  <a:pt x="67265" y="206"/>
                </a:cubicBezTo>
                <a:cubicBezTo>
                  <a:pt x="66173" y="206"/>
                  <a:pt x="65036" y="92"/>
                  <a:pt x="63968" y="251"/>
                </a:cubicBezTo>
                <a:cubicBezTo>
                  <a:pt x="64149" y="1"/>
                  <a:pt x="64900" y="160"/>
                  <a:pt x="65446" y="137"/>
                </a:cubicBezTo>
                <a:cubicBezTo>
                  <a:pt x="65991" y="137"/>
                  <a:pt x="66514" y="115"/>
                  <a:pt x="67060" y="92"/>
                </a:cubicBezTo>
                <a:cubicBezTo>
                  <a:pt x="67333" y="92"/>
                  <a:pt x="67606" y="92"/>
                  <a:pt x="67879" y="92"/>
                </a:cubicBezTo>
                <a:cubicBezTo>
                  <a:pt x="68015" y="92"/>
                  <a:pt x="68174" y="69"/>
                  <a:pt x="68311" y="69"/>
                </a:cubicBezTo>
                <a:lnTo>
                  <a:pt x="68538" y="69"/>
                </a:lnTo>
                <a:cubicBezTo>
                  <a:pt x="68584" y="115"/>
                  <a:pt x="68584" y="206"/>
                  <a:pt x="68606" y="296"/>
                </a:cubicBezTo>
                <a:cubicBezTo>
                  <a:pt x="68720" y="729"/>
                  <a:pt x="68993" y="1411"/>
                  <a:pt x="68925" y="1775"/>
                </a:cubicBezTo>
                <a:cubicBezTo>
                  <a:pt x="68811" y="1252"/>
                  <a:pt x="68675" y="751"/>
                  <a:pt x="68538" y="296"/>
                </a:cubicBezTo>
                <a:close/>
                <a:moveTo>
                  <a:pt x="32518" y="8051"/>
                </a:moveTo>
                <a:cubicBezTo>
                  <a:pt x="32291" y="8278"/>
                  <a:pt x="32404" y="8369"/>
                  <a:pt x="32223" y="8597"/>
                </a:cubicBezTo>
                <a:cubicBezTo>
                  <a:pt x="32018" y="8551"/>
                  <a:pt x="32382" y="8301"/>
                  <a:pt x="32200" y="8255"/>
                </a:cubicBezTo>
                <a:cubicBezTo>
                  <a:pt x="32336" y="8096"/>
                  <a:pt x="32427" y="8005"/>
                  <a:pt x="32518" y="8051"/>
                </a:cubicBezTo>
                <a:close/>
                <a:moveTo>
                  <a:pt x="31859" y="8665"/>
                </a:moveTo>
                <a:cubicBezTo>
                  <a:pt x="31995" y="8756"/>
                  <a:pt x="31768" y="9006"/>
                  <a:pt x="31563" y="9256"/>
                </a:cubicBezTo>
                <a:cubicBezTo>
                  <a:pt x="31404" y="9165"/>
                  <a:pt x="31836" y="8824"/>
                  <a:pt x="31859" y="8665"/>
                </a:cubicBezTo>
                <a:close/>
                <a:moveTo>
                  <a:pt x="29858" y="11257"/>
                </a:moveTo>
                <a:cubicBezTo>
                  <a:pt x="29630" y="11507"/>
                  <a:pt x="29653" y="11689"/>
                  <a:pt x="29312" y="12008"/>
                </a:cubicBezTo>
                <a:cubicBezTo>
                  <a:pt x="29062" y="11939"/>
                  <a:pt x="29835" y="11257"/>
                  <a:pt x="29858" y="11257"/>
                </a:cubicBezTo>
                <a:close/>
                <a:moveTo>
                  <a:pt x="32200" y="8688"/>
                </a:moveTo>
                <a:cubicBezTo>
                  <a:pt x="32404" y="8756"/>
                  <a:pt x="31859" y="9142"/>
                  <a:pt x="31904" y="9279"/>
                </a:cubicBezTo>
                <a:cubicBezTo>
                  <a:pt x="31836" y="9165"/>
                  <a:pt x="31609" y="9711"/>
                  <a:pt x="31518" y="9597"/>
                </a:cubicBezTo>
                <a:cubicBezTo>
                  <a:pt x="31859" y="9233"/>
                  <a:pt x="31950" y="8983"/>
                  <a:pt x="32200" y="8688"/>
                </a:cubicBezTo>
                <a:close/>
                <a:moveTo>
                  <a:pt x="35656" y="6163"/>
                </a:moveTo>
                <a:cubicBezTo>
                  <a:pt x="35702" y="6277"/>
                  <a:pt x="35497" y="6323"/>
                  <a:pt x="35338" y="6368"/>
                </a:cubicBezTo>
                <a:cubicBezTo>
                  <a:pt x="35270" y="6254"/>
                  <a:pt x="35429" y="6186"/>
                  <a:pt x="35656" y="6163"/>
                </a:cubicBezTo>
                <a:close/>
                <a:moveTo>
                  <a:pt x="53871" y="5004"/>
                </a:moveTo>
                <a:cubicBezTo>
                  <a:pt x="53780" y="5004"/>
                  <a:pt x="53621" y="5004"/>
                  <a:pt x="53598" y="5072"/>
                </a:cubicBezTo>
                <a:cubicBezTo>
                  <a:pt x="53462" y="4981"/>
                  <a:pt x="52438" y="5163"/>
                  <a:pt x="52734" y="4981"/>
                </a:cubicBezTo>
                <a:cubicBezTo>
                  <a:pt x="52893" y="5049"/>
                  <a:pt x="53735" y="4799"/>
                  <a:pt x="53871" y="5004"/>
                </a:cubicBezTo>
                <a:close/>
                <a:moveTo>
                  <a:pt x="33337" y="7937"/>
                </a:moveTo>
                <a:cubicBezTo>
                  <a:pt x="33428" y="8096"/>
                  <a:pt x="33087" y="8324"/>
                  <a:pt x="32859" y="8574"/>
                </a:cubicBezTo>
                <a:cubicBezTo>
                  <a:pt x="32655" y="8824"/>
                  <a:pt x="32359" y="9142"/>
                  <a:pt x="32291" y="9347"/>
                </a:cubicBezTo>
                <a:cubicBezTo>
                  <a:pt x="32177" y="9006"/>
                  <a:pt x="33041" y="8301"/>
                  <a:pt x="33337" y="7937"/>
                </a:cubicBezTo>
                <a:close/>
                <a:moveTo>
                  <a:pt x="68015" y="16874"/>
                </a:moveTo>
                <a:cubicBezTo>
                  <a:pt x="67924" y="16965"/>
                  <a:pt x="67788" y="16601"/>
                  <a:pt x="67742" y="16465"/>
                </a:cubicBezTo>
                <a:cubicBezTo>
                  <a:pt x="67697" y="16305"/>
                  <a:pt x="67651" y="15919"/>
                  <a:pt x="67720" y="15873"/>
                </a:cubicBezTo>
                <a:cubicBezTo>
                  <a:pt x="67879" y="16374"/>
                  <a:pt x="67833" y="16510"/>
                  <a:pt x="68015" y="16874"/>
                </a:cubicBezTo>
                <a:close/>
                <a:moveTo>
                  <a:pt x="29357" y="12485"/>
                </a:moveTo>
                <a:cubicBezTo>
                  <a:pt x="29198" y="12667"/>
                  <a:pt x="29016" y="12826"/>
                  <a:pt x="28834" y="12985"/>
                </a:cubicBezTo>
                <a:cubicBezTo>
                  <a:pt x="28675" y="12872"/>
                  <a:pt x="29289" y="12462"/>
                  <a:pt x="29357" y="12485"/>
                </a:cubicBezTo>
                <a:close/>
                <a:moveTo>
                  <a:pt x="63581" y="251"/>
                </a:moveTo>
                <a:cubicBezTo>
                  <a:pt x="62921" y="296"/>
                  <a:pt x="62285" y="296"/>
                  <a:pt x="61762" y="251"/>
                </a:cubicBezTo>
                <a:cubicBezTo>
                  <a:pt x="62512" y="183"/>
                  <a:pt x="63149" y="115"/>
                  <a:pt x="63763" y="160"/>
                </a:cubicBezTo>
                <a:cubicBezTo>
                  <a:pt x="63763" y="206"/>
                  <a:pt x="63740" y="274"/>
                  <a:pt x="63581" y="251"/>
                </a:cubicBezTo>
                <a:close/>
                <a:moveTo>
                  <a:pt x="38908" y="62126"/>
                </a:moveTo>
                <a:cubicBezTo>
                  <a:pt x="38863" y="62217"/>
                  <a:pt x="38431" y="62149"/>
                  <a:pt x="38226" y="62195"/>
                </a:cubicBezTo>
                <a:cubicBezTo>
                  <a:pt x="38226" y="62126"/>
                  <a:pt x="38180" y="62081"/>
                  <a:pt x="38135" y="62058"/>
                </a:cubicBezTo>
                <a:cubicBezTo>
                  <a:pt x="38362" y="61967"/>
                  <a:pt x="38772" y="62263"/>
                  <a:pt x="38999" y="61967"/>
                </a:cubicBezTo>
                <a:cubicBezTo>
                  <a:pt x="39295" y="61967"/>
                  <a:pt x="39272" y="62126"/>
                  <a:pt x="39681" y="62058"/>
                </a:cubicBezTo>
                <a:cubicBezTo>
                  <a:pt x="39704" y="62308"/>
                  <a:pt x="39113" y="62149"/>
                  <a:pt x="38908" y="62126"/>
                </a:cubicBezTo>
                <a:close/>
                <a:moveTo>
                  <a:pt x="48231" y="59716"/>
                </a:moveTo>
                <a:cubicBezTo>
                  <a:pt x="47936" y="59830"/>
                  <a:pt x="47663" y="59875"/>
                  <a:pt x="47481" y="59852"/>
                </a:cubicBezTo>
                <a:cubicBezTo>
                  <a:pt x="47822" y="59693"/>
                  <a:pt x="48004" y="59557"/>
                  <a:pt x="48368" y="59511"/>
                </a:cubicBezTo>
                <a:cubicBezTo>
                  <a:pt x="48254" y="59579"/>
                  <a:pt x="48209" y="59648"/>
                  <a:pt x="48231" y="59716"/>
                </a:cubicBezTo>
                <a:close/>
                <a:moveTo>
                  <a:pt x="49278" y="59261"/>
                </a:moveTo>
                <a:cubicBezTo>
                  <a:pt x="49482" y="59125"/>
                  <a:pt x="49641" y="59034"/>
                  <a:pt x="49801" y="59079"/>
                </a:cubicBezTo>
                <a:cubicBezTo>
                  <a:pt x="49596" y="59216"/>
                  <a:pt x="49437" y="59329"/>
                  <a:pt x="49278" y="59261"/>
                </a:cubicBezTo>
                <a:close/>
                <a:moveTo>
                  <a:pt x="46390" y="60057"/>
                </a:moveTo>
                <a:cubicBezTo>
                  <a:pt x="46685" y="59989"/>
                  <a:pt x="46981" y="59898"/>
                  <a:pt x="47276" y="59807"/>
                </a:cubicBezTo>
                <a:cubicBezTo>
                  <a:pt x="47299" y="60011"/>
                  <a:pt x="46571" y="60057"/>
                  <a:pt x="46390" y="60057"/>
                </a:cubicBezTo>
                <a:close/>
                <a:moveTo>
                  <a:pt x="27879" y="59216"/>
                </a:moveTo>
                <a:cubicBezTo>
                  <a:pt x="29039" y="59420"/>
                  <a:pt x="29880" y="59193"/>
                  <a:pt x="30744" y="59466"/>
                </a:cubicBezTo>
                <a:cubicBezTo>
                  <a:pt x="30312" y="59443"/>
                  <a:pt x="29676" y="59398"/>
                  <a:pt x="29153" y="59375"/>
                </a:cubicBezTo>
                <a:cubicBezTo>
                  <a:pt x="28743" y="59352"/>
                  <a:pt x="27697" y="59284"/>
                  <a:pt x="27879" y="59216"/>
                </a:cubicBezTo>
                <a:close/>
                <a:moveTo>
                  <a:pt x="36270" y="59466"/>
                </a:moveTo>
                <a:cubicBezTo>
                  <a:pt x="36657" y="59511"/>
                  <a:pt x="37248" y="59420"/>
                  <a:pt x="37475" y="59534"/>
                </a:cubicBezTo>
                <a:cubicBezTo>
                  <a:pt x="37134" y="59534"/>
                  <a:pt x="36543" y="59602"/>
                  <a:pt x="36270" y="59466"/>
                </a:cubicBezTo>
                <a:close/>
                <a:moveTo>
                  <a:pt x="46344" y="60648"/>
                </a:moveTo>
                <a:cubicBezTo>
                  <a:pt x="46321" y="60489"/>
                  <a:pt x="46367" y="60353"/>
                  <a:pt x="46435" y="60239"/>
                </a:cubicBezTo>
                <a:cubicBezTo>
                  <a:pt x="46594" y="60193"/>
                  <a:pt x="46640" y="60239"/>
                  <a:pt x="46822" y="60193"/>
                </a:cubicBezTo>
                <a:cubicBezTo>
                  <a:pt x="46822" y="60375"/>
                  <a:pt x="46617" y="60535"/>
                  <a:pt x="46344" y="60648"/>
                </a:cubicBezTo>
                <a:close/>
                <a:moveTo>
                  <a:pt x="33655" y="59579"/>
                </a:moveTo>
                <a:cubicBezTo>
                  <a:pt x="33723" y="59398"/>
                  <a:pt x="34155" y="59534"/>
                  <a:pt x="34406" y="59534"/>
                </a:cubicBezTo>
                <a:cubicBezTo>
                  <a:pt x="34792" y="59511"/>
                  <a:pt x="35497" y="59398"/>
                  <a:pt x="35634" y="59648"/>
                </a:cubicBezTo>
                <a:cubicBezTo>
                  <a:pt x="35133" y="59602"/>
                  <a:pt x="34337" y="59511"/>
                  <a:pt x="33655" y="59579"/>
                </a:cubicBezTo>
                <a:close/>
                <a:moveTo>
                  <a:pt x="5708" y="23196"/>
                </a:moveTo>
                <a:cubicBezTo>
                  <a:pt x="5867" y="22673"/>
                  <a:pt x="5958" y="22286"/>
                  <a:pt x="6072" y="22013"/>
                </a:cubicBezTo>
                <a:cubicBezTo>
                  <a:pt x="6049" y="22354"/>
                  <a:pt x="5867" y="22877"/>
                  <a:pt x="5708" y="23196"/>
                </a:cubicBezTo>
                <a:close/>
                <a:moveTo>
                  <a:pt x="16214" y="16601"/>
                </a:moveTo>
                <a:cubicBezTo>
                  <a:pt x="16100" y="16646"/>
                  <a:pt x="16009" y="16897"/>
                  <a:pt x="15964" y="16692"/>
                </a:cubicBezTo>
                <a:cubicBezTo>
                  <a:pt x="16214" y="16510"/>
                  <a:pt x="16941" y="16260"/>
                  <a:pt x="17191" y="16260"/>
                </a:cubicBezTo>
                <a:cubicBezTo>
                  <a:pt x="16941" y="16374"/>
                  <a:pt x="16509" y="16624"/>
                  <a:pt x="16214" y="16601"/>
                </a:cubicBezTo>
                <a:close/>
                <a:moveTo>
                  <a:pt x="43547" y="61899"/>
                </a:moveTo>
                <a:cubicBezTo>
                  <a:pt x="43774" y="61831"/>
                  <a:pt x="44070" y="61717"/>
                  <a:pt x="44138" y="61853"/>
                </a:cubicBezTo>
                <a:cubicBezTo>
                  <a:pt x="43956" y="61899"/>
                  <a:pt x="43683" y="62013"/>
                  <a:pt x="43547" y="61899"/>
                </a:cubicBezTo>
                <a:close/>
                <a:moveTo>
                  <a:pt x="47777" y="2343"/>
                </a:moveTo>
                <a:cubicBezTo>
                  <a:pt x="47731" y="2343"/>
                  <a:pt x="47663" y="2343"/>
                  <a:pt x="47686" y="2389"/>
                </a:cubicBezTo>
                <a:cubicBezTo>
                  <a:pt x="47868" y="2366"/>
                  <a:pt x="47936" y="2411"/>
                  <a:pt x="47981" y="2457"/>
                </a:cubicBezTo>
                <a:cubicBezTo>
                  <a:pt x="47686" y="2480"/>
                  <a:pt x="47481" y="2434"/>
                  <a:pt x="47390" y="2320"/>
                </a:cubicBezTo>
                <a:cubicBezTo>
                  <a:pt x="47549" y="2320"/>
                  <a:pt x="47754" y="2275"/>
                  <a:pt x="47777" y="2343"/>
                </a:cubicBezTo>
                <a:close/>
                <a:moveTo>
                  <a:pt x="6163" y="39614"/>
                </a:moveTo>
                <a:cubicBezTo>
                  <a:pt x="6049" y="39659"/>
                  <a:pt x="6254" y="39841"/>
                  <a:pt x="6185" y="39887"/>
                </a:cubicBezTo>
                <a:cubicBezTo>
                  <a:pt x="6390" y="40091"/>
                  <a:pt x="6686" y="40705"/>
                  <a:pt x="6868" y="40592"/>
                </a:cubicBezTo>
                <a:cubicBezTo>
                  <a:pt x="6435" y="40205"/>
                  <a:pt x="6458" y="40046"/>
                  <a:pt x="6163" y="39614"/>
                </a:cubicBezTo>
                <a:close/>
                <a:moveTo>
                  <a:pt x="6572" y="40000"/>
                </a:moveTo>
                <a:cubicBezTo>
                  <a:pt x="6390" y="40091"/>
                  <a:pt x="6799" y="40387"/>
                  <a:pt x="6890" y="40569"/>
                </a:cubicBezTo>
                <a:cubicBezTo>
                  <a:pt x="7072" y="40478"/>
                  <a:pt x="6663" y="40182"/>
                  <a:pt x="6572" y="40000"/>
                </a:cubicBezTo>
                <a:close/>
                <a:moveTo>
                  <a:pt x="6072" y="39318"/>
                </a:moveTo>
                <a:cubicBezTo>
                  <a:pt x="6140" y="39182"/>
                  <a:pt x="5890" y="39182"/>
                  <a:pt x="5821" y="39295"/>
                </a:cubicBezTo>
                <a:cubicBezTo>
                  <a:pt x="5844" y="39386"/>
                  <a:pt x="5890" y="39500"/>
                  <a:pt x="6003" y="39637"/>
                </a:cubicBezTo>
                <a:cubicBezTo>
                  <a:pt x="6003" y="39546"/>
                  <a:pt x="5935" y="39204"/>
                  <a:pt x="6072" y="39318"/>
                </a:cubicBezTo>
                <a:close/>
                <a:moveTo>
                  <a:pt x="5821" y="40273"/>
                </a:moveTo>
                <a:cubicBezTo>
                  <a:pt x="5935" y="40455"/>
                  <a:pt x="5981" y="40364"/>
                  <a:pt x="6117" y="40592"/>
                </a:cubicBezTo>
                <a:cubicBezTo>
                  <a:pt x="6185" y="40478"/>
                  <a:pt x="6049" y="40296"/>
                  <a:pt x="6003" y="40137"/>
                </a:cubicBezTo>
                <a:close/>
                <a:moveTo>
                  <a:pt x="4434" y="37317"/>
                </a:moveTo>
                <a:cubicBezTo>
                  <a:pt x="4434" y="37181"/>
                  <a:pt x="4525" y="37203"/>
                  <a:pt x="4434" y="37090"/>
                </a:cubicBezTo>
                <a:cubicBezTo>
                  <a:pt x="4252" y="37203"/>
                  <a:pt x="4412" y="37704"/>
                  <a:pt x="4434" y="37977"/>
                </a:cubicBezTo>
                <a:cubicBezTo>
                  <a:pt x="4639" y="37954"/>
                  <a:pt x="4412" y="37522"/>
                  <a:pt x="4434" y="37317"/>
                </a:cubicBezTo>
                <a:close/>
                <a:moveTo>
                  <a:pt x="5026" y="37590"/>
                </a:moveTo>
                <a:cubicBezTo>
                  <a:pt x="5117" y="37635"/>
                  <a:pt x="5230" y="37704"/>
                  <a:pt x="5344" y="37704"/>
                </a:cubicBezTo>
                <a:cubicBezTo>
                  <a:pt x="5344" y="37431"/>
                  <a:pt x="5139" y="37567"/>
                  <a:pt x="5026" y="37590"/>
                </a:cubicBezTo>
                <a:close/>
                <a:moveTo>
                  <a:pt x="5253" y="37340"/>
                </a:moveTo>
                <a:cubicBezTo>
                  <a:pt x="5230" y="37226"/>
                  <a:pt x="5230" y="37158"/>
                  <a:pt x="5321" y="37158"/>
                </a:cubicBezTo>
                <a:cubicBezTo>
                  <a:pt x="5253" y="37067"/>
                  <a:pt x="5208" y="36976"/>
                  <a:pt x="5048" y="37021"/>
                </a:cubicBezTo>
                <a:cubicBezTo>
                  <a:pt x="5071" y="37112"/>
                  <a:pt x="5048" y="37181"/>
                  <a:pt x="4980" y="37203"/>
                </a:cubicBezTo>
                <a:cubicBezTo>
                  <a:pt x="5048" y="37317"/>
                  <a:pt x="5117" y="37408"/>
                  <a:pt x="5253" y="37340"/>
                </a:cubicBezTo>
                <a:close/>
                <a:moveTo>
                  <a:pt x="5526" y="33929"/>
                </a:moveTo>
                <a:cubicBezTo>
                  <a:pt x="5389" y="33906"/>
                  <a:pt x="5276" y="34406"/>
                  <a:pt x="5298" y="34543"/>
                </a:cubicBezTo>
                <a:cubicBezTo>
                  <a:pt x="5458" y="34406"/>
                  <a:pt x="5344" y="34156"/>
                  <a:pt x="5526" y="33929"/>
                </a:cubicBezTo>
                <a:close/>
                <a:moveTo>
                  <a:pt x="5890" y="29813"/>
                </a:moveTo>
                <a:cubicBezTo>
                  <a:pt x="5776" y="29927"/>
                  <a:pt x="5821" y="30450"/>
                  <a:pt x="5685" y="30154"/>
                </a:cubicBezTo>
                <a:cubicBezTo>
                  <a:pt x="5526" y="30222"/>
                  <a:pt x="5617" y="30472"/>
                  <a:pt x="5617" y="30541"/>
                </a:cubicBezTo>
                <a:cubicBezTo>
                  <a:pt x="5753" y="30472"/>
                  <a:pt x="6140" y="29927"/>
                  <a:pt x="5890" y="29813"/>
                </a:cubicBezTo>
                <a:close/>
                <a:moveTo>
                  <a:pt x="6026" y="29654"/>
                </a:moveTo>
                <a:cubicBezTo>
                  <a:pt x="6026" y="29517"/>
                  <a:pt x="5981" y="29449"/>
                  <a:pt x="5890" y="29426"/>
                </a:cubicBezTo>
                <a:cubicBezTo>
                  <a:pt x="5799" y="29517"/>
                  <a:pt x="5753" y="29745"/>
                  <a:pt x="5685" y="29972"/>
                </a:cubicBezTo>
                <a:cubicBezTo>
                  <a:pt x="5799" y="29881"/>
                  <a:pt x="5867" y="29495"/>
                  <a:pt x="6026" y="29654"/>
                </a:cubicBezTo>
                <a:close/>
                <a:moveTo>
                  <a:pt x="9005" y="23537"/>
                </a:moveTo>
                <a:cubicBezTo>
                  <a:pt x="8823" y="23628"/>
                  <a:pt x="8846" y="23719"/>
                  <a:pt x="8755" y="24060"/>
                </a:cubicBezTo>
                <a:cubicBezTo>
                  <a:pt x="8891" y="24037"/>
                  <a:pt x="9051" y="23764"/>
                  <a:pt x="9005" y="23537"/>
                </a:cubicBezTo>
                <a:close/>
                <a:moveTo>
                  <a:pt x="7641" y="22604"/>
                </a:moveTo>
                <a:cubicBezTo>
                  <a:pt x="7527" y="22718"/>
                  <a:pt x="7436" y="22991"/>
                  <a:pt x="7322" y="23218"/>
                </a:cubicBezTo>
                <a:cubicBezTo>
                  <a:pt x="7527" y="23082"/>
                  <a:pt x="7595" y="23014"/>
                  <a:pt x="7641" y="22604"/>
                </a:cubicBezTo>
                <a:close/>
                <a:moveTo>
                  <a:pt x="9437" y="22150"/>
                </a:moveTo>
                <a:cubicBezTo>
                  <a:pt x="9323" y="22081"/>
                  <a:pt x="9255" y="22218"/>
                  <a:pt x="9301" y="22286"/>
                </a:cubicBezTo>
                <a:cubicBezTo>
                  <a:pt x="9483" y="22331"/>
                  <a:pt x="9346" y="22195"/>
                  <a:pt x="9437" y="22150"/>
                </a:cubicBezTo>
                <a:close/>
                <a:moveTo>
                  <a:pt x="9483" y="22013"/>
                </a:moveTo>
                <a:cubicBezTo>
                  <a:pt x="9505" y="21922"/>
                  <a:pt x="9392" y="21808"/>
                  <a:pt x="9369" y="21695"/>
                </a:cubicBezTo>
                <a:cubicBezTo>
                  <a:pt x="9323" y="21672"/>
                  <a:pt x="9301" y="21740"/>
                  <a:pt x="9346" y="21786"/>
                </a:cubicBezTo>
                <a:cubicBezTo>
                  <a:pt x="9414" y="21854"/>
                  <a:pt x="9346" y="21922"/>
                  <a:pt x="9483" y="22013"/>
                </a:cubicBezTo>
                <a:close/>
                <a:moveTo>
                  <a:pt x="9596" y="21808"/>
                </a:moveTo>
                <a:cubicBezTo>
                  <a:pt x="9596" y="21786"/>
                  <a:pt x="9596" y="21740"/>
                  <a:pt x="9596" y="21717"/>
                </a:cubicBezTo>
                <a:cubicBezTo>
                  <a:pt x="9596" y="21695"/>
                  <a:pt x="9642" y="21695"/>
                  <a:pt x="9665" y="21717"/>
                </a:cubicBezTo>
                <a:cubicBezTo>
                  <a:pt x="9619" y="21672"/>
                  <a:pt x="9574" y="21649"/>
                  <a:pt x="9596" y="21627"/>
                </a:cubicBezTo>
                <a:cubicBezTo>
                  <a:pt x="9414" y="21490"/>
                  <a:pt x="9483" y="21649"/>
                  <a:pt x="9437" y="21786"/>
                </a:cubicBezTo>
                <a:cubicBezTo>
                  <a:pt x="9574" y="21877"/>
                  <a:pt x="9596" y="21854"/>
                  <a:pt x="9596" y="21808"/>
                </a:cubicBezTo>
                <a:close/>
                <a:moveTo>
                  <a:pt x="18670" y="15919"/>
                </a:moveTo>
                <a:cubicBezTo>
                  <a:pt x="18692" y="15828"/>
                  <a:pt x="19011" y="15737"/>
                  <a:pt x="18965" y="15669"/>
                </a:cubicBezTo>
                <a:cubicBezTo>
                  <a:pt x="19102" y="15623"/>
                  <a:pt x="19102" y="15737"/>
                  <a:pt x="19147" y="15782"/>
                </a:cubicBezTo>
                <a:cubicBezTo>
                  <a:pt x="19329" y="15623"/>
                  <a:pt x="19807" y="15441"/>
                  <a:pt x="19829" y="15282"/>
                </a:cubicBezTo>
                <a:cubicBezTo>
                  <a:pt x="19625" y="15259"/>
                  <a:pt x="19534" y="15623"/>
                  <a:pt x="19170" y="15623"/>
                </a:cubicBezTo>
                <a:cubicBezTo>
                  <a:pt x="19193" y="15578"/>
                  <a:pt x="19215" y="15509"/>
                  <a:pt x="19193" y="15464"/>
                </a:cubicBezTo>
                <a:cubicBezTo>
                  <a:pt x="18965" y="15487"/>
                  <a:pt x="18897" y="15669"/>
                  <a:pt x="18715" y="15782"/>
                </a:cubicBezTo>
                <a:cubicBezTo>
                  <a:pt x="18465" y="15964"/>
                  <a:pt x="18078" y="16055"/>
                  <a:pt x="18670" y="15919"/>
                </a:cubicBezTo>
                <a:close/>
                <a:moveTo>
                  <a:pt x="20398" y="15123"/>
                </a:moveTo>
                <a:cubicBezTo>
                  <a:pt x="20375" y="15009"/>
                  <a:pt x="20193" y="15123"/>
                  <a:pt x="20193" y="14964"/>
                </a:cubicBezTo>
                <a:cubicBezTo>
                  <a:pt x="20057" y="15055"/>
                  <a:pt x="20057" y="15123"/>
                  <a:pt x="19898" y="15191"/>
                </a:cubicBezTo>
                <a:cubicBezTo>
                  <a:pt x="20034" y="15214"/>
                  <a:pt x="20148" y="15259"/>
                  <a:pt x="20398" y="15123"/>
                </a:cubicBezTo>
                <a:close/>
                <a:moveTo>
                  <a:pt x="25628" y="11894"/>
                </a:moveTo>
                <a:cubicBezTo>
                  <a:pt x="25651" y="11735"/>
                  <a:pt x="25492" y="11803"/>
                  <a:pt x="25514" y="11621"/>
                </a:cubicBezTo>
                <a:cubicBezTo>
                  <a:pt x="25241" y="11803"/>
                  <a:pt x="25173" y="11712"/>
                  <a:pt x="24969" y="12008"/>
                </a:cubicBezTo>
                <a:cubicBezTo>
                  <a:pt x="25014" y="12121"/>
                  <a:pt x="25264" y="11803"/>
                  <a:pt x="25355" y="11871"/>
                </a:cubicBezTo>
                <a:cubicBezTo>
                  <a:pt x="25401" y="11939"/>
                  <a:pt x="25014" y="12076"/>
                  <a:pt x="24855" y="12280"/>
                </a:cubicBezTo>
                <a:cubicBezTo>
                  <a:pt x="24900" y="12326"/>
                  <a:pt x="24878" y="12371"/>
                  <a:pt x="24832" y="12417"/>
                </a:cubicBezTo>
                <a:cubicBezTo>
                  <a:pt x="25037" y="12280"/>
                  <a:pt x="25310" y="12053"/>
                  <a:pt x="25628" y="11894"/>
                </a:cubicBezTo>
                <a:close/>
                <a:moveTo>
                  <a:pt x="28925" y="8733"/>
                </a:moveTo>
                <a:cubicBezTo>
                  <a:pt x="28834" y="8642"/>
                  <a:pt x="28743" y="8642"/>
                  <a:pt x="28584" y="8824"/>
                </a:cubicBezTo>
                <a:cubicBezTo>
                  <a:pt x="28539" y="9006"/>
                  <a:pt x="28743" y="8938"/>
                  <a:pt x="28925" y="8733"/>
                </a:cubicBezTo>
                <a:close/>
                <a:moveTo>
                  <a:pt x="29198" y="7755"/>
                </a:moveTo>
                <a:cubicBezTo>
                  <a:pt x="29198" y="7892"/>
                  <a:pt x="29221" y="7914"/>
                  <a:pt x="29357" y="7892"/>
                </a:cubicBezTo>
                <a:cubicBezTo>
                  <a:pt x="29585" y="7596"/>
                  <a:pt x="29448" y="7482"/>
                  <a:pt x="29585" y="7232"/>
                </a:cubicBezTo>
                <a:cubicBezTo>
                  <a:pt x="29335" y="7255"/>
                  <a:pt x="29335" y="7641"/>
                  <a:pt x="28948" y="7914"/>
                </a:cubicBezTo>
                <a:cubicBezTo>
                  <a:pt x="29016" y="7937"/>
                  <a:pt x="29107" y="7892"/>
                  <a:pt x="29198" y="7755"/>
                </a:cubicBezTo>
                <a:close/>
                <a:moveTo>
                  <a:pt x="32927" y="7346"/>
                </a:moveTo>
                <a:cubicBezTo>
                  <a:pt x="32927" y="7278"/>
                  <a:pt x="32905" y="7209"/>
                  <a:pt x="32837" y="7164"/>
                </a:cubicBezTo>
                <a:cubicBezTo>
                  <a:pt x="32700" y="7278"/>
                  <a:pt x="32791" y="7323"/>
                  <a:pt x="32586" y="7460"/>
                </a:cubicBezTo>
                <a:cubicBezTo>
                  <a:pt x="32700" y="7460"/>
                  <a:pt x="32791" y="7482"/>
                  <a:pt x="32927" y="7346"/>
                </a:cubicBezTo>
                <a:close/>
                <a:moveTo>
                  <a:pt x="31722" y="5345"/>
                </a:moveTo>
                <a:cubicBezTo>
                  <a:pt x="31881" y="5208"/>
                  <a:pt x="31609" y="5345"/>
                  <a:pt x="31609" y="5367"/>
                </a:cubicBezTo>
                <a:cubicBezTo>
                  <a:pt x="31631" y="5186"/>
                  <a:pt x="32018" y="5026"/>
                  <a:pt x="32291" y="4776"/>
                </a:cubicBezTo>
                <a:cubicBezTo>
                  <a:pt x="32063" y="4663"/>
                  <a:pt x="31540" y="5299"/>
                  <a:pt x="31449" y="5481"/>
                </a:cubicBezTo>
                <a:cubicBezTo>
                  <a:pt x="31245" y="5709"/>
                  <a:pt x="31245" y="5436"/>
                  <a:pt x="31017" y="5754"/>
                </a:cubicBezTo>
                <a:cubicBezTo>
                  <a:pt x="31108" y="5981"/>
                  <a:pt x="31518" y="5367"/>
                  <a:pt x="31722" y="5345"/>
                </a:cubicBezTo>
                <a:close/>
                <a:moveTo>
                  <a:pt x="33678" y="6664"/>
                </a:moveTo>
                <a:cubicBezTo>
                  <a:pt x="33610" y="6573"/>
                  <a:pt x="33473" y="6664"/>
                  <a:pt x="33337" y="6800"/>
                </a:cubicBezTo>
                <a:cubicBezTo>
                  <a:pt x="33405" y="6937"/>
                  <a:pt x="33632" y="6777"/>
                  <a:pt x="33678" y="6664"/>
                </a:cubicBezTo>
                <a:close/>
                <a:moveTo>
                  <a:pt x="34064" y="6800"/>
                </a:moveTo>
                <a:cubicBezTo>
                  <a:pt x="34224" y="6709"/>
                  <a:pt x="34360" y="6641"/>
                  <a:pt x="34269" y="6527"/>
                </a:cubicBezTo>
                <a:cubicBezTo>
                  <a:pt x="34110" y="6595"/>
                  <a:pt x="33974" y="6686"/>
                  <a:pt x="34064" y="6800"/>
                </a:cubicBezTo>
                <a:close/>
                <a:moveTo>
                  <a:pt x="34747" y="6163"/>
                </a:moveTo>
                <a:cubicBezTo>
                  <a:pt x="34588" y="6163"/>
                  <a:pt x="34383" y="6004"/>
                  <a:pt x="34246" y="6209"/>
                </a:cubicBezTo>
                <a:cubicBezTo>
                  <a:pt x="34360" y="6277"/>
                  <a:pt x="34519" y="6254"/>
                  <a:pt x="34747" y="6163"/>
                </a:cubicBezTo>
                <a:close/>
                <a:moveTo>
                  <a:pt x="33792" y="3366"/>
                </a:moveTo>
                <a:cubicBezTo>
                  <a:pt x="33519" y="3435"/>
                  <a:pt x="33223" y="3480"/>
                  <a:pt x="33314" y="3662"/>
                </a:cubicBezTo>
                <a:cubicBezTo>
                  <a:pt x="33496" y="3548"/>
                  <a:pt x="33951" y="3480"/>
                  <a:pt x="33792" y="3366"/>
                </a:cubicBezTo>
                <a:close/>
                <a:moveTo>
                  <a:pt x="34155" y="3162"/>
                </a:moveTo>
                <a:cubicBezTo>
                  <a:pt x="34042" y="3093"/>
                  <a:pt x="33655" y="3184"/>
                  <a:pt x="33519" y="3321"/>
                </a:cubicBezTo>
                <a:cubicBezTo>
                  <a:pt x="33655" y="3366"/>
                  <a:pt x="34019" y="3275"/>
                  <a:pt x="34155" y="3162"/>
                </a:cubicBezTo>
                <a:close/>
                <a:moveTo>
                  <a:pt x="34565" y="2593"/>
                </a:moveTo>
                <a:cubicBezTo>
                  <a:pt x="34588" y="2639"/>
                  <a:pt x="34542" y="2661"/>
                  <a:pt x="34474" y="2684"/>
                </a:cubicBezTo>
                <a:cubicBezTo>
                  <a:pt x="34633" y="2730"/>
                  <a:pt x="34906" y="2457"/>
                  <a:pt x="34951" y="2366"/>
                </a:cubicBezTo>
                <a:cubicBezTo>
                  <a:pt x="34815" y="2480"/>
                  <a:pt x="34428" y="2525"/>
                  <a:pt x="34110" y="2616"/>
                </a:cubicBezTo>
                <a:cubicBezTo>
                  <a:pt x="34201" y="2661"/>
                  <a:pt x="34360" y="2639"/>
                  <a:pt x="34565" y="2593"/>
                </a:cubicBezTo>
                <a:close/>
                <a:moveTo>
                  <a:pt x="36862" y="3230"/>
                </a:moveTo>
                <a:cubicBezTo>
                  <a:pt x="37021" y="3275"/>
                  <a:pt x="37407" y="3230"/>
                  <a:pt x="37316" y="3071"/>
                </a:cubicBezTo>
                <a:cubicBezTo>
                  <a:pt x="37157" y="3025"/>
                  <a:pt x="36771" y="3071"/>
                  <a:pt x="36862" y="3230"/>
                </a:cubicBezTo>
                <a:close/>
                <a:moveTo>
                  <a:pt x="40113" y="3093"/>
                </a:moveTo>
                <a:cubicBezTo>
                  <a:pt x="40432" y="3025"/>
                  <a:pt x="40159" y="2980"/>
                  <a:pt x="40568" y="3003"/>
                </a:cubicBezTo>
                <a:cubicBezTo>
                  <a:pt x="40818" y="3003"/>
                  <a:pt x="41091" y="2980"/>
                  <a:pt x="41250" y="3025"/>
                </a:cubicBezTo>
                <a:cubicBezTo>
                  <a:pt x="41137" y="3162"/>
                  <a:pt x="40818" y="3093"/>
                  <a:pt x="40409" y="3207"/>
                </a:cubicBezTo>
                <a:cubicBezTo>
                  <a:pt x="40568" y="3389"/>
                  <a:pt x="40727" y="3162"/>
                  <a:pt x="40977" y="3139"/>
                </a:cubicBezTo>
                <a:cubicBezTo>
                  <a:pt x="41114" y="3184"/>
                  <a:pt x="41137" y="3298"/>
                  <a:pt x="41296" y="3344"/>
                </a:cubicBezTo>
                <a:cubicBezTo>
                  <a:pt x="41455" y="3298"/>
                  <a:pt x="41296" y="3253"/>
                  <a:pt x="41273" y="3207"/>
                </a:cubicBezTo>
                <a:cubicBezTo>
                  <a:pt x="41409" y="3071"/>
                  <a:pt x="41978" y="3025"/>
                  <a:pt x="42592" y="2934"/>
                </a:cubicBezTo>
                <a:cubicBezTo>
                  <a:pt x="42751" y="2957"/>
                  <a:pt x="42728" y="3093"/>
                  <a:pt x="43070" y="3025"/>
                </a:cubicBezTo>
                <a:cubicBezTo>
                  <a:pt x="43001" y="2980"/>
                  <a:pt x="42956" y="2912"/>
                  <a:pt x="42956" y="2843"/>
                </a:cubicBezTo>
                <a:cubicBezTo>
                  <a:pt x="43115" y="2957"/>
                  <a:pt x="43411" y="2912"/>
                  <a:pt x="43820" y="2843"/>
                </a:cubicBezTo>
                <a:cubicBezTo>
                  <a:pt x="44070" y="2821"/>
                  <a:pt x="44297" y="2912"/>
                  <a:pt x="44093" y="2775"/>
                </a:cubicBezTo>
                <a:cubicBezTo>
                  <a:pt x="44252" y="2730"/>
                  <a:pt x="44275" y="2798"/>
                  <a:pt x="44297" y="2843"/>
                </a:cubicBezTo>
                <a:cubicBezTo>
                  <a:pt x="44707" y="2866"/>
                  <a:pt x="45071" y="2639"/>
                  <a:pt x="45162" y="2821"/>
                </a:cubicBezTo>
                <a:cubicBezTo>
                  <a:pt x="45207" y="2934"/>
                  <a:pt x="44616" y="2821"/>
                  <a:pt x="44798" y="2980"/>
                </a:cubicBezTo>
                <a:cubicBezTo>
                  <a:pt x="45184" y="2957"/>
                  <a:pt x="45321" y="2866"/>
                  <a:pt x="45639" y="2912"/>
                </a:cubicBezTo>
                <a:cubicBezTo>
                  <a:pt x="45616" y="2821"/>
                  <a:pt x="45389" y="2843"/>
                  <a:pt x="45344" y="2752"/>
                </a:cubicBezTo>
                <a:cubicBezTo>
                  <a:pt x="45525" y="2821"/>
                  <a:pt x="46117" y="2639"/>
                  <a:pt x="46026" y="2866"/>
                </a:cubicBezTo>
                <a:cubicBezTo>
                  <a:pt x="46276" y="2775"/>
                  <a:pt x="46685" y="2730"/>
                  <a:pt x="47072" y="2775"/>
                </a:cubicBezTo>
                <a:cubicBezTo>
                  <a:pt x="47390" y="2616"/>
                  <a:pt x="48072" y="2684"/>
                  <a:pt x="48777" y="2593"/>
                </a:cubicBezTo>
                <a:cubicBezTo>
                  <a:pt x="48891" y="2661"/>
                  <a:pt x="49141" y="2661"/>
                  <a:pt x="49255" y="2730"/>
                </a:cubicBezTo>
                <a:cubicBezTo>
                  <a:pt x="49619" y="2707"/>
                  <a:pt x="49300" y="2684"/>
                  <a:pt x="49346" y="2593"/>
                </a:cubicBezTo>
                <a:cubicBezTo>
                  <a:pt x="50096" y="2570"/>
                  <a:pt x="50528" y="2661"/>
                  <a:pt x="51347" y="2525"/>
                </a:cubicBezTo>
                <a:cubicBezTo>
                  <a:pt x="51461" y="2525"/>
                  <a:pt x="51552" y="2570"/>
                  <a:pt x="51552" y="2639"/>
                </a:cubicBezTo>
                <a:cubicBezTo>
                  <a:pt x="52052" y="2593"/>
                  <a:pt x="52575" y="2480"/>
                  <a:pt x="53143" y="2434"/>
                </a:cubicBezTo>
                <a:cubicBezTo>
                  <a:pt x="53484" y="2411"/>
                  <a:pt x="54280" y="2593"/>
                  <a:pt x="54189" y="2252"/>
                </a:cubicBezTo>
                <a:cubicBezTo>
                  <a:pt x="53121" y="2320"/>
                  <a:pt x="52643" y="2320"/>
                  <a:pt x="51620" y="2343"/>
                </a:cubicBezTo>
                <a:cubicBezTo>
                  <a:pt x="51370" y="2389"/>
                  <a:pt x="51301" y="2298"/>
                  <a:pt x="51210" y="2229"/>
                </a:cubicBezTo>
                <a:cubicBezTo>
                  <a:pt x="50574" y="2343"/>
                  <a:pt x="49891" y="2389"/>
                  <a:pt x="49323" y="2389"/>
                </a:cubicBezTo>
                <a:cubicBezTo>
                  <a:pt x="49209" y="2389"/>
                  <a:pt x="49005" y="2411"/>
                  <a:pt x="48936" y="2320"/>
                </a:cubicBezTo>
                <a:cubicBezTo>
                  <a:pt x="48664" y="2320"/>
                  <a:pt x="48754" y="2434"/>
                  <a:pt x="48573" y="2457"/>
                </a:cubicBezTo>
                <a:cubicBezTo>
                  <a:pt x="48095" y="2457"/>
                  <a:pt x="48368" y="2275"/>
                  <a:pt x="47959" y="2275"/>
                </a:cubicBezTo>
                <a:cubicBezTo>
                  <a:pt x="48050" y="2184"/>
                  <a:pt x="48254" y="2116"/>
                  <a:pt x="48027" y="2025"/>
                </a:cubicBezTo>
                <a:cubicBezTo>
                  <a:pt x="47936" y="2047"/>
                  <a:pt x="47959" y="2116"/>
                  <a:pt x="47959" y="2184"/>
                </a:cubicBezTo>
                <a:cubicBezTo>
                  <a:pt x="47777" y="2229"/>
                  <a:pt x="47572" y="2161"/>
                  <a:pt x="47390" y="2184"/>
                </a:cubicBezTo>
                <a:cubicBezTo>
                  <a:pt x="47367" y="2184"/>
                  <a:pt x="47413" y="2275"/>
                  <a:pt x="47390" y="2275"/>
                </a:cubicBezTo>
                <a:cubicBezTo>
                  <a:pt x="47345" y="2298"/>
                  <a:pt x="46799" y="2298"/>
                  <a:pt x="46731" y="2343"/>
                </a:cubicBezTo>
                <a:cubicBezTo>
                  <a:pt x="46685" y="2343"/>
                  <a:pt x="46640" y="2480"/>
                  <a:pt x="46549" y="2480"/>
                </a:cubicBezTo>
                <a:cubicBezTo>
                  <a:pt x="46299" y="2343"/>
                  <a:pt x="45957" y="2525"/>
                  <a:pt x="45503" y="2548"/>
                </a:cubicBezTo>
                <a:cubicBezTo>
                  <a:pt x="45503" y="2457"/>
                  <a:pt x="45821" y="2480"/>
                  <a:pt x="45867" y="2411"/>
                </a:cubicBezTo>
                <a:cubicBezTo>
                  <a:pt x="45730" y="2161"/>
                  <a:pt x="45344" y="2548"/>
                  <a:pt x="45207" y="2434"/>
                </a:cubicBezTo>
                <a:cubicBezTo>
                  <a:pt x="45093" y="2457"/>
                  <a:pt x="45162" y="2480"/>
                  <a:pt x="45207" y="2480"/>
                </a:cubicBezTo>
                <a:cubicBezTo>
                  <a:pt x="45184" y="2730"/>
                  <a:pt x="44525" y="2457"/>
                  <a:pt x="44343" y="2457"/>
                </a:cubicBezTo>
                <a:cubicBezTo>
                  <a:pt x="44184" y="2457"/>
                  <a:pt x="44025" y="2502"/>
                  <a:pt x="43888" y="2548"/>
                </a:cubicBezTo>
                <a:cubicBezTo>
                  <a:pt x="43979" y="2707"/>
                  <a:pt x="44047" y="2570"/>
                  <a:pt x="44366" y="2548"/>
                </a:cubicBezTo>
                <a:cubicBezTo>
                  <a:pt x="44479" y="2684"/>
                  <a:pt x="44161" y="2661"/>
                  <a:pt x="44002" y="2684"/>
                </a:cubicBezTo>
                <a:cubicBezTo>
                  <a:pt x="43911" y="2548"/>
                  <a:pt x="43342" y="2730"/>
                  <a:pt x="43388" y="2502"/>
                </a:cubicBezTo>
                <a:cubicBezTo>
                  <a:pt x="43160" y="2548"/>
                  <a:pt x="43138" y="2661"/>
                  <a:pt x="42933" y="2707"/>
                </a:cubicBezTo>
                <a:cubicBezTo>
                  <a:pt x="42910" y="2707"/>
                  <a:pt x="42456" y="2616"/>
                  <a:pt x="42569" y="2775"/>
                </a:cubicBezTo>
                <a:cubicBezTo>
                  <a:pt x="42228" y="2798"/>
                  <a:pt x="42114" y="2684"/>
                  <a:pt x="41796" y="2821"/>
                </a:cubicBezTo>
                <a:cubicBezTo>
                  <a:pt x="41819" y="2684"/>
                  <a:pt x="39590" y="2821"/>
                  <a:pt x="40113" y="3093"/>
                </a:cubicBezTo>
                <a:close/>
                <a:moveTo>
                  <a:pt x="42137" y="5367"/>
                </a:moveTo>
                <a:cubicBezTo>
                  <a:pt x="42114" y="5254"/>
                  <a:pt x="41773" y="5277"/>
                  <a:pt x="41660" y="5367"/>
                </a:cubicBezTo>
                <a:cubicBezTo>
                  <a:pt x="41682" y="5481"/>
                  <a:pt x="42023" y="5436"/>
                  <a:pt x="42137" y="5367"/>
                </a:cubicBezTo>
                <a:close/>
                <a:moveTo>
                  <a:pt x="47708" y="5072"/>
                </a:moveTo>
                <a:cubicBezTo>
                  <a:pt x="47890" y="4958"/>
                  <a:pt x="47708" y="4935"/>
                  <a:pt x="47686" y="4822"/>
                </a:cubicBezTo>
                <a:cubicBezTo>
                  <a:pt x="47390" y="4890"/>
                  <a:pt x="47413" y="5049"/>
                  <a:pt x="47049" y="4981"/>
                </a:cubicBezTo>
                <a:cubicBezTo>
                  <a:pt x="47026" y="5140"/>
                  <a:pt x="47549" y="5004"/>
                  <a:pt x="47708" y="5072"/>
                </a:cubicBezTo>
                <a:close/>
                <a:moveTo>
                  <a:pt x="50346" y="4844"/>
                </a:moveTo>
                <a:cubicBezTo>
                  <a:pt x="50187" y="4799"/>
                  <a:pt x="49778" y="4754"/>
                  <a:pt x="49596" y="4844"/>
                </a:cubicBezTo>
                <a:cubicBezTo>
                  <a:pt x="49801" y="5004"/>
                  <a:pt x="49982" y="4844"/>
                  <a:pt x="50346" y="4844"/>
                </a:cubicBezTo>
                <a:close/>
                <a:moveTo>
                  <a:pt x="54781" y="2548"/>
                </a:moveTo>
                <a:cubicBezTo>
                  <a:pt x="54781" y="2502"/>
                  <a:pt x="54667" y="2525"/>
                  <a:pt x="54599" y="2525"/>
                </a:cubicBezTo>
                <a:cubicBezTo>
                  <a:pt x="54553" y="2389"/>
                  <a:pt x="54803" y="2366"/>
                  <a:pt x="54758" y="2229"/>
                </a:cubicBezTo>
                <a:cubicBezTo>
                  <a:pt x="54167" y="2275"/>
                  <a:pt x="54280" y="2570"/>
                  <a:pt x="54781" y="2548"/>
                </a:cubicBezTo>
                <a:close/>
                <a:moveTo>
                  <a:pt x="43297" y="1843"/>
                </a:moveTo>
                <a:cubicBezTo>
                  <a:pt x="43001" y="1866"/>
                  <a:pt x="43070" y="2002"/>
                  <a:pt x="42842" y="2047"/>
                </a:cubicBezTo>
                <a:cubicBezTo>
                  <a:pt x="43047" y="2252"/>
                  <a:pt x="43820" y="1911"/>
                  <a:pt x="43297" y="1843"/>
                </a:cubicBezTo>
                <a:close/>
                <a:moveTo>
                  <a:pt x="43070" y="1547"/>
                </a:moveTo>
                <a:cubicBezTo>
                  <a:pt x="42888" y="1570"/>
                  <a:pt x="42956" y="1888"/>
                  <a:pt x="43297" y="1752"/>
                </a:cubicBezTo>
                <a:cubicBezTo>
                  <a:pt x="43411" y="1570"/>
                  <a:pt x="43024" y="1684"/>
                  <a:pt x="43070" y="1547"/>
                </a:cubicBezTo>
                <a:close/>
                <a:moveTo>
                  <a:pt x="42114" y="1547"/>
                </a:moveTo>
                <a:cubicBezTo>
                  <a:pt x="41933" y="1456"/>
                  <a:pt x="41773" y="1570"/>
                  <a:pt x="41546" y="1593"/>
                </a:cubicBezTo>
                <a:cubicBezTo>
                  <a:pt x="41500" y="1706"/>
                  <a:pt x="42228" y="1706"/>
                  <a:pt x="42114" y="1547"/>
                </a:cubicBezTo>
                <a:close/>
                <a:moveTo>
                  <a:pt x="55736" y="2389"/>
                </a:moveTo>
                <a:cubicBezTo>
                  <a:pt x="56259" y="2389"/>
                  <a:pt x="56804" y="2480"/>
                  <a:pt x="57168" y="2411"/>
                </a:cubicBezTo>
                <a:cubicBezTo>
                  <a:pt x="57032" y="2275"/>
                  <a:pt x="56782" y="2252"/>
                  <a:pt x="56281" y="2252"/>
                </a:cubicBezTo>
                <a:cubicBezTo>
                  <a:pt x="56281" y="2252"/>
                  <a:pt x="56281" y="2207"/>
                  <a:pt x="56190" y="2229"/>
                </a:cubicBezTo>
                <a:cubicBezTo>
                  <a:pt x="56168" y="2229"/>
                  <a:pt x="56190" y="2275"/>
                  <a:pt x="56099" y="2275"/>
                </a:cubicBezTo>
                <a:cubicBezTo>
                  <a:pt x="55918" y="2275"/>
                  <a:pt x="55872" y="2184"/>
                  <a:pt x="55622" y="2207"/>
                </a:cubicBezTo>
                <a:cubicBezTo>
                  <a:pt x="55395" y="2229"/>
                  <a:pt x="55190" y="2366"/>
                  <a:pt x="54962" y="2389"/>
                </a:cubicBezTo>
                <a:cubicBezTo>
                  <a:pt x="55076" y="2593"/>
                  <a:pt x="55463" y="2411"/>
                  <a:pt x="55736" y="2389"/>
                </a:cubicBezTo>
                <a:close/>
                <a:moveTo>
                  <a:pt x="66583" y="2161"/>
                </a:moveTo>
                <a:cubicBezTo>
                  <a:pt x="66674" y="2161"/>
                  <a:pt x="66765" y="2161"/>
                  <a:pt x="66878" y="2138"/>
                </a:cubicBezTo>
                <a:cubicBezTo>
                  <a:pt x="66901" y="2161"/>
                  <a:pt x="66969" y="2116"/>
                  <a:pt x="66992" y="2161"/>
                </a:cubicBezTo>
                <a:cubicBezTo>
                  <a:pt x="66992" y="2184"/>
                  <a:pt x="67015" y="2229"/>
                  <a:pt x="67015" y="2252"/>
                </a:cubicBezTo>
                <a:cubicBezTo>
                  <a:pt x="67060" y="2366"/>
                  <a:pt x="67015" y="2434"/>
                  <a:pt x="67060" y="2548"/>
                </a:cubicBezTo>
                <a:cubicBezTo>
                  <a:pt x="67106" y="2730"/>
                  <a:pt x="67265" y="2912"/>
                  <a:pt x="67310" y="3116"/>
                </a:cubicBezTo>
                <a:cubicBezTo>
                  <a:pt x="67378" y="3321"/>
                  <a:pt x="67333" y="3435"/>
                  <a:pt x="67378" y="3571"/>
                </a:cubicBezTo>
                <a:cubicBezTo>
                  <a:pt x="67447" y="3730"/>
                  <a:pt x="67560" y="4003"/>
                  <a:pt x="67674" y="3980"/>
                </a:cubicBezTo>
                <a:cubicBezTo>
                  <a:pt x="67720" y="4140"/>
                  <a:pt x="67674" y="4185"/>
                  <a:pt x="67720" y="4344"/>
                </a:cubicBezTo>
                <a:cubicBezTo>
                  <a:pt x="67856" y="4640"/>
                  <a:pt x="67674" y="4094"/>
                  <a:pt x="67765" y="4140"/>
                </a:cubicBezTo>
                <a:cubicBezTo>
                  <a:pt x="67606" y="3617"/>
                  <a:pt x="67378" y="3025"/>
                  <a:pt x="67378" y="2389"/>
                </a:cubicBezTo>
                <a:cubicBezTo>
                  <a:pt x="67310" y="2366"/>
                  <a:pt x="67288" y="2184"/>
                  <a:pt x="67219" y="2229"/>
                </a:cubicBezTo>
                <a:cubicBezTo>
                  <a:pt x="67219" y="2116"/>
                  <a:pt x="67242" y="1934"/>
                  <a:pt x="67174" y="1843"/>
                </a:cubicBezTo>
                <a:cubicBezTo>
                  <a:pt x="67037" y="1843"/>
                  <a:pt x="66878" y="1843"/>
                  <a:pt x="66674" y="1866"/>
                </a:cubicBezTo>
                <a:cubicBezTo>
                  <a:pt x="66560" y="1911"/>
                  <a:pt x="66537" y="2025"/>
                  <a:pt x="66310" y="2002"/>
                </a:cubicBezTo>
                <a:cubicBezTo>
                  <a:pt x="66264" y="2116"/>
                  <a:pt x="66401" y="2138"/>
                  <a:pt x="66583" y="2161"/>
                </a:cubicBezTo>
                <a:close/>
                <a:moveTo>
                  <a:pt x="68015" y="3548"/>
                </a:moveTo>
                <a:cubicBezTo>
                  <a:pt x="68015" y="3685"/>
                  <a:pt x="68015" y="4344"/>
                  <a:pt x="68174" y="4230"/>
                </a:cubicBezTo>
                <a:cubicBezTo>
                  <a:pt x="68220" y="4003"/>
                  <a:pt x="68083" y="3753"/>
                  <a:pt x="68015" y="3548"/>
                </a:cubicBezTo>
                <a:close/>
                <a:moveTo>
                  <a:pt x="67992" y="5800"/>
                </a:moveTo>
                <a:cubicBezTo>
                  <a:pt x="67970" y="5436"/>
                  <a:pt x="67811" y="5504"/>
                  <a:pt x="67742" y="5277"/>
                </a:cubicBezTo>
                <a:cubicBezTo>
                  <a:pt x="67651" y="5458"/>
                  <a:pt x="67902" y="5822"/>
                  <a:pt x="67992" y="5800"/>
                </a:cubicBezTo>
                <a:close/>
                <a:moveTo>
                  <a:pt x="68402" y="7164"/>
                </a:moveTo>
                <a:cubicBezTo>
                  <a:pt x="68470" y="7323"/>
                  <a:pt x="68402" y="6686"/>
                  <a:pt x="68334" y="6414"/>
                </a:cubicBezTo>
                <a:cubicBezTo>
                  <a:pt x="68220" y="6254"/>
                  <a:pt x="68402" y="6982"/>
                  <a:pt x="68402" y="7164"/>
                </a:cubicBezTo>
                <a:close/>
                <a:moveTo>
                  <a:pt x="70949" y="17829"/>
                </a:moveTo>
                <a:lnTo>
                  <a:pt x="71017" y="18102"/>
                </a:lnTo>
                <a:lnTo>
                  <a:pt x="71199" y="18056"/>
                </a:lnTo>
                <a:cubicBezTo>
                  <a:pt x="71153" y="17806"/>
                  <a:pt x="71062" y="17783"/>
                  <a:pt x="70949" y="17829"/>
                </a:cubicBezTo>
                <a:close/>
                <a:moveTo>
                  <a:pt x="74019" y="24173"/>
                </a:moveTo>
                <a:cubicBezTo>
                  <a:pt x="74064" y="24469"/>
                  <a:pt x="74200" y="24401"/>
                  <a:pt x="74269" y="24605"/>
                </a:cubicBezTo>
                <a:cubicBezTo>
                  <a:pt x="74360" y="24492"/>
                  <a:pt x="74132" y="24082"/>
                  <a:pt x="74019" y="24173"/>
                </a:cubicBezTo>
                <a:close/>
                <a:moveTo>
                  <a:pt x="71608" y="31587"/>
                </a:moveTo>
                <a:cubicBezTo>
                  <a:pt x="71790" y="31541"/>
                  <a:pt x="71745" y="31223"/>
                  <a:pt x="71813" y="31064"/>
                </a:cubicBezTo>
                <a:cubicBezTo>
                  <a:pt x="71654" y="30677"/>
                  <a:pt x="71494" y="31177"/>
                  <a:pt x="71608" y="31587"/>
                </a:cubicBezTo>
                <a:close/>
                <a:moveTo>
                  <a:pt x="71608" y="31769"/>
                </a:moveTo>
                <a:cubicBezTo>
                  <a:pt x="71836" y="32132"/>
                  <a:pt x="71585" y="32360"/>
                  <a:pt x="71631" y="32701"/>
                </a:cubicBezTo>
                <a:cubicBezTo>
                  <a:pt x="71790" y="32792"/>
                  <a:pt x="71813" y="32428"/>
                  <a:pt x="71790" y="32201"/>
                </a:cubicBezTo>
                <a:cubicBezTo>
                  <a:pt x="71767" y="32041"/>
                  <a:pt x="71722" y="31655"/>
                  <a:pt x="71608" y="31769"/>
                </a:cubicBezTo>
                <a:close/>
                <a:moveTo>
                  <a:pt x="75747" y="32246"/>
                </a:moveTo>
                <a:cubicBezTo>
                  <a:pt x="75770" y="32428"/>
                  <a:pt x="75815" y="32451"/>
                  <a:pt x="75883" y="32451"/>
                </a:cubicBezTo>
                <a:cubicBezTo>
                  <a:pt x="75974" y="32701"/>
                  <a:pt x="75724" y="32792"/>
                  <a:pt x="75883" y="32860"/>
                </a:cubicBezTo>
                <a:cubicBezTo>
                  <a:pt x="76088" y="32906"/>
                  <a:pt x="75860" y="32178"/>
                  <a:pt x="75838" y="31928"/>
                </a:cubicBezTo>
                <a:cubicBezTo>
                  <a:pt x="75724" y="31905"/>
                  <a:pt x="75951" y="32360"/>
                  <a:pt x="75747" y="32246"/>
                </a:cubicBezTo>
                <a:close/>
                <a:moveTo>
                  <a:pt x="71699" y="33429"/>
                </a:moveTo>
                <a:cubicBezTo>
                  <a:pt x="71790" y="33429"/>
                  <a:pt x="71836" y="33360"/>
                  <a:pt x="71813" y="33201"/>
                </a:cubicBezTo>
                <a:cubicBezTo>
                  <a:pt x="71858" y="33247"/>
                  <a:pt x="71904" y="33269"/>
                  <a:pt x="71949" y="33247"/>
                </a:cubicBezTo>
                <a:cubicBezTo>
                  <a:pt x="71926" y="32974"/>
                  <a:pt x="71813" y="33087"/>
                  <a:pt x="71699" y="33156"/>
                </a:cubicBezTo>
                <a:cubicBezTo>
                  <a:pt x="71654" y="33110"/>
                  <a:pt x="71631" y="33019"/>
                  <a:pt x="71540" y="33042"/>
                </a:cubicBezTo>
                <a:cubicBezTo>
                  <a:pt x="71608" y="33156"/>
                  <a:pt x="71699" y="33178"/>
                  <a:pt x="71699" y="33429"/>
                </a:cubicBezTo>
                <a:close/>
                <a:moveTo>
                  <a:pt x="71790" y="35316"/>
                </a:moveTo>
                <a:cubicBezTo>
                  <a:pt x="71904" y="35361"/>
                  <a:pt x="71972" y="35316"/>
                  <a:pt x="72040" y="35248"/>
                </a:cubicBezTo>
                <a:cubicBezTo>
                  <a:pt x="72063" y="34952"/>
                  <a:pt x="71836" y="35089"/>
                  <a:pt x="71745" y="34998"/>
                </a:cubicBezTo>
                <a:cubicBezTo>
                  <a:pt x="71745" y="35134"/>
                  <a:pt x="71813" y="35157"/>
                  <a:pt x="71790" y="35316"/>
                </a:cubicBezTo>
                <a:close/>
                <a:moveTo>
                  <a:pt x="75451" y="36658"/>
                </a:moveTo>
                <a:cubicBezTo>
                  <a:pt x="75474" y="36385"/>
                  <a:pt x="75497" y="36089"/>
                  <a:pt x="75337" y="36089"/>
                </a:cubicBezTo>
                <a:cubicBezTo>
                  <a:pt x="75315" y="36385"/>
                  <a:pt x="75269" y="36726"/>
                  <a:pt x="75451" y="36658"/>
                </a:cubicBezTo>
                <a:close/>
                <a:moveTo>
                  <a:pt x="74883" y="38659"/>
                </a:moveTo>
                <a:cubicBezTo>
                  <a:pt x="74792" y="39023"/>
                  <a:pt x="75065" y="39023"/>
                  <a:pt x="75065" y="38659"/>
                </a:cubicBezTo>
                <a:close/>
                <a:moveTo>
                  <a:pt x="69880" y="10507"/>
                </a:moveTo>
                <a:cubicBezTo>
                  <a:pt x="69789" y="10598"/>
                  <a:pt x="70016" y="11098"/>
                  <a:pt x="70107" y="11030"/>
                </a:cubicBezTo>
                <a:cubicBezTo>
                  <a:pt x="70039" y="10825"/>
                  <a:pt x="69948" y="10666"/>
                  <a:pt x="69880" y="10507"/>
                </a:cubicBezTo>
                <a:close/>
                <a:moveTo>
                  <a:pt x="69925" y="9233"/>
                </a:moveTo>
                <a:cubicBezTo>
                  <a:pt x="69880" y="9120"/>
                  <a:pt x="70016" y="9142"/>
                  <a:pt x="69994" y="9097"/>
                </a:cubicBezTo>
                <a:cubicBezTo>
                  <a:pt x="69994" y="9006"/>
                  <a:pt x="69766" y="8574"/>
                  <a:pt x="69698" y="8597"/>
                </a:cubicBezTo>
                <a:cubicBezTo>
                  <a:pt x="69789" y="8915"/>
                  <a:pt x="69698" y="8983"/>
                  <a:pt x="69789" y="9256"/>
                </a:cubicBezTo>
                <a:cubicBezTo>
                  <a:pt x="69880" y="9211"/>
                  <a:pt x="69948" y="9233"/>
                  <a:pt x="69971" y="9415"/>
                </a:cubicBezTo>
                <a:cubicBezTo>
                  <a:pt x="70153" y="9438"/>
                  <a:pt x="69994" y="9211"/>
                  <a:pt x="69925" y="9233"/>
                </a:cubicBezTo>
                <a:close/>
                <a:moveTo>
                  <a:pt x="69175" y="7573"/>
                </a:moveTo>
                <a:cubicBezTo>
                  <a:pt x="69039" y="7778"/>
                  <a:pt x="69311" y="7869"/>
                  <a:pt x="69334" y="8119"/>
                </a:cubicBezTo>
                <a:cubicBezTo>
                  <a:pt x="69448" y="7960"/>
                  <a:pt x="69220" y="7664"/>
                  <a:pt x="69175" y="7573"/>
                </a:cubicBezTo>
                <a:close/>
                <a:moveTo>
                  <a:pt x="27561" y="8551"/>
                </a:moveTo>
                <a:cubicBezTo>
                  <a:pt x="27697" y="8460"/>
                  <a:pt x="27788" y="8551"/>
                  <a:pt x="27970" y="8301"/>
                </a:cubicBezTo>
                <a:cubicBezTo>
                  <a:pt x="27925" y="8278"/>
                  <a:pt x="27925" y="8233"/>
                  <a:pt x="27947" y="8187"/>
                </a:cubicBezTo>
                <a:cubicBezTo>
                  <a:pt x="27879" y="8119"/>
                  <a:pt x="27675" y="8460"/>
                  <a:pt x="27561" y="8551"/>
                </a:cubicBezTo>
                <a:close/>
                <a:moveTo>
                  <a:pt x="26242" y="9438"/>
                </a:moveTo>
                <a:cubicBezTo>
                  <a:pt x="26037" y="9574"/>
                  <a:pt x="26174" y="9620"/>
                  <a:pt x="26037" y="9756"/>
                </a:cubicBezTo>
                <a:cubicBezTo>
                  <a:pt x="26265" y="9620"/>
                  <a:pt x="26447" y="9483"/>
                  <a:pt x="26492" y="9574"/>
                </a:cubicBezTo>
                <a:cubicBezTo>
                  <a:pt x="26765" y="9324"/>
                  <a:pt x="26310" y="9438"/>
                  <a:pt x="26242" y="9438"/>
                </a:cubicBezTo>
                <a:close/>
                <a:moveTo>
                  <a:pt x="3070" y="32246"/>
                </a:moveTo>
                <a:cubicBezTo>
                  <a:pt x="2979" y="32519"/>
                  <a:pt x="3093" y="32564"/>
                  <a:pt x="3024" y="32815"/>
                </a:cubicBezTo>
                <a:cubicBezTo>
                  <a:pt x="3115" y="32769"/>
                  <a:pt x="3206" y="32564"/>
                  <a:pt x="3252" y="32292"/>
                </a:cubicBezTo>
                <a:close/>
                <a:moveTo>
                  <a:pt x="2661" y="39227"/>
                </a:moveTo>
                <a:cubicBezTo>
                  <a:pt x="2729" y="39364"/>
                  <a:pt x="2752" y="39182"/>
                  <a:pt x="2752" y="39182"/>
                </a:cubicBezTo>
                <a:cubicBezTo>
                  <a:pt x="2865" y="39227"/>
                  <a:pt x="2888" y="39455"/>
                  <a:pt x="3002" y="39295"/>
                </a:cubicBezTo>
                <a:cubicBezTo>
                  <a:pt x="2843" y="38886"/>
                  <a:pt x="2683" y="38909"/>
                  <a:pt x="2524" y="38841"/>
                </a:cubicBezTo>
                <a:close/>
                <a:moveTo>
                  <a:pt x="2683" y="39546"/>
                </a:moveTo>
                <a:cubicBezTo>
                  <a:pt x="2752" y="39750"/>
                  <a:pt x="2820" y="39796"/>
                  <a:pt x="2911" y="39909"/>
                </a:cubicBezTo>
                <a:cubicBezTo>
                  <a:pt x="2956" y="39841"/>
                  <a:pt x="2911" y="39705"/>
                  <a:pt x="2820" y="39477"/>
                </a:cubicBezTo>
                <a:close/>
                <a:moveTo>
                  <a:pt x="4093" y="41638"/>
                </a:moveTo>
                <a:cubicBezTo>
                  <a:pt x="3889" y="41410"/>
                  <a:pt x="3957" y="41501"/>
                  <a:pt x="3798" y="41228"/>
                </a:cubicBezTo>
                <a:cubicBezTo>
                  <a:pt x="3775" y="41274"/>
                  <a:pt x="3729" y="41274"/>
                  <a:pt x="3684" y="41206"/>
                </a:cubicBezTo>
                <a:cubicBezTo>
                  <a:pt x="3616" y="41183"/>
                  <a:pt x="4048" y="41797"/>
                  <a:pt x="4093" y="41638"/>
                </a:cubicBezTo>
                <a:close/>
                <a:moveTo>
                  <a:pt x="8368" y="46368"/>
                </a:moveTo>
                <a:cubicBezTo>
                  <a:pt x="8300" y="46208"/>
                  <a:pt x="8346" y="46095"/>
                  <a:pt x="8050" y="45867"/>
                </a:cubicBezTo>
                <a:cubicBezTo>
                  <a:pt x="8095" y="45708"/>
                  <a:pt x="8300" y="45981"/>
                  <a:pt x="8346" y="45822"/>
                </a:cubicBezTo>
                <a:cubicBezTo>
                  <a:pt x="8186" y="45640"/>
                  <a:pt x="8095" y="45617"/>
                  <a:pt x="8050" y="45731"/>
                </a:cubicBezTo>
                <a:cubicBezTo>
                  <a:pt x="7891" y="45617"/>
                  <a:pt x="7891" y="45549"/>
                  <a:pt x="7800" y="45435"/>
                </a:cubicBezTo>
                <a:cubicBezTo>
                  <a:pt x="7595" y="45322"/>
                  <a:pt x="7254" y="44821"/>
                  <a:pt x="7186" y="45003"/>
                </a:cubicBezTo>
                <a:cubicBezTo>
                  <a:pt x="7595" y="45299"/>
                  <a:pt x="7982" y="45935"/>
                  <a:pt x="8368" y="46368"/>
                </a:cubicBezTo>
                <a:close/>
                <a:moveTo>
                  <a:pt x="8982" y="46549"/>
                </a:moveTo>
                <a:cubicBezTo>
                  <a:pt x="8937" y="46322"/>
                  <a:pt x="8528" y="46163"/>
                  <a:pt x="8346" y="45958"/>
                </a:cubicBezTo>
                <a:cubicBezTo>
                  <a:pt x="8414" y="46208"/>
                  <a:pt x="8505" y="46459"/>
                  <a:pt x="8800" y="46754"/>
                </a:cubicBezTo>
                <a:cubicBezTo>
                  <a:pt x="8755" y="46686"/>
                  <a:pt x="8823" y="46413"/>
                  <a:pt x="8982" y="46549"/>
                </a:cubicBezTo>
                <a:close/>
                <a:moveTo>
                  <a:pt x="6254" y="46345"/>
                </a:moveTo>
                <a:cubicBezTo>
                  <a:pt x="6140" y="46277"/>
                  <a:pt x="6026" y="46072"/>
                  <a:pt x="5981" y="46208"/>
                </a:cubicBezTo>
                <a:cubicBezTo>
                  <a:pt x="6322" y="46322"/>
                  <a:pt x="6458" y="46663"/>
                  <a:pt x="6754" y="46754"/>
                </a:cubicBezTo>
                <a:cubicBezTo>
                  <a:pt x="6822" y="46549"/>
                  <a:pt x="6458" y="46436"/>
                  <a:pt x="6254" y="46345"/>
                </a:cubicBezTo>
                <a:close/>
                <a:moveTo>
                  <a:pt x="5458" y="44457"/>
                </a:moveTo>
                <a:cubicBezTo>
                  <a:pt x="5708" y="44730"/>
                  <a:pt x="5935" y="44844"/>
                  <a:pt x="6072" y="44798"/>
                </a:cubicBezTo>
                <a:cubicBezTo>
                  <a:pt x="5821" y="44548"/>
                  <a:pt x="5503" y="44139"/>
                  <a:pt x="5458" y="44457"/>
                </a:cubicBezTo>
                <a:close/>
                <a:moveTo>
                  <a:pt x="3707" y="43048"/>
                </a:moveTo>
                <a:cubicBezTo>
                  <a:pt x="3479" y="42911"/>
                  <a:pt x="3707" y="43389"/>
                  <a:pt x="3957" y="43639"/>
                </a:cubicBezTo>
                <a:cubicBezTo>
                  <a:pt x="4298" y="43593"/>
                  <a:pt x="3684" y="43116"/>
                  <a:pt x="3707" y="43048"/>
                </a:cubicBezTo>
                <a:close/>
                <a:moveTo>
                  <a:pt x="2479" y="41820"/>
                </a:moveTo>
                <a:cubicBezTo>
                  <a:pt x="2388" y="41888"/>
                  <a:pt x="2615" y="42183"/>
                  <a:pt x="2774" y="42411"/>
                </a:cubicBezTo>
                <a:cubicBezTo>
                  <a:pt x="2979" y="42388"/>
                  <a:pt x="2570" y="42024"/>
                  <a:pt x="2479" y="41820"/>
                </a:cubicBezTo>
                <a:close/>
                <a:moveTo>
                  <a:pt x="2592" y="40819"/>
                </a:moveTo>
                <a:lnTo>
                  <a:pt x="2865" y="41274"/>
                </a:lnTo>
                <a:cubicBezTo>
                  <a:pt x="3070" y="41251"/>
                  <a:pt x="2706" y="40614"/>
                  <a:pt x="2592" y="40819"/>
                </a:cubicBezTo>
                <a:close/>
                <a:moveTo>
                  <a:pt x="682" y="38204"/>
                </a:moveTo>
                <a:cubicBezTo>
                  <a:pt x="614" y="38340"/>
                  <a:pt x="660" y="38613"/>
                  <a:pt x="773" y="38977"/>
                </a:cubicBezTo>
                <a:cubicBezTo>
                  <a:pt x="978" y="38886"/>
                  <a:pt x="750" y="38681"/>
                  <a:pt x="682" y="38204"/>
                </a:cubicBezTo>
                <a:close/>
                <a:moveTo>
                  <a:pt x="1433" y="32132"/>
                </a:moveTo>
                <a:cubicBezTo>
                  <a:pt x="1319" y="32041"/>
                  <a:pt x="1296" y="32292"/>
                  <a:pt x="1205" y="32269"/>
                </a:cubicBezTo>
                <a:cubicBezTo>
                  <a:pt x="1160" y="32155"/>
                  <a:pt x="1183" y="31950"/>
                  <a:pt x="1046" y="31928"/>
                </a:cubicBezTo>
                <a:cubicBezTo>
                  <a:pt x="1023" y="32087"/>
                  <a:pt x="1160" y="32064"/>
                  <a:pt x="1023" y="32337"/>
                </a:cubicBezTo>
                <a:cubicBezTo>
                  <a:pt x="1251" y="32314"/>
                  <a:pt x="1296" y="32678"/>
                  <a:pt x="1433" y="32132"/>
                </a:cubicBezTo>
                <a:close/>
                <a:moveTo>
                  <a:pt x="2843" y="30632"/>
                </a:moveTo>
                <a:cubicBezTo>
                  <a:pt x="2661" y="30813"/>
                  <a:pt x="2797" y="30472"/>
                  <a:pt x="2638" y="30472"/>
                </a:cubicBezTo>
                <a:cubicBezTo>
                  <a:pt x="2433" y="30904"/>
                  <a:pt x="2706" y="30813"/>
                  <a:pt x="2592" y="31155"/>
                </a:cubicBezTo>
                <a:cubicBezTo>
                  <a:pt x="2706" y="31086"/>
                  <a:pt x="2774" y="30882"/>
                  <a:pt x="2843" y="30632"/>
                </a:cubicBezTo>
                <a:close/>
                <a:moveTo>
                  <a:pt x="2979" y="26925"/>
                </a:moveTo>
                <a:lnTo>
                  <a:pt x="3093" y="26561"/>
                </a:lnTo>
                <a:cubicBezTo>
                  <a:pt x="3002" y="26652"/>
                  <a:pt x="2888" y="26607"/>
                  <a:pt x="2797" y="26698"/>
                </a:cubicBezTo>
                <a:cubicBezTo>
                  <a:pt x="2752" y="26902"/>
                  <a:pt x="2865" y="26925"/>
                  <a:pt x="2979" y="26925"/>
                </a:cubicBezTo>
                <a:close/>
                <a:moveTo>
                  <a:pt x="7754" y="16715"/>
                </a:moveTo>
                <a:cubicBezTo>
                  <a:pt x="7345" y="16624"/>
                  <a:pt x="7004" y="16851"/>
                  <a:pt x="6526" y="16806"/>
                </a:cubicBezTo>
                <a:cubicBezTo>
                  <a:pt x="6549" y="16988"/>
                  <a:pt x="7618" y="16783"/>
                  <a:pt x="7754" y="16715"/>
                </a:cubicBezTo>
                <a:close/>
                <a:moveTo>
                  <a:pt x="9687" y="16442"/>
                </a:moveTo>
                <a:cubicBezTo>
                  <a:pt x="9346" y="16487"/>
                  <a:pt x="9278" y="16578"/>
                  <a:pt x="8823" y="16601"/>
                </a:cubicBezTo>
                <a:cubicBezTo>
                  <a:pt x="8891" y="16760"/>
                  <a:pt x="9733" y="16578"/>
                  <a:pt x="9687" y="16442"/>
                </a:cubicBezTo>
                <a:close/>
                <a:moveTo>
                  <a:pt x="14463" y="16669"/>
                </a:moveTo>
                <a:cubicBezTo>
                  <a:pt x="14144" y="16646"/>
                  <a:pt x="13962" y="16760"/>
                  <a:pt x="13576" y="16897"/>
                </a:cubicBezTo>
                <a:cubicBezTo>
                  <a:pt x="13780" y="16897"/>
                  <a:pt x="14372" y="16715"/>
                  <a:pt x="14463" y="16669"/>
                </a:cubicBezTo>
                <a:close/>
                <a:moveTo>
                  <a:pt x="17510" y="14395"/>
                </a:moveTo>
                <a:cubicBezTo>
                  <a:pt x="17919" y="14282"/>
                  <a:pt x="17328" y="14327"/>
                  <a:pt x="17601" y="14168"/>
                </a:cubicBezTo>
                <a:cubicBezTo>
                  <a:pt x="17555" y="14122"/>
                  <a:pt x="17442" y="14191"/>
                  <a:pt x="17328" y="14236"/>
                </a:cubicBezTo>
                <a:cubicBezTo>
                  <a:pt x="17464" y="14350"/>
                  <a:pt x="17419" y="14418"/>
                  <a:pt x="17510" y="14395"/>
                </a:cubicBezTo>
                <a:close/>
                <a:moveTo>
                  <a:pt x="9301" y="47186"/>
                </a:moveTo>
                <a:cubicBezTo>
                  <a:pt x="9505" y="47368"/>
                  <a:pt x="9574" y="47232"/>
                  <a:pt x="9756" y="47391"/>
                </a:cubicBezTo>
                <a:cubicBezTo>
                  <a:pt x="9733" y="47323"/>
                  <a:pt x="9733" y="47254"/>
                  <a:pt x="9824" y="47323"/>
                </a:cubicBezTo>
                <a:cubicBezTo>
                  <a:pt x="9756" y="47095"/>
                  <a:pt x="9210" y="47004"/>
                  <a:pt x="9301" y="47186"/>
                </a:cubicBezTo>
                <a:close/>
                <a:moveTo>
                  <a:pt x="10483" y="48414"/>
                </a:moveTo>
                <a:cubicBezTo>
                  <a:pt x="10756" y="48664"/>
                  <a:pt x="10961" y="48687"/>
                  <a:pt x="11211" y="48914"/>
                </a:cubicBezTo>
                <a:cubicBezTo>
                  <a:pt x="10870" y="48732"/>
                  <a:pt x="11165" y="49005"/>
                  <a:pt x="11438" y="49233"/>
                </a:cubicBezTo>
                <a:cubicBezTo>
                  <a:pt x="11484" y="49119"/>
                  <a:pt x="11484" y="48983"/>
                  <a:pt x="11416" y="48823"/>
                </a:cubicBezTo>
                <a:cubicBezTo>
                  <a:pt x="11143" y="48619"/>
                  <a:pt x="10915" y="48573"/>
                  <a:pt x="10688" y="48482"/>
                </a:cubicBezTo>
                <a:cubicBezTo>
                  <a:pt x="10529" y="48278"/>
                  <a:pt x="10893" y="48482"/>
                  <a:pt x="10756" y="48278"/>
                </a:cubicBezTo>
                <a:cubicBezTo>
                  <a:pt x="10529" y="48028"/>
                  <a:pt x="10347" y="47800"/>
                  <a:pt x="10028" y="47527"/>
                </a:cubicBezTo>
                <a:cubicBezTo>
                  <a:pt x="9778" y="47391"/>
                  <a:pt x="10165" y="48028"/>
                  <a:pt x="9733" y="47573"/>
                </a:cubicBezTo>
                <a:cubicBezTo>
                  <a:pt x="9846" y="47868"/>
                  <a:pt x="10483" y="48119"/>
                  <a:pt x="10483" y="48414"/>
                </a:cubicBezTo>
                <a:close/>
                <a:moveTo>
                  <a:pt x="9960" y="48323"/>
                </a:moveTo>
                <a:cubicBezTo>
                  <a:pt x="9801" y="48141"/>
                  <a:pt x="9619" y="48005"/>
                  <a:pt x="9505" y="47959"/>
                </a:cubicBezTo>
                <a:cubicBezTo>
                  <a:pt x="9460" y="48005"/>
                  <a:pt x="9960" y="48528"/>
                  <a:pt x="9960" y="48323"/>
                </a:cubicBezTo>
                <a:close/>
                <a:moveTo>
                  <a:pt x="9232" y="49142"/>
                </a:moveTo>
                <a:cubicBezTo>
                  <a:pt x="9483" y="49301"/>
                  <a:pt x="9414" y="49324"/>
                  <a:pt x="9619" y="49415"/>
                </a:cubicBezTo>
                <a:cubicBezTo>
                  <a:pt x="9619" y="49233"/>
                  <a:pt x="9483" y="49278"/>
                  <a:pt x="9323" y="49028"/>
                </a:cubicBezTo>
                <a:close/>
                <a:moveTo>
                  <a:pt x="12780" y="50438"/>
                </a:moveTo>
                <a:cubicBezTo>
                  <a:pt x="12825" y="50620"/>
                  <a:pt x="13030" y="50870"/>
                  <a:pt x="13303" y="51120"/>
                </a:cubicBezTo>
                <a:cubicBezTo>
                  <a:pt x="13235" y="50870"/>
                  <a:pt x="13553" y="50984"/>
                  <a:pt x="13803" y="51279"/>
                </a:cubicBezTo>
                <a:cubicBezTo>
                  <a:pt x="13917" y="51097"/>
                  <a:pt x="13257" y="50916"/>
                  <a:pt x="13076" y="50529"/>
                </a:cubicBezTo>
                <a:lnTo>
                  <a:pt x="12985" y="50643"/>
                </a:lnTo>
                <a:cubicBezTo>
                  <a:pt x="12803" y="50438"/>
                  <a:pt x="12666" y="50051"/>
                  <a:pt x="12439" y="50120"/>
                </a:cubicBezTo>
                <a:cubicBezTo>
                  <a:pt x="12348" y="50006"/>
                  <a:pt x="12462" y="49960"/>
                  <a:pt x="12484" y="49915"/>
                </a:cubicBezTo>
                <a:lnTo>
                  <a:pt x="12348" y="49779"/>
                </a:lnTo>
                <a:cubicBezTo>
                  <a:pt x="12325" y="49801"/>
                  <a:pt x="12234" y="49733"/>
                  <a:pt x="12189" y="49688"/>
                </a:cubicBezTo>
                <a:cubicBezTo>
                  <a:pt x="12120" y="49756"/>
                  <a:pt x="12393" y="49915"/>
                  <a:pt x="12302" y="49983"/>
                </a:cubicBezTo>
                <a:cubicBezTo>
                  <a:pt x="12143" y="49779"/>
                  <a:pt x="11961" y="49597"/>
                  <a:pt x="11688" y="49369"/>
                </a:cubicBezTo>
                <a:cubicBezTo>
                  <a:pt x="11597" y="49710"/>
                  <a:pt x="12439" y="50074"/>
                  <a:pt x="12780" y="50438"/>
                </a:cubicBezTo>
                <a:close/>
                <a:moveTo>
                  <a:pt x="14963" y="52689"/>
                </a:moveTo>
                <a:cubicBezTo>
                  <a:pt x="15031" y="52530"/>
                  <a:pt x="14986" y="52576"/>
                  <a:pt x="15122" y="52507"/>
                </a:cubicBezTo>
                <a:cubicBezTo>
                  <a:pt x="14895" y="52325"/>
                  <a:pt x="14940" y="52212"/>
                  <a:pt x="14667" y="52030"/>
                </a:cubicBezTo>
                <a:cubicBezTo>
                  <a:pt x="14599" y="52053"/>
                  <a:pt x="14440" y="51848"/>
                  <a:pt x="14417" y="52030"/>
                </a:cubicBezTo>
                <a:cubicBezTo>
                  <a:pt x="14235" y="51871"/>
                  <a:pt x="14008" y="51666"/>
                  <a:pt x="13962" y="51552"/>
                </a:cubicBezTo>
                <a:cubicBezTo>
                  <a:pt x="14008" y="51530"/>
                  <a:pt x="14076" y="51530"/>
                  <a:pt x="14167" y="51598"/>
                </a:cubicBezTo>
                <a:cubicBezTo>
                  <a:pt x="14031" y="51257"/>
                  <a:pt x="13644" y="51257"/>
                  <a:pt x="13508" y="51325"/>
                </a:cubicBezTo>
                <a:close/>
                <a:moveTo>
                  <a:pt x="14895" y="54054"/>
                </a:moveTo>
                <a:cubicBezTo>
                  <a:pt x="15145" y="54008"/>
                  <a:pt x="14554" y="53713"/>
                  <a:pt x="14645" y="53622"/>
                </a:cubicBezTo>
                <a:cubicBezTo>
                  <a:pt x="14849" y="53644"/>
                  <a:pt x="15145" y="54076"/>
                  <a:pt x="15281" y="54213"/>
                </a:cubicBezTo>
                <a:cubicBezTo>
                  <a:pt x="15463" y="54327"/>
                  <a:pt x="15827" y="54327"/>
                  <a:pt x="15918" y="54622"/>
                </a:cubicBezTo>
                <a:cubicBezTo>
                  <a:pt x="15622" y="54395"/>
                  <a:pt x="15440" y="54440"/>
                  <a:pt x="15099" y="54122"/>
                </a:cubicBezTo>
                <a:cubicBezTo>
                  <a:pt x="15008" y="54281"/>
                  <a:pt x="15350" y="54417"/>
                  <a:pt x="15486" y="54554"/>
                </a:cubicBezTo>
                <a:cubicBezTo>
                  <a:pt x="15713" y="54759"/>
                  <a:pt x="15873" y="54986"/>
                  <a:pt x="16123" y="55122"/>
                </a:cubicBezTo>
                <a:cubicBezTo>
                  <a:pt x="16191" y="55168"/>
                  <a:pt x="16009" y="54940"/>
                  <a:pt x="16009" y="54963"/>
                </a:cubicBezTo>
                <a:cubicBezTo>
                  <a:pt x="16009" y="54895"/>
                  <a:pt x="16259" y="55122"/>
                  <a:pt x="16327" y="55191"/>
                </a:cubicBezTo>
                <a:cubicBezTo>
                  <a:pt x="16487" y="55418"/>
                  <a:pt x="16100" y="55100"/>
                  <a:pt x="16123" y="55259"/>
                </a:cubicBezTo>
                <a:lnTo>
                  <a:pt x="16396" y="55532"/>
                </a:lnTo>
                <a:cubicBezTo>
                  <a:pt x="16418" y="55350"/>
                  <a:pt x="16441" y="55191"/>
                  <a:pt x="16464" y="55009"/>
                </a:cubicBezTo>
                <a:cubicBezTo>
                  <a:pt x="16623" y="54963"/>
                  <a:pt x="16623" y="55077"/>
                  <a:pt x="16782" y="55236"/>
                </a:cubicBezTo>
                <a:cubicBezTo>
                  <a:pt x="17010" y="55191"/>
                  <a:pt x="16646" y="54986"/>
                  <a:pt x="16805" y="54918"/>
                </a:cubicBezTo>
                <a:cubicBezTo>
                  <a:pt x="16646" y="54804"/>
                  <a:pt x="16600" y="54850"/>
                  <a:pt x="16646" y="54963"/>
                </a:cubicBezTo>
                <a:cubicBezTo>
                  <a:pt x="16509" y="54963"/>
                  <a:pt x="16327" y="54804"/>
                  <a:pt x="16191" y="54759"/>
                </a:cubicBezTo>
                <a:cubicBezTo>
                  <a:pt x="16168" y="54804"/>
                  <a:pt x="16305" y="54895"/>
                  <a:pt x="16373" y="54986"/>
                </a:cubicBezTo>
                <a:cubicBezTo>
                  <a:pt x="16214" y="55031"/>
                  <a:pt x="16168" y="54759"/>
                  <a:pt x="16032" y="54645"/>
                </a:cubicBezTo>
                <a:cubicBezTo>
                  <a:pt x="15986" y="54531"/>
                  <a:pt x="16236" y="54690"/>
                  <a:pt x="16236" y="54713"/>
                </a:cubicBezTo>
                <a:cubicBezTo>
                  <a:pt x="16236" y="54531"/>
                  <a:pt x="15759" y="54099"/>
                  <a:pt x="15713" y="53849"/>
                </a:cubicBezTo>
                <a:cubicBezTo>
                  <a:pt x="15531" y="53803"/>
                  <a:pt x="15827" y="54281"/>
                  <a:pt x="16054" y="54486"/>
                </a:cubicBezTo>
                <a:cubicBezTo>
                  <a:pt x="15873" y="54327"/>
                  <a:pt x="15691" y="54372"/>
                  <a:pt x="15509" y="54236"/>
                </a:cubicBezTo>
                <a:cubicBezTo>
                  <a:pt x="15168" y="53963"/>
                  <a:pt x="14827" y="53508"/>
                  <a:pt x="14508" y="53235"/>
                </a:cubicBezTo>
                <a:cubicBezTo>
                  <a:pt x="14394" y="53258"/>
                  <a:pt x="14599" y="53394"/>
                  <a:pt x="14554" y="53462"/>
                </a:cubicBezTo>
                <a:cubicBezTo>
                  <a:pt x="14508" y="53485"/>
                  <a:pt x="14213" y="53349"/>
                  <a:pt x="14303" y="53303"/>
                </a:cubicBezTo>
                <a:cubicBezTo>
                  <a:pt x="14190" y="53235"/>
                  <a:pt x="14167" y="53326"/>
                  <a:pt x="14099" y="53371"/>
                </a:cubicBezTo>
                <a:cubicBezTo>
                  <a:pt x="14463" y="53690"/>
                  <a:pt x="14622" y="53690"/>
                  <a:pt x="14895" y="54054"/>
                </a:cubicBezTo>
                <a:close/>
                <a:moveTo>
                  <a:pt x="14667" y="53190"/>
                </a:moveTo>
                <a:cubicBezTo>
                  <a:pt x="14690" y="53258"/>
                  <a:pt x="14781" y="53371"/>
                  <a:pt x="14917" y="53485"/>
                </a:cubicBezTo>
                <a:cubicBezTo>
                  <a:pt x="14940" y="53417"/>
                  <a:pt x="14986" y="53371"/>
                  <a:pt x="15077" y="53440"/>
                </a:cubicBezTo>
                <a:cubicBezTo>
                  <a:pt x="15099" y="53303"/>
                  <a:pt x="14690" y="53053"/>
                  <a:pt x="14667" y="53190"/>
                </a:cubicBezTo>
                <a:close/>
                <a:moveTo>
                  <a:pt x="17214" y="55327"/>
                </a:moveTo>
                <a:cubicBezTo>
                  <a:pt x="16759" y="54872"/>
                  <a:pt x="17237" y="55645"/>
                  <a:pt x="16828" y="55327"/>
                </a:cubicBezTo>
                <a:cubicBezTo>
                  <a:pt x="16941" y="55554"/>
                  <a:pt x="17214" y="55532"/>
                  <a:pt x="17214" y="55327"/>
                </a:cubicBezTo>
                <a:close/>
                <a:moveTo>
                  <a:pt x="17351" y="55759"/>
                </a:moveTo>
                <a:cubicBezTo>
                  <a:pt x="17101" y="55509"/>
                  <a:pt x="17010" y="55691"/>
                  <a:pt x="16873" y="55714"/>
                </a:cubicBezTo>
                <a:cubicBezTo>
                  <a:pt x="17055" y="55782"/>
                  <a:pt x="17260" y="55918"/>
                  <a:pt x="17351" y="55759"/>
                </a:cubicBezTo>
                <a:close/>
                <a:moveTo>
                  <a:pt x="18374" y="56737"/>
                </a:moveTo>
                <a:cubicBezTo>
                  <a:pt x="18260" y="56510"/>
                  <a:pt x="18192" y="56373"/>
                  <a:pt x="18510" y="56601"/>
                </a:cubicBezTo>
                <a:cubicBezTo>
                  <a:pt x="18488" y="56373"/>
                  <a:pt x="18192" y="56441"/>
                  <a:pt x="17987" y="56168"/>
                </a:cubicBezTo>
                <a:cubicBezTo>
                  <a:pt x="17965" y="56305"/>
                  <a:pt x="18192" y="56532"/>
                  <a:pt x="18374" y="56737"/>
                </a:cubicBezTo>
                <a:close/>
                <a:moveTo>
                  <a:pt x="19397" y="57305"/>
                </a:moveTo>
                <a:cubicBezTo>
                  <a:pt x="19147" y="56987"/>
                  <a:pt x="19011" y="57055"/>
                  <a:pt x="18783" y="56851"/>
                </a:cubicBezTo>
                <a:cubicBezTo>
                  <a:pt x="18942" y="57101"/>
                  <a:pt x="19261" y="57487"/>
                  <a:pt x="19397" y="57305"/>
                </a:cubicBezTo>
                <a:close/>
                <a:moveTo>
                  <a:pt x="16077" y="52871"/>
                </a:moveTo>
                <a:cubicBezTo>
                  <a:pt x="16168" y="52780"/>
                  <a:pt x="15827" y="52485"/>
                  <a:pt x="15691" y="52462"/>
                </a:cubicBezTo>
                <a:cubicBezTo>
                  <a:pt x="15622" y="52530"/>
                  <a:pt x="15964" y="52735"/>
                  <a:pt x="16077" y="52871"/>
                </a:cubicBezTo>
                <a:close/>
                <a:moveTo>
                  <a:pt x="16850" y="54304"/>
                </a:moveTo>
                <a:cubicBezTo>
                  <a:pt x="16873" y="54099"/>
                  <a:pt x="16487" y="53917"/>
                  <a:pt x="16327" y="53758"/>
                </a:cubicBezTo>
                <a:cubicBezTo>
                  <a:pt x="16191" y="53622"/>
                  <a:pt x="16032" y="53167"/>
                  <a:pt x="15895" y="53371"/>
                </a:cubicBezTo>
                <a:cubicBezTo>
                  <a:pt x="16054" y="53622"/>
                  <a:pt x="16532" y="54008"/>
                  <a:pt x="16850" y="54304"/>
                </a:cubicBezTo>
                <a:close/>
                <a:moveTo>
                  <a:pt x="17191" y="54508"/>
                </a:moveTo>
                <a:cubicBezTo>
                  <a:pt x="17169" y="54554"/>
                  <a:pt x="17123" y="54508"/>
                  <a:pt x="17078" y="54463"/>
                </a:cubicBezTo>
                <a:cubicBezTo>
                  <a:pt x="17010" y="54577"/>
                  <a:pt x="17305" y="54690"/>
                  <a:pt x="17351" y="54736"/>
                </a:cubicBezTo>
                <a:cubicBezTo>
                  <a:pt x="17555" y="54599"/>
                  <a:pt x="17282" y="54304"/>
                  <a:pt x="17010" y="54145"/>
                </a:cubicBezTo>
                <a:cubicBezTo>
                  <a:pt x="17010" y="54236"/>
                  <a:pt x="16941" y="54327"/>
                  <a:pt x="17191" y="54508"/>
                </a:cubicBezTo>
                <a:close/>
                <a:moveTo>
                  <a:pt x="17669" y="55100"/>
                </a:moveTo>
                <a:lnTo>
                  <a:pt x="17760" y="54986"/>
                </a:lnTo>
                <a:cubicBezTo>
                  <a:pt x="17578" y="54736"/>
                  <a:pt x="17555" y="54872"/>
                  <a:pt x="17419" y="54804"/>
                </a:cubicBezTo>
                <a:cubicBezTo>
                  <a:pt x="17396" y="54872"/>
                  <a:pt x="17578" y="54986"/>
                  <a:pt x="17669" y="55100"/>
                </a:cubicBezTo>
                <a:close/>
                <a:moveTo>
                  <a:pt x="19875" y="56191"/>
                </a:moveTo>
                <a:cubicBezTo>
                  <a:pt x="19784" y="55896"/>
                  <a:pt x="19329" y="55691"/>
                  <a:pt x="19147" y="55577"/>
                </a:cubicBezTo>
                <a:cubicBezTo>
                  <a:pt x="19215" y="55736"/>
                  <a:pt x="19693" y="56055"/>
                  <a:pt x="19875" y="56191"/>
                </a:cubicBezTo>
                <a:close/>
                <a:moveTo>
                  <a:pt x="19829" y="55532"/>
                </a:moveTo>
                <a:cubicBezTo>
                  <a:pt x="19625" y="55373"/>
                  <a:pt x="19738" y="55350"/>
                  <a:pt x="19534" y="55282"/>
                </a:cubicBezTo>
                <a:cubicBezTo>
                  <a:pt x="19374" y="55373"/>
                  <a:pt x="19761" y="55736"/>
                  <a:pt x="19829" y="55532"/>
                </a:cubicBezTo>
                <a:close/>
                <a:moveTo>
                  <a:pt x="21239" y="57396"/>
                </a:moveTo>
                <a:cubicBezTo>
                  <a:pt x="21285" y="57305"/>
                  <a:pt x="20944" y="57101"/>
                  <a:pt x="20853" y="56964"/>
                </a:cubicBezTo>
                <a:cubicBezTo>
                  <a:pt x="20762" y="57055"/>
                  <a:pt x="21103" y="57351"/>
                  <a:pt x="21239" y="57396"/>
                </a:cubicBezTo>
                <a:close/>
                <a:moveTo>
                  <a:pt x="21694" y="58306"/>
                </a:moveTo>
                <a:cubicBezTo>
                  <a:pt x="21671" y="58215"/>
                  <a:pt x="21671" y="58101"/>
                  <a:pt x="21489" y="57942"/>
                </a:cubicBezTo>
                <a:cubicBezTo>
                  <a:pt x="21421" y="57942"/>
                  <a:pt x="21376" y="57942"/>
                  <a:pt x="21330" y="57988"/>
                </a:cubicBezTo>
                <a:cubicBezTo>
                  <a:pt x="21376" y="58124"/>
                  <a:pt x="21558" y="58283"/>
                  <a:pt x="21694" y="58306"/>
                </a:cubicBezTo>
                <a:close/>
                <a:moveTo>
                  <a:pt x="23309" y="59693"/>
                </a:moveTo>
                <a:cubicBezTo>
                  <a:pt x="23877" y="60057"/>
                  <a:pt x="24241" y="60102"/>
                  <a:pt x="24605" y="60398"/>
                </a:cubicBezTo>
                <a:cubicBezTo>
                  <a:pt x="24627" y="60330"/>
                  <a:pt x="24627" y="60216"/>
                  <a:pt x="24764" y="60262"/>
                </a:cubicBezTo>
                <a:cubicBezTo>
                  <a:pt x="24491" y="60102"/>
                  <a:pt x="24036" y="60057"/>
                  <a:pt x="23695" y="59807"/>
                </a:cubicBezTo>
                <a:cubicBezTo>
                  <a:pt x="23559" y="59716"/>
                  <a:pt x="23877" y="59761"/>
                  <a:pt x="23399" y="59534"/>
                </a:cubicBezTo>
                <a:close/>
                <a:moveTo>
                  <a:pt x="24809" y="60057"/>
                </a:moveTo>
                <a:cubicBezTo>
                  <a:pt x="24764" y="60034"/>
                  <a:pt x="24741" y="60011"/>
                  <a:pt x="24764" y="59966"/>
                </a:cubicBezTo>
                <a:cubicBezTo>
                  <a:pt x="24855" y="59875"/>
                  <a:pt x="25287" y="60216"/>
                  <a:pt x="25241" y="59989"/>
                </a:cubicBezTo>
                <a:cubicBezTo>
                  <a:pt x="25105" y="59943"/>
                  <a:pt x="24969" y="59875"/>
                  <a:pt x="24809" y="59830"/>
                </a:cubicBezTo>
                <a:cubicBezTo>
                  <a:pt x="24764" y="59602"/>
                  <a:pt x="25196" y="59966"/>
                  <a:pt x="25128" y="59739"/>
                </a:cubicBezTo>
                <a:cubicBezTo>
                  <a:pt x="24878" y="59625"/>
                  <a:pt x="24991" y="59648"/>
                  <a:pt x="24718" y="59579"/>
                </a:cubicBezTo>
                <a:cubicBezTo>
                  <a:pt x="24718" y="59625"/>
                  <a:pt x="24787" y="59670"/>
                  <a:pt x="24764" y="59693"/>
                </a:cubicBezTo>
                <a:cubicBezTo>
                  <a:pt x="24468" y="59693"/>
                  <a:pt x="23945" y="59284"/>
                  <a:pt x="23786" y="59420"/>
                </a:cubicBezTo>
                <a:cubicBezTo>
                  <a:pt x="23991" y="59557"/>
                  <a:pt x="24173" y="59648"/>
                  <a:pt x="24309" y="59648"/>
                </a:cubicBezTo>
                <a:cubicBezTo>
                  <a:pt x="24400" y="59716"/>
                  <a:pt x="24150" y="59784"/>
                  <a:pt x="24582" y="59943"/>
                </a:cubicBezTo>
                <a:cubicBezTo>
                  <a:pt x="24536" y="60034"/>
                  <a:pt x="24218" y="59784"/>
                  <a:pt x="24059" y="59739"/>
                </a:cubicBezTo>
                <a:cubicBezTo>
                  <a:pt x="24013" y="59852"/>
                  <a:pt x="24286" y="59966"/>
                  <a:pt x="24355" y="59989"/>
                </a:cubicBezTo>
                <a:cubicBezTo>
                  <a:pt x="24559" y="60080"/>
                  <a:pt x="24536" y="59989"/>
                  <a:pt x="24650" y="60011"/>
                </a:cubicBezTo>
                <a:cubicBezTo>
                  <a:pt x="24741" y="60034"/>
                  <a:pt x="24787" y="60034"/>
                  <a:pt x="24809" y="60057"/>
                </a:cubicBezTo>
                <a:cubicBezTo>
                  <a:pt x="24855" y="60080"/>
                  <a:pt x="24900" y="60080"/>
                  <a:pt x="24809" y="60057"/>
                </a:cubicBezTo>
                <a:close/>
                <a:moveTo>
                  <a:pt x="25969" y="60580"/>
                </a:moveTo>
                <a:cubicBezTo>
                  <a:pt x="25651" y="60535"/>
                  <a:pt x="25219" y="60353"/>
                  <a:pt x="25037" y="60353"/>
                </a:cubicBezTo>
                <a:cubicBezTo>
                  <a:pt x="25241" y="60557"/>
                  <a:pt x="25833" y="60853"/>
                  <a:pt x="25969" y="60580"/>
                </a:cubicBezTo>
                <a:close/>
                <a:moveTo>
                  <a:pt x="26356" y="60512"/>
                </a:moveTo>
                <a:cubicBezTo>
                  <a:pt x="26651" y="60603"/>
                  <a:pt x="26424" y="60489"/>
                  <a:pt x="26469" y="60444"/>
                </a:cubicBezTo>
                <a:cubicBezTo>
                  <a:pt x="26469" y="60444"/>
                  <a:pt x="26674" y="60421"/>
                  <a:pt x="26651" y="60444"/>
                </a:cubicBezTo>
                <a:cubicBezTo>
                  <a:pt x="26674" y="60398"/>
                  <a:pt x="26492" y="60307"/>
                  <a:pt x="26492" y="60307"/>
                </a:cubicBezTo>
                <a:cubicBezTo>
                  <a:pt x="26515" y="60262"/>
                  <a:pt x="26742" y="60307"/>
                  <a:pt x="26697" y="60193"/>
                </a:cubicBezTo>
                <a:cubicBezTo>
                  <a:pt x="26265" y="60125"/>
                  <a:pt x="26287" y="59921"/>
                  <a:pt x="25764" y="59830"/>
                </a:cubicBezTo>
                <a:cubicBezTo>
                  <a:pt x="25696" y="59943"/>
                  <a:pt x="25719" y="60011"/>
                  <a:pt x="25787" y="60102"/>
                </a:cubicBezTo>
                <a:cubicBezTo>
                  <a:pt x="25992" y="60148"/>
                  <a:pt x="26196" y="60193"/>
                  <a:pt x="26401" y="60239"/>
                </a:cubicBezTo>
                <a:cubicBezTo>
                  <a:pt x="26333" y="60307"/>
                  <a:pt x="26106" y="60239"/>
                  <a:pt x="25946" y="60239"/>
                </a:cubicBezTo>
                <a:cubicBezTo>
                  <a:pt x="25946" y="60375"/>
                  <a:pt x="26583" y="60330"/>
                  <a:pt x="26356" y="60512"/>
                </a:cubicBezTo>
                <a:close/>
                <a:moveTo>
                  <a:pt x="26606" y="60853"/>
                </a:moveTo>
                <a:cubicBezTo>
                  <a:pt x="26992" y="60876"/>
                  <a:pt x="27288" y="61012"/>
                  <a:pt x="27561" y="60853"/>
                </a:cubicBezTo>
                <a:cubicBezTo>
                  <a:pt x="27766" y="60898"/>
                  <a:pt x="28038" y="60989"/>
                  <a:pt x="28220" y="60921"/>
                </a:cubicBezTo>
                <a:cubicBezTo>
                  <a:pt x="28198" y="60807"/>
                  <a:pt x="27766" y="60853"/>
                  <a:pt x="27561" y="60807"/>
                </a:cubicBezTo>
                <a:lnTo>
                  <a:pt x="27584" y="60716"/>
                </a:lnTo>
                <a:cubicBezTo>
                  <a:pt x="27606" y="60648"/>
                  <a:pt x="27766" y="60694"/>
                  <a:pt x="27766" y="60739"/>
                </a:cubicBezTo>
                <a:cubicBezTo>
                  <a:pt x="27925" y="60762"/>
                  <a:pt x="27788" y="60557"/>
                  <a:pt x="27584" y="60580"/>
                </a:cubicBezTo>
                <a:cubicBezTo>
                  <a:pt x="27629" y="60716"/>
                  <a:pt x="27288" y="60648"/>
                  <a:pt x="27379" y="60830"/>
                </a:cubicBezTo>
                <a:cubicBezTo>
                  <a:pt x="27083" y="60671"/>
                  <a:pt x="27265" y="60739"/>
                  <a:pt x="26901" y="60807"/>
                </a:cubicBezTo>
                <a:cubicBezTo>
                  <a:pt x="26765" y="60830"/>
                  <a:pt x="26560" y="60716"/>
                  <a:pt x="26606" y="60853"/>
                </a:cubicBezTo>
                <a:close/>
                <a:moveTo>
                  <a:pt x="26924" y="61353"/>
                </a:moveTo>
                <a:cubicBezTo>
                  <a:pt x="27333" y="61467"/>
                  <a:pt x="27311" y="61308"/>
                  <a:pt x="27606" y="61330"/>
                </a:cubicBezTo>
                <a:cubicBezTo>
                  <a:pt x="27788" y="61330"/>
                  <a:pt x="27788" y="61399"/>
                  <a:pt x="27811" y="61444"/>
                </a:cubicBezTo>
                <a:cubicBezTo>
                  <a:pt x="28198" y="61444"/>
                  <a:pt x="28266" y="61399"/>
                  <a:pt x="28675" y="61490"/>
                </a:cubicBezTo>
                <a:cubicBezTo>
                  <a:pt x="28766" y="61285"/>
                  <a:pt x="28561" y="61194"/>
                  <a:pt x="28607" y="61012"/>
                </a:cubicBezTo>
                <a:cubicBezTo>
                  <a:pt x="28334" y="61035"/>
                  <a:pt x="28402" y="61239"/>
                  <a:pt x="27925" y="61126"/>
                </a:cubicBezTo>
                <a:cubicBezTo>
                  <a:pt x="27811" y="61103"/>
                  <a:pt x="27879" y="61080"/>
                  <a:pt x="27925" y="61080"/>
                </a:cubicBezTo>
                <a:cubicBezTo>
                  <a:pt x="27902" y="61012"/>
                  <a:pt x="27697" y="61012"/>
                  <a:pt x="27538" y="60989"/>
                </a:cubicBezTo>
                <a:cubicBezTo>
                  <a:pt x="27356" y="61058"/>
                  <a:pt x="27606" y="61080"/>
                  <a:pt x="27515" y="61239"/>
                </a:cubicBezTo>
                <a:cubicBezTo>
                  <a:pt x="27356" y="61217"/>
                  <a:pt x="27288" y="61126"/>
                  <a:pt x="27243" y="61194"/>
                </a:cubicBezTo>
                <a:cubicBezTo>
                  <a:pt x="27015" y="61148"/>
                  <a:pt x="27356" y="61148"/>
                  <a:pt x="27152" y="61035"/>
                </a:cubicBezTo>
                <a:cubicBezTo>
                  <a:pt x="26970" y="61012"/>
                  <a:pt x="27015" y="61148"/>
                  <a:pt x="26765" y="61080"/>
                </a:cubicBezTo>
                <a:cubicBezTo>
                  <a:pt x="26651" y="61217"/>
                  <a:pt x="26901" y="61239"/>
                  <a:pt x="26924" y="61353"/>
                </a:cubicBezTo>
                <a:close/>
                <a:moveTo>
                  <a:pt x="29266" y="60807"/>
                </a:moveTo>
                <a:cubicBezTo>
                  <a:pt x="29312" y="60648"/>
                  <a:pt x="28812" y="60739"/>
                  <a:pt x="28993" y="60512"/>
                </a:cubicBezTo>
                <a:cubicBezTo>
                  <a:pt x="29130" y="60512"/>
                  <a:pt x="29471" y="60512"/>
                  <a:pt x="29858" y="60512"/>
                </a:cubicBezTo>
                <a:cubicBezTo>
                  <a:pt x="29721" y="60216"/>
                  <a:pt x="28766" y="60330"/>
                  <a:pt x="28812" y="60580"/>
                </a:cubicBezTo>
                <a:cubicBezTo>
                  <a:pt x="28652" y="60580"/>
                  <a:pt x="28607" y="60512"/>
                  <a:pt x="28448" y="60512"/>
                </a:cubicBezTo>
                <a:cubicBezTo>
                  <a:pt x="28334" y="60284"/>
                  <a:pt x="28971" y="60512"/>
                  <a:pt x="28834" y="60262"/>
                </a:cubicBezTo>
                <a:cubicBezTo>
                  <a:pt x="28584" y="60284"/>
                  <a:pt x="28243" y="60262"/>
                  <a:pt x="27902" y="60216"/>
                </a:cubicBezTo>
                <a:cubicBezTo>
                  <a:pt x="27606" y="60262"/>
                  <a:pt x="28266" y="60284"/>
                  <a:pt x="28266" y="60353"/>
                </a:cubicBezTo>
                <a:lnTo>
                  <a:pt x="28243" y="60580"/>
                </a:lnTo>
                <a:cubicBezTo>
                  <a:pt x="28766" y="60603"/>
                  <a:pt x="28834" y="60785"/>
                  <a:pt x="29266" y="60807"/>
                </a:cubicBezTo>
                <a:close/>
                <a:moveTo>
                  <a:pt x="29858" y="60716"/>
                </a:moveTo>
                <a:cubicBezTo>
                  <a:pt x="29858" y="60535"/>
                  <a:pt x="28516" y="60512"/>
                  <a:pt x="29471" y="60625"/>
                </a:cubicBezTo>
                <a:cubicBezTo>
                  <a:pt x="29630" y="60648"/>
                  <a:pt x="29676" y="60694"/>
                  <a:pt x="29858" y="60716"/>
                </a:cubicBezTo>
                <a:close/>
                <a:moveTo>
                  <a:pt x="29244" y="61581"/>
                </a:moveTo>
                <a:cubicBezTo>
                  <a:pt x="29585" y="61421"/>
                  <a:pt x="29880" y="61535"/>
                  <a:pt x="30381" y="61512"/>
                </a:cubicBezTo>
                <a:cubicBezTo>
                  <a:pt x="30244" y="61399"/>
                  <a:pt x="30040" y="61171"/>
                  <a:pt x="29744" y="61262"/>
                </a:cubicBezTo>
                <a:cubicBezTo>
                  <a:pt x="29835" y="61353"/>
                  <a:pt x="30108" y="61353"/>
                  <a:pt x="30108" y="61490"/>
                </a:cubicBezTo>
                <a:cubicBezTo>
                  <a:pt x="29767" y="61444"/>
                  <a:pt x="29653" y="61308"/>
                  <a:pt x="29153" y="61330"/>
                </a:cubicBezTo>
                <a:cubicBezTo>
                  <a:pt x="29107" y="61444"/>
                  <a:pt x="29335" y="61444"/>
                  <a:pt x="29244" y="61581"/>
                </a:cubicBezTo>
                <a:close/>
                <a:moveTo>
                  <a:pt x="30904" y="60535"/>
                </a:moveTo>
                <a:cubicBezTo>
                  <a:pt x="30949" y="60444"/>
                  <a:pt x="30835" y="60398"/>
                  <a:pt x="30813" y="60330"/>
                </a:cubicBezTo>
                <a:cubicBezTo>
                  <a:pt x="30676" y="60375"/>
                  <a:pt x="30517" y="60398"/>
                  <a:pt x="30517" y="60512"/>
                </a:cubicBezTo>
                <a:close/>
                <a:moveTo>
                  <a:pt x="30585" y="61603"/>
                </a:moveTo>
                <a:lnTo>
                  <a:pt x="30949" y="61626"/>
                </a:lnTo>
                <a:cubicBezTo>
                  <a:pt x="30881" y="61535"/>
                  <a:pt x="30972" y="61353"/>
                  <a:pt x="30585" y="61376"/>
                </a:cubicBezTo>
                <a:cubicBezTo>
                  <a:pt x="30585" y="61421"/>
                  <a:pt x="30699" y="61421"/>
                  <a:pt x="30767" y="61421"/>
                </a:cubicBezTo>
                <a:cubicBezTo>
                  <a:pt x="30767" y="61535"/>
                  <a:pt x="30517" y="61467"/>
                  <a:pt x="30585" y="61603"/>
                </a:cubicBezTo>
                <a:close/>
                <a:moveTo>
                  <a:pt x="27061" y="60216"/>
                </a:moveTo>
                <a:cubicBezTo>
                  <a:pt x="27333" y="60284"/>
                  <a:pt x="27402" y="60216"/>
                  <a:pt x="27606" y="60239"/>
                </a:cubicBezTo>
                <a:cubicBezTo>
                  <a:pt x="27629" y="60171"/>
                  <a:pt x="26947" y="60034"/>
                  <a:pt x="27061" y="60216"/>
                </a:cubicBezTo>
                <a:close/>
                <a:moveTo>
                  <a:pt x="31563" y="60489"/>
                </a:moveTo>
                <a:cubicBezTo>
                  <a:pt x="31768" y="60489"/>
                  <a:pt x="31609" y="60648"/>
                  <a:pt x="31654" y="60716"/>
                </a:cubicBezTo>
                <a:cubicBezTo>
                  <a:pt x="31859" y="60762"/>
                  <a:pt x="31881" y="60648"/>
                  <a:pt x="31745" y="60625"/>
                </a:cubicBezTo>
                <a:cubicBezTo>
                  <a:pt x="31700" y="60466"/>
                  <a:pt x="32314" y="60671"/>
                  <a:pt x="32223" y="60466"/>
                </a:cubicBezTo>
                <a:cubicBezTo>
                  <a:pt x="31859" y="60466"/>
                  <a:pt x="31336" y="60375"/>
                  <a:pt x="31086" y="60444"/>
                </a:cubicBezTo>
                <a:cubicBezTo>
                  <a:pt x="31222" y="60580"/>
                  <a:pt x="31472" y="60580"/>
                  <a:pt x="31563" y="60489"/>
                </a:cubicBezTo>
                <a:close/>
                <a:moveTo>
                  <a:pt x="31654" y="60807"/>
                </a:moveTo>
                <a:cubicBezTo>
                  <a:pt x="31518" y="60694"/>
                  <a:pt x="31313" y="60921"/>
                  <a:pt x="31086" y="60876"/>
                </a:cubicBezTo>
                <a:cubicBezTo>
                  <a:pt x="31177" y="61080"/>
                  <a:pt x="31518" y="60898"/>
                  <a:pt x="31654" y="60807"/>
                </a:cubicBezTo>
                <a:close/>
                <a:moveTo>
                  <a:pt x="32291" y="61421"/>
                </a:moveTo>
                <a:cubicBezTo>
                  <a:pt x="32200" y="61239"/>
                  <a:pt x="31677" y="61353"/>
                  <a:pt x="31449" y="61376"/>
                </a:cubicBezTo>
                <a:cubicBezTo>
                  <a:pt x="31472" y="61535"/>
                  <a:pt x="32063" y="61444"/>
                  <a:pt x="32291" y="61421"/>
                </a:cubicBezTo>
                <a:close/>
                <a:moveTo>
                  <a:pt x="33246" y="61467"/>
                </a:moveTo>
                <a:cubicBezTo>
                  <a:pt x="32882" y="61444"/>
                  <a:pt x="32746" y="61558"/>
                  <a:pt x="32495" y="61581"/>
                </a:cubicBezTo>
                <a:cubicBezTo>
                  <a:pt x="32677" y="61694"/>
                  <a:pt x="33291" y="61649"/>
                  <a:pt x="33246" y="61467"/>
                </a:cubicBezTo>
                <a:close/>
                <a:moveTo>
                  <a:pt x="33451" y="61103"/>
                </a:moveTo>
                <a:cubicBezTo>
                  <a:pt x="33701" y="61035"/>
                  <a:pt x="32768" y="61012"/>
                  <a:pt x="32882" y="61171"/>
                </a:cubicBezTo>
                <a:cubicBezTo>
                  <a:pt x="33246" y="61239"/>
                  <a:pt x="33064" y="61012"/>
                  <a:pt x="33451" y="61103"/>
                </a:cubicBezTo>
                <a:close/>
                <a:moveTo>
                  <a:pt x="33519" y="61922"/>
                </a:moveTo>
                <a:cubicBezTo>
                  <a:pt x="33837" y="61944"/>
                  <a:pt x="33928" y="61853"/>
                  <a:pt x="34292" y="61899"/>
                </a:cubicBezTo>
                <a:lnTo>
                  <a:pt x="34292" y="61717"/>
                </a:lnTo>
                <a:cubicBezTo>
                  <a:pt x="34087" y="61672"/>
                  <a:pt x="34155" y="61785"/>
                  <a:pt x="34019" y="61785"/>
                </a:cubicBezTo>
                <a:cubicBezTo>
                  <a:pt x="33701" y="61831"/>
                  <a:pt x="33928" y="61626"/>
                  <a:pt x="33632" y="61672"/>
                </a:cubicBezTo>
                <a:cubicBezTo>
                  <a:pt x="33860" y="61808"/>
                  <a:pt x="33496" y="61762"/>
                  <a:pt x="33519" y="61922"/>
                </a:cubicBezTo>
                <a:close/>
                <a:moveTo>
                  <a:pt x="33723" y="61535"/>
                </a:moveTo>
                <a:cubicBezTo>
                  <a:pt x="33473" y="61603"/>
                  <a:pt x="34269" y="61558"/>
                  <a:pt x="34383" y="61512"/>
                </a:cubicBezTo>
                <a:cubicBezTo>
                  <a:pt x="34292" y="61399"/>
                  <a:pt x="33746" y="61467"/>
                  <a:pt x="33723" y="61535"/>
                </a:cubicBezTo>
                <a:close/>
                <a:moveTo>
                  <a:pt x="34588" y="60898"/>
                </a:moveTo>
                <a:cubicBezTo>
                  <a:pt x="34906" y="60876"/>
                  <a:pt x="34337" y="60853"/>
                  <a:pt x="34201" y="60853"/>
                </a:cubicBezTo>
                <a:cubicBezTo>
                  <a:pt x="33974" y="60876"/>
                  <a:pt x="33769" y="60898"/>
                  <a:pt x="33451" y="60853"/>
                </a:cubicBezTo>
                <a:cubicBezTo>
                  <a:pt x="33360" y="61012"/>
                  <a:pt x="33655" y="60967"/>
                  <a:pt x="33837" y="60967"/>
                </a:cubicBezTo>
                <a:cubicBezTo>
                  <a:pt x="33860" y="61080"/>
                  <a:pt x="33814" y="61148"/>
                  <a:pt x="33632" y="61148"/>
                </a:cubicBezTo>
                <a:cubicBezTo>
                  <a:pt x="33928" y="61330"/>
                  <a:pt x="34019" y="60989"/>
                  <a:pt x="34110" y="60898"/>
                </a:cubicBezTo>
                <a:close/>
                <a:moveTo>
                  <a:pt x="34588" y="61330"/>
                </a:moveTo>
                <a:cubicBezTo>
                  <a:pt x="34678" y="61490"/>
                  <a:pt x="35156" y="61444"/>
                  <a:pt x="35452" y="61512"/>
                </a:cubicBezTo>
                <a:cubicBezTo>
                  <a:pt x="35429" y="61376"/>
                  <a:pt x="35611" y="61421"/>
                  <a:pt x="35452" y="61308"/>
                </a:cubicBezTo>
                <a:cubicBezTo>
                  <a:pt x="35224" y="61308"/>
                  <a:pt x="35156" y="61399"/>
                  <a:pt x="34860" y="61353"/>
                </a:cubicBezTo>
                <a:cubicBezTo>
                  <a:pt x="34747" y="61194"/>
                  <a:pt x="35179" y="61330"/>
                  <a:pt x="35065" y="61171"/>
                </a:cubicBezTo>
                <a:cubicBezTo>
                  <a:pt x="34838" y="61148"/>
                  <a:pt x="34610" y="61148"/>
                  <a:pt x="34497" y="61194"/>
                </a:cubicBezTo>
                <a:cubicBezTo>
                  <a:pt x="34519" y="61239"/>
                  <a:pt x="35020" y="61353"/>
                  <a:pt x="34588" y="61330"/>
                </a:cubicBezTo>
                <a:close/>
                <a:moveTo>
                  <a:pt x="35543" y="60989"/>
                </a:moveTo>
                <a:cubicBezTo>
                  <a:pt x="35634" y="61126"/>
                  <a:pt x="35793" y="60944"/>
                  <a:pt x="35906" y="60944"/>
                </a:cubicBezTo>
                <a:cubicBezTo>
                  <a:pt x="35952" y="61035"/>
                  <a:pt x="36657" y="61058"/>
                  <a:pt x="36202" y="60989"/>
                </a:cubicBezTo>
                <a:cubicBezTo>
                  <a:pt x="36088" y="60989"/>
                  <a:pt x="36111" y="60898"/>
                  <a:pt x="36111" y="60853"/>
                </a:cubicBezTo>
                <a:cubicBezTo>
                  <a:pt x="35634" y="60830"/>
                  <a:pt x="35406" y="60694"/>
                  <a:pt x="35065" y="60603"/>
                </a:cubicBezTo>
                <a:cubicBezTo>
                  <a:pt x="34792" y="60580"/>
                  <a:pt x="34769" y="60694"/>
                  <a:pt x="34497" y="60671"/>
                </a:cubicBezTo>
                <a:cubicBezTo>
                  <a:pt x="34588" y="60853"/>
                  <a:pt x="34792" y="60671"/>
                  <a:pt x="35065" y="60694"/>
                </a:cubicBezTo>
                <a:cubicBezTo>
                  <a:pt x="35179" y="60853"/>
                  <a:pt x="34747" y="60716"/>
                  <a:pt x="34883" y="60876"/>
                </a:cubicBezTo>
                <a:cubicBezTo>
                  <a:pt x="35179" y="60830"/>
                  <a:pt x="35111" y="60944"/>
                  <a:pt x="35247" y="60989"/>
                </a:cubicBezTo>
                <a:cubicBezTo>
                  <a:pt x="35565" y="61035"/>
                  <a:pt x="35315" y="60830"/>
                  <a:pt x="35634" y="60898"/>
                </a:cubicBezTo>
                <a:cubicBezTo>
                  <a:pt x="35770" y="60921"/>
                  <a:pt x="35634" y="60967"/>
                  <a:pt x="35543" y="60989"/>
                </a:cubicBezTo>
                <a:close/>
                <a:moveTo>
                  <a:pt x="36771" y="60921"/>
                </a:moveTo>
                <a:cubicBezTo>
                  <a:pt x="36748" y="60853"/>
                  <a:pt x="36793" y="60830"/>
                  <a:pt x="36862" y="60807"/>
                </a:cubicBezTo>
                <a:cubicBezTo>
                  <a:pt x="36748" y="60694"/>
                  <a:pt x="36452" y="60830"/>
                  <a:pt x="36293" y="60807"/>
                </a:cubicBezTo>
                <a:cubicBezTo>
                  <a:pt x="36316" y="60921"/>
                  <a:pt x="36520" y="60921"/>
                  <a:pt x="36771" y="60921"/>
                </a:cubicBezTo>
                <a:close/>
                <a:moveTo>
                  <a:pt x="36952" y="61285"/>
                </a:moveTo>
                <a:cubicBezTo>
                  <a:pt x="37112" y="61217"/>
                  <a:pt x="37362" y="61330"/>
                  <a:pt x="37726" y="61285"/>
                </a:cubicBezTo>
                <a:cubicBezTo>
                  <a:pt x="37703" y="61171"/>
                  <a:pt x="37407" y="61194"/>
                  <a:pt x="37157" y="61194"/>
                </a:cubicBezTo>
                <a:cubicBezTo>
                  <a:pt x="36975" y="61171"/>
                  <a:pt x="37271" y="61035"/>
                  <a:pt x="36862" y="61058"/>
                </a:cubicBezTo>
                <a:cubicBezTo>
                  <a:pt x="36816" y="61171"/>
                  <a:pt x="37043" y="61148"/>
                  <a:pt x="36952" y="61285"/>
                </a:cubicBezTo>
                <a:close/>
                <a:moveTo>
                  <a:pt x="36975" y="61581"/>
                </a:moveTo>
                <a:cubicBezTo>
                  <a:pt x="37203" y="61603"/>
                  <a:pt x="37180" y="61490"/>
                  <a:pt x="37453" y="61535"/>
                </a:cubicBezTo>
                <a:cubicBezTo>
                  <a:pt x="37475" y="61399"/>
                  <a:pt x="36793" y="61353"/>
                  <a:pt x="36975" y="61581"/>
                </a:cubicBezTo>
                <a:close/>
                <a:moveTo>
                  <a:pt x="38453" y="60807"/>
                </a:moveTo>
                <a:cubicBezTo>
                  <a:pt x="38453" y="60921"/>
                  <a:pt x="38158" y="60898"/>
                  <a:pt x="37908" y="60898"/>
                </a:cubicBezTo>
                <a:lnTo>
                  <a:pt x="37908" y="61148"/>
                </a:lnTo>
                <a:cubicBezTo>
                  <a:pt x="37999" y="60967"/>
                  <a:pt x="38703" y="61080"/>
                  <a:pt x="38658" y="60853"/>
                </a:cubicBezTo>
                <a:cubicBezTo>
                  <a:pt x="38772" y="60853"/>
                  <a:pt x="39022" y="61012"/>
                  <a:pt x="38840" y="61035"/>
                </a:cubicBezTo>
                <a:cubicBezTo>
                  <a:pt x="38999" y="61035"/>
                  <a:pt x="39386" y="61035"/>
                  <a:pt x="39135" y="61262"/>
                </a:cubicBezTo>
                <a:cubicBezTo>
                  <a:pt x="39613" y="61217"/>
                  <a:pt x="39590" y="61444"/>
                  <a:pt x="39931" y="61467"/>
                </a:cubicBezTo>
                <a:cubicBezTo>
                  <a:pt x="40182" y="61421"/>
                  <a:pt x="39772" y="61399"/>
                  <a:pt x="39727" y="61376"/>
                </a:cubicBezTo>
                <a:cubicBezTo>
                  <a:pt x="39704" y="61262"/>
                  <a:pt x="40022" y="61262"/>
                  <a:pt x="40000" y="61126"/>
                </a:cubicBezTo>
                <a:cubicBezTo>
                  <a:pt x="39818" y="61126"/>
                  <a:pt x="39795" y="61194"/>
                  <a:pt x="39613" y="61194"/>
                </a:cubicBezTo>
                <a:cubicBezTo>
                  <a:pt x="39272" y="61103"/>
                  <a:pt x="39613" y="60989"/>
                  <a:pt x="39113" y="60921"/>
                </a:cubicBezTo>
                <a:cubicBezTo>
                  <a:pt x="39249" y="60830"/>
                  <a:pt x="39613" y="60694"/>
                  <a:pt x="39863" y="60807"/>
                </a:cubicBezTo>
                <a:cubicBezTo>
                  <a:pt x="39727" y="60921"/>
                  <a:pt x="39636" y="60785"/>
                  <a:pt x="39408" y="60876"/>
                </a:cubicBezTo>
                <a:cubicBezTo>
                  <a:pt x="39522" y="60967"/>
                  <a:pt x="39886" y="60876"/>
                  <a:pt x="40068" y="60944"/>
                </a:cubicBezTo>
                <a:cubicBezTo>
                  <a:pt x="40136" y="60876"/>
                  <a:pt x="40182" y="60807"/>
                  <a:pt x="40136" y="60694"/>
                </a:cubicBezTo>
                <a:cubicBezTo>
                  <a:pt x="39636" y="60716"/>
                  <a:pt x="39181" y="60739"/>
                  <a:pt x="38840" y="60830"/>
                </a:cubicBezTo>
                <a:cubicBezTo>
                  <a:pt x="38544" y="60785"/>
                  <a:pt x="38271" y="60694"/>
                  <a:pt x="37885" y="60671"/>
                </a:cubicBezTo>
                <a:cubicBezTo>
                  <a:pt x="37771" y="60876"/>
                  <a:pt x="38203" y="60807"/>
                  <a:pt x="38453" y="60807"/>
                </a:cubicBezTo>
                <a:close/>
                <a:moveTo>
                  <a:pt x="39272" y="61626"/>
                </a:moveTo>
                <a:cubicBezTo>
                  <a:pt x="39749" y="61649"/>
                  <a:pt x="40113" y="61717"/>
                  <a:pt x="40614" y="61717"/>
                </a:cubicBezTo>
                <a:cubicBezTo>
                  <a:pt x="40409" y="61558"/>
                  <a:pt x="40636" y="61490"/>
                  <a:pt x="41068" y="61490"/>
                </a:cubicBezTo>
                <a:lnTo>
                  <a:pt x="41046" y="61308"/>
                </a:lnTo>
                <a:cubicBezTo>
                  <a:pt x="40636" y="61376"/>
                  <a:pt x="40341" y="61490"/>
                  <a:pt x="40022" y="61603"/>
                </a:cubicBezTo>
                <a:cubicBezTo>
                  <a:pt x="39863" y="61558"/>
                  <a:pt x="39772" y="61490"/>
                  <a:pt x="39454" y="61535"/>
                </a:cubicBezTo>
                <a:cubicBezTo>
                  <a:pt x="39749" y="61217"/>
                  <a:pt x="38863" y="61603"/>
                  <a:pt x="38954" y="61308"/>
                </a:cubicBezTo>
                <a:cubicBezTo>
                  <a:pt x="38362" y="61490"/>
                  <a:pt x="39363" y="61421"/>
                  <a:pt x="39272" y="61626"/>
                </a:cubicBezTo>
                <a:close/>
                <a:moveTo>
                  <a:pt x="40818" y="60739"/>
                </a:moveTo>
                <a:cubicBezTo>
                  <a:pt x="40477" y="60739"/>
                  <a:pt x="40454" y="60807"/>
                  <a:pt x="40432" y="60853"/>
                </a:cubicBezTo>
                <a:cubicBezTo>
                  <a:pt x="40409" y="60944"/>
                  <a:pt x="40636" y="60967"/>
                  <a:pt x="40636" y="60989"/>
                </a:cubicBezTo>
                <a:cubicBezTo>
                  <a:pt x="40636" y="61080"/>
                  <a:pt x="40363" y="61103"/>
                  <a:pt x="40477" y="61194"/>
                </a:cubicBezTo>
                <a:cubicBezTo>
                  <a:pt x="40977" y="61217"/>
                  <a:pt x="40841" y="60989"/>
                  <a:pt x="41114" y="60921"/>
                </a:cubicBezTo>
                <a:cubicBezTo>
                  <a:pt x="40955" y="60830"/>
                  <a:pt x="40727" y="61012"/>
                  <a:pt x="40818" y="60739"/>
                </a:cubicBezTo>
                <a:close/>
                <a:moveTo>
                  <a:pt x="41864" y="61694"/>
                </a:moveTo>
                <a:cubicBezTo>
                  <a:pt x="41637" y="61626"/>
                  <a:pt x="41660" y="61558"/>
                  <a:pt x="42046" y="61490"/>
                </a:cubicBezTo>
                <a:cubicBezTo>
                  <a:pt x="41955" y="61444"/>
                  <a:pt x="41819" y="61421"/>
                  <a:pt x="41637" y="61444"/>
                </a:cubicBezTo>
                <a:cubicBezTo>
                  <a:pt x="41569" y="61512"/>
                  <a:pt x="41591" y="61626"/>
                  <a:pt x="41273" y="61626"/>
                </a:cubicBezTo>
                <a:cubicBezTo>
                  <a:pt x="41159" y="61649"/>
                  <a:pt x="41614" y="61740"/>
                  <a:pt x="41864" y="61694"/>
                </a:cubicBezTo>
                <a:close/>
                <a:moveTo>
                  <a:pt x="42433" y="61558"/>
                </a:moveTo>
                <a:cubicBezTo>
                  <a:pt x="42069" y="61603"/>
                  <a:pt x="41887" y="61649"/>
                  <a:pt x="42069" y="61785"/>
                </a:cubicBezTo>
                <a:cubicBezTo>
                  <a:pt x="41842" y="61853"/>
                  <a:pt x="41228" y="61762"/>
                  <a:pt x="41319" y="61944"/>
                </a:cubicBezTo>
                <a:cubicBezTo>
                  <a:pt x="41614" y="61944"/>
                  <a:pt x="42569" y="61853"/>
                  <a:pt x="42433" y="61558"/>
                </a:cubicBezTo>
                <a:close/>
                <a:moveTo>
                  <a:pt x="41569" y="60876"/>
                </a:moveTo>
                <a:cubicBezTo>
                  <a:pt x="41341" y="60876"/>
                  <a:pt x="41182" y="60921"/>
                  <a:pt x="41228" y="61058"/>
                </a:cubicBezTo>
                <a:cubicBezTo>
                  <a:pt x="41296" y="61035"/>
                  <a:pt x="41319" y="61058"/>
                  <a:pt x="41319" y="61080"/>
                </a:cubicBezTo>
                <a:cubicBezTo>
                  <a:pt x="41569" y="61080"/>
                  <a:pt x="41614" y="60989"/>
                  <a:pt x="41569" y="60876"/>
                </a:cubicBezTo>
                <a:close/>
                <a:moveTo>
                  <a:pt x="39067" y="63309"/>
                </a:moveTo>
                <a:cubicBezTo>
                  <a:pt x="38749" y="63081"/>
                  <a:pt x="38249" y="63332"/>
                  <a:pt x="37794" y="63332"/>
                </a:cubicBezTo>
                <a:cubicBezTo>
                  <a:pt x="38112" y="63468"/>
                  <a:pt x="38567" y="63263"/>
                  <a:pt x="39067" y="63309"/>
                </a:cubicBezTo>
                <a:close/>
                <a:moveTo>
                  <a:pt x="39249" y="62786"/>
                </a:moveTo>
                <a:cubicBezTo>
                  <a:pt x="38931" y="62945"/>
                  <a:pt x="38476" y="62649"/>
                  <a:pt x="38158" y="62808"/>
                </a:cubicBezTo>
                <a:cubicBezTo>
                  <a:pt x="38476" y="62877"/>
                  <a:pt x="39090" y="63036"/>
                  <a:pt x="39249" y="62786"/>
                </a:cubicBezTo>
                <a:close/>
                <a:moveTo>
                  <a:pt x="40227" y="62786"/>
                </a:moveTo>
                <a:cubicBezTo>
                  <a:pt x="40386" y="62877"/>
                  <a:pt x="40932" y="62899"/>
                  <a:pt x="40796" y="62649"/>
                </a:cubicBezTo>
                <a:cubicBezTo>
                  <a:pt x="40363" y="62536"/>
                  <a:pt x="40022" y="62786"/>
                  <a:pt x="39522" y="62763"/>
                </a:cubicBezTo>
                <a:cubicBezTo>
                  <a:pt x="39727" y="62922"/>
                  <a:pt x="39840" y="62786"/>
                  <a:pt x="40227" y="62786"/>
                </a:cubicBezTo>
                <a:close/>
                <a:moveTo>
                  <a:pt x="41250" y="63241"/>
                </a:moveTo>
                <a:cubicBezTo>
                  <a:pt x="41319" y="63059"/>
                  <a:pt x="40636" y="63195"/>
                  <a:pt x="40568" y="63241"/>
                </a:cubicBezTo>
                <a:cubicBezTo>
                  <a:pt x="40523" y="63354"/>
                  <a:pt x="41182" y="63332"/>
                  <a:pt x="41250" y="63241"/>
                </a:cubicBezTo>
                <a:close/>
                <a:moveTo>
                  <a:pt x="42569" y="62649"/>
                </a:moveTo>
                <a:cubicBezTo>
                  <a:pt x="42865" y="62558"/>
                  <a:pt x="42797" y="62490"/>
                  <a:pt x="43160" y="62513"/>
                </a:cubicBezTo>
                <a:cubicBezTo>
                  <a:pt x="43070" y="62445"/>
                  <a:pt x="42842" y="62467"/>
                  <a:pt x="42569" y="62490"/>
                </a:cubicBezTo>
                <a:close/>
                <a:moveTo>
                  <a:pt x="43888" y="61512"/>
                </a:moveTo>
                <a:cubicBezTo>
                  <a:pt x="43820" y="61353"/>
                  <a:pt x="43979" y="61262"/>
                  <a:pt x="44207" y="61171"/>
                </a:cubicBezTo>
                <a:cubicBezTo>
                  <a:pt x="44411" y="61171"/>
                  <a:pt x="44252" y="61353"/>
                  <a:pt x="44161" y="61421"/>
                </a:cubicBezTo>
                <a:cubicBezTo>
                  <a:pt x="44116" y="61467"/>
                  <a:pt x="43911" y="61467"/>
                  <a:pt x="43979" y="61558"/>
                </a:cubicBezTo>
                <a:cubicBezTo>
                  <a:pt x="44434" y="61444"/>
                  <a:pt x="44593" y="61239"/>
                  <a:pt x="44570" y="61012"/>
                </a:cubicBezTo>
                <a:cubicBezTo>
                  <a:pt x="44434" y="60989"/>
                  <a:pt x="44366" y="60921"/>
                  <a:pt x="44161" y="60944"/>
                </a:cubicBezTo>
                <a:cubicBezTo>
                  <a:pt x="43820" y="60989"/>
                  <a:pt x="43865" y="61126"/>
                  <a:pt x="43638" y="61217"/>
                </a:cubicBezTo>
                <a:cubicBezTo>
                  <a:pt x="43661" y="61262"/>
                  <a:pt x="43843" y="61217"/>
                  <a:pt x="43843" y="61285"/>
                </a:cubicBezTo>
                <a:cubicBezTo>
                  <a:pt x="43820" y="61353"/>
                  <a:pt x="43683" y="61376"/>
                  <a:pt x="43683" y="61444"/>
                </a:cubicBezTo>
                <a:cubicBezTo>
                  <a:pt x="43251" y="61558"/>
                  <a:pt x="42910" y="61421"/>
                  <a:pt x="42637" y="61581"/>
                </a:cubicBezTo>
                <a:cubicBezTo>
                  <a:pt x="42956" y="61626"/>
                  <a:pt x="43411" y="61581"/>
                  <a:pt x="43888" y="61512"/>
                </a:cubicBezTo>
                <a:close/>
                <a:moveTo>
                  <a:pt x="44548" y="60444"/>
                </a:moveTo>
                <a:cubicBezTo>
                  <a:pt x="44479" y="60489"/>
                  <a:pt x="44343" y="60512"/>
                  <a:pt x="44184" y="60557"/>
                </a:cubicBezTo>
                <a:cubicBezTo>
                  <a:pt x="44161" y="60648"/>
                  <a:pt x="44275" y="60648"/>
                  <a:pt x="44320" y="60716"/>
                </a:cubicBezTo>
                <a:cubicBezTo>
                  <a:pt x="44616" y="60694"/>
                  <a:pt x="44593" y="60557"/>
                  <a:pt x="44548" y="60444"/>
                </a:cubicBezTo>
                <a:close/>
                <a:moveTo>
                  <a:pt x="44752" y="61376"/>
                </a:moveTo>
                <a:cubicBezTo>
                  <a:pt x="44957" y="61353"/>
                  <a:pt x="44980" y="61285"/>
                  <a:pt x="45116" y="61262"/>
                </a:cubicBezTo>
                <a:cubicBezTo>
                  <a:pt x="45071" y="61194"/>
                  <a:pt x="44934" y="61217"/>
                  <a:pt x="44889" y="61148"/>
                </a:cubicBezTo>
                <a:cubicBezTo>
                  <a:pt x="44730" y="61194"/>
                  <a:pt x="44684" y="61262"/>
                  <a:pt x="44752" y="61376"/>
                </a:cubicBezTo>
                <a:close/>
                <a:moveTo>
                  <a:pt x="45298" y="60739"/>
                </a:moveTo>
                <a:cubicBezTo>
                  <a:pt x="45184" y="60671"/>
                  <a:pt x="44889" y="60739"/>
                  <a:pt x="44957" y="60557"/>
                </a:cubicBezTo>
                <a:cubicBezTo>
                  <a:pt x="44479" y="60648"/>
                  <a:pt x="44889" y="60716"/>
                  <a:pt x="44934" y="60853"/>
                </a:cubicBezTo>
                <a:cubicBezTo>
                  <a:pt x="45093" y="60830"/>
                  <a:pt x="45116" y="60762"/>
                  <a:pt x="45298" y="60739"/>
                </a:cubicBezTo>
                <a:close/>
                <a:moveTo>
                  <a:pt x="42683" y="60625"/>
                </a:moveTo>
                <a:cubicBezTo>
                  <a:pt x="43070" y="60671"/>
                  <a:pt x="42979" y="60762"/>
                  <a:pt x="43206" y="60876"/>
                </a:cubicBezTo>
                <a:cubicBezTo>
                  <a:pt x="43615" y="60739"/>
                  <a:pt x="43001" y="60580"/>
                  <a:pt x="42683" y="60625"/>
                </a:cubicBezTo>
                <a:close/>
                <a:moveTo>
                  <a:pt x="42660" y="61103"/>
                </a:moveTo>
                <a:cubicBezTo>
                  <a:pt x="42660" y="61217"/>
                  <a:pt x="42842" y="61217"/>
                  <a:pt x="42797" y="61376"/>
                </a:cubicBezTo>
                <a:lnTo>
                  <a:pt x="43070" y="61330"/>
                </a:lnTo>
                <a:cubicBezTo>
                  <a:pt x="42956" y="61239"/>
                  <a:pt x="43001" y="61035"/>
                  <a:pt x="42660" y="61103"/>
                </a:cubicBezTo>
                <a:close/>
                <a:moveTo>
                  <a:pt x="47549" y="60671"/>
                </a:moveTo>
                <a:cubicBezTo>
                  <a:pt x="47754" y="60603"/>
                  <a:pt x="47708" y="60489"/>
                  <a:pt x="47663" y="60398"/>
                </a:cubicBezTo>
                <a:cubicBezTo>
                  <a:pt x="47845" y="60353"/>
                  <a:pt x="47799" y="60535"/>
                  <a:pt x="48072" y="60421"/>
                </a:cubicBezTo>
                <a:cubicBezTo>
                  <a:pt x="48050" y="60216"/>
                  <a:pt x="47686" y="60353"/>
                  <a:pt x="47458" y="60353"/>
                </a:cubicBezTo>
                <a:close/>
                <a:moveTo>
                  <a:pt x="9756" y="44094"/>
                </a:moveTo>
                <a:cubicBezTo>
                  <a:pt x="9846" y="44071"/>
                  <a:pt x="10006" y="44275"/>
                  <a:pt x="10028" y="44071"/>
                </a:cubicBezTo>
                <a:cubicBezTo>
                  <a:pt x="9733" y="43684"/>
                  <a:pt x="9710" y="44003"/>
                  <a:pt x="9483" y="43821"/>
                </a:cubicBezTo>
                <a:cubicBezTo>
                  <a:pt x="9392" y="43843"/>
                  <a:pt x="9756" y="44207"/>
                  <a:pt x="9756" y="44094"/>
                </a:cubicBezTo>
                <a:close/>
                <a:moveTo>
                  <a:pt x="15213" y="48687"/>
                </a:moveTo>
                <a:cubicBezTo>
                  <a:pt x="14917" y="48323"/>
                  <a:pt x="14781" y="48460"/>
                  <a:pt x="14622" y="48505"/>
                </a:cubicBezTo>
                <a:lnTo>
                  <a:pt x="14827" y="48710"/>
                </a:lnTo>
                <a:cubicBezTo>
                  <a:pt x="14849" y="48437"/>
                  <a:pt x="15190" y="48960"/>
                  <a:pt x="15213" y="48687"/>
                </a:cubicBezTo>
                <a:close/>
                <a:moveTo>
                  <a:pt x="15031" y="48050"/>
                </a:moveTo>
                <a:lnTo>
                  <a:pt x="14827" y="48255"/>
                </a:lnTo>
                <a:cubicBezTo>
                  <a:pt x="15077" y="48482"/>
                  <a:pt x="15190" y="48414"/>
                  <a:pt x="15304" y="48300"/>
                </a:cubicBezTo>
                <a:close/>
                <a:moveTo>
                  <a:pt x="7595" y="41410"/>
                </a:moveTo>
                <a:cubicBezTo>
                  <a:pt x="7641" y="41365"/>
                  <a:pt x="7754" y="41319"/>
                  <a:pt x="7686" y="41228"/>
                </a:cubicBezTo>
                <a:cubicBezTo>
                  <a:pt x="7572" y="41478"/>
                  <a:pt x="7231" y="40842"/>
                  <a:pt x="7072" y="40842"/>
                </a:cubicBezTo>
                <a:cubicBezTo>
                  <a:pt x="6958" y="40910"/>
                  <a:pt x="7413" y="41160"/>
                  <a:pt x="7300" y="41228"/>
                </a:cubicBezTo>
                <a:cubicBezTo>
                  <a:pt x="7209" y="41115"/>
                  <a:pt x="7231" y="41319"/>
                  <a:pt x="7300" y="41365"/>
                </a:cubicBezTo>
                <a:cubicBezTo>
                  <a:pt x="7368" y="41410"/>
                  <a:pt x="7413" y="41274"/>
                  <a:pt x="7391" y="41274"/>
                </a:cubicBezTo>
                <a:cubicBezTo>
                  <a:pt x="7572" y="41365"/>
                  <a:pt x="7459" y="41524"/>
                  <a:pt x="7732" y="41683"/>
                </a:cubicBezTo>
                <a:cubicBezTo>
                  <a:pt x="7663" y="41751"/>
                  <a:pt x="7572" y="41660"/>
                  <a:pt x="7504" y="41638"/>
                </a:cubicBezTo>
                <a:cubicBezTo>
                  <a:pt x="7777" y="42047"/>
                  <a:pt x="7868" y="41729"/>
                  <a:pt x="8095" y="41911"/>
                </a:cubicBezTo>
                <a:cubicBezTo>
                  <a:pt x="8186" y="42115"/>
                  <a:pt x="7936" y="41933"/>
                  <a:pt x="8073" y="42092"/>
                </a:cubicBezTo>
                <a:cubicBezTo>
                  <a:pt x="8255" y="42183"/>
                  <a:pt x="8459" y="42274"/>
                  <a:pt x="8619" y="42547"/>
                </a:cubicBezTo>
                <a:cubicBezTo>
                  <a:pt x="8528" y="42479"/>
                  <a:pt x="8459" y="42411"/>
                  <a:pt x="8414" y="42502"/>
                </a:cubicBezTo>
                <a:cubicBezTo>
                  <a:pt x="8550" y="42615"/>
                  <a:pt x="8505" y="42661"/>
                  <a:pt x="8550" y="42752"/>
                </a:cubicBezTo>
                <a:cubicBezTo>
                  <a:pt x="8846" y="43070"/>
                  <a:pt x="9005" y="43048"/>
                  <a:pt x="9301" y="43320"/>
                </a:cubicBezTo>
                <a:cubicBezTo>
                  <a:pt x="9278" y="43411"/>
                  <a:pt x="9119" y="43320"/>
                  <a:pt x="9210" y="43434"/>
                </a:cubicBezTo>
                <a:cubicBezTo>
                  <a:pt x="9505" y="43684"/>
                  <a:pt x="9710" y="43661"/>
                  <a:pt x="10028" y="43934"/>
                </a:cubicBezTo>
                <a:cubicBezTo>
                  <a:pt x="10074" y="44116"/>
                  <a:pt x="10415" y="44389"/>
                  <a:pt x="10483" y="44571"/>
                </a:cubicBezTo>
                <a:cubicBezTo>
                  <a:pt x="10347" y="44457"/>
                  <a:pt x="10233" y="44366"/>
                  <a:pt x="10142" y="44389"/>
                </a:cubicBezTo>
                <a:cubicBezTo>
                  <a:pt x="10210" y="44571"/>
                  <a:pt x="10574" y="44844"/>
                  <a:pt x="10802" y="45071"/>
                </a:cubicBezTo>
                <a:cubicBezTo>
                  <a:pt x="10893" y="45208"/>
                  <a:pt x="10802" y="45276"/>
                  <a:pt x="10983" y="45435"/>
                </a:cubicBezTo>
                <a:cubicBezTo>
                  <a:pt x="11074" y="45390"/>
                  <a:pt x="10983" y="45276"/>
                  <a:pt x="11052" y="45231"/>
                </a:cubicBezTo>
                <a:cubicBezTo>
                  <a:pt x="11325" y="45481"/>
                  <a:pt x="11416" y="45685"/>
                  <a:pt x="11575" y="45913"/>
                </a:cubicBezTo>
                <a:cubicBezTo>
                  <a:pt x="11825" y="46049"/>
                  <a:pt x="12166" y="46436"/>
                  <a:pt x="12348" y="46777"/>
                </a:cubicBezTo>
                <a:cubicBezTo>
                  <a:pt x="12894" y="47209"/>
                  <a:pt x="13530" y="47709"/>
                  <a:pt x="13735" y="48073"/>
                </a:cubicBezTo>
                <a:cubicBezTo>
                  <a:pt x="13803" y="47959"/>
                  <a:pt x="13962" y="48119"/>
                  <a:pt x="14099" y="48232"/>
                </a:cubicBezTo>
                <a:cubicBezTo>
                  <a:pt x="14235" y="48528"/>
                  <a:pt x="14508" y="48619"/>
                  <a:pt x="14713" y="48983"/>
                </a:cubicBezTo>
                <a:cubicBezTo>
                  <a:pt x="14554" y="48596"/>
                  <a:pt x="15077" y="49346"/>
                  <a:pt x="15099" y="49096"/>
                </a:cubicBezTo>
                <a:cubicBezTo>
                  <a:pt x="14986" y="48755"/>
                  <a:pt x="14554" y="48642"/>
                  <a:pt x="14303" y="48414"/>
                </a:cubicBezTo>
                <a:cubicBezTo>
                  <a:pt x="14349" y="48164"/>
                  <a:pt x="13849" y="48050"/>
                  <a:pt x="13849" y="47800"/>
                </a:cubicBezTo>
                <a:cubicBezTo>
                  <a:pt x="14076" y="48073"/>
                  <a:pt x="14122" y="47891"/>
                  <a:pt x="14326" y="48119"/>
                </a:cubicBezTo>
                <a:cubicBezTo>
                  <a:pt x="14258" y="48187"/>
                  <a:pt x="14281" y="48278"/>
                  <a:pt x="14440" y="48414"/>
                </a:cubicBezTo>
                <a:cubicBezTo>
                  <a:pt x="14508" y="48346"/>
                  <a:pt x="14190" y="47959"/>
                  <a:pt x="14463" y="48119"/>
                </a:cubicBezTo>
                <a:cubicBezTo>
                  <a:pt x="14417" y="48209"/>
                  <a:pt x="14781" y="48414"/>
                  <a:pt x="14804" y="48300"/>
                </a:cubicBezTo>
                <a:cubicBezTo>
                  <a:pt x="14645" y="48119"/>
                  <a:pt x="14804" y="47891"/>
                  <a:pt x="14986" y="47937"/>
                </a:cubicBezTo>
                <a:cubicBezTo>
                  <a:pt x="15259" y="48255"/>
                  <a:pt x="15531" y="48482"/>
                  <a:pt x="15713" y="48710"/>
                </a:cubicBezTo>
                <a:cubicBezTo>
                  <a:pt x="15759" y="48732"/>
                  <a:pt x="15668" y="48755"/>
                  <a:pt x="15736" y="48846"/>
                </a:cubicBezTo>
                <a:cubicBezTo>
                  <a:pt x="15782" y="48892"/>
                  <a:pt x="16100" y="49051"/>
                  <a:pt x="15964" y="49142"/>
                </a:cubicBezTo>
                <a:cubicBezTo>
                  <a:pt x="15759" y="49074"/>
                  <a:pt x="15600" y="48642"/>
                  <a:pt x="15350" y="48687"/>
                </a:cubicBezTo>
                <a:cubicBezTo>
                  <a:pt x="15327" y="48755"/>
                  <a:pt x="15236" y="48937"/>
                  <a:pt x="15418" y="49187"/>
                </a:cubicBezTo>
                <a:cubicBezTo>
                  <a:pt x="15281" y="49096"/>
                  <a:pt x="15190" y="49096"/>
                  <a:pt x="15145" y="49210"/>
                </a:cubicBezTo>
                <a:cubicBezTo>
                  <a:pt x="15213" y="49278"/>
                  <a:pt x="15213" y="49301"/>
                  <a:pt x="15259" y="49369"/>
                </a:cubicBezTo>
                <a:cubicBezTo>
                  <a:pt x="15463" y="49619"/>
                  <a:pt x="15577" y="49574"/>
                  <a:pt x="15782" y="49779"/>
                </a:cubicBezTo>
                <a:cubicBezTo>
                  <a:pt x="15691" y="49983"/>
                  <a:pt x="16168" y="50074"/>
                  <a:pt x="16032" y="50211"/>
                </a:cubicBezTo>
                <a:cubicBezTo>
                  <a:pt x="15759" y="50165"/>
                  <a:pt x="15577" y="49733"/>
                  <a:pt x="15350" y="49528"/>
                </a:cubicBezTo>
                <a:cubicBezTo>
                  <a:pt x="15281" y="49642"/>
                  <a:pt x="15577" y="49847"/>
                  <a:pt x="15509" y="49938"/>
                </a:cubicBezTo>
                <a:cubicBezTo>
                  <a:pt x="15168" y="49619"/>
                  <a:pt x="14940" y="49346"/>
                  <a:pt x="14736" y="49074"/>
                </a:cubicBezTo>
                <a:cubicBezTo>
                  <a:pt x="14690" y="49119"/>
                  <a:pt x="14804" y="49233"/>
                  <a:pt x="14690" y="49165"/>
                </a:cubicBezTo>
                <a:cubicBezTo>
                  <a:pt x="13849" y="48096"/>
                  <a:pt x="12280" y="47050"/>
                  <a:pt x="11234" y="45731"/>
                </a:cubicBezTo>
                <a:cubicBezTo>
                  <a:pt x="11302" y="45799"/>
                  <a:pt x="11370" y="45754"/>
                  <a:pt x="11302" y="45663"/>
                </a:cubicBezTo>
                <a:cubicBezTo>
                  <a:pt x="11165" y="45663"/>
                  <a:pt x="10961" y="45390"/>
                  <a:pt x="10847" y="45435"/>
                </a:cubicBezTo>
                <a:cubicBezTo>
                  <a:pt x="10802" y="45140"/>
                  <a:pt x="10369" y="45026"/>
                  <a:pt x="10119" y="44821"/>
                </a:cubicBezTo>
                <a:cubicBezTo>
                  <a:pt x="9983" y="44708"/>
                  <a:pt x="9892" y="44548"/>
                  <a:pt x="9756" y="44389"/>
                </a:cubicBezTo>
                <a:cubicBezTo>
                  <a:pt x="9642" y="44298"/>
                  <a:pt x="9483" y="44230"/>
                  <a:pt x="9369" y="44116"/>
                </a:cubicBezTo>
                <a:cubicBezTo>
                  <a:pt x="8528" y="43298"/>
                  <a:pt x="7550" y="42411"/>
                  <a:pt x="6708" y="41478"/>
                </a:cubicBezTo>
                <a:cubicBezTo>
                  <a:pt x="5867" y="40569"/>
                  <a:pt x="5208" y="39637"/>
                  <a:pt x="4821" y="38818"/>
                </a:cubicBezTo>
                <a:cubicBezTo>
                  <a:pt x="4912" y="38636"/>
                  <a:pt x="4957" y="39045"/>
                  <a:pt x="5048" y="38954"/>
                </a:cubicBezTo>
                <a:cubicBezTo>
                  <a:pt x="4935" y="38681"/>
                  <a:pt x="4571" y="38522"/>
                  <a:pt x="4730" y="38272"/>
                </a:cubicBezTo>
                <a:cubicBezTo>
                  <a:pt x="4844" y="38454"/>
                  <a:pt x="4912" y="38500"/>
                  <a:pt x="4957" y="38568"/>
                </a:cubicBezTo>
                <a:cubicBezTo>
                  <a:pt x="5003" y="38431"/>
                  <a:pt x="4821" y="38363"/>
                  <a:pt x="4775" y="38113"/>
                </a:cubicBezTo>
                <a:cubicBezTo>
                  <a:pt x="4662" y="38272"/>
                  <a:pt x="4662" y="38090"/>
                  <a:pt x="4480" y="38136"/>
                </a:cubicBezTo>
                <a:cubicBezTo>
                  <a:pt x="4525" y="38454"/>
                  <a:pt x="4730" y="38863"/>
                  <a:pt x="4935" y="39295"/>
                </a:cubicBezTo>
                <a:cubicBezTo>
                  <a:pt x="5094" y="39591"/>
                  <a:pt x="5412" y="39909"/>
                  <a:pt x="5344" y="40114"/>
                </a:cubicBezTo>
                <a:cubicBezTo>
                  <a:pt x="5139" y="39796"/>
                  <a:pt x="4684" y="39023"/>
                  <a:pt x="4480" y="38636"/>
                </a:cubicBezTo>
                <a:cubicBezTo>
                  <a:pt x="4571" y="38454"/>
                  <a:pt x="4366" y="38181"/>
                  <a:pt x="4321" y="38090"/>
                </a:cubicBezTo>
                <a:cubicBezTo>
                  <a:pt x="4184" y="37613"/>
                  <a:pt x="4093" y="37112"/>
                  <a:pt x="4093" y="36635"/>
                </a:cubicBezTo>
                <a:cubicBezTo>
                  <a:pt x="4093" y="36157"/>
                  <a:pt x="4184" y="35680"/>
                  <a:pt x="4298" y="35293"/>
                </a:cubicBezTo>
                <a:cubicBezTo>
                  <a:pt x="4321" y="35316"/>
                  <a:pt x="4298" y="35680"/>
                  <a:pt x="4366" y="35452"/>
                </a:cubicBezTo>
                <a:cubicBezTo>
                  <a:pt x="4434" y="35180"/>
                  <a:pt x="4252" y="35157"/>
                  <a:pt x="4275" y="34929"/>
                </a:cubicBezTo>
                <a:cubicBezTo>
                  <a:pt x="4434" y="34747"/>
                  <a:pt x="4343" y="35134"/>
                  <a:pt x="4548" y="35066"/>
                </a:cubicBezTo>
                <a:cubicBezTo>
                  <a:pt x="4480" y="34884"/>
                  <a:pt x="4571" y="34520"/>
                  <a:pt x="4343" y="34679"/>
                </a:cubicBezTo>
                <a:cubicBezTo>
                  <a:pt x="4412" y="34429"/>
                  <a:pt x="4366" y="34020"/>
                  <a:pt x="4571" y="33997"/>
                </a:cubicBezTo>
                <a:cubicBezTo>
                  <a:pt x="4480" y="34247"/>
                  <a:pt x="4457" y="34429"/>
                  <a:pt x="4525" y="34543"/>
                </a:cubicBezTo>
                <a:cubicBezTo>
                  <a:pt x="4662" y="34452"/>
                  <a:pt x="4935" y="33815"/>
                  <a:pt x="4662" y="33815"/>
                </a:cubicBezTo>
                <a:cubicBezTo>
                  <a:pt x="4707" y="33519"/>
                  <a:pt x="4844" y="33656"/>
                  <a:pt x="4912" y="33497"/>
                </a:cubicBezTo>
                <a:cubicBezTo>
                  <a:pt x="4821" y="33133"/>
                  <a:pt x="4684" y="33656"/>
                  <a:pt x="4571" y="33792"/>
                </a:cubicBezTo>
                <a:cubicBezTo>
                  <a:pt x="4525" y="33565"/>
                  <a:pt x="4616" y="33201"/>
                  <a:pt x="4753" y="32769"/>
                </a:cubicBezTo>
                <a:cubicBezTo>
                  <a:pt x="4957" y="32746"/>
                  <a:pt x="4662" y="33269"/>
                  <a:pt x="4889" y="33201"/>
                </a:cubicBezTo>
                <a:cubicBezTo>
                  <a:pt x="4957" y="32542"/>
                  <a:pt x="5208" y="32451"/>
                  <a:pt x="5435" y="31950"/>
                </a:cubicBezTo>
                <a:cubicBezTo>
                  <a:pt x="5117" y="32064"/>
                  <a:pt x="5594" y="31268"/>
                  <a:pt x="5298" y="31336"/>
                </a:cubicBezTo>
                <a:cubicBezTo>
                  <a:pt x="5298" y="31678"/>
                  <a:pt x="5048" y="31950"/>
                  <a:pt x="5094" y="32269"/>
                </a:cubicBezTo>
                <a:cubicBezTo>
                  <a:pt x="5139" y="32155"/>
                  <a:pt x="5162" y="31996"/>
                  <a:pt x="5208" y="31996"/>
                </a:cubicBezTo>
                <a:cubicBezTo>
                  <a:pt x="5185" y="32087"/>
                  <a:pt x="5230" y="32132"/>
                  <a:pt x="5208" y="32201"/>
                </a:cubicBezTo>
                <a:cubicBezTo>
                  <a:pt x="5162" y="32405"/>
                  <a:pt x="5117" y="32269"/>
                  <a:pt x="5071" y="32360"/>
                </a:cubicBezTo>
                <a:cubicBezTo>
                  <a:pt x="4980" y="32496"/>
                  <a:pt x="4912" y="32724"/>
                  <a:pt x="4889" y="32496"/>
                </a:cubicBezTo>
                <a:cubicBezTo>
                  <a:pt x="4775" y="32382"/>
                  <a:pt x="5026" y="32405"/>
                  <a:pt x="5026" y="32155"/>
                </a:cubicBezTo>
                <a:cubicBezTo>
                  <a:pt x="5094" y="31678"/>
                  <a:pt x="5208" y="31018"/>
                  <a:pt x="5458" y="30791"/>
                </a:cubicBezTo>
                <a:cubicBezTo>
                  <a:pt x="5458" y="30927"/>
                  <a:pt x="5276" y="31245"/>
                  <a:pt x="5367" y="31268"/>
                </a:cubicBezTo>
                <a:cubicBezTo>
                  <a:pt x="5435" y="31268"/>
                  <a:pt x="5503" y="31314"/>
                  <a:pt x="5549" y="31200"/>
                </a:cubicBezTo>
                <a:cubicBezTo>
                  <a:pt x="5367" y="31223"/>
                  <a:pt x="5480" y="30904"/>
                  <a:pt x="5549" y="30609"/>
                </a:cubicBezTo>
                <a:cubicBezTo>
                  <a:pt x="5503" y="30609"/>
                  <a:pt x="5458" y="30722"/>
                  <a:pt x="5389" y="30677"/>
                </a:cubicBezTo>
                <a:cubicBezTo>
                  <a:pt x="5549" y="30177"/>
                  <a:pt x="5662" y="29722"/>
                  <a:pt x="5753" y="29381"/>
                </a:cubicBezTo>
                <a:cubicBezTo>
                  <a:pt x="5844" y="29017"/>
                  <a:pt x="5890" y="28972"/>
                  <a:pt x="5958" y="28653"/>
                </a:cubicBezTo>
                <a:cubicBezTo>
                  <a:pt x="6003" y="28426"/>
                  <a:pt x="6163" y="28130"/>
                  <a:pt x="6185" y="28039"/>
                </a:cubicBezTo>
                <a:cubicBezTo>
                  <a:pt x="6185" y="28016"/>
                  <a:pt x="6140" y="27857"/>
                  <a:pt x="6163" y="27721"/>
                </a:cubicBezTo>
                <a:cubicBezTo>
                  <a:pt x="6231" y="27311"/>
                  <a:pt x="6367" y="27039"/>
                  <a:pt x="6413" y="26811"/>
                </a:cubicBezTo>
                <a:cubicBezTo>
                  <a:pt x="6481" y="26607"/>
                  <a:pt x="6458" y="26447"/>
                  <a:pt x="6526" y="26243"/>
                </a:cubicBezTo>
                <a:cubicBezTo>
                  <a:pt x="6572" y="26129"/>
                  <a:pt x="6663" y="26038"/>
                  <a:pt x="6731" y="25902"/>
                </a:cubicBezTo>
                <a:cubicBezTo>
                  <a:pt x="6754" y="25811"/>
                  <a:pt x="6708" y="25765"/>
                  <a:pt x="6754" y="25629"/>
                </a:cubicBezTo>
                <a:cubicBezTo>
                  <a:pt x="6799" y="25515"/>
                  <a:pt x="6913" y="25470"/>
                  <a:pt x="6913" y="25379"/>
                </a:cubicBezTo>
                <a:cubicBezTo>
                  <a:pt x="6936" y="25333"/>
                  <a:pt x="6890" y="25128"/>
                  <a:pt x="6845" y="25151"/>
                </a:cubicBezTo>
                <a:cubicBezTo>
                  <a:pt x="6686" y="25515"/>
                  <a:pt x="6731" y="25765"/>
                  <a:pt x="6481" y="25856"/>
                </a:cubicBezTo>
                <a:cubicBezTo>
                  <a:pt x="6413" y="26561"/>
                  <a:pt x="6094" y="26857"/>
                  <a:pt x="6026" y="27493"/>
                </a:cubicBezTo>
                <a:cubicBezTo>
                  <a:pt x="5958" y="27539"/>
                  <a:pt x="5890" y="27562"/>
                  <a:pt x="5844" y="27653"/>
                </a:cubicBezTo>
                <a:cubicBezTo>
                  <a:pt x="5958" y="28062"/>
                  <a:pt x="5503" y="29017"/>
                  <a:pt x="5344" y="29585"/>
                </a:cubicBezTo>
                <a:cubicBezTo>
                  <a:pt x="5298" y="29813"/>
                  <a:pt x="5298" y="30063"/>
                  <a:pt x="5253" y="30245"/>
                </a:cubicBezTo>
                <a:cubicBezTo>
                  <a:pt x="5117" y="30904"/>
                  <a:pt x="4821" y="31518"/>
                  <a:pt x="4775" y="31996"/>
                </a:cubicBezTo>
                <a:cubicBezTo>
                  <a:pt x="4707" y="32110"/>
                  <a:pt x="4594" y="31950"/>
                  <a:pt x="4548" y="32132"/>
                </a:cubicBezTo>
                <a:cubicBezTo>
                  <a:pt x="4412" y="32496"/>
                  <a:pt x="4571" y="32564"/>
                  <a:pt x="4412" y="32974"/>
                </a:cubicBezTo>
                <a:cubicBezTo>
                  <a:pt x="4275" y="33110"/>
                  <a:pt x="4252" y="32792"/>
                  <a:pt x="4139" y="33201"/>
                </a:cubicBezTo>
                <a:cubicBezTo>
                  <a:pt x="4321" y="33156"/>
                  <a:pt x="4298" y="33338"/>
                  <a:pt x="4321" y="33451"/>
                </a:cubicBezTo>
                <a:cubicBezTo>
                  <a:pt x="4161" y="33838"/>
                  <a:pt x="4207" y="33838"/>
                  <a:pt x="4071" y="34156"/>
                </a:cubicBezTo>
                <a:cubicBezTo>
                  <a:pt x="4184" y="34634"/>
                  <a:pt x="3843" y="34998"/>
                  <a:pt x="3775" y="35543"/>
                </a:cubicBezTo>
                <a:cubicBezTo>
                  <a:pt x="3707" y="35543"/>
                  <a:pt x="3638" y="35521"/>
                  <a:pt x="3616" y="35612"/>
                </a:cubicBezTo>
                <a:cubicBezTo>
                  <a:pt x="3729" y="35612"/>
                  <a:pt x="3707" y="35748"/>
                  <a:pt x="3752" y="35793"/>
                </a:cubicBezTo>
                <a:cubicBezTo>
                  <a:pt x="3684" y="36316"/>
                  <a:pt x="3616" y="36680"/>
                  <a:pt x="3638" y="37112"/>
                </a:cubicBezTo>
                <a:cubicBezTo>
                  <a:pt x="3684" y="37249"/>
                  <a:pt x="3729" y="37181"/>
                  <a:pt x="3752" y="37340"/>
                </a:cubicBezTo>
                <a:cubicBezTo>
                  <a:pt x="3820" y="37681"/>
                  <a:pt x="3843" y="38181"/>
                  <a:pt x="4048" y="38727"/>
                </a:cubicBezTo>
                <a:cubicBezTo>
                  <a:pt x="4093" y="38818"/>
                  <a:pt x="4139" y="38818"/>
                  <a:pt x="4184" y="38932"/>
                </a:cubicBezTo>
                <a:cubicBezTo>
                  <a:pt x="4412" y="39523"/>
                  <a:pt x="4775" y="40205"/>
                  <a:pt x="5139" y="40705"/>
                </a:cubicBezTo>
                <a:cubicBezTo>
                  <a:pt x="5230" y="40842"/>
                  <a:pt x="5298" y="40842"/>
                  <a:pt x="5389" y="40955"/>
                </a:cubicBezTo>
                <a:cubicBezTo>
                  <a:pt x="5503" y="41115"/>
                  <a:pt x="5571" y="41365"/>
                  <a:pt x="5708" y="41524"/>
                </a:cubicBezTo>
                <a:cubicBezTo>
                  <a:pt x="5890" y="41706"/>
                  <a:pt x="6163" y="41956"/>
                  <a:pt x="6208" y="42161"/>
                </a:cubicBezTo>
                <a:cubicBezTo>
                  <a:pt x="6299" y="42229"/>
                  <a:pt x="6390" y="42274"/>
                  <a:pt x="6481" y="42297"/>
                </a:cubicBezTo>
                <a:cubicBezTo>
                  <a:pt x="6595" y="42434"/>
                  <a:pt x="6617" y="42570"/>
                  <a:pt x="6731" y="42706"/>
                </a:cubicBezTo>
                <a:cubicBezTo>
                  <a:pt x="6958" y="42979"/>
                  <a:pt x="7459" y="43366"/>
                  <a:pt x="7754" y="43639"/>
                </a:cubicBezTo>
                <a:cubicBezTo>
                  <a:pt x="7845" y="43707"/>
                  <a:pt x="7891" y="43843"/>
                  <a:pt x="7936" y="43866"/>
                </a:cubicBezTo>
                <a:cubicBezTo>
                  <a:pt x="8005" y="43912"/>
                  <a:pt x="8050" y="43866"/>
                  <a:pt x="8209" y="44003"/>
                </a:cubicBezTo>
                <a:cubicBezTo>
                  <a:pt x="8346" y="44116"/>
                  <a:pt x="8323" y="44185"/>
                  <a:pt x="8437" y="44298"/>
                </a:cubicBezTo>
                <a:cubicBezTo>
                  <a:pt x="8482" y="44321"/>
                  <a:pt x="8641" y="44389"/>
                  <a:pt x="8755" y="44503"/>
                </a:cubicBezTo>
                <a:cubicBezTo>
                  <a:pt x="9051" y="44821"/>
                  <a:pt x="9528" y="45458"/>
                  <a:pt x="9733" y="45708"/>
                </a:cubicBezTo>
                <a:cubicBezTo>
                  <a:pt x="10006" y="45731"/>
                  <a:pt x="9960" y="45913"/>
                  <a:pt x="10074" y="46026"/>
                </a:cubicBezTo>
                <a:cubicBezTo>
                  <a:pt x="10119" y="46049"/>
                  <a:pt x="10256" y="46072"/>
                  <a:pt x="10347" y="46140"/>
                </a:cubicBezTo>
                <a:cubicBezTo>
                  <a:pt x="10779" y="46459"/>
                  <a:pt x="10961" y="46822"/>
                  <a:pt x="11120" y="47004"/>
                </a:cubicBezTo>
                <a:cubicBezTo>
                  <a:pt x="11234" y="47118"/>
                  <a:pt x="11370" y="47163"/>
                  <a:pt x="11506" y="47277"/>
                </a:cubicBezTo>
                <a:cubicBezTo>
                  <a:pt x="11779" y="47550"/>
                  <a:pt x="11848" y="47732"/>
                  <a:pt x="12120" y="47868"/>
                </a:cubicBezTo>
                <a:cubicBezTo>
                  <a:pt x="12302" y="48073"/>
                  <a:pt x="12348" y="48232"/>
                  <a:pt x="12530" y="48437"/>
                </a:cubicBezTo>
                <a:cubicBezTo>
                  <a:pt x="12507" y="48369"/>
                  <a:pt x="12507" y="48119"/>
                  <a:pt x="12689" y="48255"/>
                </a:cubicBezTo>
                <a:cubicBezTo>
                  <a:pt x="12825" y="48437"/>
                  <a:pt x="12575" y="48505"/>
                  <a:pt x="12894" y="48732"/>
                </a:cubicBezTo>
                <a:cubicBezTo>
                  <a:pt x="12916" y="48664"/>
                  <a:pt x="12848" y="48551"/>
                  <a:pt x="12848" y="48482"/>
                </a:cubicBezTo>
                <a:cubicBezTo>
                  <a:pt x="13508" y="49051"/>
                  <a:pt x="13826" y="49483"/>
                  <a:pt x="14372" y="49915"/>
                </a:cubicBezTo>
                <a:cubicBezTo>
                  <a:pt x="14349" y="50006"/>
                  <a:pt x="14235" y="49892"/>
                  <a:pt x="14144" y="49892"/>
                </a:cubicBezTo>
                <a:cubicBezTo>
                  <a:pt x="14485" y="50074"/>
                  <a:pt x="14736" y="50370"/>
                  <a:pt x="15054" y="50734"/>
                </a:cubicBezTo>
                <a:cubicBezTo>
                  <a:pt x="15622" y="51029"/>
                  <a:pt x="15918" y="51530"/>
                  <a:pt x="16236" y="51848"/>
                </a:cubicBezTo>
                <a:cubicBezTo>
                  <a:pt x="16737" y="52416"/>
                  <a:pt x="17760" y="53326"/>
                  <a:pt x="18101" y="53599"/>
                </a:cubicBezTo>
                <a:cubicBezTo>
                  <a:pt x="18374" y="53826"/>
                  <a:pt x="18533" y="54076"/>
                  <a:pt x="18761" y="54281"/>
                </a:cubicBezTo>
                <a:cubicBezTo>
                  <a:pt x="19193" y="54690"/>
                  <a:pt x="19670" y="55077"/>
                  <a:pt x="19898" y="55304"/>
                </a:cubicBezTo>
                <a:cubicBezTo>
                  <a:pt x="19988" y="55373"/>
                  <a:pt x="19966" y="55418"/>
                  <a:pt x="20079" y="55532"/>
                </a:cubicBezTo>
                <a:cubicBezTo>
                  <a:pt x="20648" y="56009"/>
                  <a:pt x="21080" y="56441"/>
                  <a:pt x="21603" y="56964"/>
                </a:cubicBezTo>
                <a:cubicBezTo>
                  <a:pt x="22399" y="57715"/>
                  <a:pt x="23195" y="58420"/>
                  <a:pt x="24082" y="58920"/>
                </a:cubicBezTo>
                <a:cubicBezTo>
                  <a:pt x="24946" y="59420"/>
                  <a:pt x="25924" y="59716"/>
                  <a:pt x="26970" y="59875"/>
                </a:cubicBezTo>
                <a:cubicBezTo>
                  <a:pt x="28016" y="60057"/>
                  <a:pt x="29130" y="60102"/>
                  <a:pt x="30267" y="60193"/>
                </a:cubicBezTo>
                <a:cubicBezTo>
                  <a:pt x="31381" y="60307"/>
                  <a:pt x="32518" y="60398"/>
                  <a:pt x="33655" y="60489"/>
                </a:cubicBezTo>
                <a:cubicBezTo>
                  <a:pt x="33655" y="60603"/>
                  <a:pt x="33473" y="60625"/>
                  <a:pt x="33541" y="60762"/>
                </a:cubicBezTo>
                <a:cubicBezTo>
                  <a:pt x="33837" y="60785"/>
                  <a:pt x="34133" y="60807"/>
                  <a:pt x="34110" y="60648"/>
                </a:cubicBezTo>
                <a:cubicBezTo>
                  <a:pt x="33792" y="60671"/>
                  <a:pt x="33678" y="60603"/>
                  <a:pt x="33746" y="60444"/>
                </a:cubicBezTo>
                <a:cubicBezTo>
                  <a:pt x="34087" y="60421"/>
                  <a:pt x="34019" y="60580"/>
                  <a:pt x="34315" y="60557"/>
                </a:cubicBezTo>
                <a:cubicBezTo>
                  <a:pt x="34428" y="60421"/>
                  <a:pt x="34951" y="60512"/>
                  <a:pt x="35338" y="60512"/>
                </a:cubicBezTo>
                <a:cubicBezTo>
                  <a:pt x="35361" y="60557"/>
                  <a:pt x="35338" y="60648"/>
                  <a:pt x="35452" y="60648"/>
                </a:cubicBezTo>
                <a:cubicBezTo>
                  <a:pt x="35906" y="60580"/>
                  <a:pt x="36293" y="60989"/>
                  <a:pt x="36111" y="60671"/>
                </a:cubicBezTo>
                <a:cubicBezTo>
                  <a:pt x="36225" y="60625"/>
                  <a:pt x="36384" y="60762"/>
                  <a:pt x="36475" y="60716"/>
                </a:cubicBezTo>
                <a:cubicBezTo>
                  <a:pt x="36498" y="60716"/>
                  <a:pt x="36452" y="60625"/>
                  <a:pt x="36475" y="60625"/>
                </a:cubicBezTo>
                <a:cubicBezTo>
                  <a:pt x="36952" y="60580"/>
                  <a:pt x="37748" y="60603"/>
                  <a:pt x="38453" y="60603"/>
                </a:cubicBezTo>
                <a:cubicBezTo>
                  <a:pt x="38863" y="60603"/>
                  <a:pt x="39431" y="60603"/>
                  <a:pt x="39863" y="60603"/>
                </a:cubicBezTo>
                <a:cubicBezTo>
                  <a:pt x="40000" y="60603"/>
                  <a:pt x="40113" y="60671"/>
                  <a:pt x="40227" y="60694"/>
                </a:cubicBezTo>
                <a:cubicBezTo>
                  <a:pt x="40773" y="60716"/>
                  <a:pt x="41296" y="60535"/>
                  <a:pt x="41728" y="60625"/>
                </a:cubicBezTo>
                <a:cubicBezTo>
                  <a:pt x="41637" y="60762"/>
                  <a:pt x="41273" y="60625"/>
                  <a:pt x="41273" y="60716"/>
                </a:cubicBezTo>
                <a:cubicBezTo>
                  <a:pt x="41205" y="60853"/>
                  <a:pt x="41500" y="60785"/>
                  <a:pt x="41660" y="60762"/>
                </a:cubicBezTo>
                <a:cubicBezTo>
                  <a:pt x="41660" y="60853"/>
                  <a:pt x="41773" y="60876"/>
                  <a:pt x="41955" y="60830"/>
                </a:cubicBezTo>
                <a:cubicBezTo>
                  <a:pt x="41955" y="60967"/>
                  <a:pt x="41796" y="61012"/>
                  <a:pt x="42069" y="61012"/>
                </a:cubicBezTo>
                <a:cubicBezTo>
                  <a:pt x="42387" y="60989"/>
                  <a:pt x="42797" y="60967"/>
                  <a:pt x="42797" y="60785"/>
                </a:cubicBezTo>
                <a:cubicBezTo>
                  <a:pt x="42319" y="60967"/>
                  <a:pt x="41933" y="60876"/>
                  <a:pt x="41842" y="60648"/>
                </a:cubicBezTo>
                <a:cubicBezTo>
                  <a:pt x="42046" y="60512"/>
                  <a:pt x="42456" y="60603"/>
                  <a:pt x="42774" y="60557"/>
                </a:cubicBezTo>
                <a:cubicBezTo>
                  <a:pt x="42933" y="60535"/>
                  <a:pt x="42979" y="60466"/>
                  <a:pt x="43138" y="60466"/>
                </a:cubicBezTo>
                <a:cubicBezTo>
                  <a:pt x="43320" y="60466"/>
                  <a:pt x="43456" y="60557"/>
                  <a:pt x="43615" y="60535"/>
                </a:cubicBezTo>
                <a:cubicBezTo>
                  <a:pt x="43638" y="60535"/>
                  <a:pt x="43729" y="60421"/>
                  <a:pt x="43888" y="60398"/>
                </a:cubicBezTo>
                <a:cubicBezTo>
                  <a:pt x="44116" y="60375"/>
                  <a:pt x="44161" y="60512"/>
                  <a:pt x="44434" y="60353"/>
                </a:cubicBezTo>
                <a:cubicBezTo>
                  <a:pt x="44366" y="60398"/>
                  <a:pt x="44070" y="60421"/>
                  <a:pt x="44070" y="60375"/>
                </a:cubicBezTo>
                <a:cubicBezTo>
                  <a:pt x="44343" y="60284"/>
                  <a:pt x="44593" y="60307"/>
                  <a:pt x="44889" y="60284"/>
                </a:cubicBezTo>
                <a:cubicBezTo>
                  <a:pt x="45457" y="60216"/>
                  <a:pt x="46185" y="59921"/>
                  <a:pt x="46299" y="60125"/>
                </a:cubicBezTo>
                <a:cubicBezTo>
                  <a:pt x="46094" y="60307"/>
                  <a:pt x="45980" y="60148"/>
                  <a:pt x="45753" y="60193"/>
                </a:cubicBezTo>
                <a:cubicBezTo>
                  <a:pt x="45753" y="60262"/>
                  <a:pt x="45594" y="60284"/>
                  <a:pt x="45594" y="60330"/>
                </a:cubicBezTo>
                <a:cubicBezTo>
                  <a:pt x="45867" y="60375"/>
                  <a:pt x="45798" y="60489"/>
                  <a:pt x="45662" y="60648"/>
                </a:cubicBezTo>
                <a:cubicBezTo>
                  <a:pt x="45821" y="60625"/>
                  <a:pt x="46117" y="60512"/>
                  <a:pt x="46048" y="60671"/>
                </a:cubicBezTo>
                <a:cubicBezTo>
                  <a:pt x="45685" y="60694"/>
                  <a:pt x="45253" y="60762"/>
                  <a:pt x="45253" y="60989"/>
                </a:cubicBezTo>
                <a:cubicBezTo>
                  <a:pt x="45344" y="61035"/>
                  <a:pt x="45503" y="61035"/>
                  <a:pt x="45730" y="60967"/>
                </a:cubicBezTo>
                <a:cubicBezTo>
                  <a:pt x="45707" y="60921"/>
                  <a:pt x="45571" y="60944"/>
                  <a:pt x="45525" y="60876"/>
                </a:cubicBezTo>
                <a:cubicBezTo>
                  <a:pt x="45730" y="60807"/>
                  <a:pt x="45889" y="60807"/>
                  <a:pt x="46003" y="60830"/>
                </a:cubicBezTo>
                <a:cubicBezTo>
                  <a:pt x="46071" y="60898"/>
                  <a:pt x="45867" y="60944"/>
                  <a:pt x="45844" y="61012"/>
                </a:cubicBezTo>
                <a:cubicBezTo>
                  <a:pt x="45844" y="61035"/>
                  <a:pt x="45912" y="61103"/>
                  <a:pt x="45889" y="61148"/>
                </a:cubicBezTo>
                <a:cubicBezTo>
                  <a:pt x="45821" y="61217"/>
                  <a:pt x="45457" y="61262"/>
                  <a:pt x="45639" y="61353"/>
                </a:cubicBezTo>
                <a:cubicBezTo>
                  <a:pt x="45321" y="61512"/>
                  <a:pt x="45093" y="61285"/>
                  <a:pt x="45048" y="61399"/>
                </a:cubicBezTo>
                <a:cubicBezTo>
                  <a:pt x="45321" y="61421"/>
                  <a:pt x="45321" y="61558"/>
                  <a:pt x="45389" y="61581"/>
                </a:cubicBezTo>
                <a:cubicBezTo>
                  <a:pt x="45776" y="61581"/>
                  <a:pt x="45548" y="61421"/>
                  <a:pt x="45730" y="61376"/>
                </a:cubicBezTo>
                <a:cubicBezTo>
                  <a:pt x="45889" y="61399"/>
                  <a:pt x="45798" y="61603"/>
                  <a:pt x="46162" y="61467"/>
                </a:cubicBezTo>
                <a:cubicBezTo>
                  <a:pt x="46230" y="61262"/>
                  <a:pt x="45821" y="61444"/>
                  <a:pt x="45912" y="61239"/>
                </a:cubicBezTo>
                <a:cubicBezTo>
                  <a:pt x="46253" y="61103"/>
                  <a:pt x="46230" y="61262"/>
                  <a:pt x="46412" y="61262"/>
                </a:cubicBezTo>
                <a:cubicBezTo>
                  <a:pt x="46571" y="61126"/>
                  <a:pt x="46412" y="60989"/>
                  <a:pt x="46321" y="60898"/>
                </a:cubicBezTo>
                <a:cubicBezTo>
                  <a:pt x="46435" y="60876"/>
                  <a:pt x="46526" y="60830"/>
                  <a:pt x="46480" y="60762"/>
                </a:cubicBezTo>
                <a:cubicBezTo>
                  <a:pt x="46776" y="60648"/>
                  <a:pt x="46844" y="60716"/>
                  <a:pt x="46981" y="60739"/>
                </a:cubicBezTo>
                <a:cubicBezTo>
                  <a:pt x="47185" y="60557"/>
                  <a:pt x="46685" y="60694"/>
                  <a:pt x="46913" y="60512"/>
                </a:cubicBezTo>
                <a:cubicBezTo>
                  <a:pt x="47390" y="60421"/>
                  <a:pt x="47413" y="60284"/>
                  <a:pt x="47208" y="60171"/>
                </a:cubicBezTo>
                <a:cubicBezTo>
                  <a:pt x="47527" y="60057"/>
                  <a:pt x="47617" y="60148"/>
                  <a:pt x="47799" y="60148"/>
                </a:cubicBezTo>
                <a:cubicBezTo>
                  <a:pt x="47754" y="60057"/>
                  <a:pt x="48118" y="60057"/>
                  <a:pt x="48231" y="59966"/>
                </a:cubicBezTo>
                <a:cubicBezTo>
                  <a:pt x="48368" y="60080"/>
                  <a:pt x="47959" y="60148"/>
                  <a:pt x="48027" y="60239"/>
                </a:cubicBezTo>
                <a:cubicBezTo>
                  <a:pt x="48300" y="60148"/>
                  <a:pt x="48186" y="60444"/>
                  <a:pt x="48459" y="60353"/>
                </a:cubicBezTo>
                <a:cubicBezTo>
                  <a:pt x="48368" y="60216"/>
                  <a:pt x="48459" y="60125"/>
                  <a:pt x="48436" y="59989"/>
                </a:cubicBezTo>
                <a:cubicBezTo>
                  <a:pt x="48664" y="59875"/>
                  <a:pt x="48914" y="60034"/>
                  <a:pt x="49005" y="59852"/>
                </a:cubicBezTo>
                <a:cubicBezTo>
                  <a:pt x="48800" y="59898"/>
                  <a:pt x="48664" y="59761"/>
                  <a:pt x="48800" y="59625"/>
                </a:cubicBezTo>
                <a:cubicBezTo>
                  <a:pt x="48550" y="59716"/>
                  <a:pt x="48504" y="59716"/>
                  <a:pt x="48595" y="59602"/>
                </a:cubicBezTo>
                <a:cubicBezTo>
                  <a:pt x="48595" y="59443"/>
                  <a:pt x="48754" y="59625"/>
                  <a:pt x="48868" y="59557"/>
                </a:cubicBezTo>
                <a:cubicBezTo>
                  <a:pt x="48823" y="59466"/>
                  <a:pt x="48891" y="59375"/>
                  <a:pt x="49096" y="59329"/>
                </a:cubicBezTo>
                <a:cubicBezTo>
                  <a:pt x="49118" y="59398"/>
                  <a:pt x="49164" y="59443"/>
                  <a:pt x="49255" y="59466"/>
                </a:cubicBezTo>
                <a:cubicBezTo>
                  <a:pt x="49118" y="59511"/>
                  <a:pt x="48914" y="59557"/>
                  <a:pt x="48914" y="59625"/>
                </a:cubicBezTo>
                <a:cubicBezTo>
                  <a:pt x="49118" y="59670"/>
                  <a:pt x="49505" y="59716"/>
                  <a:pt x="49755" y="59466"/>
                </a:cubicBezTo>
                <a:cubicBezTo>
                  <a:pt x="49914" y="59648"/>
                  <a:pt x="49528" y="59784"/>
                  <a:pt x="49664" y="59966"/>
                </a:cubicBezTo>
                <a:cubicBezTo>
                  <a:pt x="49118" y="60102"/>
                  <a:pt x="49300" y="60307"/>
                  <a:pt x="48800" y="60421"/>
                </a:cubicBezTo>
                <a:cubicBezTo>
                  <a:pt x="48664" y="60444"/>
                  <a:pt x="48732" y="60262"/>
                  <a:pt x="48550" y="60307"/>
                </a:cubicBezTo>
                <a:cubicBezTo>
                  <a:pt x="48322" y="60444"/>
                  <a:pt x="48095" y="60580"/>
                  <a:pt x="47754" y="60671"/>
                </a:cubicBezTo>
                <a:cubicBezTo>
                  <a:pt x="47504" y="60830"/>
                  <a:pt x="47777" y="61103"/>
                  <a:pt x="47208" y="61217"/>
                </a:cubicBezTo>
                <a:cubicBezTo>
                  <a:pt x="47026" y="61103"/>
                  <a:pt x="47549" y="60898"/>
                  <a:pt x="47231" y="60921"/>
                </a:cubicBezTo>
                <a:cubicBezTo>
                  <a:pt x="47072" y="61012"/>
                  <a:pt x="46890" y="61103"/>
                  <a:pt x="46913" y="61239"/>
                </a:cubicBezTo>
                <a:cubicBezTo>
                  <a:pt x="46662" y="61308"/>
                  <a:pt x="46344" y="61353"/>
                  <a:pt x="46367" y="61467"/>
                </a:cubicBezTo>
                <a:cubicBezTo>
                  <a:pt x="46776" y="61376"/>
                  <a:pt x="46867" y="61285"/>
                  <a:pt x="47140" y="61330"/>
                </a:cubicBezTo>
                <a:cubicBezTo>
                  <a:pt x="46617" y="61444"/>
                  <a:pt x="46048" y="61626"/>
                  <a:pt x="45616" y="61694"/>
                </a:cubicBezTo>
                <a:cubicBezTo>
                  <a:pt x="45457" y="61717"/>
                  <a:pt x="45434" y="61672"/>
                  <a:pt x="45207" y="61672"/>
                </a:cubicBezTo>
                <a:cubicBezTo>
                  <a:pt x="45207" y="61672"/>
                  <a:pt x="44843" y="61785"/>
                  <a:pt x="44911" y="61672"/>
                </a:cubicBezTo>
                <a:cubicBezTo>
                  <a:pt x="44980" y="61603"/>
                  <a:pt x="45253" y="61603"/>
                  <a:pt x="45162" y="61490"/>
                </a:cubicBezTo>
                <a:cubicBezTo>
                  <a:pt x="45071" y="61512"/>
                  <a:pt x="45048" y="61467"/>
                  <a:pt x="44957" y="61467"/>
                </a:cubicBezTo>
                <a:cubicBezTo>
                  <a:pt x="44730" y="61535"/>
                  <a:pt x="44820" y="61672"/>
                  <a:pt x="44502" y="61694"/>
                </a:cubicBezTo>
                <a:cubicBezTo>
                  <a:pt x="44434" y="61535"/>
                  <a:pt x="44775" y="61512"/>
                  <a:pt x="44843" y="61399"/>
                </a:cubicBezTo>
                <a:cubicBezTo>
                  <a:pt x="44593" y="61353"/>
                  <a:pt x="44320" y="61444"/>
                  <a:pt x="44207" y="61603"/>
                </a:cubicBezTo>
                <a:cubicBezTo>
                  <a:pt x="44047" y="61808"/>
                  <a:pt x="44229" y="61603"/>
                  <a:pt x="44002" y="61603"/>
                </a:cubicBezTo>
                <a:cubicBezTo>
                  <a:pt x="43820" y="61581"/>
                  <a:pt x="43479" y="61672"/>
                  <a:pt x="43729" y="61762"/>
                </a:cubicBezTo>
                <a:cubicBezTo>
                  <a:pt x="43433" y="61853"/>
                  <a:pt x="43570" y="61626"/>
                  <a:pt x="43320" y="61672"/>
                </a:cubicBezTo>
                <a:cubicBezTo>
                  <a:pt x="43070" y="61717"/>
                  <a:pt x="42751" y="61740"/>
                  <a:pt x="42774" y="61853"/>
                </a:cubicBezTo>
                <a:cubicBezTo>
                  <a:pt x="42660" y="62035"/>
                  <a:pt x="43570" y="61785"/>
                  <a:pt x="43274" y="61922"/>
                </a:cubicBezTo>
                <a:cubicBezTo>
                  <a:pt x="42205" y="62104"/>
                  <a:pt x="41364" y="62081"/>
                  <a:pt x="40659" y="62195"/>
                </a:cubicBezTo>
                <a:cubicBezTo>
                  <a:pt x="40614" y="62081"/>
                  <a:pt x="40454" y="62058"/>
                  <a:pt x="40341" y="62013"/>
                </a:cubicBezTo>
                <a:cubicBezTo>
                  <a:pt x="40545" y="61831"/>
                  <a:pt x="41000" y="62058"/>
                  <a:pt x="41023" y="61967"/>
                </a:cubicBezTo>
                <a:cubicBezTo>
                  <a:pt x="40773" y="61922"/>
                  <a:pt x="41091" y="61740"/>
                  <a:pt x="40909" y="61740"/>
                </a:cubicBezTo>
                <a:cubicBezTo>
                  <a:pt x="40636" y="61808"/>
                  <a:pt x="40227" y="61785"/>
                  <a:pt x="40136" y="61831"/>
                </a:cubicBezTo>
                <a:cubicBezTo>
                  <a:pt x="40272" y="61944"/>
                  <a:pt x="40568" y="62240"/>
                  <a:pt x="39977" y="62217"/>
                </a:cubicBezTo>
                <a:cubicBezTo>
                  <a:pt x="39931" y="62104"/>
                  <a:pt x="40159" y="62104"/>
                  <a:pt x="40068" y="61990"/>
                </a:cubicBezTo>
                <a:cubicBezTo>
                  <a:pt x="39681" y="61967"/>
                  <a:pt x="39386" y="61899"/>
                  <a:pt x="39272" y="61740"/>
                </a:cubicBezTo>
                <a:cubicBezTo>
                  <a:pt x="39158" y="61944"/>
                  <a:pt x="38453" y="61990"/>
                  <a:pt x="38021" y="61899"/>
                </a:cubicBezTo>
                <a:cubicBezTo>
                  <a:pt x="38021" y="62081"/>
                  <a:pt x="37521" y="62035"/>
                  <a:pt x="37475" y="62195"/>
                </a:cubicBezTo>
                <a:cubicBezTo>
                  <a:pt x="37680" y="62331"/>
                  <a:pt x="38044" y="62308"/>
                  <a:pt x="38431" y="62331"/>
                </a:cubicBezTo>
                <a:cubicBezTo>
                  <a:pt x="38749" y="62331"/>
                  <a:pt x="39067" y="62445"/>
                  <a:pt x="39317" y="62445"/>
                </a:cubicBezTo>
                <a:cubicBezTo>
                  <a:pt x="39840" y="62467"/>
                  <a:pt x="40454" y="62331"/>
                  <a:pt x="41068" y="62354"/>
                </a:cubicBezTo>
                <a:cubicBezTo>
                  <a:pt x="41933" y="62354"/>
                  <a:pt x="43138" y="62263"/>
                  <a:pt x="43706" y="62149"/>
                </a:cubicBezTo>
                <a:cubicBezTo>
                  <a:pt x="43638" y="62263"/>
                  <a:pt x="44161" y="62195"/>
                  <a:pt x="44207" y="62195"/>
                </a:cubicBezTo>
                <a:cubicBezTo>
                  <a:pt x="44229" y="62172"/>
                  <a:pt x="44093" y="62104"/>
                  <a:pt x="44093" y="62104"/>
                </a:cubicBezTo>
                <a:cubicBezTo>
                  <a:pt x="44548" y="61944"/>
                  <a:pt x="45571" y="61876"/>
                  <a:pt x="45025" y="62285"/>
                </a:cubicBezTo>
                <a:cubicBezTo>
                  <a:pt x="44866" y="62195"/>
                  <a:pt x="44479" y="62285"/>
                  <a:pt x="44320" y="62217"/>
                </a:cubicBezTo>
                <a:cubicBezTo>
                  <a:pt x="44297" y="62285"/>
                  <a:pt x="44184" y="62331"/>
                  <a:pt x="44252" y="62422"/>
                </a:cubicBezTo>
                <a:cubicBezTo>
                  <a:pt x="44866" y="62354"/>
                  <a:pt x="44752" y="62331"/>
                  <a:pt x="45253" y="62285"/>
                </a:cubicBezTo>
                <a:cubicBezTo>
                  <a:pt x="45275" y="62172"/>
                  <a:pt x="45253" y="62081"/>
                  <a:pt x="45457" y="61922"/>
                </a:cubicBezTo>
                <a:cubicBezTo>
                  <a:pt x="45753" y="61808"/>
                  <a:pt x="45685" y="61990"/>
                  <a:pt x="45889" y="61967"/>
                </a:cubicBezTo>
                <a:cubicBezTo>
                  <a:pt x="46458" y="61853"/>
                  <a:pt x="47117" y="61649"/>
                  <a:pt x="47458" y="61694"/>
                </a:cubicBezTo>
                <a:cubicBezTo>
                  <a:pt x="48345" y="61285"/>
                  <a:pt x="49482" y="61103"/>
                  <a:pt x="50233" y="60807"/>
                </a:cubicBezTo>
                <a:cubicBezTo>
                  <a:pt x="49664" y="61103"/>
                  <a:pt x="50096" y="61148"/>
                  <a:pt x="50233" y="61330"/>
                </a:cubicBezTo>
                <a:cubicBezTo>
                  <a:pt x="49891" y="61490"/>
                  <a:pt x="49914" y="61239"/>
                  <a:pt x="49505" y="61444"/>
                </a:cubicBezTo>
                <a:cubicBezTo>
                  <a:pt x="49437" y="61626"/>
                  <a:pt x="49346" y="61853"/>
                  <a:pt x="49755" y="61762"/>
                </a:cubicBezTo>
                <a:cubicBezTo>
                  <a:pt x="49732" y="61694"/>
                  <a:pt x="49664" y="61672"/>
                  <a:pt x="49596" y="61672"/>
                </a:cubicBezTo>
                <a:cubicBezTo>
                  <a:pt x="50301" y="61399"/>
                  <a:pt x="50869" y="61035"/>
                  <a:pt x="51210" y="60716"/>
                </a:cubicBezTo>
                <a:cubicBezTo>
                  <a:pt x="50892" y="60785"/>
                  <a:pt x="50483" y="61194"/>
                  <a:pt x="50210" y="60989"/>
                </a:cubicBezTo>
                <a:cubicBezTo>
                  <a:pt x="50710" y="60807"/>
                  <a:pt x="50392" y="60830"/>
                  <a:pt x="50528" y="60739"/>
                </a:cubicBezTo>
                <a:cubicBezTo>
                  <a:pt x="50505" y="60762"/>
                  <a:pt x="50687" y="60739"/>
                  <a:pt x="50756" y="60694"/>
                </a:cubicBezTo>
                <a:cubicBezTo>
                  <a:pt x="50869" y="60648"/>
                  <a:pt x="50915" y="60535"/>
                  <a:pt x="50983" y="60512"/>
                </a:cubicBezTo>
                <a:cubicBezTo>
                  <a:pt x="51233" y="60398"/>
                  <a:pt x="51597" y="60284"/>
                  <a:pt x="51938" y="60148"/>
                </a:cubicBezTo>
                <a:cubicBezTo>
                  <a:pt x="51847" y="60216"/>
                  <a:pt x="51756" y="60330"/>
                  <a:pt x="51893" y="60284"/>
                </a:cubicBezTo>
                <a:cubicBezTo>
                  <a:pt x="53439" y="59557"/>
                  <a:pt x="54212" y="59329"/>
                  <a:pt x="55736" y="58192"/>
                </a:cubicBezTo>
                <a:cubicBezTo>
                  <a:pt x="55872" y="58215"/>
                  <a:pt x="56009" y="58170"/>
                  <a:pt x="56122" y="58215"/>
                </a:cubicBezTo>
                <a:cubicBezTo>
                  <a:pt x="55758" y="58579"/>
                  <a:pt x="55508" y="58442"/>
                  <a:pt x="55463" y="58670"/>
                </a:cubicBezTo>
                <a:cubicBezTo>
                  <a:pt x="55326" y="58738"/>
                  <a:pt x="55349" y="58465"/>
                  <a:pt x="55099" y="58693"/>
                </a:cubicBezTo>
                <a:cubicBezTo>
                  <a:pt x="55144" y="58738"/>
                  <a:pt x="55326" y="58670"/>
                  <a:pt x="55190" y="58806"/>
                </a:cubicBezTo>
                <a:cubicBezTo>
                  <a:pt x="55053" y="58784"/>
                  <a:pt x="54644" y="59147"/>
                  <a:pt x="54394" y="59284"/>
                </a:cubicBezTo>
                <a:cubicBezTo>
                  <a:pt x="54712" y="59261"/>
                  <a:pt x="54144" y="59443"/>
                  <a:pt x="53916" y="59670"/>
                </a:cubicBezTo>
                <a:cubicBezTo>
                  <a:pt x="53916" y="59466"/>
                  <a:pt x="53553" y="59761"/>
                  <a:pt x="53439" y="59693"/>
                </a:cubicBezTo>
                <a:cubicBezTo>
                  <a:pt x="53075" y="59921"/>
                  <a:pt x="53644" y="59830"/>
                  <a:pt x="53302" y="60034"/>
                </a:cubicBezTo>
                <a:cubicBezTo>
                  <a:pt x="53075" y="60034"/>
                  <a:pt x="53280" y="59784"/>
                  <a:pt x="52893" y="59943"/>
                </a:cubicBezTo>
                <a:cubicBezTo>
                  <a:pt x="52666" y="60080"/>
                  <a:pt x="52688" y="60421"/>
                  <a:pt x="52370" y="60307"/>
                </a:cubicBezTo>
                <a:cubicBezTo>
                  <a:pt x="52666" y="60239"/>
                  <a:pt x="52757" y="59966"/>
                  <a:pt x="52598" y="60057"/>
                </a:cubicBezTo>
                <a:cubicBezTo>
                  <a:pt x="52256" y="60193"/>
                  <a:pt x="52438" y="60307"/>
                  <a:pt x="52097" y="60444"/>
                </a:cubicBezTo>
                <a:cubicBezTo>
                  <a:pt x="51847" y="60557"/>
                  <a:pt x="51574" y="60330"/>
                  <a:pt x="51370" y="60603"/>
                </a:cubicBezTo>
                <a:cubicBezTo>
                  <a:pt x="51574" y="60512"/>
                  <a:pt x="51733" y="60512"/>
                  <a:pt x="51824" y="60580"/>
                </a:cubicBezTo>
                <a:cubicBezTo>
                  <a:pt x="51438" y="60853"/>
                  <a:pt x="51188" y="60876"/>
                  <a:pt x="50710" y="61126"/>
                </a:cubicBezTo>
                <a:cubicBezTo>
                  <a:pt x="50756" y="61239"/>
                  <a:pt x="50596" y="61330"/>
                  <a:pt x="50733" y="61421"/>
                </a:cubicBezTo>
                <a:cubicBezTo>
                  <a:pt x="50164" y="61717"/>
                  <a:pt x="49528" y="61899"/>
                  <a:pt x="49187" y="62013"/>
                </a:cubicBezTo>
                <a:cubicBezTo>
                  <a:pt x="48709" y="62149"/>
                  <a:pt x="48300" y="62399"/>
                  <a:pt x="48072" y="62308"/>
                </a:cubicBezTo>
                <a:cubicBezTo>
                  <a:pt x="48368" y="62217"/>
                  <a:pt x="48664" y="62149"/>
                  <a:pt x="48959" y="62035"/>
                </a:cubicBezTo>
                <a:cubicBezTo>
                  <a:pt x="48754" y="61967"/>
                  <a:pt x="48982" y="61990"/>
                  <a:pt x="49187" y="61762"/>
                </a:cubicBezTo>
                <a:cubicBezTo>
                  <a:pt x="49255" y="61694"/>
                  <a:pt x="49278" y="61626"/>
                  <a:pt x="49346" y="61558"/>
                </a:cubicBezTo>
                <a:cubicBezTo>
                  <a:pt x="49278" y="61558"/>
                  <a:pt x="48845" y="61603"/>
                  <a:pt x="48845" y="61717"/>
                </a:cubicBezTo>
                <a:cubicBezTo>
                  <a:pt x="48982" y="61694"/>
                  <a:pt x="49096" y="61694"/>
                  <a:pt x="49164" y="61717"/>
                </a:cubicBezTo>
                <a:cubicBezTo>
                  <a:pt x="48709" y="61944"/>
                  <a:pt x="48732" y="61694"/>
                  <a:pt x="48436" y="61762"/>
                </a:cubicBezTo>
                <a:cubicBezTo>
                  <a:pt x="48231" y="61831"/>
                  <a:pt x="47731" y="61876"/>
                  <a:pt x="47868" y="62013"/>
                </a:cubicBezTo>
                <a:cubicBezTo>
                  <a:pt x="47367" y="62104"/>
                  <a:pt x="46776" y="62263"/>
                  <a:pt x="46526" y="62104"/>
                </a:cubicBezTo>
                <a:cubicBezTo>
                  <a:pt x="46390" y="62240"/>
                  <a:pt x="46321" y="62376"/>
                  <a:pt x="46117" y="62490"/>
                </a:cubicBezTo>
                <a:cubicBezTo>
                  <a:pt x="45980" y="62467"/>
                  <a:pt x="45980" y="62308"/>
                  <a:pt x="45685" y="62399"/>
                </a:cubicBezTo>
                <a:cubicBezTo>
                  <a:pt x="45457" y="62513"/>
                  <a:pt x="45434" y="62672"/>
                  <a:pt x="45025" y="62718"/>
                </a:cubicBezTo>
                <a:cubicBezTo>
                  <a:pt x="45002" y="62649"/>
                  <a:pt x="45025" y="62536"/>
                  <a:pt x="44889" y="62558"/>
                </a:cubicBezTo>
                <a:cubicBezTo>
                  <a:pt x="44661" y="62604"/>
                  <a:pt x="44548" y="62513"/>
                  <a:pt x="44366" y="62536"/>
                </a:cubicBezTo>
                <a:cubicBezTo>
                  <a:pt x="44229" y="62558"/>
                  <a:pt x="44229" y="62672"/>
                  <a:pt x="44093" y="62672"/>
                </a:cubicBezTo>
                <a:cubicBezTo>
                  <a:pt x="44070" y="62695"/>
                  <a:pt x="43911" y="62558"/>
                  <a:pt x="43888" y="62672"/>
                </a:cubicBezTo>
                <a:cubicBezTo>
                  <a:pt x="43911" y="62740"/>
                  <a:pt x="44138" y="62672"/>
                  <a:pt x="44116" y="62786"/>
                </a:cubicBezTo>
                <a:cubicBezTo>
                  <a:pt x="43706" y="62786"/>
                  <a:pt x="43843" y="62968"/>
                  <a:pt x="43433" y="62968"/>
                </a:cubicBezTo>
                <a:cubicBezTo>
                  <a:pt x="43456" y="62808"/>
                  <a:pt x="43001" y="62945"/>
                  <a:pt x="42819" y="62899"/>
                </a:cubicBezTo>
                <a:cubicBezTo>
                  <a:pt x="42819" y="62968"/>
                  <a:pt x="42706" y="62990"/>
                  <a:pt x="42728" y="63059"/>
                </a:cubicBezTo>
                <a:cubicBezTo>
                  <a:pt x="42910" y="63172"/>
                  <a:pt x="43183" y="62899"/>
                  <a:pt x="43342" y="63013"/>
                </a:cubicBezTo>
                <a:cubicBezTo>
                  <a:pt x="43092" y="62990"/>
                  <a:pt x="43070" y="63218"/>
                  <a:pt x="43274" y="63172"/>
                </a:cubicBezTo>
                <a:cubicBezTo>
                  <a:pt x="43479" y="63104"/>
                  <a:pt x="43593" y="63013"/>
                  <a:pt x="43956" y="62990"/>
                </a:cubicBezTo>
                <a:cubicBezTo>
                  <a:pt x="43911" y="62922"/>
                  <a:pt x="44070" y="62854"/>
                  <a:pt x="44138" y="62922"/>
                </a:cubicBezTo>
                <a:cubicBezTo>
                  <a:pt x="43888" y="63013"/>
                  <a:pt x="43956" y="63172"/>
                  <a:pt x="44366" y="63081"/>
                </a:cubicBezTo>
                <a:cubicBezTo>
                  <a:pt x="44320" y="62877"/>
                  <a:pt x="44548" y="62740"/>
                  <a:pt x="44798" y="62604"/>
                </a:cubicBezTo>
                <a:cubicBezTo>
                  <a:pt x="45162" y="62786"/>
                  <a:pt x="44388" y="62831"/>
                  <a:pt x="44593" y="63081"/>
                </a:cubicBezTo>
                <a:cubicBezTo>
                  <a:pt x="45048" y="63059"/>
                  <a:pt x="45048" y="62808"/>
                  <a:pt x="45366" y="62899"/>
                </a:cubicBezTo>
                <a:cubicBezTo>
                  <a:pt x="45503" y="62786"/>
                  <a:pt x="45457" y="62627"/>
                  <a:pt x="45707" y="62536"/>
                </a:cubicBezTo>
                <a:cubicBezTo>
                  <a:pt x="45821" y="62558"/>
                  <a:pt x="45935" y="62581"/>
                  <a:pt x="46048" y="62627"/>
                </a:cubicBezTo>
                <a:cubicBezTo>
                  <a:pt x="46185" y="62467"/>
                  <a:pt x="47254" y="62376"/>
                  <a:pt x="46890" y="62285"/>
                </a:cubicBezTo>
                <a:cubicBezTo>
                  <a:pt x="47208" y="62195"/>
                  <a:pt x="47185" y="62331"/>
                  <a:pt x="47436" y="62285"/>
                </a:cubicBezTo>
                <a:cubicBezTo>
                  <a:pt x="47981" y="62195"/>
                  <a:pt x="48254" y="61967"/>
                  <a:pt x="48641" y="62035"/>
                </a:cubicBezTo>
                <a:cubicBezTo>
                  <a:pt x="48436" y="62240"/>
                  <a:pt x="48141" y="62149"/>
                  <a:pt x="47959" y="62240"/>
                </a:cubicBezTo>
                <a:cubicBezTo>
                  <a:pt x="47913" y="62263"/>
                  <a:pt x="47981" y="62376"/>
                  <a:pt x="47777" y="62376"/>
                </a:cubicBezTo>
                <a:cubicBezTo>
                  <a:pt x="47731" y="62308"/>
                  <a:pt x="47890" y="62263"/>
                  <a:pt x="47936" y="62195"/>
                </a:cubicBezTo>
                <a:cubicBezTo>
                  <a:pt x="47549" y="62263"/>
                  <a:pt x="47458" y="62376"/>
                  <a:pt x="47504" y="62513"/>
                </a:cubicBezTo>
                <a:cubicBezTo>
                  <a:pt x="47026" y="62581"/>
                  <a:pt x="46458" y="62695"/>
                  <a:pt x="45889" y="62854"/>
                </a:cubicBezTo>
                <a:cubicBezTo>
                  <a:pt x="45821" y="62763"/>
                  <a:pt x="46003" y="62695"/>
                  <a:pt x="45844" y="62695"/>
                </a:cubicBezTo>
                <a:cubicBezTo>
                  <a:pt x="45548" y="62763"/>
                  <a:pt x="45707" y="62922"/>
                  <a:pt x="45503" y="63013"/>
                </a:cubicBezTo>
                <a:cubicBezTo>
                  <a:pt x="44889" y="63013"/>
                  <a:pt x="43797" y="63354"/>
                  <a:pt x="43479" y="63241"/>
                </a:cubicBezTo>
                <a:cubicBezTo>
                  <a:pt x="43593" y="63218"/>
                  <a:pt x="43774" y="63218"/>
                  <a:pt x="43774" y="63150"/>
                </a:cubicBezTo>
                <a:cubicBezTo>
                  <a:pt x="43342" y="63150"/>
                  <a:pt x="43342" y="63286"/>
                  <a:pt x="43092" y="63354"/>
                </a:cubicBezTo>
                <a:cubicBezTo>
                  <a:pt x="42637" y="63422"/>
                  <a:pt x="42387" y="63332"/>
                  <a:pt x="42069" y="63309"/>
                </a:cubicBezTo>
                <a:cubicBezTo>
                  <a:pt x="42069" y="63377"/>
                  <a:pt x="42092" y="63468"/>
                  <a:pt x="41887" y="63468"/>
                </a:cubicBezTo>
                <a:cubicBezTo>
                  <a:pt x="41478" y="63445"/>
                  <a:pt x="41978" y="63332"/>
                  <a:pt x="41773" y="63286"/>
                </a:cubicBezTo>
                <a:cubicBezTo>
                  <a:pt x="41660" y="63309"/>
                  <a:pt x="41637" y="63263"/>
                  <a:pt x="41569" y="63263"/>
                </a:cubicBezTo>
                <a:cubicBezTo>
                  <a:pt x="41455" y="63309"/>
                  <a:pt x="41546" y="63445"/>
                  <a:pt x="41273" y="63422"/>
                </a:cubicBezTo>
                <a:cubicBezTo>
                  <a:pt x="40568" y="63491"/>
                  <a:pt x="40363" y="63286"/>
                  <a:pt x="39863" y="63241"/>
                </a:cubicBezTo>
                <a:cubicBezTo>
                  <a:pt x="39818" y="63354"/>
                  <a:pt x="39386" y="63422"/>
                  <a:pt x="39681" y="63582"/>
                </a:cubicBezTo>
                <a:cubicBezTo>
                  <a:pt x="39545" y="63559"/>
                  <a:pt x="39181" y="63650"/>
                  <a:pt x="39181" y="63536"/>
                </a:cubicBezTo>
                <a:cubicBezTo>
                  <a:pt x="39363" y="63468"/>
                  <a:pt x="39772" y="63241"/>
                  <a:pt x="39363" y="63195"/>
                </a:cubicBezTo>
                <a:cubicBezTo>
                  <a:pt x="39340" y="63513"/>
                  <a:pt x="38590" y="63286"/>
                  <a:pt x="38294" y="63513"/>
                </a:cubicBezTo>
                <a:cubicBezTo>
                  <a:pt x="38522" y="63513"/>
                  <a:pt x="38612" y="63559"/>
                  <a:pt x="38590" y="63650"/>
                </a:cubicBezTo>
                <a:cubicBezTo>
                  <a:pt x="38203" y="63673"/>
                  <a:pt x="38044" y="63582"/>
                  <a:pt x="37612" y="63627"/>
                </a:cubicBezTo>
                <a:cubicBezTo>
                  <a:pt x="37430" y="63650"/>
                  <a:pt x="37430" y="63764"/>
                  <a:pt x="37112" y="63718"/>
                </a:cubicBezTo>
                <a:cubicBezTo>
                  <a:pt x="37043" y="63491"/>
                  <a:pt x="36657" y="63422"/>
                  <a:pt x="36316" y="63332"/>
                </a:cubicBezTo>
                <a:cubicBezTo>
                  <a:pt x="36407" y="63309"/>
                  <a:pt x="36429" y="63286"/>
                  <a:pt x="36429" y="63241"/>
                </a:cubicBezTo>
                <a:cubicBezTo>
                  <a:pt x="35997" y="63286"/>
                  <a:pt x="36202" y="63059"/>
                  <a:pt x="35838" y="63081"/>
                </a:cubicBezTo>
                <a:cubicBezTo>
                  <a:pt x="35725" y="63241"/>
                  <a:pt x="35997" y="63195"/>
                  <a:pt x="36043" y="63286"/>
                </a:cubicBezTo>
                <a:cubicBezTo>
                  <a:pt x="35383" y="63172"/>
                  <a:pt x="34724" y="63354"/>
                  <a:pt x="34383" y="63081"/>
                </a:cubicBezTo>
                <a:cubicBezTo>
                  <a:pt x="34565" y="63013"/>
                  <a:pt x="34747" y="63081"/>
                  <a:pt x="34951" y="63104"/>
                </a:cubicBezTo>
                <a:cubicBezTo>
                  <a:pt x="35111" y="63013"/>
                  <a:pt x="35111" y="62877"/>
                  <a:pt x="35338" y="62831"/>
                </a:cubicBezTo>
                <a:cubicBezTo>
                  <a:pt x="35474" y="62968"/>
                  <a:pt x="35065" y="63036"/>
                  <a:pt x="35361" y="63081"/>
                </a:cubicBezTo>
                <a:cubicBezTo>
                  <a:pt x="35838" y="63104"/>
                  <a:pt x="36066" y="62990"/>
                  <a:pt x="36407" y="62945"/>
                </a:cubicBezTo>
                <a:cubicBezTo>
                  <a:pt x="36316" y="62695"/>
                  <a:pt x="35588" y="63013"/>
                  <a:pt x="35543" y="62786"/>
                </a:cubicBezTo>
                <a:cubicBezTo>
                  <a:pt x="36270" y="62831"/>
                  <a:pt x="35520" y="62627"/>
                  <a:pt x="35838" y="62513"/>
                </a:cubicBezTo>
                <a:cubicBezTo>
                  <a:pt x="35838" y="62558"/>
                  <a:pt x="35997" y="62581"/>
                  <a:pt x="36020" y="62513"/>
                </a:cubicBezTo>
                <a:cubicBezTo>
                  <a:pt x="35952" y="62285"/>
                  <a:pt x="35588" y="62558"/>
                  <a:pt x="35543" y="62467"/>
                </a:cubicBezTo>
                <a:cubicBezTo>
                  <a:pt x="35793" y="62354"/>
                  <a:pt x="35884" y="62308"/>
                  <a:pt x="36316" y="62376"/>
                </a:cubicBezTo>
                <a:cubicBezTo>
                  <a:pt x="36361" y="62240"/>
                  <a:pt x="36839" y="62285"/>
                  <a:pt x="36884" y="62149"/>
                </a:cubicBezTo>
                <a:cubicBezTo>
                  <a:pt x="36702" y="62126"/>
                  <a:pt x="36475" y="62126"/>
                  <a:pt x="36407" y="62035"/>
                </a:cubicBezTo>
                <a:cubicBezTo>
                  <a:pt x="36702" y="61990"/>
                  <a:pt x="36975" y="62172"/>
                  <a:pt x="37066" y="62058"/>
                </a:cubicBezTo>
                <a:cubicBezTo>
                  <a:pt x="37157" y="61876"/>
                  <a:pt x="36657" y="61967"/>
                  <a:pt x="36589" y="62013"/>
                </a:cubicBezTo>
                <a:cubicBezTo>
                  <a:pt x="36657" y="61853"/>
                  <a:pt x="36429" y="61831"/>
                  <a:pt x="36202" y="61808"/>
                </a:cubicBezTo>
                <a:cubicBezTo>
                  <a:pt x="36111" y="61876"/>
                  <a:pt x="35884" y="61899"/>
                  <a:pt x="35838" y="61990"/>
                </a:cubicBezTo>
                <a:cubicBezTo>
                  <a:pt x="36043" y="61990"/>
                  <a:pt x="36179" y="62013"/>
                  <a:pt x="36202" y="62081"/>
                </a:cubicBezTo>
                <a:cubicBezTo>
                  <a:pt x="35929" y="62104"/>
                  <a:pt x="35906" y="61967"/>
                  <a:pt x="35634" y="61990"/>
                </a:cubicBezTo>
                <a:cubicBezTo>
                  <a:pt x="35634" y="62035"/>
                  <a:pt x="35611" y="62104"/>
                  <a:pt x="35452" y="62081"/>
                </a:cubicBezTo>
                <a:cubicBezTo>
                  <a:pt x="35247" y="61922"/>
                  <a:pt x="35088" y="62058"/>
                  <a:pt x="34860" y="62013"/>
                </a:cubicBezTo>
                <a:cubicBezTo>
                  <a:pt x="34815" y="62013"/>
                  <a:pt x="34792" y="61922"/>
                  <a:pt x="34678" y="61922"/>
                </a:cubicBezTo>
                <a:cubicBezTo>
                  <a:pt x="34678" y="61922"/>
                  <a:pt x="34519" y="61990"/>
                  <a:pt x="34383" y="61990"/>
                </a:cubicBezTo>
                <a:cubicBezTo>
                  <a:pt x="34178" y="62013"/>
                  <a:pt x="33883" y="61990"/>
                  <a:pt x="33632" y="61967"/>
                </a:cubicBezTo>
                <a:cubicBezTo>
                  <a:pt x="33314" y="61944"/>
                  <a:pt x="32814" y="61899"/>
                  <a:pt x="32677" y="61785"/>
                </a:cubicBezTo>
                <a:cubicBezTo>
                  <a:pt x="32837" y="61785"/>
                  <a:pt x="33155" y="61853"/>
                  <a:pt x="33064" y="61694"/>
                </a:cubicBezTo>
                <a:cubicBezTo>
                  <a:pt x="32837" y="61672"/>
                  <a:pt x="32837" y="61785"/>
                  <a:pt x="32586" y="61717"/>
                </a:cubicBezTo>
                <a:cubicBezTo>
                  <a:pt x="32291" y="61626"/>
                  <a:pt x="32564" y="61512"/>
                  <a:pt x="32404" y="61421"/>
                </a:cubicBezTo>
                <a:cubicBezTo>
                  <a:pt x="32450" y="61626"/>
                  <a:pt x="31927" y="61490"/>
                  <a:pt x="31813" y="61581"/>
                </a:cubicBezTo>
                <a:cubicBezTo>
                  <a:pt x="31518" y="61581"/>
                  <a:pt x="31267" y="61308"/>
                  <a:pt x="30972" y="61444"/>
                </a:cubicBezTo>
                <a:cubicBezTo>
                  <a:pt x="31267" y="61421"/>
                  <a:pt x="31154" y="61581"/>
                  <a:pt x="31336" y="61603"/>
                </a:cubicBezTo>
                <a:cubicBezTo>
                  <a:pt x="31722" y="61672"/>
                  <a:pt x="31904" y="61694"/>
                  <a:pt x="32291" y="61672"/>
                </a:cubicBezTo>
                <a:cubicBezTo>
                  <a:pt x="32336" y="61762"/>
                  <a:pt x="32655" y="61717"/>
                  <a:pt x="32564" y="61876"/>
                </a:cubicBezTo>
                <a:cubicBezTo>
                  <a:pt x="31859" y="61717"/>
                  <a:pt x="30767" y="61808"/>
                  <a:pt x="30290" y="61649"/>
                </a:cubicBezTo>
                <a:cubicBezTo>
                  <a:pt x="30267" y="61694"/>
                  <a:pt x="30085" y="61672"/>
                  <a:pt x="29994" y="61717"/>
                </a:cubicBezTo>
                <a:cubicBezTo>
                  <a:pt x="29926" y="61626"/>
                  <a:pt x="29630" y="61649"/>
                  <a:pt x="29426" y="61626"/>
                </a:cubicBezTo>
                <a:cubicBezTo>
                  <a:pt x="29266" y="61626"/>
                  <a:pt x="28971" y="61535"/>
                  <a:pt x="28857" y="61535"/>
                </a:cubicBezTo>
                <a:cubicBezTo>
                  <a:pt x="28812" y="61558"/>
                  <a:pt x="28766" y="61626"/>
                  <a:pt x="28675" y="61626"/>
                </a:cubicBezTo>
                <a:cubicBezTo>
                  <a:pt x="28016" y="61581"/>
                  <a:pt x="27311" y="61444"/>
                  <a:pt x="26538" y="61285"/>
                </a:cubicBezTo>
                <a:cubicBezTo>
                  <a:pt x="26492" y="61194"/>
                  <a:pt x="26674" y="61058"/>
                  <a:pt x="26469" y="61035"/>
                </a:cubicBezTo>
                <a:cubicBezTo>
                  <a:pt x="26310" y="61035"/>
                  <a:pt x="26310" y="61148"/>
                  <a:pt x="26060" y="61080"/>
                </a:cubicBezTo>
                <a:cubicBezTo>
                  <a:pt x="25992" y="60989"/>
                  <a:pt x="26378" y="60989"/>
                  <a:pt x="26106" y="60898"/>
                </a:cubicBezTo>
                <a:cubicBezTo>
                  <a:pt x="26083" y="60967"/>
                  <a:pt x="26037" y="61012"/>
                  <a:pt x="25878" y="60944"/>
                </a:cubicBezTo>
                <a:cubicBezTo>
                  <a:pt x="25423" y="60739"/>
                  <a:pt x="25082" y="60739"/>
                  <a:pt x="24650" y="60580"/>
                </a:cubicBezTo>
                <a:cubicBezTo>
                  <a:pt x="24627" y="60580"/>
                  <a:pt x="24605" y="60512"/>
                  <a:pt x="24491" y="60466"/>
                </a:cubicBezTo>
                <a:cubicBezTo>
                  <a:pt x="24423" y="60444"/>
                  <a:pt x="24309" y="60444"/>
                  <a:pt x="24286" y="60421"/>
                </a:cubicBezTo>
                <a:cubicBezTo>
                  <a:pt x="24241" y="60398"/>
                  <a:pt x="24286" y="60239"/>
                  <a:pt x="24036" y="60216"/>
                </a:cubicBezTo>
                <a:cubicBezTo>
                  <a:pt x="23900" y="60148"/>
                  <a:pt x="23922" y="60284"/>
                  <a:pt x="23741" y="60171"/>
                </a:cubicBezTo>
                <a:cubicBezTo>
                  <a:pt x="23377" y="60011"/>
                  <a:pt x="23672" y="59921"/>
                  <a:pt x="23377" y="59784"/>
                </a:cubicBezTo>
                <a:cubicBezTo>
                  <a:pt x="23195" y="59875"/>
                  <a:pt x="22763" y="59579"/>
                  <a:pt x="22513" y="59488"/>
                </a:cubicBezTo>
                <a:cubicBezTo>
                  <a:pt x="22854" y="59739"/>
                  <a:pt x="23309" y="60034"/>
                  <a:pt x="23786" y="60284"/>
                </a:cubicBezTo>
                <a:cubicBezTo>
                  <a:pt x="24286" y="60557"/>
                  <a:pt x="24787" y="60739"/>
                  <a:pt x="25196" y="60876"/>
                </a:cubicBezTo>
                <a:cubicBezTo>
                  <a:pt x="25355" y="60921"/>
                  <a:pt x="25605" y="60807"/>
                  <a:pt x="25560" y="61012"/>
                </a:cubicBezTo>
                <a:cubicBezTo>
                  <a:pt x="25059" y="60944"/>
                  <a:pt x="24286" y="60694"/>
                  <a:pt x="23604" y="60307"/>
                </a:cubicBezTo>
                <a:cubicBezTo>
                  <a:pt x="22899" y="59921"/>
                  <a:pt x="22262" y="59420"/>
                  <a:pt x="21830" y="59056"/>
                </a:cubicBezTo>
                <a:cubicBezTo>
                  <a:pt x="21944" y="58874"/>
                  <a:pt x="22353" y="59307"/>
                  <a:pt x="22444" y="59079"/>
                </a:cubicBezTo>
                <a:cubicBezTo>
                  <a:pt x="22649" y="59238"/>
                  <a:pt x="22899" y="59398"/>
                  <a:pt x="22967" y="59511"/>
                </a:cubicBezTo>
                <a:cubicBezTo>
                  <a:pt x="23058" y="59511"/>
                  <a:pt x="23127" y="59488"/>
                  <a:pt x="23172" y="59375"/>
                </a:cubicBezTo>
                <a:cubicBezTo>
                  <a:pt x="22831" y="59170"/>
                  <a:pt x="22740" y="59011"/>
                  <a:pt x="22513" y="58829"/>
                </a:cubicBezTo>
                <a:cubicBezTo>
                  <a:pt x="22604" y="58806"/>
                  <a:pt x="22490" y="58533"/>
                  <a:pt x="22422" y="58624"/>
                </a:cubicBezTo>
                <a:cubicBezTo>
                  <a:pt x="22240" y="58670"/>
                  <a:pt x="22626" y="58852"/>
                  <a:pt x="22444" y="58897"/>
                </a:cubicBezTo>
                <a:cubicBezTo>
                  <a:pt x="22103" y="58715"/>
                  <a:pt x="22172" y="58784"/>
                  <a:pt x="21921" y="58465"/>
                </a:cubicBezTo>
                <a:cubicBezTo>
                  <a:pt x="21762" y="58420"/>
                  <a:pt x="21580" y="58306"/>
                  <a:pt x="21489" y="58397"/>
                </a:cubicBezTo>
                <a:cubicBezTo>
                  <a:pt x="21603" y="58511"/>
                  <a:pt x="21739" y="58624"/>
                  <a:pt x="21648" y="58670"/>
                </a:cubicBezTo>
                <a:cubicBezTo>
                  <a:pt x="21489" y="58488"/>
                  <a:pt x="21444" y="58579"/>
                  <a:pt x="21262" y="58374"/>
                </a:cubicBezTo>
                <a:cubicBezTo>
                  <a:pt x="21376" y="58283"/>
                  <a:pt x="21239" y="58033"/>
                  <a:pt x="20853" y="57669"/>
                </a:cubicBezTo>
                <a:cubicBezTo>
                  <a:pt x="21080" y="57669"/>
                  <a:pt x="20921" y="57442"/>
                  <a:pt x="20762" y="57192"/>
                </a:cubicBezTo>
                <a:cubicBezTo>
                  <a:pt x="20489" y="56942"/>
                  <a:pt x="20421" y="57146"/>
                  <a:pt x="20148" y="56896"/>
                </a:cubicBezTo>
                <a:cubicBezTo>
                  <a:pt x="19761" y="56623"/>
                  <a:pt x="19875" y="56487"/>
                  <a:pt x="19579" y="56237"/>
                </a:cubicBezTo>
                <a:cubicBezTo>
                  <a:pt x="19602" y="56464"/>
                  <a:pt x="19397" y="56350"/>
                  <a:pt x="19193" y="56259"/>
                </a:cubicBezTo>
                <a:cubicBezTo>
                  <a:pt x="19238" y="56191"/>
                  <a:pt x="19011" y="56055"/>
                  <a:pt x="19033" y="55987"/>
                </a:cubicBezTo>
                <a:cubicBezTo>
                  <a:pt x="19147" y="56100"/>
                  <a:pt x="19284" y="56123"/>
                  <a:pt x="19170" y="55987"/>
                </a:cubicBezTo>
                <a:cubicBezTo>
                  <a:pt x="18897" y="55896"/>
                  <a:pt x="18942" y="55850"/>
                  <a:pt x="18942" y="56100"/>
                </a:cubicBezTo>
                <a:cubicBezTo>
                  <a:pt x="18579" y="55873"/>
                  <a:pt x="18988" y="55873"/>
                  <a:pt x="18692" y="55668"/>
                </a:cubicBezTo>
                <a:cubicBezTo>
                  <a:pt x="18579" y="55577"/>
                  <a:pt x="18556" y="55691"/>
                  <a:pt x="18510" y="55736"/>
                </a:cubicBezTo>
                <a:cubicBezTo>
                  <a:pt x="18306" y="55532"/>
                  <a:pt x="17919" y="55282"/>
                  <a:pt x="18010" y="55145"/>
                </a:cubicBezTo>
                <a:cubicBezTo>
                  <a:pt x="18124" y="55259"/>
                  <a:pt x="18192" y="55259"/>
                  <a:pt x="18237" y="55168"/>
                </a:cubicBezTo>
                <a:cubicBezTo>
                  <a:pt x="18124" y="55191"/>
                  <a:pt x="17874" y="54804"/>
                  <a:pt x="17760" y="54850"/>
                </a:cubicBezTo>
                <a:cubicBezTo>
                  <a:pt x="17965" y="55077"/>
                  <a:pt x="17783" y="55191"/>
                  <a:pt x="17919" y="55395"/>
                </a:cubicBezTo>
                <a:cubicBezTo>
                  <a:pt x="17237" y="54850"/>
                  <a:pt x="16782" y="54327"/>
                  <a:pt x="15873" y="53531"/>
                </a:cubicBezTo>
                <a:cubicBezTo>
                  <a:pt x="15759" y="53258"/>
                  <a:pt x="15736" y="53008"/>
                  <a:pt x="15281" y="52644"/>
                </a:cubicBezTo>
                <a:cubicBezTo>
                  <a:pt x="15259" y="52735"/>
                  <a:pt x="15031" y="52757"/>
                  <a:pt x="15190" y="52894"/>
                </a:cubicBezTo>
                <a:cubicBezTo>
                  <a:pt x="15372" y="53076"/>
                  <a:pt x="15577" y="52985"/>
                  <a:pt x="15531" y="53212"/>
                </a:cubicBezTo>
                <a:cubicBezTo>
                  <a:pt x="15350" y="53144"/>
                  <a:pt x="15054" y="52848"/>
                  <a:pt x="14963" y="53008"/>
                </a:cubicBezTo>
                <a:cubicBezTo>
                  <a:pt x="15213" y="53190"/>
                  <a:pt x="15486" y="53485"/>
                  <a:pt x="15668" y="53485"/>
                </a:cubicBezTo>
                <a:cubicBezTo>
                  <a:pt x="15895" y="53803"/>
                  <a:pt x="16532" y="54554"/>
                  <a:pt x="16828" y="54622"/>
                </a:cubicBezTo>
                <a:cubicBezTo>
                  <a:pt x="16987" y="55031"/>
                  <a:pt x="17373" y="55168"/>
                  <a:pt x="17760" y="55577"/>
                </a:cubicBezTo>
                <a:cubicBezTo>
                  <a:pt x="17760" y="55600"/>
                  <a:pt x="17692" y="55645"/>
                  <a:pt x="17760" y="55691"/>
                </a:cubicBezTo>
                <a:cubicBezTo>
                  <a:pt x="18010" y="55805"/>
                  <a:pt x="18397" y="56259"/>
                  <a:pt x="18692" y="56510"/>
                </a:cubicBezTo>
                <a:cubicBezTo>
                  <a:pt x="18806" y="56714"/>
                  <a:pt x="18533" y="56510"/>
                  <a:pt x="18670" y="56691"/>
                </a:cubicBezTo>
                <a:cubicBezTo>
                  <a:pt x="19124" y="56782"/>
                  <a:pt x="19784" y="57624"/>
                  <a:pt x="20102" y="57942"/>
                </a:cubicBezTo>
                <a:cubicBezTo>
                  <a:pt x="19943" y="57897"/>
                  <a:pt x="19852" y="58010"/>
                  <a:pt x="19625" y="57760"/>
                </a:cubicBezTo>
                <a:cubicBezTo>
                  <a:pt x="19556" y="57624"/>
                  <a:pt x="19534" y="57510"/>
                  <a:pt x="19465" y="57374"/>
                </a:cubicBezTo>
                <a:cubicBezTo>
                  <a:pt x="19352" y="57442"/>
                  <a:pt x="19534" y="57624"/>
                  <a:pt x="19420" y="57715"/>
                </a:cubicBezTo>
                <a:cubicBezTo>
                  <a:pt x="19284" y="57533"/>
                  <a:pt x="18920" y="57055"/>
                  <a:pt x="18806" y="57260"/>
                </a:cubicBezTo>
                <a:cubicBezTo>
                  <a:pt x="18920" y="57396"/>
                  <a:pt x="18988" y="57351"/>
                  <a:pt x="19102" y="57487"/>
                </a:cubicBezTo>
                <a:cubicBezTo>
                  <a:pt x="19147" y="57601"/>
                  <a:pt x="19056" y="57669"/>
                  <a:pt x="19102" y="57783"/>
                </a:cubicBezTo>
                <a:cubicBezTo>
                  <a:pt x="18851" y="57669"/>
                  <a:pt x="18761" y="57260"/>
                  <a:pt x="18624" y="57033"/>
                </a:cubicBezTo>
                <a:cubicBezTo>
                  <a:pt x="18533" y="57055"/>
                  <a:pt x="18306" y="56714"/>
                  <a:pt x="18215" y="56782"/>
                </a:cubicBezTo>
                <a:cubicBezTo>
                  <a:pt x="18010" y="56646"/>
                  <a:pt x="18078" y="56350"/>
                  <a:pt x="17828" y="56350"/>
                </a:cubicBezTo>
                <a:cubicBezTo>
                  <a:pt x="18033" y="56510"/>
                  <a:pt x="18124" y="56646"/>
                  <a:pt x="18010" y="56714"/>
                </a:cubicBezTo>
                <a:cubicBezTo>
                  <a:pt x="17624" y="56441"/>
                  <a:pt x="17624" y="56055"/>
                  <a:pt x="17373" y="55987"/>
                </a:cubicBezTo>
                <a:cubicBezTo>
                  <a:pt x="17328" y="56100"/>
                  <a:pt x="17646" y="56305"/>
                  <a:pt x="17646" y="56419"/>
                </a:cubicBezTo>
                <a:cubicBezTo>
                  <a:pt x="17328" y="56328"/>
                  <a:pt x="17464" y="56146"/>
                  <a:pt x="17191" y="55941"/>
                </a:cubicBezTo>
                <a:cubicBezTo>
                  <a:pt x="17010" y="56009"/>
                  <a:pt x="17123" y="56146"/>
                  <a:pt x="17123" y="56282"/>
                </a:cubicBezTo>
                <a:cubicBezTo>
                  <a:pt x="16668" y="55918"/>
                  <a:pt x="16919" y="55759"/>
                  <a:pt x="16600" y="55441"/>
                </a:cubicBezTo>
                <a:cubicBezTo>
                  <a:pt x="16464" y="55532"/>
                  <a:pt x="16759" y="55759"/>
                  <a:pt x="16509" y="55691"/>
                </a:cubicBezTo>
                <a:cubicBezTo>
                  <a:pt x="15645" y="54827"/>
                  <a:pt x="14804" y="54281"/>
                  <a:pt x="14394" y="53644"/>
                </a:cubicBezTo>
                <a:cubicBezTo>
                  <a:pt x="14235" y="53576"/>
                  <a:pt x="14122" y="53576"/>
                  <a:pt x="13940" y="53417"/>
                </a:cubicBezTo>
                <a:cubicBezTo>
                  <a:pt x="13849" y="53326"/>
                  <a:pt x="13871" y="53258"/>
                  <a:pt x="13803" y="53144"/>
                </a:cubicBezTo>
                <a:cubicBezTo>
                  <a:pt x="13576" y="53144"/>
                  <a:pt x="13394" y="52826"/>
                  <a:pt x="13144" y="52598"/>
                </a:cubicBezTo>
                <a:cubicBezTo>
                  <a:pt x="12598" y="52143"/>
                  <a:pt x="11939" y="51666"/>
                  <a:pt x="11325" y="51075"/>
                </a:cubicBezTo>
                <a:cubicBezTo>
                  <a:pt x="10893" y="50688"/>
                  <a:pt x="10551" y="50302"/>
                  <a:pt x="10210" y="50051"/>
                </a:cubicBezTo>
                <a:cubicBezTo>
                  <a:pt x="10256" y="49983"/>
                  <a:pt x="10324" y="49938"/>
                  <a:pt x="10165" y="49801"/>
                </a:cubicBezTo>
                <a:cubicBezTo>
                  <a:pt x="10119" y="49869"/>
                  <a:pt x="10051" y="49892"/>
                  <a:pt x="9960" y="49892"/>
                </a:cubicBezTo>
                <a:cubicBezTo>
                  <a:pt x="9323" y="49233"/>
                  <a:pt x="8823" y="48960"/>
                  <a:pt x="8619" y="48551"/>
                </a:cubicBezTo>
                <a:cubicBezTo>
                  <a:pt x="8528" y="48664"/>
                  <a:pt x="8323" y="48505"/>
                  <a:pt x="8141" y="48369"/>
                </a:cubicBezTo>
                <a:cubicBezTo>
                  <a:pt x="7982" y="48073"/>
                  <a:pt x="7777" y="47755"/>
                  <a:pt x="7868" y="47527"/>
                </a:cubicBezTo>
                <a:cubicBezTo>
                  <a:pt x="7550" y="47300"/>
                  <a:pt x="7277" y="47163"/>
                  <a:pt x="6981" y="46959"/>
                </a:cubicBezTo>
                <a:cubicBezTo>
                  <a:pt x="7004" y="47118"/>
                  <a:pt x="7482" y="47482"/>
                  <a:pt x="7254" y="47345"/>
                </a:cubicBezTo>
                <a:cubicBezTo>
                  <a:pt x="7186" y="47300"/>
                  <a:pt x="7140" y="47163"/>
                  <a:pt x="6868" y="47050"/>
                </a:cubicBezTo>
                <a:cubicBezTo>
                  <a:pt x="6617" y="46982"/>
                  <a:pt x="6958" y="47186"/>
                  <a:pt x="6822" y="47254"/>
                </a:cubicBezTo>
                <a:cubicBezTo>
                  <a:pt x="6526" y="46936"/>
                  <a:pt x="6231" y="46686"/>
                  <a:pt x="6094" y="46504"/>
                </a:cubicBezTo>
                <a:cubicBezTo>
                  <a:pt x="6117" y="46549"/>
                  <a:pt x="6185" y="46549"/>
                  <a:pt x="6117" y="46481"/>
                </a:cubicBezTo>
                <a:cubicBezTo>
                  <a:pt x="5503" y="45822"/>
                  <a:pt x="4639" y="45003"/>
                  <a:pt x="3775" y="44071"/>
                </a:cubicBezTo>
                <a:cubicBezTo>
                  <a:pt x="2934" y="43138"/>
                  <a:pt x="2092" y="42070"/>
                  <a:pt x="1569" y="41024"/>
                </a:cubicBezTo>
                <a:cubicBezTo>
                  <a:pt x="1660" y="41206"/>
                  <a:pt x="1615" y="41001"/>
                  <a:pt x="1501" y="40796"/>
                </a:cubicBezTo>
                <a:cubicBezTo>
                  <a:pt x="1774" y="40864"/>
                  <a:pt x="1546" y="40205"/>
                  <a:pt x="1364" y="40182"/>
                </a:cubicBezTo>
                <a:cubicBezTo>
                  <a:pt x="1455" y="40501"/>
                  <a:pt x="1524" y="40933"/>
                  <a:pt x="1319" y="40751"/>
                </a:cubicBezTo>
                <a:cubicBezTo>
                  <a:pt x="932" y="40069"/>
                  <a:pt x="1433" y="40592"/>
                  <a:pt x="1228" y="40114"/>
                </a:cubicBezTo>
                <a:cubicBezTo>
                  <a:pt x="1046" y="39818"/>
                  <a:pt x="1183" y="40341"/>
                  <a:pt x="1001" y="40091"/>
                </a:cubicBezTo>
                <a:cubicBezTo>
                  <a:pt x="478" y="38795"/>
                  <a:pt x="341" y="37658"/>
                  <a:pt x="364" y="36544"/>
                </a:cubicBezTo>
                <a:cubicBezTo>
                  <a:pt x="296" y="36498"/>
                  <a:pt x="296" y="36385"/>
                  <a:pt x="227" y="36544"/>
                </a:cubicBezTo>
                <a:cubicBezTo>
                  <a:pt x="182" y="35839"/>
                  <a:pt x="387" y="35498"/>
                  <a:pt x="341" y="35020"/>
                </a:cubicBezTo>
                <a:cubicBezTo>
                  <a:pt x="455" y="35066"/>
                  <a:pt x="523" y="34884"/>
                  <a:pt x="569" y="34588"/>
                </a:cubicBezTo>
                <a:cubicBezTo>
                  <a:pt x="432" y="34566"/>
                  <a:pt x="364" y="34770"/>
                  <a:pt x="273" y="34907"/>
                </a:cubicBezTo>
                <a:cubicBezTo>
                  <a:pt x="137" y="35475"/>
                  <a:pt x="159" y="36498"/>
                  <a:pt x="91" y="36953"/>
                </a:cubicBezTo>
                <a:cubicBezTo>
                  <a:pt x="0" y="36271"/>
                  <a:pt x="205" y="35111"/>
                  <a:pt x="250" y="34406"/>
                </a:cubicBezTo>
                <a:cubicBezTo>
                  <a:pt x="409" y="34588"/>
                  <a:pt x="455" y="34156"/>
                  <a:pt x="523" y="33883"/>
                </a:cubicBezTo>
                <a:cubicBezTo>
                  <a:pt x="637" y="33656"/>
                  <a:pt x="614" y="34111"/>
                  <a:pt x="705" y="33701"/>
                </a:cubicBezTo>
                <a:cubicBezTo>
                  <a:pt x="705" y="33542"/>
                  <a:pt x="614" y="33724"/>
                  <a:pt x="614" y="33474"/>
                </a:cubicBezTo>
                <a:lnTo>
                  <a:pt x="819" y="32769"/>
                </a:lnTo>
                <a:cubicBezTo>
                  <a:pt x="841" y="32655"/>
                  <a:pt x="910" y="32701"/>
                  <a:pt x="955" y="32610"/>
                </a:cubicBezTo>
                <a:cubicBezTo>
                  <a:pt x="932" y="32360"/>
                  <a:pt x="932" y="32087"/>
                  <a:pt x="1069" y="31655"/>
                </a:cubicBezTo>
                <a:lnTo>
                  <a:pt x="978" y="31632"/>
                </a:lnTo>
                <a:cubicBezTo>
                  <a:pt x="1069" y="31291"/>
                  <a:pt x="1251" y="31496"/>
                  <a:pt x="1319" y="31132"/>
                </a:cubicBezTo>
                <a:cubicBezTo>
                  <a:pt x="1228" y="31018"/>
                  <a:pt x="1296" y="30722"/>
                  <a:pt x="1296" y="30541"/>
                </a:cubicBezTo>
                <a:cubicBezTo>
                  <a:pt x="1160" y="30745"/>
                  <a:pt x="1092" y="31109"/>
                  <a:pt x="978" y="31427"/>
                </a:cubicBezTo>
                <a:cubicBezTo>
                  <a:pt x="864" y="31791"/>
                  <a:pt x="819" y="32314"/>
                  <a:pt x="637" y="32337"/>
                </a:cubicBezTo>
                <a:cubicBezTo>
                  <a:pt x="978" y="31359"/>
                  <a:pt x="1228" y="29881"/>
                  <a:pt x="1660" y="28858"/>
                </a:cubicBezTo>
                <a:cubicBezTo>
                  <a:pt x="1842" y="29108"/>
                  <a:pt x="1887" y="28539"/>
                  <a:pt x="2024" y="28448"/>
                </a:cubicBezTo>
                <a:cubicBezTo>
                  <a:pt x="1978" y="28858"/>
                  <a:pt x="2160" y="28312"/>
                  <a:pt x="2274" y="28608"/>
                </a:cubicBezTo>
                <a:cubicBezTo>
                  <a:pt x="2320" y="28335"/>
                  <a:pt x="2433" y="28471"/>
                  <a:pt x="2479" y="28176"/>
                </a:cubicBezTo>
                <a:cubicBezTo>
                  <a:pt x="2456" y="27766"/>
                  <a:pt x="2365" y="27630"/>
                  <a:pt x="2251" y="27448"/>
                </a:cubicBezTo>
                <a:cubicBezTo>
                  <a:pt x="2456" y="26834"/>
                  <a:pt x="2456" y="26152"/>
                  <a:pt x="2729" y="25697"/>
                </a:cubicBezTo>
                <a:cubicBezTo>
                  <a:pt x="2683" y="25765"/>
                  <a:pt x="2706" y="25993"/>
                  <a:pt x="2706" y="25993"/>
                </a:cubicBezTo>
                <a:cubicBezTo>
                  <a:pt x="2774" y="25856"/>
                  <a:pt x="2865" y="25151"/>
                  <a:pt x="3070" y="25197"/>
                </a:cubicBezTo>
                <a:cubicBezTo>
                  <a:pt x="3024" y="25060"/>
                  <a:pt x="2934" y="24947"/>
                  <a:pt x="3024" y="24696"/>
                </a:cubicBezTo>
                <a:cubicBezTo>
                  <a:pt x="3093" y="24605"/>
                  <a:pt x="3161" y="24401"/>
                  <a:pt x="3252" y="24355"/>
                </a:cubicBezTo>
                <a:lnTo>
                  <a:pt x="3115" y="24333"/>
                </a:lnTo>
                <a:cubicBezTo>
                  <a:pt x="3184" y="23991"/>
                  <a:pt x="3343" y="24082"/>
                  <a:pt x="3411" y="23810"/>
                </a:cubicBezTo>
                <a:cubicBezTo>
                  <a:pt x="3115" y="23946"/>
                  <a:pt x="3479" y="23196"/>
                  <a:pt x="3502" y="23150"/>
                </a:cubicBezTo>
                <a:cubicBezTo>
                  <a:pt x="3479" y="23241"/>
                  <a:pt x="3502" y="23287"/>
                  <a:pt x="3548" y="23355"/>
                </a:cubicBezTo>
                <a:cubicBezTo>
                  <a:pt x="3616" y="22854"/>
                  <a:pt x="3638" y="23355"/>
                  <a:pt x="3752" y="23105"/>
                </a:cubicBezTo>
                <a:cubicBezTo>
                  <a:pt x="3525" y="23014"/>
                  <a:pt x="3843" y="22832"/>
                  <a:pt x="3889" y="22650"/>
                </a:cubicBezTo>
                <a:cubicBezTo>
                  <a:pt x="3775" y="22468"/>
                  <a:pt x="3775" y="22195"/>
                  <a:pt x="3957" y="21695"/>
                </a:cubicBezTo>
                <a:cubicBezTo>
                  <a:pt x="4093" y="21854"/>
                  <a:pt x="4139" y="21467"/>
                  <a:pt x="4230" y="21376"/>
                </a:cubicBezTo>
                <a:cubicBezTo>
                  <a:pt x="4161" y="21331"/>
                  <a:pt x="4093" y="21354"/>
                  <a:pt x="4025" y="21422"/>
                </a:cubicBezTo>
                <a:lnTo>
                  <a:pt x="4252" y="20603"/>
                </a:lnTo>
                <a:cubicBezTo>
                  <a:pt x="4366" y="20535"/>
                  <a:pt x="4480" y="20853"/>
                  <a:pt x="4571" y="20535"/>
                </a:cubicBezTo>
                <a:cubicBezTo>
                  <a:pt x="4730" y="20262"/>
                  <a:pt x="4616" y="20353"/>
                  <a:pt x="4730" y="19944"/>
                </a:cubicBezTo>
                <a:cubicBezTo>
                  <a:pt x="4684" y="19716"/>
                  <a:pt x="4412" y="20330"/>
                  <a:pt x="4616" y="19716"/>
                </a:cubicBezTo>
                <a:cubicBezTo>
                  <a:pt x="4844" y="18852"/>
                  <a:pt x="4753" y="19807"/>
                  <a:pt x="4866" y="19512"/>
                </a:cubicBezTo>
                <a:lnTo>
                  <a:pt x="4980" y="19080"/>
                </a:lnTo>
                <a:cubicBezTo>
                  <a:pt x="4866" y="18989"/>
                  <a:pt x="4821" y="19262"/>
                  <a:pt x="4821" y="18966"/>
                </a:cubicBezTo>
                <a:lnTo>
                  <a:pt x="5117" y="17920"/>
                </a:lnTo>
                <a:cubicBezTo>
                  <a:pt x="5185" y="17943"/>
                  <a:pt x="5253" y="18056"/>
                  <a:pt x="5321" y="17715"/>
                </a:cubicBezTo>
                <a:cubicBezTo>
                  <a:pt x="5435" y="17192"/>
                  <a:pt x="5048" y="17988"/>
                  <a:pt x="5276" y="17306"/>
                </a:cubicBezTo>
                <a:cubicBezTo>
                  <a:pt x="5298" y="17329"/>
                  <a:pt x="5367" y="17329"/>
                  <a:pt x="5458" y="17260"/>
                </a:cubicBezTo>
                <a:cubicBezTo>
                  <a:pt x="5503" y="17215"/>
                  <a:pt x="5526" y="17147"/>
                  <a:pt x="5571" y="17056"/>
                </a:cubicBezTo>
                <a:cubicBezTo>
                  <a:pt x="5549" y="16942"/>
                  <a:pt x="5685" y="16942"/>
                  <a:pt x="5776" y="16874"/>
                </a:cubicBezTo>
                <a:cubicBezTo>
                  <a:pt x="5458" y="16851"/>
                  <a:pt x="5503" y="17056"/>
                  <a:pt x="5412" y="17056"/>
                </a:cubicBezTo>
                <a:cubicBezTo>
                  <a:pt x="5435" y="16988"/>
                  <a:pt x="5458" y="16919"/>
                  <a:pt x="5480" y="16851"/>
                </a:cubicBezTo>
                <a:cubicBezTo>
                  <a:pt x="5480" y="16783"/>
                  <a:pt x="5594" y="16828"/>
                  <a:pt x="5640" y="16806"/>
                </a:cubicBezTo>
                <a:cubicBezTo>
                  <a:pt x="5776" y="16806"/>
                  <a:pt x="5890" y="16783"/>
                  <a:pt x="6003" y="16783"/>
                </a:cubicBezTo>
                <a:cubicBezTo>
                  <a:pt x="6208" y="16760"/>
                  <a:pt x="6413" y="16737"/>
                  <a:pt x="6617" y="16715"/>
                </a:cubicBezTo>
                <a:cubicBezTo>
                  <a:pt x="7004" y="16669"/>
                  <a:pt x="7391" y="16624"/>
                  <a:pt x="8005" y="16556"/>
                </a:cubicBezTo>
                <a:cubicBezTo>
                  <a:pt x="8391" y="16556"/>
                  <a:pt x="7754" y="16760"/>
                  <a:pt x="8255" y="16760"/>
                </a:cubicBezTo>
                <a:cubicBezTo>
                  <a:pt x="8800" y="16669"/>
                  <a:pt x="8186" y="16601"/>
                  <a:pt x="8459" y="16510"/>
                </a:cubicBezTo>
                <a:cubicBezTo>
                  <a:pt x="8823" y="16465"/>
                  <a:pt x="9142" y="16442"/>
                  <a:pt x="9460" y="16396"/>
                </a:cubicBezTo>
                <a:cubicBezTo>
                  <a:pt x="9665" y="16374"/>
                  <a:pt x="9869" y="16351"/>
                  <a:pt x="10074" y="16328"/>
                </a:cubicBezTo>
                <a:cubicBezTo>
                  <a:pt x="10415" y="16283"/>
                  <a:pt x="10711" y="16192"/>
                  <a:pt x="10961" y="16101"/>
                </a:cubicBezTo>
                <a:cubicBezTo>
                  <a:pt x="10983" y="16169"/>
                  <a:pt x="11006" y="16214"/>
                  <a:pt x="11143" y="16169"/>
                </a:cubicBezTo>
                <a:cubicBezTo>
                  <a:pt x="11438" y="16055"/>
                  <a:pt x="11711" y="15964"/>
                  <a:pt x="11984" y="15942"/>
                </a:cubicBezTo>
                <a:cubicBezTo>
                  <a:pt x="12143" y="15919"/>
                  <a:pt x="12189" y="15964"/>
                  <a:pt x="12348" y="15942"/>
                </a:cubicBezTo>
                <a:cubicBezTo>
                  <a:pt x="12530" y="15896"/>
                  <a:pt x="12734" y="15760"/>
                  <a:pt x="12939" y="15737"/>
                </a:cubicBezTo>
                <a:cubicBezTo>
                  <a:pt x="13053" y="15737"/>
                  <a:pt x="13121" y="15782"/>
                  <a:pt x="13212" y="15760"/>
                </a:cubicBezTo>
                <a:cubicBezTo>
                  <a:pt x="13212" y="15760"/>
                  <a:pt x="13348" y="15623"/>
                  <a:pt x="13439" y="15600"/>
                </a:cubicBezTo>
                <a:cubicBezTo>
                  <a:pt x="13644" y="15487"/>
                  <a:pt x="13894" y="15464"/>
                  <a:pt x="14122" y="15373"/>
                </a:cubicBezTo>
                <a:cubicBezTo>
                  <a:pt x="14213" y="15350"/>
                  <a:pt x="14213" y="15441"/>
                  <a:pt x="14303" y="15419"/>
                </a:cubicBezTo>
                <a:cubicBezTo>
                  <a:pt x="14463" y="15214"/>
                  <a:pt x="14690" y="15282"/>
                  <a:pt x="14963" y="15191"/>
                </a:cubicBezTo>
                <a:cubicBezTo>
                  <a:pt x="15122" y="15123"/>
                  <a:pt x="15145" y="15077"/>
                  <a:pt x="15281" y="15032"/>
                </a:cubicBezTo>
                <a:cubicBezTo>
                  <a:pt x="15509" y="14918"/>
                  <a:pt x="15759" y="14918"/>
                  <a:pt x="15964" y="14827"/>
                </a:cubicBezTo>
                <a:cubicBezTo>
                  <a:pt x="16100" y="14759"/>
                  <a:pt x="16191" y="14623"/>
                  <a:pt x="16327" y="14554"/>
                </a:cubicBezTo>
                <a:cubicBezTo>
                  <a:pt x="16737" y="14350"/>
                  <a:pt x="17169" y="14168"/>
                  <a:pt x="17578" y="13940"/>
                </a:cubicBezTo>
                <a:cubicBezTo>
                  <a:pt x="18010" y="13736"/>
                  <a:pt x="18442" y="13508"/>
                  <a:pt x="18783" y="13235"/>
                </a:cubicBezTo>
                <a:cubicBezTo>
                  <a:pt x="18783" y="13395"/>
                  <a:pt x="18988" y="13190"/>
                  <a:pt x="19079" y="13213"/>
                </a:cubicBezTo>
                <a:cubicBezTo>
                  <a:pt x="19261" y="13213"/>
                  <a:pt x="19329" y="13395"/>
                  <a:pt x="19625" y="13281"/>
                </a:cubicBezTo>
                <a:cubicBezTo>
                  <a:pt x="19215" y="13508"/>
                  <a:pt x="19693" y="13554"/>
                  <a:pt x="19579" y="13736"/>
                </a:cubicBezTo>
                <a:cubicBezTo>
                  <a:pt x="19761" y="13622"/>
                  <a:pt x="19875" y="13577"/>
                  <a:pt x="19943" y="13645"/>
                </a:cubicBezTo>
                <a:cubicBezTo>
                  <a:pt x="19738" y="13804"/>
                  <a:pt x="19784" y="13963"/>
                  <a:pt x="19898" y="14100"/>
                </a:cubicBezTo>
                <a:cubicBezTo>
                  <a:pt x="19647" y="14645"/>
                  <a:pt x="18965" y="15055"/>
                  <a:pt x="18033" y="15441"/>
                </a:cubicBezTo>
                <a:cubicBezTo>
                  <a:pt x="17692" y="15578"/>
                  <a:pt x="17305" y="15737"/>
                  <a:pt x="16987" y="15828"/>
                </a:cubicBezTo>
                <a:cubicBezTo>
                  <a:pt x="16941" y="15942"/>
                  <a:pt x="16782" y="16010"/>
                  <a:pt x="16691" y="16055"/>
                </a:cubicBezTo>
                <a:cubicBezTo>
                  <a:pt x="16418" y="16192"/>
                  <a:pt x="16191" y="16169"/>
                  <a:pt x="15964" y="16237"/>
                </a:cubicBezTo>
                <a:cubicBezTo>
                  <a:pt x="15873" y="16283"/>
                  <a:pt x="15873" y="16328"/>
                  <a:pt x="15736" y="16374"/>
                </a:cubicBezTo>
                <a:cubicBezTo>
                  <a:pt x="15054" y="16624"/>
                  <a:pt x="14281" y="16783"/>
                  <a:pt x="13439" y="17079"/>
                </a:cubicBezTo>
                <a:cubicBezTo>
                  <a:pt x="13212" y="17079"/>
                  <a:pt x="13553" y="16897"/>
                  <a:pt x="13303" y="16919"/>
                </a:cubicBezTo>
                <a:cubicBezTo>
                  <a:pt x="13212" y="16942"/>
                  <a:pt x="13189" y="17169"/>
                  <a:pt x="13053" y="17033"/>
                </a:cubicBezTo>
                <a:cubicBezTo>
                  <a:pt x="13212" y="16897"/>
                  <a:pt x="12575" y="17010"/>
                  <a:pt x="12462" y="16942"/>
                </a:cubicBezTo>
                <a:cubicBezTo>
                  <a:pt x="12439" y="17101"/>
                  <a:pt x="11961" y="17101"/>
                  <a:pt x="12257" y="17238"/>
                </a:cubicBezTo>
                <a:cubicBezTo>
                  <a:pt x="12075" y="17306"/>
                  <a:pt x="12052" y="17215"/>
                  <a:pt x="11961" y="17215"/>
                </a:cubicBezTo>
                <a:cubicBezTo>
                  <a:pt x="11416" y="17420"/>
                  <a:pt x="10870" y="17329"/>
                  <a:pt x="10279" y="17602"/>
                </a:cubicBezTo>
                <a:cubicBezTo>
                  <a:pt x="10097" y="17488"/>
                  <a:pt x="10574" y="17351"/>
                  <a:pt x="10324" y="17351"/>
                </a:cubicBezTo>
                <a:cubicBezTo>
                  <a:pt x="10142" y="17465"/>
                  <a:pt x="10165" y="17624"/>
                  <a:pt x="9801" y="17670"/>
                </a:cubicBezTo>
                <a:cubicBezTo>
                  <a:pt x="9801" y="17465"/>
                  <a:pt x="9642" y="17693"/>
                  <a:pt x="9323" y="17693"/>
                </a:cubicBezTo>
                <a:cubicBezTo>
                  <a:pt x="9369" y="17533"/>
                  <a:pt x="9073" y="17579"/>
                  <a:pt x="8869" y="17556"/>
                </a:cubicBezTo>
                <a:cubicBezTo>
                  <a:pt x="8778" y="17715"/>
                  <a:pt x="8346" y="17783"/>
                  <a:pt x="8095" y="17874"/>
                </a:cubicBezTo>
                <a:cubicBezTo>
                  <a:pt x="7982" y="17738"/>
                  <a:pt x="7436" y="17874"/>
                  <a:pt x="7049" y="17897"/>
                </a:cubicBezTo>
                <a:cubicBezTo>
                  <a:pt x="6708" y="17738"/>
                  <a:pt x="7572" y="17829"/>
                  <a:pt x="7459" y="17715"/>
                </a:cubicBezTo>
                <a:cubicBezTo>
                  <a:pt x="6890" y="17829"/>
                  <a:pt x="6526" y="17738"/>
                  <a:pt x="6390" y="17920"/>
                </a:cubicBezTo>
                <a:cubicBezTo>
                  <a:pt x="6254" y="18261"/>
                  <a:pt x="6094" y="18420"/>
                  <a:pt x="5958" y="18784"/>
                </a:cubicBezTo>
                <a:cubicBezTo>
                  <a:pt x="6049" y="18784"/>
                  <a:pt x="6117" y="18306"/>
                  <a:pt x="6231" y="18534"/>
                </a:cubicBezTo>
                <a:cubicBezTo>
                  <a:pt x="6003" y="19102"/>
                  <a:pt x="5958" y="19671"/>
                  <a:pt x="5844" y="20035"/>
                </a:cubicBezTo>
                <a:cubicBezTo>
                  <a:pt x="5731" y="20399"/>
                  <a:pt x="5617" y="20922"/>
                  <a:pt x="5412" y="21081"/>
                </a:cubicBezTo>
                <a:cubicBezTo>
                  <a:pt x="5480" y="20535"/>
                  <a:pt x="5799" y="20217"/>
                  <a:pt x="5821" y="19603"/>
                </a:cubicBezTo>
                <a:cubicBezTo>
                  <a:pt x="5731" y="19739"/>
                  <a:pt x="5594" y="19989"/>
                  <a:pt x="5480" y="20285"/>
                </a:cubicBezTo>
                <a:cubicBezTo>
                  <a:pt x="5321" y="20740"/>
                  <a:pt x="5230" y="21422"/>
                  <a:pt x="5117" y="21581"/>
                </a:cubicBezTo>
                <a:cubicBezTo>
                  <a:pt x="5185" y="21854"/>
                  <a:pt x="4980" y="22604"/>
                  <a:pt x="4798" y="23082"/>
                </a:cubicBezTo>
                <a:cubicBezTo>
                  <a:pt x="4775" y="23105"/>
                  <a:pt x="4662" y="23241"/>
                  <a:pt x="4639" y="23332"/>
                </a:cubicBezTo>
                <a:cubicBezTo>
                  <a:pt x="4571" y="23468"/>
                  <a:pt x="4503" y="23991"/>
                  <a:pt x="4389" y="23855"/>
                </a:cubicBezTo>
                <a:cubicBezTo>
                  <a:pt x="4252" y="23787"/>
                  <a:pt x="4662" y="23514"/>
                  <a:pt x="4503" y="23400"/>
                </a:cubicBezTo>
                <a:cubicBezTo>
                  <a:pt x="4275" y="23287"/>
                  <a:pt x="4389" y="23810"/>
                  <a:pt x="4184" y="24014"/>
                </a:cubicBezTo>
                <a:cubicBezTo>
                  <a:pt x="4321" y="23855"/>
                  <a:pt x="4366" y="24037"/>
                  <a:pt x="4252" y="24310"/>
                </a:cubicBezTo>
                <a:cubicBezTo>
                  <a:pt x="4139" y="24514"/>
                  <a:pt x="4139" y="24082"/>
                  <a:pt x="4002" y="24355"/>
                </a:cubicBezTo>
                <a:cubicBezTo>
                  <a:pt x="4161" y="24424"/>
                  <a:pt x="3957" y="24901"/>
                  <a:pt x="4116" y="24969"/>
                </a:cubicBezTo>
                <a:cubicBezTo>
                  <a:pt x="4093" y="25265"/>
                  <a:pt x="3957" y="25242"/>
                  <a:pt x="3911" y="25401"/>
                </a:cubicBezTo>
                <a:cubicBezTo>
                  <a:pt x="3911" y="25401"/>
                  <a:pt x="3934" y="25583"/>
                  <a:pt x="3911" y="25697"/>
                </a:cubicBezTo>
                <a:cubicBezTo>
                  <a:pt x="3889" y="25811"/>
                  <a:pt x="3843" y="25947"/>
                  <a:pt x="3820" y="26061"/>
                </a:cubicBezTo>
                <a:cubicBezTo>
                  <a:pt x="3957" y="26038"/>
                  <a:pt x="3957" y="26220"/>
                  <a:pt x="3957" y="26288"/>
                </a:cubicBezTo>
                <a:cubicBezTo>
                  <a:pt x="3957" y="26334"/>
                  <a:pt x="4002" y="26447"/>
                  <a:pt x="3889" y="26470"/>
                </a:cubicBezTo>
                <a:cubicBezTo>
                  <a:pt x="3911" y="26379"/>
                  <a:pt x="3889" y="26311"/>
                  <a:pt x="3866" y="26265"/>
                </a:cubicBezTo>
                <a:cubicBezTo>
                  <a:pt x="3752" y="26629"/>
                  <a:pt x="3638" y="26902"/>
                  <a:pt x="3479" y="27061"/>
                </a:cubicBezTo>
                <a:cubicBezTo>
                  <a:pt x="3434" y="26720"/>
                  <a:pt x="3707" y="26675"/>
                  <a:pt x="3775" y="26243"/>
                </a:cubicBezTo>
                <a:cubicBezTo>
                  <a:pt x="3775" y="26174"/>
                  <a:pt x="3752" y="25811"/>
                  <a:pt x="3684" y="26038"/>
                </a:cubicBezTo>
                <a:cubicBezTo>
                  <a:pt x="3684" y="26152"/>
                  <a:pt x="3661" y="26288"/>
                  <a:pt x="3593" y="26493"/>
                </a:cubicBezTo>
                <a:cubicBezTo>
                  <a:pt x="3525" y="26538"/>
                  <a:pt x="3457" y="26561"/>
                  <a:pt x="3411" y="26652"/>
                </a:cubicBezTo>
                <a:cubicBezTo>
                  <a:pt x="3184" y="27425"/>
                  <a:pt x="3138" y="27789"/>
                  <a:pt x="2865" y="28562"/>
                </a:cubicBezTo>
                <a:cubicBezTo>
                  <a:pt x="3070" y="28585"/>
                  <a:pt x="3047" y="28881"/>
                  <a:pt x="3229" y="29062"/>
                </a:cubicBezTo>
                <a:cubicBezTo>
                  <a:pt x="3115" y="29904"/>
                  <a:pt x="2934" y="30927"/>
                  <a:pt x="2752" y="31678"/>
                </a:cubicBezTo>
                <a:cubicBezTo>
                  <a:pt x="2638" y="31814"/>
                  <a:pt x="2547" y="32019"/>
                  <a:pt x="2456" y="32201"/>
                </a:cubicBezTo>
                <a:cubicBezTo>
                  <a:pt x="2501" y="32428"/>
                  <a:pt x="2274" y="33292"/>
                  <a:pt x="2115" y="33588"/>
                </a:cubicBezTo>
                <a:cubicBezTo>
                  <a:pt x="2138" y="33565"/>
                  <a:pt x="2092" y="33474"/>
                  <a:pt x="2069" y="33588"/>
                </a:cubicBezTo>
                <a:cubicBezTo>
                  <a:pt x="2092" y="34224"/>
                  <a:pt x="1683" y="35020"/>
                  <a:pt x="1660" y="36044"/>
                </a:cubicBezTo>
                <a:cubicBezTo>
                  <a:pt x="1615" y="36066"/>
                  <a:pt x="1524" y="36021"/>
                  <a:pt x="1524" y="36157"/>
                </a:cubicBezTo>
                <a:cubicBezTo>
                  <a:pt x="1501" y="36521"/>
                  <a:pt x="1637" y="36635"/>
                  <a:pt x="1683" y="37067"/>
                </a:cubicBezTo>
                <a:cubicBezTo>
                  <a:pt x="1683" y="37249"/>
                  <a:pt x="1615" y="37522"/>
                  <a:pt x="1660" y="37749"/>
                </a:cubicBezTo>
                <a:cubicBezTo>
                  <a:pt x="1660" y="37749"/>
                  <a:pt x="1728" y="37544"/>
                  <a:pt x="1751" y="37726"/>
                </a:cubicBezTo>
                <a:cubicBezTo>
                  <a:pt x="1751" y="37726"/>
                  <a:pt x="1683" y="37886"/>
                  <a:pt x="1706" y="37954"/>
                </a:cubicBezTo>
                <a:cubicBezTo>
                  <a:pt x="1774" y="38704"/>
                  <a:pt x="2365" y="39637"/>
                  <a:pt x="2547" y="40455"/>
                </a:cubicBezTo>
                <a:cubicBezTo>
                  <a:pt x="2388" y="40251"/>
                  <a:pt x="2251" y="39659"/>
                  <a:pt x="2138" y="39818"/>
                </a:cubicBezTo>
                <a:cubicBezTo>
                  <a:pt x="2433" y="40546"/>
                  <a:pt x="2661" y="40523"/>
                  <a:pt x="3115" y="41228"/>
                </a:cubicBezTo>
                <a:cubicBezTo>
                  <a:pt x="3138" y="41388"/>
                  <a:pt x="3161" y="41865"/>
                  <a:pt x="3457" y="41888"/>
                </a:cubicBezTo>
                <a:cubicBezTo>
                  <a:pt x="3366" y="41751"/>
                  <a:pt x="3229" y="41592"/>
                  <a:pt x="3343" y="41569"/>
                </a:cubicBezTo>
                <a:cubicBezTo>
                  <a:pt x="3707" y="42024"/>
                  <a:pt x="4048" y="42570"/>
                  <a:pt x="4321" y="42888"/>
                </a:cubicBezTo>
                <a:cubicBezTo>
                  <a:pt x="4457" y="43048"/>
                  <a:pt x="4730" y="43184"/>
                  <a:pt x="4616" y="43298"/>
                </a:cubicBezTo>
                <a:cubicBezTo>
                  <a:pt x="4480" y="43184"/>
                  <a:pt x="4321" y="42888"/>
                  <a:pt x="4275" y="43070"/>
                </a:cubicBezTo>
                <a:cubicBezTo>
                  <a:pt x="4503" y="43343"/>
                  <a:pt x="4662" y="43366"/>
                  <a:pt x="4866" y="43502"/>
                </a:cubicBezTo>
                <a:cubicBezTo>
                  <a:pt x="4957" y="43571"/>
                  <a:pt x="5276" y="43934"/>
                  <a:pt x="5026" y="43752"/>
                </a:cubicBezTo>
                <a:cubicBezTo>
                  <a:pt x="4935" y="43661"/>
                  <a:pt x="4844" y="43525"/>
                  <a:pt x="4798" y="43548"/>
                </a:cubicBezTo>
                <a:cubicBezTo>
                  <a:pt x="5117" y="43798"/>
                  <a:pt x="4662" y="43730"/>
                  <a:pt x="4866" y="43912"/>
                </a:cubicBezTo>
                <a:cubicBezTo>
                  <a:pt x="5003" y="43821"/>
                  <a:pt x="5549" y="44457"/>
                  <a:pt x="5480" y="44139"/>
                </a:cubicBezTo>
                <a:cubicBezTo>
                  <a:pt x="6003" y="44503"/>
                  <a:pt x="6435" y="45140"/>
                  <a:pt x="6981" y="45526"/>
                </a:cubicBezTo>
                <a:cubicBezTo>
                  <a:pt x="7072" y="45708"/>
                  <a:pt x="6799" y="45526"/>
                  <a:pt x="6958" y="45685"/>
                </a:cubicBezTo>
                <a:cubicBezTo>
                  <a:pt x="7118" y="45799"/>
                  <a:pt x="7277" y="45822"/>
                  <a:pt x="7504" y="46072"/>
                </a:cubicBezTo>
                <a:cubicBezTo>
                  <a:pt x="7595" y="46163"/>
                  <a:pt x="7504" y="46186"/>
                  <a:pt x="7572" y="46277"/>
                </a:cubicBezTo>
                <a:cubicBezTo>
                  <a:pt x="7845" y="46549"/>
                  <a:pt x="8141" y="46731"/>
                  <a:pt x="8368" y="46959"/>
                </a:cubicBezTo>
                <a:cubicBezTo>
                  <a:pt x="8437" y="47027"/>
                  <a:pt x="8528" y="47345"/>
                  <a:pt x="8641" y="47209"/>
                </a:cubicBezTo>
                <a:cubicBezTo>
                  <a:pt x="8664" y="47095"/>
                  <a:pt x="8346" y="46891"/>
                  <a:pt x="8391" y="46777"/>
                </a:cubicBezTo>
                <a:cubicBezTo>
                  <a:pt x="8596" y="46959"/>
                  <a:pt x="8755" y="47050"/>
                  <a:pt x="8823" y="46868"/>
                </a:cubicBezTo>
                <a:cubicBezTo>
                  <a:pt x="8346" y="46504"/>
                  <a:pt x="7891" y="46049"/>
                  <a:pt x="7572" y="45549"/>
                </a:cubicBezTo>
                <a:cubicBezTo>
                  <a:pt x="7004" y="45117"/>
                  <a:pt x="6322" y="44639"/>
                  <a:pt x="5708" y="43889"/>
                </a:cubicBezTo>
                <a:cubicBezTo>
                  <a:pt x="5799" y="43821"/>
                  <a:pt x="5549" y="43593"/>
                  <a:pt x="5776" y="43548"/>
                </a:cubicBezTo>
                <a:cubicBezTo>
                  <a:pt x="5935" y="43571"/>
                  <a:pt x="6299" y="44116"/>
                  <a:pt x="6413" y="44003"/>
                </a:cubicBezTo>
                <a:cubicBezTo>
                  <a:pt x="6117" y="43684"/>
                  <a:pt x="5594" y="43411"/>
                  <a:pt x="5321" y="43025"/>
                </a:cubicBezTo>
                <a:cubicBezTo>
                  <a:pt x="5344" y="42797"/>
                  <a:pt x="5571" y="43252"/>
                  <a:pt x="5640" y="43138"/>
                </a:cubicBezTo>
                <a:cubicBezTo>
                  <a:pt x="5480" y="42843"/>
                  <a:pt x="5298" y="42979"/>
                  <a:pt x="5276" y="42957"/>
                </a:cubicBezTo>
                <a:cubicBezTo>
                  <a:pt x="5139" y="42866"/>
                  <a:pt x="5139" y="42706"/>
                  <a:pt x="5071" y="42729"/>
                </a:cubicBezTo>
                <a:cubicBezTo>
                  <a:pt x="4889" y="42820"/>
                  <a:pt x="5298" y="43025"/>
                  <a:pt x="5367" y="43138"/>
                </a:cubicBezTo>
                <a:cubicBezTo>
                  <a:pt x="5389" y="43184"/>
                  <a:pt x="5367" y="43320"/>
                  <a:pt x="5389" y="43366"/>
                </a:cubicBezTo>
                <a:cubicBezTo>
                  <a:pt x="5458" y="43502"/>
                  <a:pt x="5731" y="43707"/>
                  <a:pt x="5503" y="43684"/>
                </a:cubicBezTo>
                <a:cubicBezTo>
                  <a:pt x="5208" y="43480"/>
                  <a:pt x="5321" y="43389"/>
                  <a:pt x="5230" y="43252"/>
                </a:cubicBezTo>
                <a:cubicBezTo>
                  <a:pt x="5208" y="43229"/>
                  <a:pt x="5003" y="43093"/>
                  <a:pt x="4889" y="42911"/>
                </a:cubicBezTo>
                <a:cubicBezTo>
                  <a:pt x="4775" y="42752"/>
                  <a:pt x="4730" y="42888"/>
                  <a:pt x="4571" y="42661"/>
                </a:cubicBezTo>
                <a:cubicBezTo>
                  <a:pt x="4116" y="42092"/>
                  <a:pt x="3457" y="41137"/>
                  <a:pt x="3002" y="40319"/>
                </a:cubicBezTo>
                <a:cubicBezTo>
                  <a:pt x="2592" y="39568"/>
                  <a:pt x="2206" y="38841"/>
                  <a:pt x="2251" y="38272"/>
                </a:cubicBezTo>
                <a:cubicBezTo>
                  <a:pt x="2092" y="38431"/>
                  <a:pt x="1978" y="37499"/>
                  <a:pt x="2047" y="37453"/>
                </a:cubicBezTo>
                <a:cubicBezTo>
                  <a:pt x="2206" y="37908"/>
                  <a:pt x="2183" y="37272"/>
                  <a:pt x="2251" y="37112"/>
                </a:cubicBezTo>
                <a:cubicBezTo>
                  <a:pt x="2388" y="36953"/>
                  <a:pt x="2320" y="37431"/>
                  <a:pt x="2456" y="37272"/>
                </a:cubicBezTo>
                <a:cubicBezTo>
                  <a:pt x="2411" y="37067"/>
                  <a:pt x="2411" y="36862"/>
                  <a:pt x="2365" y="36680"/>
                </a:cubicBezTo>
                <a:cubicBezTo>
                  <a:pt x="2342" y="36635"/>
                  <a:pt x="2251" y="36635"/>
                  <a:pt x="2229" y="36589"/>
                </a:cubicBezTo>
                <a:cubicBezTo>
                  <a:pt x="2138" y="36339"/>
                  <a:pt x="2274" y="36021"/>
                  <a:pt x="2138" y="35975"/>
                </a:cubicBezTo>
                <a:cubicBezTo>
                  <a:pt x="2001" y="36294"/>
                  <a:pt x="2115" y="36726"/>
                  <a:pt x="2229" y="36885"/>
                </a:cubicBezTo>
                <a:cubicBezTo>
                  <a:pt x="2160" y="36999"/>
                  <a:pt x="2206" y="37317"/>
                  <a:pt x="2024" y="37226"/>
                </a:cubicBezTo>
                <a:cubicBezTo>
                  <a:pt x="2047" y="36930"/>
                  <a:pt x="1933" y="36976"/>
                  <a:pt x="1933" y="36703"/>
                </a:cubicBezTo>
                <a:cubicBezTo>
                  <a:pt x="1933" y="36567"/>
                  <a:pt x="2024" y="36612"/>
                  <a:pt x="2024" y="36476"/>
                </a:cubicBezTo>
                <a:cubicBezTo>
                  <a:pt x="1933" y="35361"/>
                  <a:pt x="2274" y="34611"/>
                  <a:pt x="2570" y="33406"/>
                </a:cubicBezTo>
                <a:cubicBezTo>
                  <a:pt x="2592" y="33269"/>
                  <a:pt x="2661" y="33338"/>
                  <a:pt x="2706" y="33247"/>
                </a:cubicBezTo>
                <a:cubicBezTo>
                  <a:pt x="2683" y="32906"/>
                  <a:pt x="2729" y="32883"/>
                  <a:pt x="2865" y="32496"/>
                </a:cubicBezTo>
                <a:cubicBezTo>
                  <a:pt x="3093" y="31814"/>
                  <a:pt x="3229" y="30950"/>
                  <a:pt x="3434" y="30768"/>
                </a:cubicBezTo>
                <a:cubicBezTo>
                  <a:pt x="3388" y="30495"/>
                  <a:pt x="3593" y="30290"/>
                  <a:pt x="3661" y="29949"/>
                </a:cubicBezTo>
                <a:cubicBezTo>
                  <a:pt x="3866" y="30063"/>
                  <a:pt x="3752" y="29767"/>
                  <a:pt x="3934" y="29722"/>
                </a:cubicBezTo>
                <a:cubicBezTo>
                  <a:pt x="3911" y="29722"/>
                  <a:pt x="4002" y="29949"/>
                  <a:pt x="4071" y="29745"/>
                </a:cubicBezTo>
                <a:cubicBezTo>
                  <a:pt x="4093" y="29449"/>
                  <a:pt x="4207" y="29404"/>
                  <a:pt x="4139" y="29176"/>
                </a:cubicBezTo>
                <a:cubicBezTo>
                  <a:pt x="3934" y="29131"/>
                  <a:pt x="4093" y="29676"/>
                  <a:pt x="3866" y="29608"/>
                </a:cubicBezTo>
                <a:cubicBezTo>
                  <a:pt x="3980" y="29108"/>
                  <a:pt x="4002" y="28972"/>
                  <a:pt x="4161" y="28517"/>
                </a:cubicBezTo>
                <a:cubicBezTo>
                  <a:pt x="4116" y="28517"/>
                  <a:pt x="4048" y="28630"/>
                  <a:pt x="4093" y="28403"/>
                </a:cubicBezTo>
                <a:cubicBezTo>
                  <a:pt x="4252" y="28107"/>
                  <a:pt x="4161" y="28608"/>
                  <a:pt x="4298" y="28539"/>
                </a:cubicBezTo>
                <a:cubicBezTo>
                  <a:pt x="4412" y="28267"/>
                  <a:pt x="4525" y="28539"/>
                  <a:pt x="4594" y="28426"/>
                </a:cubicBezTo>
                <a:cubicBezTo>
                  <a:pt x="4571" y="28176"/>
                  <a:pt x="4525" y="28244"/>
                  <a:pt x="4389" y="28267"/>
                </a:cubicBezTo>
                <a:cubicBezTo>
                  <a:pt x="4457" y="28039"/>
                  <a:pt x="4525" y="27835"/>
                  <a:pt x="4412" y="27789"/>
                </a:cubicBezTo>
                <a:cubicBezTo>
                  <a:pt x="4366" y="28016"/>
                  <a:pt x="4298" y="28244"/>
                  <a:pt x="4184" y="28107"/>
                </a:cubicBezTo>
                <a:cubicBezTo>
                  <a:pt x="4230" y="27880"/>
                  <a:pt x="4343" y="27812"/>
                  <a:pt x="4434" y="27584"/>
                </a:cubicBezTo>
                <a:cubicBezTo>
                  <a:pt x="4525" y="27357"/>
                  <a:pt x="4457" y="26993"/>
                  <a:pt x="4662" y="26970"/>
                </a:cubicBezTo>
                <a:cubicBezTo>
                  <a:pt x="4594" y="27221"/>
                  <a:pt x="4343" y="27721"/>
                  <a:pt x="4616" y="27630"/>
                </a:cubicBezTo>
                <a:cubicBezTo>
                  <a:pt x="4684" y="27221"/>
                  <a:pt x="4798" y="26788"/>
                  <a:pt x="5026" y="26356"/>
                </a:cubicBezTo>
                <a:cubicBezTo>
                  <a:pt x="4775" y="26561"/>
                  <a:pt x="5139" y="26038"/>
                  <a:pt x="5071" y="25788"/>
                </a:cubicBezTo>
                <a:cubicBezTo>
                  <a:pt x="5208" y="25583"/>
                  <a:pt x="5276" y="25924"/>
                  <a:pt x="5344" y="25765"/>
                </a:cubicBezTo>
                <a:cubicBezTo>
                  <a:pt x="5526" y="25333"/>
                  <a:pt x="5208" y="25492"/>
                  <a:pt x="5367" y="25083"/>
                </a:cubicBezTo>
                <a:cubicBezTo>
                  <a:pt x="5480" y="24787"/>
                  <a:pt x="5480" y="25379"/>
                  <a:pt x="5571" y="24924"/>
                </a:cubicBezTo>
                <a:cubicBezTo>
                  <a:pt x="5549" y="24719"/>
                  <a:pt x="5344" y="25038"/>
                  <a:pt x="5389" y="24696"/>
                </a:cubicBezTo>
                <a:cubicBezTo>
                  <a:pt x="5344" y="24810"/>
                  <a:pt x="5298" y="24901"/>
                  <a:pt x="5230" y="24856"/>
                </a:cubicBezTo>
                <a:cubicBezTo>
                  <a:pt x="5367" y="24560"/>
                  <a:pt x="5412" y="23991"/>
                  <a:pt x="5571" y="23855"/>
                </a:cubicBezTo>
                <a:cubicBezTo>
                  <a:pt x="5662" y="24105"/>
                  <a:pt x="5276" y="24537"/>
                  <a:pt x="5458" y="24605"/>
                </a:cubicBezTo>
                <a:cubicBezTo>
                  <a:pt x="5549" y="24128"/>
                  <a:pt x="5685" y="23878"/>
                  <a:pt x="5867" y="23832"/>
                </a:cubicBezTo>
                <a:cubicBezTo>
                  <a:pt x="6003" y="23173"/>
                  <a:pt x="6163" y="22809"/>
                  <a:pt x="6299" y="22081"/>
                </a:cubicBezTo>
                <a:cubicBezTo>
                  <a:pt x="6254" y="22081"/>
                  <a:pt x="6231" y="22150"/>
                  <a:pt x="6185" y="22150"/>
                </a:cubicBezTo>
                <a:cubicBezTo>
                  <a:pt x="6345" y="21740"/>
                  <a:pt x="6276" y="21536"/>
                  <a:pt x="6435" y="21081"/>
                </a:cubicBezTo>
                <a:cubicBezTo>
                  <a:pt x="6367" y="21081"/>
                  <a:pt x="6322" y="21217"/>
                  <a:pt x="6254" y="21240"/>
                </a:cubicBezTo>
                <a:lnTo>
                  <a:pt x="6435" y="20603"/>
                </a:lnTo>
                <a:cubicBezTo>
                  <a:pt x="6526" y="20808"/>
                  <a:pt x="6640" y="20717"/>
                  <a:pt x="6754" y="20308"/>
                </a:cubicBezTo>
                <a:lnTo>
                  <a:pt x="6549" y="20171"/>
                </a:lnTo>
                <a:cubicBezTo>
                  <a:pt x="6617" y="19944"/>
                  <a:pt x="6708" y="19557"/>
                  <a:pt x="6822" y="19239"/>
                </a:cubicBezTo>
                <a:cubicBezTo>
                  <a:pt x="6845" y="19102"/>
                  <a:pt x="6890" y="18898"/>
                  <a:pt x="6936" y="18739"/>
                </a:cubicBezTo>
                <a:cubicBezTo>
                  <a:pt x="6936" y="18534"/>
                  <a:pt x="7163" y="18625"/>
                  <a:pt x="7186" y="18693"/>
                </a:cubicBezTo>
                <a:cubicBezTo>
                  <a:pt x="7140" y="18693"/>
                  <a:pt x="7095" y="18693"/>
                  <a:pt x="7049" y="18716"/>
                </a:cubicBezTo>
                <a:cubicBezTo>
                  <a:pt x="7049" y="18784"/>
                  <a:pt x="7027" y="18830"/>
                  <a:pt x="7004" y="18875"/>
                </a:cubicBezTo>
                <a:cubicBezTo>
                  <a:pt x="6981" y="18989"/>
                  <a:pt x="6936" y="19102"/>
                  <a:pt x="6913" y="19216"/>
                </a:cubicBezTo>
                <a:cubicBezTo>
                  <a:pt x="6845" y="19421"/>
                  <a:pt x="6799" y="19625"/>
                  <a:pt x="6822" y="19739"/>
                </a:cubicBezTo>
                <a:cubicBezTo>
                  <a:pt x="7004" y="19193"/>
                  <a:pt x="6958" y="19739"/>
                  <a:pt x="6958" y="19967"/>
                </a:cubicBezTo>
                <a:cubicBezTo>
                  <a:pt x="7186" y="19898"/>
                  <a:pt x="7072" y="19785"/>
                  <a:pt x="7163" y="19421"/>
                </a:cubicBezTo>
                <a:cubicBezTo>
                  <a:pt x="7186" y="19239"/>
                  <a:pt x="7254" y="19284"/>
                  <a:pt x="7254" y="19034"/>
                </a:cubicBezTo>
                <a:lnTo>
                  <a:pt x="7140" y="18898"/>
                </a:lnTo>
                <a:cubicBezTo>
                  <a:pt x="7140" y="18807"/>
                  <a:pt x="7231" y="18807"/>
                  <a:pt x="7277" y="18807"/>
                </a:cubicBezTo>
                <a:lnTo>
                  <a:pt x="7459" y="18761"/>
                </a:lnTo>
                <a:lnTo>
                  <a:pt x="7845" y="18670"/>
                </a:lnTo>
                <a:cubicBezTo>
                  <a:pt x="8232" y="18716"/>
                  <a:pt x="7663" y="18830"/>
                  <a:pt x="7982" y="18852"/>
                </a:cubicBezTo>
                <a:cubicBezTo>
                  <a:pt x="8482" y="18761"/>
                  <a:pt x="8687" y="18670"/>
                  <a:pt x="8891" y="18511"/>
                </a:cubicBezTo>
                <a:cubicBezTo>
                  <a:pt x="8937" y="18488"/>
                  <a:pt x="8709" y="18466"/>
                  <a:pt x="8732" y="18443"/>
                </a:cubicBezTo>
                <a:cubicBezTo>
                  <a:pt x="8778" y="18397"/>
                  <a:pt x="9096" y="18420"/>
                  <a:pt x="9164" y="18375"/>
                </a:cubicBezTo>
                <a:cubicBezTo>
                  <a:pt x="9255" y="18534"/>
                  <a:pt x="8869" y="18579"/>
                  <a:pt x="8869" y="18716"/>
                </a:cubicBezTo>
                <a:cubicBezTo>
                  <a:pt x="9187" y="18648"/>
                  <a:pt x="9142" y="18830"/>
                  <a:pt x="9505" y="18716"/>
                </a:cubicBezTo>
                <a:cubicBezTo>
                  <a:pt x="9460" y="18648"/>
                  <a:pt x="9164" y="18739"/>
                  <a:pt x="9142" y="18625"/>
                </a:cubicBezTo>
                <a:cubicBezTo>
                  <a:pt x="9346" y="18488"/>
                  <a:pt x="9483" y="18648"/>
                  <a:pt x="9778" y="18579"/>
                </a:cubicBezTo>
                <a:cubicBezTo>
                  <a:pt x="9756" y="18534"/>
                  <a:pt x="9642" y="18534"/>
                  <a:pt x="9642" y="18466"/>
                </a:cubicBezTo>
                <a:cubicBezTo>
                  <a:pt x="9892" y="18511"/>
                  <a:pt x="10097" y="18397"/>
                  <a:pt x="10324" y="18352"/>
                </a:cubicBezTo>
                <a:cubicBezTo>
                  <a:pt x="10574" y="18352"/>
                  <a:pt x="10870" y="18352"/>
                  <a:pt x="11074" y="18306"/>
                </a:cubicBezTo>
                <a:cubicBezTo>
                  <a:pt x="11325" y="18261"/>
                  <a:pt x="11484" y="18056"/>
                  <a:pt x="11711" y="18147"/>
                </a:cubicBezTo>
                <a:cubicBezTo>
                  <a:pt x="11620" y="18170"/>
                  <a:pt x="11506" y="18261"/>
                  <a:pt x="11643" y="18261"/>
                </a:cubicBezTo>
                <a:cubicBezTo>
                  <a:pt x="12029" y="18216"/>
                  <a:pt x="11893" y="18034"/>
                  <a:pt x="12257" y="17965"/>
                </a:cubicBezTo>
                <a:cubicBezTo>
                  <a:pt x="12462" y="18125"/>
                  <a:pt x="11825" y="18306"/>
                  <a:pt x="12166" y="18352"/>
                </a:cubicBezTo>
                <a:cubicBezTo>
                  <a:pt x="12393" y="18284"/>
                  <a:pt x="12234" y="18193"/>
                  <a:pt x="12280" y="18102"/>
                </a:cubicBezTo>
                <a:cubicBezTo>
                  <a:pt x="12325" y="18079"/>
                  <a:pt x="12598" y="18011"/>
                  <a:pt x="12439" y="17920"/>
                </a:cubicBezTo>
                <a:cubicBezTo>
                  <a:pt x="12939" y="17783"/>
                  <a:pt x="13121" y="17897"/>
                  <a:pt x="13576" y="17783"/>
                </a:cubicBezTo>
                <a:lnTo>
                  <a:pt x="13530" y="17647"/>
                </a:lnTo>
                <a:cubicBezTo>
                  <a:pt x="14076" y="17465"/>
                  <a:pt x="14122" y="17465"/>
                  <a:pt x="14485" y="17260"/>
                </a:cubicBezTo>
                <a:cubicBezTo>
                  <a:pt x="14736" y="17283"/>
                  <a:pt x="14349" y="17602"/>
                  <a:pt x="14758" y="17511"/>
                </a:cubicBezTo>
                <a:cubicBezTo>
                  <a:pt x="14963" y="17465"/>
                  <a:pt x="15031" y="17397"/>
                  <a:pt x="14986" y="17306"/>
                </a:cubicBezTo>
                <a:cubicBezTo>
                  <a:pt x="14804" y="17306"/>
                  <a:pt x="14736" y="17533"/>
                  <a:pt x="14622" y="17420"/>
                </a:cubicBezTo>
                <a:cubicBezTo>
                  <a:pt x="14827" y="17329"/>
                  <a:pt x="14940" y="17124"/>
                  <a:pt x="14713" y="17079"/>
                </a:cubicBezTo>
                <a:cubicBezTo>
                  <a:pt x="15077" y="17079"/>
                  <a:pt x="15281" y="16851"/>
                  <a:pt x="15531" y="16851"/>
                </a:cubicBezTo>
                <a:cubicBezTo>
                  <a:pt x="15418" y="16897"/>
                  <a:pt x="15463" y="16965"/>
                  <a:pt x="15486" y="17033"/>
                </a:cubicBezTo>
                <a:cubicBezTo>
                  <a:pt x="15850" y="16965"/>
                  <a:pt x="16191" y="16715"/>
                  <a:pt x="16509" y="16806"/>
                </a:cubicBezTo>
                <a:cubicBezTo>
                  <a:pt x="16396" y="16851"/>
                  <a:pt x="16441" y="16965"/>
                  <a:pt x="16555" y="16942"/>
                </a:cubicBezTo>
                <a:cubicBezTo>
                  <a:pt x="16668" y="16897"/>
                  <a:pt x="16668" y="16828"/>
                  <a:pt x="16805" y="16783"/>
                </a:cubicBezTo>
                <a:cubicBezTo>
                  <a:pt x="16714" y="16715"/>
                  <a:pt x="16509" y="16806"/>
                  <a:pt x="16646" y="16646"/>
                </a:cubicBezTo>
                <a:cubicBezTo>
                  <a:pt x="17191" y="16510"/>
                  <a:pt x="17464" y="16146"/>
                  <a:pt x="18101" y="16032"/>
                </a:cubicBezTo>
                <a:cubicBezTo>
                  <a:pt x="18033" y="15919"/>
                  <a:pt x="18056" y="15828"/>
                  <a:pt x="18283" y="15737"/>
                </a:cubicBezTo>
                <a:cubicBezTo>
                  <a:pt x="18397" y="15669"/>
                  <a:pt x="18397" y="15760"/>
                  <a:pt x="18488" y="15737"/>
                </a:cubicBezTo>
                <a:cubicBezTo>
                  <a:pt x="19079" y="15419"/>
                  <a:pt x="19465" y="15305"/>
                  <a:pt x="19852" y="14941"/>
                </a:cubicBezTo>
                <a:cubicBezTo>
                  <a:pt x="20011" y="14986"/>
                  <a:pt x="20352" y="14782"/>
                  <a:pt x="20648" y="14623"/>
                </a:cubicBezTo>
                <a:cubicBezTo>
                  <a:pt x="20762" y="14577"/>
                  <a:pt x="21012" y="14327"/>
                  <a:pt x="21057" y="14418"/>
                </a:cubicBezTo>
                <a:cubicBezTo>
                  <a:pt x="20830" y="14600"/>
                  <a:pt x="20330" y="14782"/>
                  <a:pt x="20284" y="14918"/>
                </a:cubicBezTo>
                <a:cubicBezTo>
                  <a:pt x="20602" y="14941"/>
                  <a:pt x="21171" y="14509"/>
                  <a:pt x="21307" y="14282"/>
                </a:cubicBezTo>
                <a:cubicBezTo>
                  <a:pt x="21512" y="14213"/>
                  <a:pt x="22103" y="14031"/>
                  <a:pt x="22103" y="13781"/>
                </a:cubicBezTo>
                <a:cubicBezTo>
                  <a:pt x="21944" y="13895"/>
                  <a:pt x="21330" y="14304"/>
                  <a:pt x="21512" y="14100"/>
                </a:cubicBezTo>
                <a:cubicBezTo>
                  <a:pt x="21808" y="13963"/>
                  <a:pt x="22604" y="13304"/>
                  <a:pt x="22285" y="13713"/>
                </a:cubicBezTo>
                <a:cubicBezTo>
                  <a:pt x="22558" y="13508"/>
                  <a:pt x="23036" y="13395"/>
                  <a:pt x="23172" y="13190"/>
                </a:cubicBezTo>
                <a:cubicBezTo>
                  <a:pt x="23149" y="12985"/>
                  <a:pt x="22444" y="13622"/>
                  <a:pt x="22604" y="13395"/>
                </a:cubicBezTo>
                <a:cubicBezTo>
                  <a:pt x="22854" y="13235"/>
                  <a:pt x="23081" y="13076"/>
                  <a:pt x="23309" y="12917"/>
                </a:cubicBezTo>
                <a:cubicBezTo>
                  <a:pt x="23377" y="12963"/>
                  <a:pt x="23286" y="13054"/>
                  <a:pt x="23354" y="13122"/>
                </a:cubicBezTo>
                <a:cubicBezTo>
                  <a:pt x="23536" y="12872"/>
                  <a:pt x="23922" y="12917"/>
                  <a:pt x="23991" y="12576"/>
                </a:cubicBezTo>
                <a:cubicBezTo>
                  <a:pt x="23763" y="12553"/>
                  <a:pt x="23604" y="13031"/>
                  <a:pt x="23490" y="12849"/>
                </a:cubicBezTo>
                <a:cubicBezTo>
                  <a:pt x="23468" y="12712"/>
                  <a:pt x="23900" y="12508"/>
                  <a:pt x="24059" y="12349"/>
                </a:cubicBezTo>
                <a:cubicBezTo>
                  <a:pt x="24127" y="12462"/>
                  <a:pt x="24195" y="12599"/>
                  <a:pt x="24377" y="12462"/>
                </a:cubicBezTo>
                <a:cubicBezTo>
                  <a:pt x="24536" y="12303"/>
                  <a:pt x="24696" y="12121"/>
                  <a:pt x="24809" y="11939"/>
                </a:cubicBezTo>
                <a:cubicBezTo>
                  <a:pt x="24741" y="11826"/>
                  <a:pt x="24514" y="12144"/>
                  <a:pt x="24423" y="12076"/>
                </a:cubicBezTo>
                <a:cubicBezTo>
                  <a:pt x="24741" y="11826"/>
                  <a:pt x="25082" y="11507"/>
                  <a:pt x="25287" y="11507"/>
                </a:cubicBezTo>
                <a:cubicBezTo>
                  <a:pt x="25264" y="11439"/>
                  <a:pt x="25310" y="11348"/>
                  <a:pt x="25423" y="11257"/>
                </a:cubicBezTo>
                <a:cubicBezTo>
                  <a:pt x="25492" y="11553"/>
                  <a:pt x="25901" y="10984"/>
                  <a:pt x="26037" y="11098"/>
                </a:cubicBezTo>
                <a:cubicBezTo>
                  <a:pt x="25901" y="11280"/>
                  <a:pt x="25514" y="11712"/>
                  <a:pt x="25878" y="11621"/>
                </a:cubicBezTo>
                <a:cubicBezTo>
                  <a:pt x="26037" y="11257"/>
                  <a:pt x="26287" y="10848"/>
                  <a:pt x="26401" y="10507"/>
                </a:cubicBezTo>
                <a:cubicBezTo>
                  <a:pt x="26128" y="10552"/>
                  <a:pt x="26106" y="11052"/>
                  <a:pt x="25810" y="10984"/>
                </a:cubicBezTo>
                <a:cubicBezTo>
                  <a:pt x="26083" y="10780"/>
                  <a:pt x="26151" y="10620"/>
                  <a:pt x="26219" y="10461"/>
                </a:cubicBezTo>
                <a:cubicBezTo>
                  <a:pt x="26469" y="10507"/>
                  <a:pt x="26879" y="9779"/>
                  <a:pt x="27243" y="9643"/>
                </a:cubicBezTo>
                <a:cubicBezTo>
                  <a:pt x="27447" y="9597"/>
                  <a:pt x="27015" y="9984"/>
                  <a:pt x="27265" y="9802"/>
                </a:cubicBezTo>
                <a:cubicBezTo>
                  <a:pt x="27424" y="9597"/>
                  <a:pt x="27561" y="9415"/>
                  <a:pt x="27629" y="9233"/>
                </a:cubicBezTo>
                <a:cubicBezTo>
                  <a:pt x="27766" y="9120"/>
                  <a:pt x="27879" y="9074"/>
                  <a:pt x="28016" y="8960"/>
                </a:cubicBezTo>
                <a:cubicBezTo>
                  <a:pt x="28334" y="8710"/>
                  <a:pt x="28084" y="8847"/>
                  <a:pt x="28289" y="8597"/>
                </a:cubicBezTo>
                <a:cubicBezTo>
                  <a:pt x="28516" y="8278"/>
                  <a:pt x="28630" y="8437"/>
                  <a:pt x="28857" y="8096"/>
                </a:cubicBezTo>
                <a:cubicBezTo>
                  <a:pt x="28630" y="8187"/>
                  <a:pt x="28857" y="7892"/>
                  <a:pt x="28812" y="7801"/>
                </a:cubicBezTo>
                <a:cubicBezTo>
                  <a:pt x="28925" y="7596"/>
                  <a:pt x="29221" y="7641"/>
                  <a:pt x="29198" y="7391"/>
                </a:cubicBezTo>
                <a:cubicBezTo>
                  <a:pt x="28925" y="7528"/>
                  <a:pt x="28743" y="7937"/>
                  <a:pt x="28516" y="8051"/>
                </a:cubicBezTo>
                <a:cubicBezTo>
                  <a:pt x="28561" y="7983"/>
                  <a:pt x="28698" y="7664"/>
                  <a:pt x="28539" y="7823"/>
                </a:cubicBezTo>
                <a:cubicBezTo>
                  <a:pt x="28584" y="7892"/>
                  <a:pt x="28266" y="8119"/>
                  <a:pt x="28289" y="8233"/>
                </a:cubicBezTo>
                <a:cubicBezTo>
                  <a:pt x="28129" y="8210"/>
                  <a:pt x="28425" y="7823"/>
                  <a:pt x="28175" y="8005"/>
                </a:cubicBezTo>
                <a:cubicBezTo>
                  <a:pt x="27902" y="8255"/>
                  <a:pt x="28084" y="8346"/>
                  <a:pt x="27766" y="8619"/>
                </a:cubicBezTo>
                <a:cubicBezTo>
                  <a:pt x="27652" y="8710"/>
                  <a:pt x="27629" y="8597"/>
                  <a:pt x="27493" y="8756"/>
                </a:cubicBezTo>
                <a:cubicBezTo>
                  <a:pt x="27561" y="8778"/>
                  <a:pt x="27675" y="8710"/>
                  <a:pt x="27515" y="8892"/>
                </a:cubicBezTo>
                <a:cubicBezTo>
                  <a:pt x="27197" y="9233"/>
                  <a:pt x="27129" y="8824"/>
                  <a:pt x="26856" y="9142"/>
                </a:cubicBezTo>
                <a:cubicBezTo>
                  <a:pt x="26947" y="9233"/>
                  <a:pt x="26810" y="9324"/>
                  <a:pt x="26992" y="9279"/>
                </a:cubicBezTo>
                <a:cubicBezTo>
                  <a:pt x="26697" y="9438"/>
                  <a:pt x="26583" y="9756"/>
                  <a:pt x="26378" y="9825"/>
                </a:cubicBezTo>
                <a:cubicBezTo>
                  <a:pt x="26356" y="9665"/>
                  <a:pt x="25787" y="10006"/>
                  <a:pt x="25628" y="9847"/>
                </a:cubicBezTo>
                <a:cubicBezTo>
                  <a:pt x="25719" y="9620"/>
                  <a:pt x="25924" y="9665"/>
                  <a:pt x="26128" y="9461"/>
                </a:cubicBezTo>
                <a:cubicBezTo>
                  <a:pt x="26060" y="9324"/>
                  <a:pt x="26333" y="9074"/>
                  <a:pt x="26242" y="8938"/>
                </a:cubicBezTo>
                <a:cubicBezTo>
                  <a:pt x="26151" y="9142"/>
                  <a:pt x="26196" y="9142"/>
                  <a:pt x="25969" y="9301"/>
                </a:cubicBezTo>
                <a:cubicBezTo>
                  <a:pt x="25787" y="9233"/>
                  <a:pt x="26219" y="8960"/>
                  <a:pt x="26037" y="8869"/>
                </a:cubicBezTo>
                <a:cubicBezTo>
                  <a:pt x="25946" y="8983"/>
                  <a:pt x="25833" y="9097"/>
                  <a:pt x="25719" y="9188"/>
                </a:cubicBezTo>
                <a:cubicBezTo>
                  <a:pt x="25901" y="9233"/>
                  <a:pt x="25742" y="9392"/>
                  <a:pt x="25560" y="9529"/>
                </a:cubicBezTo>
                <a:cubicBezTo>
                  <a:pt x="25469" y="9370"/>
                  <a:pt x="25787" y="9142"/>
                  <a:pt x="25855" y="8938"/>
                </a:cubicBezTo>
                <a:cubicBezTo>
                  <a:pt x="25901" y="8960"/>
                  <a:pt x="25992" y="8869"/>
                  <a:pt x="26083" y="8778"/>
                </a:cubicBezTo>
                <a:cubicBezTo>
                  <a:pt x="26196" y="9006"/>
                  <a:pt x="26447" y="8733"/>
                  <a:pt x="26629" y="8688"/>
                </a:cubicBezTo>
                <a:cubicBezTo>
                  <a:pt x="26560" y="8574"/>
                  <a:pt x="26538" y="8210"/>
                  <a:pt x="26901" y="8096"/>
                </a:cubicBezTo>
                <a:cubicBezTo>
                  <a:pt x="26651" y="8278"/>
                  <a:pt x="26788" y="8460"/>
                  <a:pt x="26970" y="8278"/>
                </a:cubicBezTo>
                <a:cubicBezTo>
                  <a:pt x="27015" y="8142"/>
                  <a:pt x="26924" y="8051"/>
                  <a:pt x="26970" y="7914"/>
                </a:cubicBezTo>
                <a:cubicBezTo>
                  <a:pt x="27106" y="7937"/>
                  <a:pt x="27265" y="7778"/>
                  <a:pt x="27424" y="7710"/>
                </a:cubicBezTo>
                <a:cubicBezTo>
                  <a:pt x="27538" y="7869"/>
                  <a:pt x="27288" y="8164"/>
                  <a:pt x="27333" y="8369"/>
                </a:cubicBezTo>
                <a:cubicBezTo>
                  <a:pt x="27538" y="8301"/>
                  <a:pt x="27743" y="7983"/>
                  <a:pt x="27538" y="7937"/>
                </a:cubicBezTo>
                <a:cubicBezTo>
                  <a:pt x="27675" y="7755"/>
                  <a:pt x="27743" y="7846"/>
                  <a:pt x="27879" y="7641"/>
                </a:cubicBezTo>
                <a:cubicBezTo>
                  <a:pt x="27811" y="7573"/>
                  <a:pt x="27743" y="7551"/>
                  <a:pt x="27675" y="7573"/>
                </a:cubicBezTo>
                <a:cubicBezTo>
                  <a:pt x="27743" y="7414"/>
                  <a:pt x="27970" y="7437"/>
                  <a:pt x="27902" y="7300"/>
                </a:cubicBezTo>
                <a:cubicBezTo>
                  <a:pt x="27720" y="7551"/>
                  <a:pt x="27743" y="7346"/>
                  <a:pt x="27743" y="7278"/>
                </a:cubicBezTo>
                <a:cubicBezTo>
                  <a:pt x="27629" y="7391"/>
                  <a:pt x="27538" y="7528"/>
                  <a:pt x="27493" y="7414"/>
                </a:cubicBezTo>
                <a:cubicBezTo>
                  <a:pt x="27720" y="7050"/>
                  <a:pt x="27970" y="6982"/>
                  <a:pt x="28084" y="6868"/>
                </a:cubicBezTo>
                <a:cubicBezTo>
                  <a:pt x="28334" y="6664"/>
                  <a:pt x="28380" y="6482"/>
                  <a:pt x="28516" y="6504"/>
                </a:cubicBezTo>
                <a:cubicBezTo>
                  <a:pt x="28334" y="6414"/>
                  <a:pt x="28925" y="5731"/>
                  <a:pt x="29153" y="5618"/>
                </a:cubicBezTo>
                <a:cubicBezTo>
                  <a:pt x="29062" y="5709"/>
                  <a:pt x="28948" y="5822"/>
                  <a:pt x="28993" y="5868"/>
                </a:cubicBezTo>
                <a:cubicBezTo>
                  <a:pt x="29198" y="5754"/>
                  <a:pt x="29221" y="5549"/>
                  <a:pt x="29357" y="5390"/>
                </a:cubicBezTo>
                <a:cubicBezTo>
                  <a:pt x="29926" y="4617"/>
                  <a:pt x="30926" y="3776"/>
                  <a:pt x="32109" y="3139"/>
                </a:cubicBezTo>
                <a:cubicBezTo>
                  <a:pt x="32268" y="3048"/>
                  <a:pt x="32473" y="2889"/>
                  <a:pt x="32632" y="2821"/>
                </a:cubicBezTo>
                <a:cubicBezTo>
                  <a:pt x="33314" y="2502"/>
                  <a:pt x="34155" y="2320"/>
                  <a:pt x="34269" y="2389"/>
                </a:cubicBezTo>
                <a:cubicBezTo>
                  <a:pt x="34838" y="2070"/>
                  <a:pt x="35679" y="2116"/>
                  <a:pt x="35975" y="2093"/>
                </a:cubicBezTo>
                <a:cubicBezTo>
                  <a:pt x="36179" y="2070"/>
                  <a:pt x="36361" y="2002"/>
                  <a:pt x="36566" y="1979"/>
                </a:cubicBezTo>
                <a:cubicBezTo>
                  <a:pt x="36748" y="1934"/>
                  <a:pt x="36793" y="2002"/>
                  <a:pt x="36952" y="1979"/>
                </a:cubicBezTo>
                <a:cubicBezTo>
                  <a:pt x="37089" y="1956"/>
                  <a:pt x="37089" y="1911"/>
                  <a:pt x="37248" y="1888"/>
                </a:cubicBezTo>
                <a:cubicBezTo>
                  <a:pt x="37271" y="1888"/>
                  <a:pt x="37453" y="1956"/>
                  <a:pt x="37544" y="1956"/>
                </a:cubicBezTo>
                <a:cubicBezTo>
                  <a:pt x="37657" y="1934"/>
                  <a:pt x="37930" y="1866"/>
                  <a:pt x="38112" y="1843"/>
                </a:cubicBezTo>
                <a:cubicBezTo>
                  <a:pt x="38226" y="1820"/>
                  <a:pt x="38385" y="1706"/>
                  <a:pt x="38567" y="1684"/>
                </a:cubicBezTo>
                <a:cubicBezTo>
                  <a:pt x="38772" y="1661"/>
                  <a:pt x="39045" y="1706"/>
                  <a:pt x="39340" y="1638"/>
                </a:cubicBezTo>
                <a:cubicBezTo>
                  <a:pt x="39454" y="1615"/>
                  <a:pt x="39454" y="1593"/>
                  <a:pt x="39613" y="1570"/>
                </a:cubicBezTo>
                <a:cubicBezTo>
                  <a:pt x="39840" y="1547"/>
                  <a:pt x="40136" y="1615"/>
                  <a:pt x="40386" y="1570"/>
                </a:cubicBezTo>
                <a:cubicBezTo>
                  <a:pt x="40886" y="1502"/>
                  <a:pt x="41614" y="1479"/>
                  <a:pt x="42205" y="1433"/>
                </a:cubicBezTo>
                <a:cubicBezTo>
                  <a:pt x="42410" y="1411"/>
                  <a:pt x="42569" y="1343"/>
                  <a:pt x="42751" y="1320"/>
                </a:cubicBezTo>
                <a:cubicBezTo>
                  <a:pt x="42910" y="1320"/>
                  <a:pt x="43365" y="1365"/>
                  <a:pt x="43433" y="1365"/>
                </a:cubicBezTo>
                <a:cubicBezTo>
                  <a:pt x="43661" y="1320"/>
                  <a:pt x="43774" y="1297"/>
                  <a:pt x="44025" y="1343"/>
                </a:cubicBezTo>
                <a:cubicBezTo>
                  <a:pt x="43888" y="1252"/>
                  <a:pt x="44138" y="1115"/>
                  <a:pt x="44184" y="1229"/>
                </a:cubicBezTo>
                <a:cubicBezTo>
                  <a:pt x="44116" y="1252"/>
                  <a:pt x="44093" y="1274"/>
                  <a:pt x="44116" y="1343"/>
                </a:cubicBezTo>
                <a:cubicBezTo>
                  <a:pt x="44297" y="1320"/>
                  <a:pt x="44320" y="1365"/>
                  <a:pt x="44502" y="1343"/>
                </a:cubicBezTo>
                <a:cubicBezTo>
                  <a:pt x="44479" y="1297"/>
                  <a:pt x="44366" y="1297"/>
                  <a:pt x="44388" y="1206"/>
                </a:cubicBezTo>
                <a:cubicBezTo>
                  <a:pt x="44570" y="1161"/>
                  <a:pt x="44570" y="1274"/>
                  <a:pt x="44684" y="1274"/>
                </a:cubicBezTo>
                <a:cubicBezTo>
                  <a:pt x="45025" y="1274"/>
                  <a:pt x="46048" y="1161"/>
                  <a:pt x="46299" y="1138"/>
                </a:cubicBezTo>
                <a:cubicBezTo>
                  <a:pt x="46571" y="1115"/>
                  <a:pt x="46822" y="1161"/>
                  <a:pt x="47072" y="1161"/>
                </a:cubicBezTo>
                <a:cubicBezTo>
                  <a:pt x="47185" y="1138"/>
                  <a:pt x="47299" y="1092"/>
                  <a:pt x="47345" y="1092"/>
                </a:cubicBezTo>
                <a:cubicBezTo>
                  <a:pt x="47527" y="1092"/>
                  <a:pt x="47708" y="1183"/>
                  <a:pt x="47845" y="1183"/>
                </a:cubicBezTo>
                <a:cubicBezTo>
                  <a:pt x="47822" y="1183"/>
                  <a:pt x="48027" y="1070"/>
                  <a:pt x="48118" y="1070"/>
                </a:cubicBezTo>
                <a:cubicBezTo>
                  <a:pt x="48595" y="979"/>
                  <a:pt x="48754" y="1092"/>
                  <a:pt x="48982" y="1092"/>
                </a:cubicBezTo>
                <a:cubicBezTo>
                  <a:pt x="49096" y="1070"/>
                  <a:pt x="49255" y="1024"/>
                  <a:pt x="49459" y="1001"/>
                </a:cubicBezTo>
                <a:cubicBezTo>
                  <a:pt x="49710" y="979"/>
                  <a:pt x="49960" y="1001"/>
                  <a:pt x="50119" y="1001"/>
                </a:cubicBezTo>
                <a:cubicBezTo>
                  <a:pt x="50255" y="979"/>
                  <a:pt x="50255" y="933"/>
                  <a:pt x="50415" y="910"/>
                </a:cubicBezTo>
                <a:cubicBezTo>
                  <a:pt x="51210" y="888"/>
                  <a:pt x="53484" y="683"/>
                  <a:pt x="53166" y="706"/>
                </a:cubicBezTo>
                <a:cubicBezTo>
                  <a:pt x="53712" y="683"/>
                  <a:pt x="53871" y="774"/>
                  <a:pt x="53371" y="842"/>
                </a:cubicBezTo>
                <a:cubicBezTo>
                  <a:pt x="53894" y="888"/>
                  <a:pt x="54485" y="774"/>
                  <a:pt x="55099" y="774"/>
                </a:cubicBezTo>
                <a:cubicBezTo>
                  <a:pt x="55395" y="774"/>
                  <a:pt x="55599" y="819"/>
                  <a:pt x="55872" y="819"/>
                </a:cubicBezTo>
                <a:cubicBezTo>
                  <a:pt x="57646" y="774"/>
                  <a:pt x="60261" y="615"/>
                  <a:pt x="61307" y="547"/>
                </a:cubicBezTo>
                <a:cubicBezTo>
                  <a:pt x="61352" y="615"/>
                  <a:pt x="61421" y="660"/>
                  <a:pt x="61512" y="683"/>
                </a:cubicBezTo>
                <a:cubicBezTo>
                  <a:pt x="62035" y="683"/>
                  <a:pt x="62467" y="638"/>
                  <a:pt x="62740" y="547"/>
                </a:cubicBezTo>
                <a:cubicBezTo>
                  <a:pt x="62762" y="592"/>
                  <a:pt x="62740" y="660"/>
                  <a:pt x="62853" y="683"/>
                </a:cubicBezTo>
                <a:cubicBezTo>
                  <a:pt x="63081" y="547"/>
                  <a:pt x="63263" y="683"/>
                  <a:pt x="63604" y="638"/>
                </a:cubicBezTo>
                <a:cubicBezTo>
                  <a:pt x="63877" y="638"/>
                  <a:pt x="63672" y="456"/>
                  <a:pt x="63990" y="478"/>
                </a:cubicBezTo>
                <a:cubicBezTo>
                  <a:pt x="64013" y="547"/>
                  <a:pt x="64036" y="592"/>
                  <a:pt x="64240" y="569"/>
                </a:cubicBezTo>
                <a:cubicBezTo>
                  <a:pt x="64491" y="547"/>
                  <a:pt x="64400" y="433"/>
                  <a:pt x="64763" y="456"/>
                </a:cubicBezTo>
                <a:cubicBezTo>
                  <a:pt x="64877" y="615"/>
                  <a:pt x="65264" y="478"/>
                  <a:pt x="65514" y="478"/>
                </a:cubicBezTo>
                <a:cubicBezTo>
                  <a:pt x="65923" y="478"/>
                  <a:pt x="66514" y="456"/>
                  <a:pt x="67083" y="456"/>
                </a:cubicBezTo>
                <a:cubicBezTo>
                  <a:pt x="67378" y="456"/>
                  <a:pt x="67674" y="433"/>
                  <a:pt x="67947" y="433"/>
                </a:cubicBezTo>
                <a:cubicBezTo>
                  <a:pt x="68061" y="433"/>
                  <a:pt x="68220" y="410"/>
                  <a:pt x="68288" y="456"/>
                </a:cubicBezTo>
                <a:cubicBezTo>
                  <a:pt x="68334" y="547"/>
                  <a:pt x="68356" y="660"/>
                  <a:pt x="68402" y="751"/>
                </a:cubicBezTo>
                <a:cubicBezTo>
                  <a:pt x="68515" y="1092"/>
                  <a:pt x="68561" y="1456"/>
                  <a:pt x="68652" y="1866"/>
                </a:cubicBezTo>
                <a:cubicBezTo>
                  <a:pt x="68697" y="2025"/>
                  <a:pt x="68743" y="1979"/>
                  <a:pt x="68788" y="2184"/>
                </a:cubicBezTo>
                <a:cubicBezTo>
                  <a:pt x="68879" y="2548"/>
                  <a:pt x="68879" y="2889"/>
                  <a:pt x="69016" y="3184"/>
                </a:cubicBezTo>
                <a:cubicBezTo>
                  <a:pt x="69061" y="3435"/>
                  <a:pt x="69152" y="3275"/>
                  <a:pt x="69220" y="3639"/>
                </a:cubicBezTo>
                <a:cubicBezTo>
                  <a:pt x="69198" y="3980"/>
                  <a:pt x="69220" y="4412"/>
                  <a:pt x="69243" y="4799"/>
                </a:cubicBezTo>
                <a:cubicBezTo>
                  <a:pt x="69107" y="4390"/>
                  <a:pt x="68993" y="4708"/>
                  <a:pt x="68970" y="4867"/>
                </a:cubicBezTo>
                <a:cubicBezTo>
                  <a:pt x="68834" y="4549"/>
                  <a:pt x="68675" y="4367"/>
                  <a:pt x="68561" y="3958"/>
                </a:cubicBezTo>
                <a:cubicBezTo>
                  <a:pt x="68493" y="3730"/>
                  <a:pt x="68538" y="3435"/>
                  <a:pt x="68402" y="3298"/>
                </a:cubicBezTo>
                <a:cubicBezTo>
                  <a:pt x="68379" y="3730"/>
                  <a:pt x="68402" y="4026"/>
                  <a:pt x="68606" y="4412"/>
                </a:cubicBezTo>
                <a:cubicBezTo>
                  <a:pt x="68470" y="4617"/>
                  <a:pt x="68470" y="4140"/>
                  <a:pt x="68334" y="4276"/>
                </a:cubicBezTo>
                <a:cubicBezTo>
                  <a:pt x="68447" y="4663"/>
                  <a:pt x="68584" y="4685"/>
                  <a:pt x="68675" y="4503"/>
                </a:cubicBezTo>
                <a:lnTo>
                  <a:pt x="68743" y="4708"/>
                </a:lnTo>
                <a:lnTo>
                  <a:pt x="68788" y="4913"/>
                </a:lnTo>
                <a:cubicBezTo>
                  <a:pt x="68629" y="4867"/>
                  <a:pt x="68402" y="4503"/>
                  <a:pt x="68311" y="4822"/>
                </a:cubicBezTo>
                <a:cubicBezTo>
                  <a:pt x="68265" y="4640"/>
                  <a:pt x="68220" y="4503"/>
                  <a:pt x="68152" y="4481"/>
                </a:cubicBezTo>
                <a:cubicBezTo>
                  <a:pt x="68174" y="4663"/>
                  <a:pt x="68015" y="4594"/>
                  <a:pt x="68061" y="4799"/>
                </a:cubicBezTo>
                <a:cubicBezTo>
                  <a:pt x="68311" y="5936"/>
                  <a:pt x="68606" y="7096"/>
                  <a:pt x="68766" y="7960"/>
                </a:cubicBezTo>
                <a:cubicBezTo>
                  <a:pt x="68766" y="8142"/>
                  <a:pt x="68652" y="8164"/>
                  <a:pt x="68652" y="8301"/>
                </a:cubicBezTo>
                <a:cubicBezTo>
                  <a:pt x="68743" y="8346"/>
                  <a:pt x="68857" y="8369"/>
                  <a:pt x="68925" y="8506"/>
                </a:cubicBezTo>
                <a:cubicBezTo>
                  <a:pt x="69061" y="8847"/>
                  <a:pt x="68811" y="8733"/>
                  <a:pt x="68834" y="8938"/>
                </a:cubicBezTo>
                <a:cubicBezTo>
                  <a:pt x="68948" y="9120"/>
                  <a:pt x="69107" y="9188"/>
                  <a:pt x="69175" y="9529"/>
                </a:cubicBezTo>
                <a:cubicBezTo>
                  <a:pt x="69152" y="9688"/>
                  <a:pt x="69016" y="10120"/>
                  <a:pt x="69243" y="10188"/>
                </a:cubicBezTo>
                <a:cubicBezTo>
                  <a:pt x="69220" y="10052"/>
                  <a:pt x="69152" y="9870"/>
                  <a:pt x="69198" y="9825"/>
                </a:cubicBezTo>
                <a:cubicBezTo>
                  <a:pt x="69243" y="10029"/>
                  <a:pt x="69357" y="10075"/>
                  <a:pt x="69380" y="10348"/>
                </a:cubicBezTo>
                <a:cubicBezTo>
                  <a:pt x="69311" y="10393"/>
                  <a:pt x="69220" y="10393"/>
                  <a:pt x="69311" y="10575"/>
                </a:cubicBezTo>
                <a:cubicBezTo>
                  <a:pt x="69220" y="10689"/>
                  <a:pt x="69039" y="10188"/>
                  <a:pt x="69039" y="10552"/>
                </a:cubicBezTo>
                <a:cubicBezTo>
                  <a:pt x="69107" y="10689"/>
                  <a:pt x="69175" y="10757"/>
                  <a:pt x="69266" y="10780"/>
                </a:cubicBezTo>
                <a:cubicBezTo>
                  <a:pt x="69266" y="10666"/>
                  <a:pt x="69311" y="10598"/>
                  <a:pt x="69380" y="10552"/>
                </a:cubicBezTo>
                <a:cubicBezTo>
                  <a:pt x="69562" y="10734"/>
                  <a:pt x="69516" y="11007"/>
                  <a:pt x="69584" y="11280"/>
                </a:cubicBezTo>
                <a:cubicBezTo>
                  <a:pt x="69607" y="11075"/>
                  <a:pt x="69834" y="11371"/>
                  <a:pt x="69766" y="11030"/>
                </a:cubicBezTo>
                <a:cubicBezTo>
                  <a:pt x="69630" y="10780"/>
                  <a:pt x="69539" y="10348"/>
                  <a:pt x="69425" y="9938"/>
                </a:cubicBezTo>
                <a:cubicBezTo>
                  <a:pt x="69607" y="9779"/>
                  <a:pt x="69584" y="10575"/>
                  <a:pt x="69743" y="10552"/>
                </a:cubicBezTo>
                <a:cubicBezTo>
                  <a:pt x="69721" y="10484"/>
                  <a:pt x="69743" y="10438"/>
                  <a:pt x="69812" y="10438"/>
                </a:cubicBezTo>
                <a:cubicBezTo>
                  <a:pt x="69607" y="10234"/>
                  <a:pt x="69743" y="10097"/>
                  <a:pt x="69698" y="9870"/>
                </a:cubicBezTo>
                <a:cubicBezTo>
                  <a:pt x="69562" y="9756"/>
                  <a:pt x="69562" y="9711"/>
                  <a:pt x="69448" y="9847"/>
                </a:cubicBezTo>
                <a:cubicBezTo>
                  <a:pt x="69357" y="9620"/>
                  <a:pt x="69129" y="8983"/>
                  <a:pt x="69175" y="8733"/>
                </a:cubicBezTo>
                <a:cubicBezTo>
                  <a:pt x="69220" y="8960"/>
                  <a:pt x="69266" y="9074"/>
                  <a:pt x="69357" y="9074"/>
                </a:cubicBezTo>
                <a:cubicBezTo>
                  <a:pt x="69357" y="8938"/>
                  <a:pt x="69380" y="8824"/>
                  <a:pt x="69357" y="8688"/>
                </a:cubicBezTo>
                <a:cubicBezTo>
                  <a:pt x="69243" y="8756"/>
                  <a:pt x="69198" y="8528"/>
                  <a:pt x="69152" y="8369"/>
                </a:cubicBezTo>
                <a:cubicBezTo>
                  <a:pt x="69152" y="7846"/>
                  <a:pt x="68925" y="7391"/>
                  <a:pt x="69039" y="7027"/>
                </a:cubicBezTo>
                <a:cubicBezTo>
                  <a:pt x="69107" y="6846"/>
                  <a:pt x="69334" y="6959"/>
                  <a:pt x="69357" y="6641"/>
                </a:cubicBezTo>
                <a:cubicBezTo>
                  <a:pt x="69402" y="6823"/>
                  <a:pt x="69448" y="6959"/>
                  <a:pt x="69516" y="7005"/>
                </a:cubicBezTo>
                <a:cubicBezTo>
                  <a:pt x="69425" y="6641"/>
                  <a:pt x="69607" y="6641"/>
                  <a:pt x="69584" y="6391"/>
                </a:cubicBezTo>
                <a:cubicBezTo>
                  <a:pt x="69562" y="6232"/>
                  <a:pt x="69357" y="5890"/>
                  <a:pt x="69448" y="5731"/>
                </a:cubicBezTo>
                <a:cubicBezTo>
                  <a:pt x="69698" y="6004"/>
                  <a:pt x="69630" y="6618"/>
                  <a:pt x="69607" y="6982"/>
                </a:cubicBezTo>
                <a:lnTo>
                  <a:pt x="69812" y="6937"/>
                </a:lnTo>
                <a:cubicBezTo>
                  <a:pt x="69880" y="7369"/>
                  <a:pt x="70016" y="7641"/>
                  <a:pt x="70130" y="8005"/>
                </a:cubicBezTo>
                <a:cubicBezTo>
                  <a:pt x="70130" y="8210"/>
                  <a:pt x="70130" y="8460"/>
                  <a:pt x="70153" y="8688"/>
                </a:cubicBezTo>
                <a:cubicBezTo>
                  <a:pt x="70585" y="10143"/>
                  <a:pt x="70949" y="11598"/>
                  <a:pt x="71131" y="12985"/>
                </a:cubicBezTo>
                <a:cubicBezTo>
                  <a:pt x="71199" y="13122"/>
                  <a:pt x="71267" y="13190"/>
                  <a:pt x="71335" y="13326"/>
                </a:cubicBezTo>
                <a:cubicBezTo>
                  <a:pt x="71313" y="13690"/>
                  <a:pt x="71449" y="14236"/>
                  <a:pt x="71608" y="14623"/>
                </a:cubicBezTo>
                <a:cubicBezTo>
                  <a:pt x="71631" y="14850"/>
                  <a:pt x="71563" y="15009"/>
                  <a:pt x="71654" y="15305"/>
                </a:cubicBezTo>
                <a:cubicBezTo>
                  <a:pt x="71722" y="15305"/>
                  <a:pt x="71699" y="14896"/>
                  <a:pt x="71813" y="15168"/>
                </a:cubicBezTo>
                <a:cubicBezTo>
                  <a:pt x="71722" y="15259"/>
                  <a:pt x="71813" y="15555"/>
                  <a:pt x="71836" y="15760"/>
                </a:cubicBezTo>
                <a:lnTo>
                  <a:pt x="71972" y="15714"/>
                </a:lnTo>
                <a:cubicBezTo>
                  <a:pt x="72063" y="16192"/>
                  <a:pt x="72131" y="16874"/>
                  <a:pt x="72404" y="17192"/>
                </a:cubicBezTo>
                <a:cubicBezTo>
                  <a:pt x="72359" y="17238"/>
                  <a:pt x="72313" y="17306"/>
                  <a:pt x="72313" y="17420"/>
                </a:cubicBezTo>
                <a:cubicBezTo>
                  <a:pt x="72472" y="17829"/>
                  <a:pt x="72540" y="18602"/>
                  <a:pt x="72768" y="19262"/>
                </a:cubicBezTo>
                <a:cubicBezTo>
                  <a:pt x="72791" y="19284"/>
                  <a:pt x="72904" y="19398"/>
                  <a:pt x="72927" y="19421"/>
                </a:cubicBezTo>
                <a:cubicBezTo>
                  <a:pt x="73041" y="19671"/>
                  <a:pt x="73041" y="19967"/>
                  <a:pt x="73132" y="20057"/>
                </a:cubicBezTo>
                <a:cubicBezTo>
                  <a:pt x="73200" y="20035"/>
                  <a:pt x="73132" y="19876"/>
                  <a:pt x="73177" y="19830"/>
                </a:cubicBezTo>
                <a:cubicBezTo>
                  <a:pt x="73359" y="20239"/>
                  <a:pt x="73223" y="20308"/>
                  <a:pt x="73223" y="20535"/>
                </a:cubicBezTo>
                <a:cubicBezTo>
                  <a:pt x="73314" y="20490"/>
                  <a:pt x="73382" y="20558"/>
                  <a:pt x="73427" y="20762"/>
                </a:cubicBezTo>
                <a:cubicBezTo>
                  <a:pt x="73518" y="20967"/>
                  <a:pt x="73427" y="21058"/>
                  <a:pt x="73473" y="21263"/>
                </a:cubicBezTo>
                <a:cubicBezTo>
                  <a:pt x="73496" y="21422"/>
                  <a:pt x="73655" y="21627"/>
                  <a:pt x="73700" y="21786"/>
                </a:cubicBezTo>
                <a:cubicBezTo>
                  <a:pt x="73768" y="22036"/>
                  <a:pt x="73677" y="22013"/>
                  <a:pt x="73723" y="22263"/>
                </a:cubicBezTo>
                <a:cubicBezTo>
                  <a:pt x="73768" y="22286"/>
                  <a:pt x="73814" y="22331"/>
                  <a:pt x="73837" y="22445"/>
                </a:cubicBezTo>
                <a:cubicBezTo>
                  <a:pt x="73882" y="22422"/>
                  <a:pt x="73882" y="22240"/>
                  <a:pt x="73973" y="22400"/>
                </a:cubicBezTo>
                <a:cubicBezTo>
                  <a:pt x="73996" y="23446"/>
                  <a:pt x="74633" y="25151"/>
                  <a:pt x="74883" y="26538"/>
                </a:cubicBezTo>
                <a:cubicBezTo>
                  <a:pt x="74974" y="27039"/>
                  <a:pt x="75156" y="27721"/>
                  <a:pt x="75269" y="28312"/>
                </a:cubicBezTo>
                <a:cubicBezTo>
                  <a:pt x="75178" y="28426"/>
                  <a:pt x="75337" y="29290"/>
                  <a:pt x="75360" y="28790"/>
                </a:cubicBezTo>
                <a:cubicBezTo>
                  <a:pt x="75360" y="29335"/>
                  <a:pt x="75633" y="29813"/>
                  <a:pt x="75724" y="30495"/>
                </a:cubicBezTo>
                <a:cubicBezTo>
                  <a:pt x="75588" y="30541"/>
                  <a:pt x="75610" y="30768"/>
                  <a:pt x="75610" y="30995"/>
                </a:cubicBezTo>
                <a:cubicBezTo>
                  <a:pt x="75656" y="30995"/>
                  <a:pt x="75679" y="31064"/>
                  <a:pt x="75724" y="31064"/>
                </a:cubicBezTo>
                <a:cubicBezTo>
                  <a:pt x="75815" y="31064"/>
                  <a:pt x="75701" y="30813"/>
                  <a:pt x="75770" y="30768"/>
                </a:cubicBezTo>
                <a:cubicBezTo>
                  <a:pt x="75906" y="31200"/>
                  <a:pt x="75815" y="31359"/>
                  <a:pt x="75770" y="31564"/>
                </a:cubicBezTo>
                <a:cubicBezTo>
                  <a:pt x="75929" y="31655"/>
                  <a:pt x="76020" y="31950"/>
                  <a:pt x="76065" y="32382"/>
                </a:cubicBezTo>
                <a:cubicBezTo>
                  <a:pt x="76133" y="32815"/>
                  <a:pt x="76133" y="33315"/>
                  <a:pt x="76202" y="33679"/>
                </a:cubicBezTo>
                <a:cubicBezTo>
                  <a:pt x="76224" y="33792"/>
                  <a:pt x="76202" y="34315"/>
                  <a:pt x="76156" y="33974"/>
                </a:cubicBezTo>
                <a:cubicBezTo>
                  <a:pt x="76156" y="33815"/>
                  <a:pt x="76179" y="33474"/>
                  <a:pt x="76042" y="33588"/>
                </a:cubicBezTo>
                <a:cubicBezTo>
                  <a:pt x="76156" y="34156"/>
                  <a:pt x="76020" y="34111"/>
                  <a:pt x="75974" y="34611"/>
                </a:cubicBezTo>
                <a:cubicBezTo>
                  <a:pt x="75838" y="34679"/>
                  <a:pt x="75815" y="34520"/>
                  <a:pt x="75701" y="34520"/>
                </a:cubicBezTo>
                <a:cubicBezTo>
                  <a:pt x="75679" y="34656"/>
                  <a:pt x="75610" y="34679"/>
                  <a:pt x="75610" y="34816"/>
                </a:cubicBezTo>
                <a:cubicBezTo>
                  <a:pt x="75610" y="35839"/>
                  <a:pt x="75542" y="36840"/>
                  <a:pt x="75474" y="37817"/>
                </a:cubicBezTo>
                <a:cubicBezTo>
                  <a:pt x="75224" y="37908"/>
                  <a:pt x="75428" y="37340"/>
                  <a:pt x="75360" y="37340"/>
                </a:cubicBezTo>
                <a:cubicBezTo>
                  <a:pt x="75156" y="37431"/>
                  <a:pt x="75337" y="37726"/>
                  <a:pt x="75247" y="38090"/>
                </a:cubicBezTo>
                <a:lnTo>
                  <a:pt x="75451" y="38113"/>
                </a:lnTo>
                <a:lnTo>
                  <a:pt x="75406" y="38500"/>
                </a:lnTo>
                <a:cubicBezTo>
                  <a:pt x="75383" y="38681"/>
                  <a:pt x="75292" y="38340"/>
                  <a:pt x="75247" y="38681"/>
                </a:cubicBezTo>
                <a:cubicBezTo>
                  <a:pt x="75269" y="38863"/>
                  <a:pt x="75315" y="39000"/>
                  <a:pt x="75406" y="39068"/>
                </a:cubicBezTo>
                <a:cubicBezTo>
                  <a:pt x="75383" y="39500"/>
                  <a:pt x="75383" y="39591"/>
                  <a:pt x="75360" y="40114"/>
                </a:cubicBezTo>
                <a:cubicBezTo>
                  <a:pt x="75224" y="40182"/>
                  <a:pt x="75201" y="40000"/>
                  <a:pt x="75087" y="40000"/>
                </a:cubicBezTo>
                <a:lnTo>
                  <a:pt x="75065" y="40387"/>
                </a:lnTo>
                <a:cubicBezTo>
                  <a:pt x="74905" y="40614"/>
                  <a:pt x="74701" y="39909"/>
                  <a:pt x="74610" y="40546"/>
                </a:cubicBezTo>
                <a:cubicBezTo>
                  <a:pt x="74382" y="40455"/>
                  <a:pt x="74314" y="40114"/>
                  <a:pt x="74019" y="40137"/>
                </a:cubicBezTo>
                <a:lnTo>
                  <a:pt x="73973" y="40887"/>
                </a:lnTo>
                <a:cubicBezTo>
                  <a:pt x="74178" y="41251"/>
                  <a:pt x="74064" y="42161"/>
                  <a:pt x="74246" y="42615"/>
                </a:cubicBezTo>
                <a:cubicBezTo>
                  <a:pt x="74178" y="42638"/>
                  <a:pt x="74110" y="42593"/>
                  <a:pt x="74087" y="42706"/>
                </a:cubicBezTo>
                <a:cubicBezTo>
                  <a:pt x="74110" y="43025"/>
                  <a:pt x="73996" y="43048"/>
                  <a:pt x="74041" y="43389"/>
                </a:cubicBezTo>
                <a:cubicBezTo>
                  <a:pt x="73882" y="43502"/>
                  <a:pt x="73837" y="43593"/>
                  <a:pt x="73791" y="43775"/>
                </a:cubicBezTo>
                <a:cubicBezTo>
                  <a:pt x="73768" y="43866"/>
                  <a:pt x="73859" y="43912"/>
                  <a:pt x="73859" y="43980"/>
                </a:cubicBezTo>
                <a:cubicBezTo>
                  <a:pt x="73837" y="44116"/>
                  <a:pt x="73677" y="43980"/>
                  <a:pt x="73609" y="44071"/>
                </a:cubicBezTo>
                <a:cubicBezTo>
                  <a:pt x="73609" y="44094"/>
                  <a:pt x="73632" y="44253"/>
                  <a:pt x="73632" y="44275"/>
                </a:cubicBezTo>
                <a:cubicBezTo>
                  <a:pt x="73564" y="44412"/>
                  <a:pt x="73473" y="44366"/>
                  <a:pt x="73450" y="44503"/>
                </a:cubicBezTo>
                <a:cubicBezTo>
                  <a:pt x="73427" y="44366"/>
                  <a:pt x="73427" y="44253"/>
                  <a:pt x="73336" y="44298"/>
                </a:cubicBezTo>
                <a:cubicBezTo>
                  <a:pt x="73268" y="44571"/>
                  <a:pt x="73223" y="44366"/>
                  <a:pt x="73109" y="44617"/>
                </a:cubicBezTo>
                <a:cubicBezTo>
                  <a:pt x="73109" y="44480"/>
                  <a:pt x="73109" y="44253"/>
                  <a:pt x="73041" y="44230"/>
                </a:cubicBezTo>
                <a:cubicBezTo>
                  <a:pt x="73063" y="44344"/>
                  <a:pt x="72995" y="44366"/>
                  <a:pt x="73018" y="44526"/>
                </a:cubicBezTo>
                <a:cubicBezTo>
                  <a:pt x="72813" y="44503"/>
                  <a:pt x="72700" y="43866"/>
                  <a:pt x="72472" y="44253"/>
                </a:cubicBezTo>
                <a:cubicBezTo>
                  <a:pt x="72427" y="43957"/>
                  <a:pt x="72404" y="43730"/>
                  <a:pt x="72222" y="43957"/>
                </a:cubicBezTo>
                <a:cubicBezTo>
                  <a:pt x="72131" y="43434"/>
                  <a:pt x="71813" y="43389"/>
                  <a:pt x="71767" y="42797"/>
                </a:cubicBezTo>
                <a:cubicBezTo>
                  <a:pt x="71631" y="42752"/>
                  <a:pt x="71631" y="42434"/>
                  <a:pt x="71449" y="42502"/>
                </a:cubicBezTo>
                <a:cubicBezTo>
                  <a:pt x="71449" y="41933"/>
                  <a:pt x="71358" y="41342"/>
                  <a:pt x="71494" y="40774"/>
                </a:cubicBezTo>
                <a:cubicBezTo>
                  <a:pt x="71540" y="40569"/>
                  <a:pt x="71631" y="40478"/>
                  <a:pt x="71676" y="40296"/>
                </a:cubicBezTo>
                <a:cubicBezTo>
                  <a:pt x="71790" y="39659"/>
                  <a:pt x="71836" y="38681"/>
                  <a:pt x="72017" y="38477"/>
                </a:cubicBezTo>
                <a:cubicBezTo>
                  <a:pt x="71949" y="38136"/>
                  <a:pt x="72086" y="37977"/>
                  <a:pt x="72131" y="37658"/>
                </a:cubicBezTo>
                <a:cubicBezTo>
                  <a:pt x="72199" y="37272"/>
                  <a:pt x="72177" y="36840"/>
                  <a:pt x="72222" y="36658"/>
                </a:cubicBezTo>
                <a:cubicBezTo>
                  <a:pt x="72222" y="36567"/>
                  <a:pt x="72336" y="36430"/>
                  <a:pt x="72313" y="36385"/>
                </a:cubicBezTo>
                <a:cubicBezTo>
                  <a:pt x="72245" y="35998"/>
                  <a:pt x="71972" y="36066"/>
                  <a:pt x="71813" y="36271"/>
                </a:cubicBezTo>
                <a:cubicBezTo>
                  <a:pt x="71745" y="36021"/>
                  <a:pt x="71949" y="35839"/>
                  <a:pt x="71836" y="35748"/>
                </a:cubicBezTo>
                <a:cubicBezTo>
                  <a:pt x="71813" y="35998"/>
                  <a:pt x="71608" y="35862"/>
                  <a:pt x="71631" y="36180"/>
                </a:cubicBezTo>
                <a:cubicBezTo>
                  <a:pt x="71517" y="36180"/>
                  <a:pt x="71494" y="36021"/>
                  <a:pt x="71335" y="36089"/>
                </a:cubicBezTo>
                <a:cubicBezTo>
                  <a:pt x="71426" y="35771"/>
                  <a:pt x="71403" y="35475"/>
                  <a:pt x="71426" y="35157"/>
                </a:cubicBezTo>
                <a:cubicBezTo>
                  <a:pt x="71426" y="34907"/>
                  <a:pt x="71540" y="34702"/>
                  <a:pt x="71563" y="34429"/>
                </a:cubicBezTo>
                <a:cubicBezTo>
                  <a:pt x="71608" y="33997"/>
                  <a:pt x="71540" y="33542"/>
                  <a:pt x="71540" y="33315"/>
                </a:cubicBezTo>
                <a:cubicBezTo>
                  <a:pt x="71517" y="33178"/>
                  <a:pt x="71494" y="33019"/>
                  <a:pt x="71472" y="32883"/>
                </a:cubicBezTo>
                <a:cubicBezTo>
                  <a:pt x="71449" y="32678"/>
                  <a:pt x="71403" y="32473"/>
                  <a:pt x="71403" y="32292"/>
                </a:cubicBezTo>
                <a:cubicBezTo>
                  <a:pt x="71403" y="32223"/>
                  <a:pt x="71472" y="32087"/>
                  <a:pt x="71449" y="31996"/>
                </a:cubicBezTo>
                <a:cubicBezTo>
                  <a:pt x="71426" y="31859"/>
                  <a:pt x="71335" y="31632"/>
                  <a:pt x="71313" y="31450"/>
                </a:cubicBezTo>
                <a:cubicBezTo>
                  <a:pt x="71267" y="31200"/>
                  <a:pt x="71313" y="30950"/>
                  <a:pt x="71199" y="30722"/>
                </a:cubicBezTo>
                <a:cubicBezTo>
                  <a:pt x="71426" y="30677"/>
                  <a:pt x="71222" y="30086"/>
                  <a:pt x="71085" y="29699"/>
                </a:cubicBezTo>
                <a:cubicBezTo>
                  <a:pt x="71176" y="29267"/>
                  <a:pt x="70812" y="28471"/>
                  <a:pt x="70699" y="27698"/>
                </a:cubicBezTo>
                <a:cubicBezTo>
                  <a:pt x="70744" y="27675"/>
                  <a:pt x="70789" y="27675"/>
                  <a:pt x="70767" y="27584"/>
                </a:cubicBezTo>
                <a:cubicBezTo>
                  <a:pt x="70767" y="27198"/>
                  <a:pt x="70562" y="26288"/>
                  <a:pt x="70403" y="25947"/>
                </a:cubicBezTo>
                <a:cubicBezTo>
                  <a:pt x="70335" y="26174"/>
                  <a:pt x="70244" y="25947"/>
                  <a:pt x="70107" y="26038"/>
                </a:cubicBezTo>
                <a:cubicBezTo>
                  <a:pt x="69994" y="25629"/>
                  <a:pt x="69857" y="25288"/>
                  <a:pt x="69766" y="24765"/>
                </a:cubicBezTo>
                <a:cubicBezTo>
                  <a:pt x="69948" y="24856"/>
                  <a:pt x="69743" y="24469"/>
                  <a:pt x="69766" y="24378"/>
                </a:cubicBezTo>
                <a:cubicBezTo>
                  <a:pt x="69766" y="24310"/>
                  <a:pt x="69925" y="24333"/>
                  <a:pt x="69857" y="24173"/>
                </a:cubicBezTo>
                <a:cubicBezTo>
                  <a:pt x="69743" y="23969"/>
                  <a:pt x="69743" y="24378"/>
                  <a:pt x="69675" y="24037"/>
                </a:cubicBezTo>
                <a:cubicBezTo>
                  <a:pt x="69630" y="23787"/>
                  <a:pt x="69789" y="24128"/>
                  <a:pt x="69857" y="23969"/>
                </a:cubicBezTo>
                <a:cubicBezTo>
                  <a:pt x="69698" y="23719"/>
                  <a:pt x="69925" y="23559"/>
                  <a:pt x="69789" y="23514"/>
                </a:cubicBezTo>
                <a:cubicBezTo>
                  <a:pt x="69789" y="23878"/>
                  <a:pt x="69630" y="23423"/>
                  <a:pt x="69584" y="23673"/>
                </a:cubicBezTo>
                <a:cubicBezTo>
                  <a:pt x="69539" y="23446"/>
                  <a:pt x="69266" y="22650"/>
                  <a:pt x="69402" y="22832"/>
                </a:cubicBezTo>
                <a:cubicBezTo>
                  <a:pt x="69448" y="22968"/>
                  <a:pt x="69471" y="23173"/>
                  <a:pt x="69539" y="23196"/>
                </a:cubicBezTo>
                <a:cubicBezTo>
                  <a:pt x="69471" y="22923"/>
                  <a:pt x="69493" y="22786"/>
                  <a:pt x="69448" y="22627"/>
                </a:cubicBezTo>
                <a:cubicBezTo>
                  <a:pt x="69448" y="22604"/>
                  <a:pt x="69402" y="22195"/>
                  <a:pt x="69380" y="22172"/>
                </a:cubicBezTo>
                <a:cubicBezTo>
                  <a:pt x="69357" y="22104"/>
                  <a:pt x="69266" y="22127"/>
                  <a:pt x="69243" y="22013"/>
                </a:cubicBezTo>
                <a:cubicBezTo>
                  <a:pt x="69220" y="21945"/>
                  <a:pt x="69311" y="21877"/>
                  <a:pt x="69266" y="21717"/>
                </a:cubicBezTo>
                <a:cubicBezTo>
                  <a:pt x="69220" y="21558"/>
                  <a:pt x="69129" y="21467"/>
                  <a:pt x="69084" y="21263"/>
                </a:cubicBezTo>
                <a:cubicBezTo>
                  <a:pt x="69129" y="20785"/>
                  <a:pt x="68993" y="20012"/>
                  <a:pt x="68766" y="19603"/>
                </a:cubicBezTo>
                <a:cubicBezTo>
                  <a:pt x="68834" y="19557"/>
                  <a:pt x="68902" y="19580"/>
                  <a:pt x="68879" y="19466"/>
                </a:cubicBezTo>
                <a:cubicBezTo>
                  <a:pt x="68720" y="19057"/>
                  <a:pt x="68561" y="18170"/>
                  <a:pt x="68379" y="17465"/>
                </a:cubicBezTo>
                <a:cubicBezTo>
                  <a:pt x="68311" y="17283"/>
                  <a:pt x="68265" y="17260"/>
                  <a:pt x="68220" y="17101"/>
                </a:cubicBezTo>
                <a:cubicBezTo>
                  <a:pt x="68197" y="17010"/>
                  <a:pt x="68243" y="16942"/>
                  <a:pt x="68197" y="16715"/>
                </a:cubicBezTo>
                <a:cubicBezTo>
                  <a:pt x="68197" y="16692"/>
                  <a:pt x="68129" y="16510"/>
                  <a:pt x="68106" y="16351"/>
                </a:cubicBezTo>
                <a:cubicBezTo>
                  <a:pt x="68015" y="15760"/>
                  <a:pt x="68197" y="16737"/>
                  <a:pt x="68288" y="16487"/>
                </a:cubicBezTo>
                <a:cubicBezTo>
                  <a:pt x="68243" y="16169"/>
                  <a:pt x="68129" y="16101"/>
                  <a:pt x="68015" y="16078"/>
                </a:cubicBezTo>
                <a:cubicBezTo>
                  <a:pt x="67970" y="15782"/>
                  <a:pt x="67856" y="15782"/>
                  <a:pt x="67788" y="15464"/>
                </a:cubicBezTo>
                <a:cubicBezTo>
                  <a:pt x="67765" y="15328"/>
                  <a:pt x="67856" y="15350"/>
                  <a:pt x="67833" y="15237"/>
                </a:cubicBezTo>
                <a:cubicBezTo>
                  <a:pt x="67788" y="15100"/>
                  <a:pt x="67697" y="15214"/>
                  <a:pt x="67651" y="15009"/>
                </a:cubicBezTo>
                <a:cubicBezTo>
                  <a:pt x="67765" y="14691"/>
                  <a:pt x="67469" y="14350"/>
                  <a:pt x="67424" y="13872"/>
                </a:cubicBezTo>
                <a:cubicBezTo>
                  <a:pt x="67310" y="13804"/>
                  <a:pt x="67151" y="13849"/>
                  <a:pt x="67060" y="13599"/>
                </a:cubicBezTo>
                <a:cubicBezTo>
                  <a:pt x="67128" y="13577"/>
                  <a:pt x="67219" y="13554"/>
                  <a:pt x="67128" y="13372"/>
                </a:cubicBezTo>
                <a:cubicBezTo>
                  <a:pt x="66878" y="13508"/>
                  <a:pt x="66855" y="13486"/>
                  <a:pt x="66719" y="13804"/>
                </a:cubicBezTo>
                <a:cubicBezTo>
                  <a:pt x="66514" y="13099"/>
                  <a:pt x="66423" y="12917"/>
                  <a:pt x="66264" y="12235"/>
                </a:cubicBezTo>
                <a:cubicBezTo>
                  <a:pt x="66332" y="12212"/>
                  <a:pt x="66401" y="12121"/>
                  <a:pt x="66378" y="11985"/>
                </a:cubicBezTo>
                <a:cubicBezTo>
                  <a:pt x="66287" y="12008"/>
                  <a:pt x="66219" y="11780"/>
                  <a:pt x="66151" y="11530"/>
                </a:cubicBezTo>
                <a:cubicBezTo>
                  <a:pt x="66287" y="11416"/>
                  <a:pt x="66310" y="11757"/>
                  <a:pt x="66446" y="11644"/>
                </a:cubicBezTo>
                <a:cubicBezTo>
                  <a:pt x="66355" y="11485"/>
                  <a:pt x="66264" y="11325"/>
                  <a:pt x="66128" y="11416"/>
                </a:cubicBezTo>
                <a:cubicBezTo>
                  <a:pt x="66014" y="11121"/>
                  <a:pt x="66241" y="11234"/>
                  <a:pt x="66173" y="10984"/>
                </a:cubicBezTo>
                <a:cubicBezTo>
                  <a:pt x="65991" y="10029"/>
                  <a:pt x="65741" y="9074"/>
                  <a:pt x="65787" y="8119"/>
                </a:cubicBezTo>
                <a:cubicBezTo>
                  <a:pt x="65718" y="8074"/>
                  <a:pt x="65650" y="8051"/>
                  <a:pt x="65605" y="7960"/>
                </a:cubicBezTo>
                <a:cubicBezTo>
                  <a:pt x="65514" y="7346"/>
                  <a:pt x="65423" y="6709"/>
                  <a:pt x="65309" y="6050"/>
                </a:cubicBezTo>
                <a:lnTo>
                  <a:pt x="65241" y="5618"/>
                </a:lnTo>
                <a:lnTo>
                  <a:pt x="65218" y="5481"/>
                </a:lnTo>
                <a:lnTo>
                  <a:pt x="65173" y="5186"/>
                </a:lnTo>
                <a:cubicBezTo>
                  <a:pt x="65195" y="5117"/>
                  <a:pt x="65241" y="5072"/>
                  <a:pt x="65264" y="5004"/>
                </a:cubicBezTo>
                <a:cubicBezTo>
                  <a:pt x="65105" y="5049"/>
                  <a:pt x="65264" y="4958"/>
                  <a:pt x="65218" y="4844"/>
                </a:cubicBezTo>
                <a:cubicBezTo>
                  <a:pt x="65218" y="4822"/>
                  <a:pt x="65150" y="4867"/>
                  <a:pt x="65127" y="4844"/>
                </a:cubicBezTo>
                <a:cubicBezTo>
                  <a:pt x="65127" y="4867"/>
                  <a:pt x="65127" y="4731"/>
                  <a:pt x="65127" y="4708"/>
                </a:cubicBezTo>
                <a:cubicBezTo>
                  <a:pt x="65105" y="4663"/>
                  <a:pt x="65127" y="4594"/>
                  <a:pt x="65105" y="4594"/>
                </a:cubicBezTo>
                <a:cubicBezTo>
                  <a:pt x="65059" y="4594"/>
                  <a:pt x="65036" y="4594"/>
                  <a:pt x="65014" y="4594"/>
                </a:cubicBezTo>
                <a:cubicBezTo>
                  <a:pt x="64968" y="4572"/>
                  <a:pt x="64923" y="4572"/>
                  <a:pt x="64877" y="4572"/>
                </a:cubicBezTo>
                <a:cubicBezTo>
                  <a:pt x="64991" y="4299"/>
                  <a:pt x="64650" y="4549"/>
                  <a:pt x="64650" y="4549"/>
                </a:cubicBezTo>
                <a:cubicBezTo>
                  <a:pt x="64650" y="4549"/>
                  <a:pt x="64650" y="4458"/>
                  <a:pt x="64650" y="4435"/>
                </a:cubicBezTo>
                <a:cubicBezTo>
                  <a:pt x="64604" y="4412"/>
                  <a:pt x="64513" y="4481"/>
                  <a:pt x="64491" y="4503"/>
                </a:cubicBezTo>
                <a:cubicBezTo>
                  <a:pt x="64400" y="4640"/>
                  <a:pt x="64354" y="4503"/>
                  <a:pt x="64263" y="4503"/>
                </a:cubicBezTo>
                <a:cubicBezTo>
                  <a:pt x="64240" y="4503"/>
                  <a:pt x="64195" y="4526"/>
                  <a:pt x="64172" y="4526"/>
                </a:cubicBezTo>
                <a:cubicBezTo>
                  <a:pt x="64127" y="4526"/>
                  <a:pt x="64081" y="4526"/>
                  <a:pt x="63968" y="4526"/>
                </a:cubicBezTo>
                <a:cubicBezTo>
                  <a:pt x="63581" y="4526"/>
                  <a:pt x="63172" y="4549"/>
                  <a:pt x="62944" y="4572"/>
                </a:cubicBezTo>
                <a:cubicBezTo>
                  <a:pt x="62899" y="4572"/>
                  <a:pt x="62876" y="4526"/>
                  <a:pt x="62740" y="4526"/>
                </a:cubicBezTo>
                <a:cubicBezTo>
                  <a:pt x="62671" y="4549"/>
                  <a:pt x="62626" y="4594"/>
                  <a:pt x="62558" y="4594"/>
                </a:cubicBezTo>
                <a:cubicBezTo>
                  <a:pt x="62194" y="4572"/>
                  <a:pt x="61921" y="4435"/>
                  <a:pt x="61603" y="4481"/>
                </a:cubicBezTo>
                <a:cubicBezTo>
                  <a:pt x="61603" y="4572"/>
                  <a:pt x="61625" y="4663"/>
                  <a:pt x="61421" y="4640"/>
                </a:cubicBezTo>
                <a:cubicBezTo>
                  <a:pt x="61034" y="4685"/>
                  <a:pt x="61307" y="4526"/>
                  <a:pt x="61125" y="4503"/>
                </a:cubicBezTo>
                <a:cubicBezTo>
                  <a:pt x="61011" y="4572"/>
                  <a:pt x="60579" y="4685"/>
                  <a:pt x="60488" y="4594"/>
                </a:cubicBezTo>
                <a:cubicBezTo>
                  <a:pt x="60625" y="4572"/>
                  <a:pt x="60807" y="4594"/>
                  <a:pt x="60761" y="4481"/>
                </a:cubicBezTo>
                <a:cubicBezTo>
                  <a:pt x="60397" y="4458"/>
                  <a:pt x="60488" y="4617"/>
                  <a:pt x="60193" y="4617"/>
                </a:cubicBezTo>
                <a:cubicBezTo>
                  <a:pt x="60056" y="4367"/>
                  <a:pt x="59397" y="4731"/>
                  <a:pt x="59147" y="4572"/>
                </a:cubicBezTo>
                <a:cubicBezTo>
                  <a:pt x="59192" y="4572"/>
                  <a:pt x="59260" y="4526"/>
                  <a:pt x="59147" y="4526"/>
                </a:cubicBezTo>
                <a:cubicBezTo>
                  <a:pt x="59124" y="4594"/>
                  <a:pt x="59010" y="4617"/>
                  <a:pt x="59078" y="4708"/>
                </a:cubicBezTo>
                <a:cubicBezTo>
                  <a:pt x="58874" y="4708"/>
                  <a:pt x="58464" y="4822"/>
                  <a:pt x="58396" y="4708"/>
                </a:cubicBezTo>
                <a:cubicBezTo>
                  <a:pt x="59056" y="4731"/>
                  <a:pt x="58123" y="4435"/>
                  <a:pt x="58010" y="4594"/>
                </a:cubicBezTo>
                <a:cubicBezTo>
                  <a:pt x="58032" y="4663"/>
                  <a:pt x="58283" y="4594"/>
                  <a:pt x="58305" y="4663"/>
                </a:cubicBezTo>
                <a:cubicBezTo>
                  <a:pt x="57805" y="4640"/>
                  <a:pt x="57441" y="4594"/>
                  <a:pt x="56895" y="4708"/>
                </a:cubicBezTo>
                <a:cubicBezTo>
                  <a:pt x="56873" y="4640"/>
                  <a:pt x="56895" y="4572"/>
                  <a:pt x="56782" y="4572"/>
                </a:cubicBezTo>
                <a:cubicBezTo>
                  <a:pt x="56645" y="4708"/>
                  <a:pt x="56418" y="4526"/>
                  <a:pt x="56122" y="4617"/>
                </a:cubicBezTo>
                <a:cubicBezTo>
                  <a:pt x="56122" y="4663"/>
                  <a:pt x="56259" y="4663"/>
                  <a:pt x="56236" y="4754"/>
                </a:cubicBezTo>
                <a:cubicBezTo>
                  <a:pt x="55690" y="4594"/>
                  <a:pt x="55918" y="5004"/>
                  <a:pt x="55486" y="4890"/>
                </a:cubicBezTo>
                <a:cubicBezTo>
                  <a:pt x="55349" y="4754"/>
                  <a:pt x="55781" y="4822"/>
                  <a:pt x="55645" y="4685"/>
                </a:cubicBezTo>
                <a:cubicBezTo>
                  <a:pt x="55531" y="4685"/>
                  <a:pt x="55554" y="4617"/>
                  <a:pt x="55463" y="4594"/>
                </a:cubicBezTo>
                <a:cubicBezTo>
                  <a:pt x="55349" y="4640"/>
                  <a:pt x="55053" y="4594"/>
                  <a:pt x="54985" y="4640"/>
                </a:cubicBezTo>
                <a:cubicBezTo>
                  <a:pt x="54962" y="4640"/>
                  <a:pt x="55008" y="4731"/>
                  <a:pt x="54985" y="4731"/>
                </a:cubicBezTo>
                <a:cubicBezTo>
                  <a:pt x="54735" y="4776"/>
                  <a:pt x="54439" y="4754"/>
                  <a:pt x="54053" y="4799"/>
                </a:cubicBezTo>
                <a:cubicBezTo>
                  <a:pt x="54030" y="4754"/>
                  <a:pt x="54030" y="4708"/>
                  <a:pt x="53939" y="4708"/>
                </a:cubicBezTo>
                <a:cubicBezTo>
                  <a:pt x="53439" y="4799"/>
                  <a:pt x="52870" y="4776"/>
                  <a:pt x="52256" y="4867"/>
                </a:cubicBezTo>
                <a:cubicBezTo>
                  <a:pt x="52234" y="4822"/>
                  <a:pt x="52256" y="4754"/>
                  <a:pt x="52143" y="4754"/>
                </a:cubicBezTo>
                <a:cubicBezTo>
                  <a:pt x="51802" y="4799"/>
                  <a:pt x="51847" y="4617"/>
                  <a:pt x="51574" y="4640"/>
                </a:cubicBezTo>
                <a:cubicBezTo>
                  <a:pt x="51506" y="4572"/>
                  <a:pt x="51642" y="4367"/>
                  <a:pt x="51438" y="4367"/>
                </a:cubicBezTo>
                <a:cubicBezTo>
                  <a:pt x="51301" y="4390"/>
                  <a:pt x="51097" y="4390"/>
                  <a:pt x="51074" y="4435"/>
                </a:cubicBezTo>
                <a:cubicBezTo>
                  <a:pt x="51438" y="4481"/>
                  <a:pt x="51279" y="4549"/>
                  <a:pt x="51392" y="4708"/>
                </a:cubicBezTo>
                <a:cubicBezTo>
                  <a:pt x="51028" y="4685"/>
                  <a:pt x="50574" y="4617"/>
                  <a:pt x="50437" y="4731"/>
                </a:cubicBezTo>
                <a:cubicBezTo>
                  <a:pt x="50528" y="4799"/>
                  <a:pt x="50756" y="4844"/>
                  <a:pt x="50551" y="4958"/>
                </a:cubicBezTo>
                <a:cubicBezTo>
                  <a:pt x="50255" y="4913"/>
                  <a:pt x="49801" y="4958"/>
                  <a:pt x="49528" y="5049"/>
                </a:cubicBezTo>
                <a:cubicBezTo>
                  <a:pt x="49346" y="4935"/>
                  <a:pt x="49596" y="4822"/>
                  <a:pt x="49209" y="4799"/>
                </a:cubicBezTo>
                <a:cubicBezTo>
                  <a:pt x="49232" y="4913"/>
                  <a:pt x="49005" y="4913"/>
                  <a:pt x="48936" y="4958"/>
                </a:cubicBezTo>
                <a:cubicBezTo>
                  <a:pt x="48891" y="5004"/>
                  <a:pt x="49141" y="5049"/>
                  <a:pt x="48868" y="5049"/>
                </a:cubicBezTo>
                <a:cubicBezTo>
                  <a:pt x="48527" y="5163"/>
                  <a:pt x="48777" y="4890"/>
                  <a:pt x="48550" y="4935"/>
                </a:cubicBezTo>
                <a:cubicBezTo>
                  <a:pt x="48118" y="4958"/>
                  <a:pt x="47890" y="5140"/>
                  <a:pt x="47549" y="5163"/>
                </a:cubicBezTo>
                <a:cubicBezTo>
                  <a:pt x="47276" y="5186"/>
                  <a:pt x="47049" y="5095"/>
                  <a:pt x="46685" y="5163"/>
                </a:cubicBezTo>
                <a:cubicBezTo>
                  <a:pt x="46549" y="5049"/>
                  <a:pt x="46913" y="4958"/>
                  <a:pt x="46662" y="4958"/>
                </a:cubicBezTo>
                <a:cubicBezTo>
                  <a:pt x="46299" y="5049"/>
                  <a:pt x="46617" y="5163"/>
                  <a:pt x="46594" y="5299"/>
                </a:cubicBezTo>
                <a:cubicBezTo>
                  <a:pt x="46435" y="5322"/>
                  <a:pt x="46412" y="5277"/>
                  <a:pt x="46503" y="5208"/>
                </a:cubicBezTo>
                <a:cubicBezTo>
                  <a:pt x="46344" y="5208"/>
                  <a:pt x="46321" y="5095"/>
                  <a:pt x="46185" y="5049"/>
                </a:cubicBezTo>
                <a:cubicBezTo>
                  <a:pt x="46003" y="5095"/>
                  <a:pt x="46003" y="5004"/>
                  <a:pt x="45889" y="4981"/>
                </a:cubicBezTo>
                <a:cubicBezTo>
                  <a:pt x="45616" y="5140"/>
                  <a:pt x="45321" y="5095"/>
                  <a:pt x="44889" y="5231"/>
                </a:cubicBezTo>
                <a:cubicBezTo>
                  <a:pt x="44707" y="5231"/>
                  <a:pt x="44775" y="5049"/>
                  <a:pt x="44479" y="5117"/>
                </a:cubicBezTo>
                <a:cubicBezTo>
                  <a:pt x="44116" y="5095"/>
                  <a:pt x="44320" y="5277"/>
                  <a:pt x="44025" y="5254"/>
                </a:cubicBezTo>
                <a:cubicBezTo>
                  <a:pt x="43388" y="5163"/>
                  <a:pt x="42979" y="5595"/>
                  <a:pt x="42433" y="5527"/>
                </a:cubicBezTo>
                <a:cubicBezTo>
                  <a:pt x="42546" y="5436"/>
                  <a:pt x="42797" y="5322"/>
                  <a:pt x="42592" y="5254"/>
                </a:cubicBezTo>
                <a:cubicBezTo>
                  <a:pt x="42478" y="5458"/>
                  <a:pt x="41864" y="5527"/>
                  <a:pt x="41478" y="5481"/>
                </a:cubicBezTo>
                <a:cubicBezTo>
                  <a:pt x="41478" y="5572"/>
                  <a:pt x="41614" y="5572"/>
                  <a:pt x="41614" y="5663"/>
                </a:cubicBezTo>
                <a:cubicBezTo>
                  <a:pt x="41432" y="5754"/>
                  <a:pt x="40705" y="5868"/>
                  <a:pt x="40864" y="5731"/>
                </a:cubicBezTo>
                <a:cubicBezTo>
                  <a:pt x="40977" y="5731"/>
                  <a:pt x="41046" y="5777"/>
                  <a:pt x="41228" y="5754"/>
                </a:cubicBezTo>
                <a:cubicBezTo>
                  <a:pt x="41205" y="5663"/>
                  <a:pt x="41319" y="5618"/>
                  <a:pt x="41296" y="5549"/>
                </a:cubicBezTo>
                <a:cubicBezTo>
                  <a:pt x="41205" y="5549"/>
                  <a:pt x="41182" y="5527"/>
                  <a:pt x="41114" y="5527"/>
                </a:cubicBezTo>
                <a:cubicBezTo>
                  <a:pt x="40864" y="5549"/>
                  <a:pt x="40932" y="5686"/>
                  <a:pt x="40659" y="5709"/>
                </a:cubicBezTo>
                <a:cubicBezTo>
                  <a:pt x="40386" y="5549"/>
                  <a:pt x="41159" y="5458"/>
                  <a:pt x="41364" y="5345"/>
                </a:cubicBezTo>
                <a:cubicBezTo>
                  <a:pt x="41000" y="5367"/>
                  <a:pt x="40864" y="5481"/>
                  <a:pt x="40432" y="5504"/>
                </a:cubicBezTo>
                <a:cubicBezTo>
                  <a:pt x="40591" y="5663"/>
                  <a:pt x="40000" y="5777"/>
                  <a:pt x="39886" y="5709"/>
                </a:cubicBezTo>
                <a:lnTo>
                  <a:pt x="40182" y="5663"/>
                </a:lnTo>
                <a:cubicBezTo>
                  <a:pt x="39931" y="5595"/>
                  <a:pt x="40318" y="5458"/>
                  <a:pt x="39954" y="5458"/>
                </a:cubicBezTo>
                <a:cubicBezTo>
                  <a:pt x="39977" y="5527"/>
                  <a:pt x="39727" y="5549"/>
                  <a:pt x="39590" y="5595"/>
                </a:cubicBezTo>
                <a:cubicBezTo>
                  <a:pt x="39158" y="5709"/>
                  <a:pt x="39317" y="5595"/>
                  <a:pt x="39022" y="5618"/>
                </a:cubicBezTo>
                <a:cubicBezTo>
                  <a:pt x="39022" y="5686"/>
                  <a:pt x="38976" y="5777"/>
                  <a:pt x="38863" y="5822"/>
                </a:cubicBezTo>
                <a:cubicBezTo>
                  <a:pt x="38772" y="5754"/>
                  <a:pt x="38658" y="5663"/>
                  <a:pt x="38362" y="5731"/>
                </a:cubicBezTo>
                <a:cubicBezTo>
                  <a:pt x="38385" y="5868"/>
                  <a:pt x="38226" y="5936"/>
                  <a:pt x="38021" y="6004"/>
                </a:cubicBezTo>
                <a:cubicBezTo>
                  <a:pt x="38067" y="5822"/>
                  <a:pt x="38317" y="5686"/>
                  <a:pt x="38431" y="5527"/>
                </a:cubicBezTo>
                <a:cubicBezTo>
                  <a:pt x="38340" y="5549"/>
                  <a:pt x="38317" y="5504"/>
                  <a:pt x="38249" y="5504"/>
                </a:cubicBezTo>
                <a:cubicBezTo>
                  <a:pt x="38021" y="5640"/>
                  <a:pt x="38067" y="5845"/>
                  <a:pt x="37430" y="5845"/>
                </a:cubicBezTo>
                <a:cubicBezTo>
                  <a:pt x="37453" y="5913"/>
                  <a:pt x="37589" y="5890"/>
                  <a:pt x="37635" y="5959"/>
                </a:cubicBezTo>
                <a:cubicBezTo>
                  <a:pt x="37134" y="5981"/>
                  <a:pt x="36725" y="6232"/>
                  <a:pt x="36543" y="6004"/>
                </a:cubicBezTo>
                <a:cubicBezTo>
                  <a:pt x="36793" y="5959"/>
                  <a:pt x="37112" y="6072"/>
                  <a:pt x="37157" y="5868"/>
                </a:cubicBezTo>
                <a:cubicBezTo>
                  <a:pt x="36975" y="5868"/>
                  <a:pt x="36634" y="6004"/>
                  <a:pt x="36702" y="5845"/>
                </a:cubicBezTo>
                <a:cubicBezTo>
                  <a:pt x="36680" y="5754"/>
                  <a:pt x="36930" y="5777"/>
                  <a:pt x="36952" y="5709"/>
                </a:cubicBezTo>
                <a:cubicBezTo>
                  <a:pt x="36907" y="5663"/>
                  <a:pt x="36816" y="5618"/>
                  <a:pt x="36657" y="5640"/>
                </a:cubicBezTo>
                <a:cubicBezTo>
                  <a:pt x="36338" y="5731"/>
                  <a:pt x="36680" y="5822"/>
                  <a:pt x="36520" y="5913"/>
                </a:cubicBezTo>
                <a:cubicBezTo>
                  <a:pt x="36248" y="5959"/>
                  <a:pt x="35861" y="5981"/>
                  <a:pt x="35725" y="6095"/>
                </a:cubicBezTo>
                <a:cubicBezTo>
                  <a:pt x="35634" y="6027"/>
                  <a:pt x="35929" y="5890"/>
                  <a:pt x="35679" y="5913"/>
                </a:cubicBezTo>
                <a:cubicBezTo>
                  <a:pt x="35588" y="6095"/>
                  <a:pt x="35474" y="5959"/>
                  <a:pt x="35224" y="6004"/>
                </a:cubicBezTo>
                <a:cubicBezTo>
                  <a:pt x="35179" y="6141"/>
                  <a:pt x="35611" y="6095"/>
                  <a:pt x="35292" y="6186"/>
                </a:cubicBezTo>
                <a:cubicBezTo>
                  <a:pt x="34951" y="6277"/>
                  <a:pt x="35111" y="6027"/>
                  <a:pt x="34997" y="5981"/>
                </a:cubicBezTo>
                <a:cubicBezTo>
                  <a:pt x="35111" y="5913"/>
                  <a:pt x="35292" y="5868"/>
                  <a:pt x="35338" y="5800"/>
                </a:cubicBezTo>
                <a:cubicBezTo>
                  <a:pt x="35201" y="5754"/>
                  <a:pt x="34883" y="5845"/>
                  <a:pt x="34815" y="5936"/>
                </a:cubicBezTo>
                <a:cubicBezTo>
                  <a:pt x="35111" y="6027"/>
                  <a:pt x="34701" y="6209"/>
                  <a:pt x="34747" y="6368"/>
                </a:cubicBezTo>
                <a:cubicBezTo>
                  <a:pt x="34838" y="6323"/>
                  <a:pt x="34997" y="6277"/>
                  <a:pt x="34883" y="6368"/>
                </a:cubicBezTo>
                <a:cubicBezTo>
                  <a:pt x="34701" y="6459"/>
                  <a:pt x="34701" y="6277"/>
                  <a:pt x="34497" y="6414"/>
                </a:cubicBezTo>
                <a:cubicBezTo>
                  <a:pt x="34610" y="6618"/>
                  <a:pt x="34224" y="6686"/>
                  <a:pt x="34087" y="6823"/>
                </a:cubicBezTo>
                <a:cubicBezTo>
                  <a:pt x="33928" y="6755"/>
                  <a:pt x="33451" y="6959"/>
                  <a:pt x="33337" y="7232"/>
                </a:cubicBezTo>
                <a:cubicBezTo>
                  <a:pt x="33405" y="7369"/>
                  <a:pt x="33587" y="7050"/>
                  <a:pt x="33678" y="7118"/>
                </a:cubicBezTo>
                <a:cubicBezTo>
                  <a:pt x="33519" y="7278"/>
                  <a:pt x="33382" y="7346"/>
                  <a:pt x="33223" y="7437"/>
                </a:cubicBezTo>
                <a:cubicBezTo>
                  <a:pt x="33223" y="7346"/>
                  <a:pt x="33087" y="7255"/>
                  <a:pt x="33155" y="7141"/>
                </a:cubicBezTo>
                <a:cubicBezTo>
                  <a:pt x="33178" y="7187"/>
                  <a:pt x="33337" y="7050"/>
                  <a:pt x="33314" y="6982"/>
                </a:cubicBezTo>
                <a:cubicBezTo>
                  <a:pt x="32996" y="6868"/>
                  <a:pt x="33109" y="7255"/>
                  <a:pt x="32996" y="7414"/>
                </a:cubicBezTo>
                <a:cubicBezTo>
                  <a:pt x="32882" y="7551"/>
                  <a:pt x="32791" y="7460"/>
                  <a:pt x="32677" y="7664"/>
                </a:cubicBezTo>
                <a:cubicBezTo>
                  <a:pt x="32746" y="7687"/>
                  <a:pt x="32837" y="7641"/>
                  <a:pt x="32700" y="7778"/>
                </a:cubicBezTo>
                <a:cubicBezTo>
                  <a:pt x="32541" y="7732"/>
                  <a:pt x="32632" y="7596"/>
                  <a:pt x="32541" y="7528"/>
                </a:cubicBezTo>
                <a:cubicBezTo>
                  <a:pt x="32473" y="7619"/>
                  <a:pt x="32404" y="7641"/>
                  <a:pt x="32336" y="7687"/>
                </a:cubicBezTo>
                <a:cubicBezTo>
                  <a:pt x="32268" y="7801"/>
                  <a:pt x="32359" y="7869"/>
                  <a:pt x="32314" y="7983"/>
                </a:cubicBezTo>
                <a:cubicBezTo>
                  <a:pt x="32154" y="8005"/>
                  <a:pt x="31995" y="8096"/>
                  <a:pt x="31813" y="8278"/>
                </a:cubicBezTo>
                <a:cubicBezTo>
                  <a:pt x="31745" y="8483"/>
                  <a:pt x="31745" y="8346"/>
                  <a:pt x="31609" y="8437"/>
                </a:cubicBezTo>
                <a:cubicBezTo>
                  <a:pt x="31540" y="8688"/>
                  <a:pt x="31154" y="9165"/>
                  <a:pt x="30904" y="9347"/>
                </a:cubicBezTo>
                <a:cubicBezTo>
                  <a:pt x="30949" y="9324"/>
                  <a:pt x="30949" y="9233"/>
                  <a:pt x="30881" y="9324"/>
                </a:cubicBezTo>
                <a:cubicBezTo>
                  <a:pt x="30858" y="9574"/>
                  <a:pt x="30585" y="9779"/>
                  <a:pt x="30312" y="10029"/>
                </a:cubicBezTo>
                <a:cubicBezTo>
                  <a:pt x="30358" y="10075"/>
                  <a:pt x="30449" y="9984"/>
                  <a:pt x="30494" y="10052"/>
                </a:cubicBezTo>
                <a:cubicBezTo>
                  <a:pt x="30290" y="10302"/>
                  <a:pt x="30176" y="10257"/>
                  <a:pt x="29971" y="10552"/>
                </a:cubicBezTo>
                <a:cubicBezTo>
                  <a:pt x="30062" y="10598"/>
                  <a:pt x="29994" y="10711"/>
                  <a:pt x="30062" y="10757"/>
                </a:cubicBezTo>
                <a:cubicBezTo>
                  <a:pt x="29858" y="11007"/>
                  <a:pt x="29789" y="10825"/>
                  <a:pt x="29562" y="11121"/>
                </a:cubicBezTo>
                <a:cubicBezTo>
                  <a:pt x="29380" y="11348"/>
                  <a:pt x="29653" y="11371"/>
                  <a:pt x="29357" y="11621"/>
                </a:cubicBezTo>
                <a:cubicBezTo>
                  <a:pt x="29175" y="11621"/>
                  <a:pt x="29266" y="11485"/>
                  <a:pt x="29130" y="11553"/>
                </a:cubicBezTo>
                <a:cubicBezTo>
                  <a:pt x="29016" y="11689"/>
                  <a:pt x="28630" y="11894"/>
                  <a:pt x="28630" y="12076"/>
                </a:cubicBezTo>
                <a:cubicBezTo>
                  <a:pt x="28743" y="12326"/>
                  <a:pt x="29244" y="11939"/>
                  <a:pt x="29198" y="12189"/>
                </a:cubicBezTo>
                <a:cubicBezTo>
                  <a:pt x="28721" y="12599"/>
                  <a:pt x="28698" y="12826"/>
                  <a:pt x="28539" y="13122"/>
                </a:cubicBezTo>
                <a:cubicBezTo>
                  <a:pt x="28266" y="13349"/>
                  <a:pt x="28129" y="13531"/>
                  <a:pt x="27947" y="13713"/>
                </a:cubicBezTo>
                <a:cubicBezTo>
                  <a:pt x="27925" y="13713"/>
                  <a:pt x="27902" y="13645"/>
                  <a:pt x="27811" y="13713"/>
                </a:cubicBezTo>
                <a:cubicBezTo>
                  <a:pt x="27606" y="13986"/>
                  <a:pt x="27265" y="14122"/>
                  <a:pt x="26992" y="14350"/>
                </a:cubicBezTo>
                <a:cubicBezTo>
                  <a:pt x="26788" y="14486"/>
                  <a:pt x="26651" y="14691"/>
                  <a:pt x="26447" y="14827"/>
                </a:cubicBezTo>
                <a:cubicBezTo>
                  <a:pt x="26265" y="14964"/>
                  <a:pt x="26083" y="15009"/>
                  <a:pt x="25901" y="15123"/>
                </a:cubicBezTo>
                <a:cubicBezTo>
                  <a:pt x="25628" y="15328"/>
                  <a:pt x="25401" y="15578"/>
                  <a:pt x="25105" y="15782"/>
                </a:cubicBezTo>
                <a:cubicBezTo>
                  <a:pt x="24514" y="16146"/>
                  <a:pt x="23900" y="16487"/>
                  <a:pt x="23399" y="16783"/>
                </a:cubicBezTo>
                <a:cubicBezTo>
                  <a:pt x="23286" y="16851"/>
                  <a:pt x="23309" y="16897"/>
                  <a:pt x="23172" y="16988"/>
                </a:cubicBezTo>
                <a:cubicBezTo>
                  <a:pt x="22876" y="17147"/>
                  <a:pt x="22626" y="17147"/>
                  <a:pt x="22467" y="17397"/>
                </a:cubicBezTo>
                <a:cubicBezTo>
                  <a:pt x="22035" y="17488"/>
                  <a:pt x="21580" y="17852"/>
                  <a:pt x="21080" y="18102"/>
                </a:cubicBezTo>
                <a:cubicBezTo>
                  <a:pt x="20602" y="18375"/>
                  <a:pt x="20011" y="18625"/>
                  <a:pt x="19420" y="18920"/>
                </a:cubicBezTo>
                <a:cubicBezTo>
                  <a:pt x="19011" y="19125"/>
                  <a:pt x="18465" y="19239"/>
                  <a:pt x="17965" y="19443"/>
                </a:cubicBezTo>
                <a:cubicBezTo>
                  <a:pt x="17305" y="19716"/>
                  <a:pt x="16600" y="20103"/>
                  <a:pt x="16305" y="20012"/>
                </a:cubicBezTo>
                <a:cubicBezTo>
                  <a:pt x="15622" y="20308"/>
                  <a:pt x="14576" y="20762"/>
                  <a:pt x="13940" y="20740"/>
                </a:cubicBezTo>
                <a:cubicBezTo>
                  <a:pt x="13417" y="21058"/>
                  <a:pt x="12643" y="21103"/>
                  <a:pt x="11757" y="21331"/>
                </a:cubicBezTo>
                <a:cubicBezTo>
                  <a:pt x="11597" y="21285"/>
                  <a:pt x="11325" y="21285"/>
                  <a:pt x="11052" y="21331"/>
                </a:cubicBezTo>
                <a:cubicBezTo>
                  <a:pt x="10915" y="21354"/>
                  <a:pt x="10779" y="21399"/>
                  <a:pt x="10642" y="21422"/>
                </a:cubicBezTo>
                <a:cubicBezTo>
                  <a:pt x="10574" y="21445"/>
                  <a:pt x="10506" y="21467"/>
                  <a:pt x="10438" y="21490"/>
                </a:cubicBezTo>
                <a:cubicBezTo>
                  <a:pt x="10392" y="21490"/>
                  <a:pt x="10369" y="21513"/>
                  <a:pt x="10347" y="21536"/>
                </a:cubicBezTo>
                <a:cubicBezTo>
                  <a:pt x="10301" y="21558"/>
                  <a:pt x="10233" y="21467"/>
                  <a:pt x="10142" y="21467"/>
                </a:cubicBezTo>
                <a:cubicBezTo>
                  <a:pt x="10142" y="21467"/>
                  <a:pt x="10097" y="21536"/>
                  <a:pt x="10074" y="21536"/>
                </a:cubicBezTo>
                <a:cubicBezTo>
                  <a:pt x="9983" y="21536"/>
                  <a:pt x="9778" y="21490"/>
                  <a:pt x="9915" y="21649"/>
                </a:cubicBezTo>
                <a:cubicBezTo>
                  <a:pt x="10074" y="21740"/>
                  <a:pt x="10142" y="21536"/>
                  <a:pt x="10301" y="21627"/>
                </a:cubicBezTo>
                <a:cubicBezTo>
                  <a:pt x="10188" y="21717"/>
                  <a:pt x="10097" y="21763"/>
                  <a:pt x="9960" y="21786"/>
                </a:cubicBezTo>
                <a:cubicBezTo>
                  <a:pt x="9892" y="21786"/>
                  <a:pt x="9846" y="21786"/>
                  <a:pt x="9756" y="21786"/>
                </a:cubicBezTo>
                <a:cubicBezTo>
                  <a:pt x="9733" y="21808"/>
                  <a:pt x="9687" y="21786"/>
                  <a:pt x="9665" y="21808"/>
                </a:cubicBezTo>
                <a:cubicBezTo>
                  <a:pt x="9665" y="21854"/>
                  <a:pt x="9642" y="21899"/>
                  <a:pt x="9642" y="21945"/>
                </a:cubicBezTo>
                <a:cubicBezTo>
                  <a:pt x="9619" y="21968"/>
                  <a:pt x="9528" y="21854"/>
                  <a:pt x="9551" y="21945"/>
                </a:cubicBezTo>
                <a:cubicBezTo>
                  <a:pt x="9687" y="22127"/>
                  <a:pt x="9551" y="22104"/>
                  <a:pt x="9528" y="22172"/>
                </a:cubicBezTo>
                <a:cubicBezTo>
                  <a:pt x="9528" y="22263"/>
                  <a:pt x="9505" y="22354"/>
                  <a:pt x="9483" y="22422"/>
                </a:cubicBezTo>
                <a:lnTo>
                  <a:pt x="9460" y="22559"/>
                </a:lnTo>
                <a:cubicBezTo>
                  <a:pt x="9460" y="22559"/>
                  <a:pt x="9460" y="22627"/>
                  <a:pt x="9437" y="22695"/>
                </a:cubicBezTo>
                <a:lnTo>
                  <a:pt x="9392" y="22900"/>
                </a:lnTo>
                <a:cubicBezTo>
                  <a:pt x="9232" y="23423"/>
                  <a:pt x="9096" y="23901"/>
                  <a:pt x="8982" y="24219"/>
                </a:cubicBezTo>
                <a:cubicBezTo>
                  <a:pt x="8914" y="24378"/>
                  <a:pt x="8891" y="24605"/>
                  <a:pt x="8846" y="24674"/>
                </a:cubicBezTo>
                <a:cubicBezTo>
                  <a:pt x="8778" y="24833"/>
                  <a:pt x="8573" y="24878"/>
                  <a:pt x="8550" y="25197"/>
                </a:cubicBezTo>
                <a:cubicBezTo>
                  <a:pt x="8482" y="25310"/>
                  <a:pt x="8368" y="25151"/>
                  <a:pt x="8323" y="25333"/>
                </a:cubicBezTo>
                <a:cubicBezTo>
                  <a:pt x="8164" y="25629"/>
                  <a:pt x="8209" y="25811"/>
                  <a:pt x="8095" y="25947"/>
                </a:cubicBezTo>
                <a:cubicBezTo>
                  <a:pt x="8118" y="25856"/>
                  <a:pt x="8141" y="25742"/>
                  <a:pt x="8050" y="25742"/>
                </a:cubicBezTo>
                <a:cubicBezTo>
                  <a:pt x="7982" y="26061"/>
                  <a:pt x="8005" y="26265"/>
                  <a:pt x="7982" y="26516"/>
                </a:cubicBezTo>
                <a:cubicBezTo>
                  <a:pt x="7732" y="26902"/>
                  <a:pt x="7686" y="27198"/>
                  <a:pt x="7686" y="27630"/>
                </a:cubicBezTo>
                <a:cubicBezTo>
                  <a:pt x="7618" y="27607"/>
                  <a:pt x="7550" y="27630"/>
                  <a:pt x="7527" y="27789"/>
                </a:cubicBezTo>
                <a:cubicBezTo>
                  <a:pt x="7504" y="27925"/>
                  <a:pt x="7641" y="27880"/>
                  <a:pt x="7550" y="28085"/>
                </a:cubicBezTo>
                <a:cubicBezTo>
                  <a:pt x="7368" y="27971"/>
                  <a:pt x="7413" y="28380"/>
                  <a:pt x="7391" y="28426"/>
                </a:cubicBezTo>
                <a:cubicBezTo>
                  <a:pt x="7391" y="28448"/>
                  <a:pt x="7254" y="28653"/>
                  <a:pt x="7231" y="28676"/>
                </a:cubicBezTo>
                <a:cubicBezTo>
                  <a:pt x="7163" y="28858"/>
                  <a:pt x="7231" y="28994"/>
                  <a:pt x="7118" y="29040"/>
                </a:cubicBezTo>
                <a:cubicBezTo>
                  <a:pt x="7027" y="29108"/>
                  <a:pt x="7049" y="28744"/>
                  <a:pt x="6936" y="28994"/>
                </a:cubicBezTo>
                <a:cubicBezTo>
                  <a:pt x="6913" y="29085"/>
                  <a:pt x="6868" y="29108"/>
                  <a:pt x="6845" y="29176"/>
                </a:cubicBezTo>
                <a:cubicBezTo>
                  <a:pt x="6890" y="29426"/>
                  <a:pt x="7140" y="28949"/>
                  <a:pt x="7095" y="29335"/>
                </a:cubicBezTo>
                <a:cubicBezTo>
                  <a:pt x="7140" y="29131"/>
                  <a:pt x="7209" y="28994"/>
                  <a:pt x="7300" y="28994"/>
                </a:cubicBezTo>
                <a:cubicBezTo>
                  <a:pt x="7209" y="29153"/>
                  <a:pt x="7209" y="29472"/>
                  <a:pt x="7118" y="29631"/>
                </a:cubicBezTo>
                <a:cubicBezTo>
                  <a:pt x="7072" y="29699"/>
                  <a:pt x="7049" y="29585"/>
                  <a:pt x="7004" y="29699"/>
                </a:cubicBezTo>
                <a:cubicBezTo>
                  <a:pt x="6936" y="29858"/>
                  <a:pt x="6958" y="30040"/>
                  <a:pt x="6936" y="30086"/>
                </a:cubicBezTo>
                <a:cubicBezTo>
                  <a:pt x="6890" y="30245"/>
                  <a:pt x="6799" y="30381"/>
                  <a:pt x="6777" y="30518"/>
                </a:cubicBezTo>
                <a:cubicBezTo>
                  <a:pt x="6663" y="30927"/>
                  <a:pt x="6640" y="31382"/>
                  <a:pt x="6481" y="31791"/>
                </a:cubicBezTo>
                <a:cubicBezTo>
                  <a:pt x="6504" y="31678"/>
                  <a:pt x="6504" y="31518"/>
                  <a:pt x="6481" y="31541"/>
                </a:cubicBezTo>
                <a:cubicBezTo>
                  <a:pt x="6345" y="31746"/>
                  <a:pt x="6390" y="32019"/>
                  <a:pt x="6299" y="32382"/>
                </a:cubicBezTo>
                <a:cubicBezTo>
                  <a:pt x="6276" y="32473"/>
                  <a:pt x="6231" y="32473"/>
                  <a:pt x="6208" y="32542"/>
                </a:cubicBezTo>
                <a:cubicBezTo>
                  <a:pt x="6163" y="32655"/>
                  <a:pt x="6231" y="32701"/>
                  <a:pt x="6163" y="32837"/>
                </a:cubicBezTo>
                <a:cubicBezTo>
                  <a:pt x="6117" y="32974"/>
                  <a:pt x="5958" y="33065"/>
                  <a:pt x="5935" y="33156"/>
                </a:cubicBezTo>
                <a:cubicBezTo>
                  <a:pt x="5935" y="33156"/>
                  <a:pt x="5958" y="33338"/>
                  <a:pt x="5958" y="33451"/>
                </a:cubicBezTo>
                <a:cubicBezTo>
                  <a:pt x="5912" y="33610"/>
                  <a:pt x="5844" y="33770"/>
                  <a:pt x="5821" y="33929"/>
                </a:cubicBezTo>
                <a:cubicBezTo>
                  <a:pt x="5799" y="33974"/>
                  <a:pt x="5708" y="34361"/>
                  <a:pt x="5708" y="34361"/>
                </a:cubicBezTo>
                <a:cubicBezTo>
                  <a:pt x="5685" y="34475"/>
                  <a:pt x="5867" y="34588"/>
                  <a:pt x="5685" y="34634"/>
                </a:cubicBezTo>
                <a:cubicBezTo>
                  <a:pt x="5685" y="34588"/>
                  <a:pt x="5662" y="34520"/>
                  <a:pt x="5640" y="34611"/>
                </a:cubicBezTo>
                <a:cubicBezTo>
                  <a:pt x="5685" y="34861"/>
                  <a:pt x="5412" y="35111"/>
                  <a:pt x="5503" y="35339"/>
                </a:cubicBezTo>
                <a:cubicBezTo>
                  <a:pt x="5526" y="35225"/>
                  <a:pt x="5549" y="35066"/>
                  <a:pt x="5640" y="35134"/>
                </a:cubicBezTo>
                <a:cubicBezTo>
                  <a:pt x="5549" y="35316"/>
                  <a:pt x="5526" y="35634"/>
                  <a:pt x="5389" y="35703"/>
                </a:cubicBezTo>
                <a:cubicBezTo>
                  <a:pt x="5412" y="36066"/>
                  <a:pt x="5389" y="36385"/>
                  <a:pt x="5208" y="36476"/>
                </a:cubicBezTo>
                <a:cubicBezTo>
                  <a:pt x="5321" y="36453"/>
                  <a:pt x="5367" y="36521"/>
                  <a:pt x="5367" y="36635"/>
                </a:cubicBezTo>
                <a:cubicBezTo>
                  <a:pt x="5276" y="36930"/>
                  <a:pt x="5412" y="37431"/>
                  <a:pt x="5549" y="37840"/>
                </a:cubicBezTo>
                <a:cubicBezTo>
                  <a:pt x="5617" y="37795"/>
                  <a:pt x="5662" y="37840"/>
                  <a:pt x="5685" y="37977"/>
                </a:cubicBezTo>
                <a:cubicBezTo>
                  <a:pt x="5594" y="38249"/>
                  <a:pt x="5412" y="37772"/>
                  <a:pt x="5389" y="37954"/>
                </a:cubicBezTo>
                <a:cubicBezTo>
                  <a:pt x="5458" y="38181"/>
                  <a:pt x="5640" y="38113"/>
                  <a:pt x="5753" y="38227"/>
                </a:cubicBezTo>
                <a:cubicBezTo>
                  <a:pt x="5867" y="38545"/>
                  <a:pt x="5958" y="38863"/>
                  <a:pt x="6231" y="39045"/>
                </a:cubicBezTo>
                <a:cubicBezTo>
                  <a:pt x="6049" y="39091"/>
                  <a:pt x="6276" y="39318"/>
                  <a:pt x="6276" y="39455"/>
                </a:cubicBezTo>
                <a:cubicBezTo>
                  <a:pt x="6435" y="39523"/>
                  <a:pt x="6754" y="39909"/>
                  <a:pt x="6822" y="40091"/>
                </a:cubicBezTo>
                <a:cubicBezTo>
                  <a:pt x="6799" y="40069"/>
                  <a:pt x="6731" y="40046"/>
                  <a:pt x="6777" y="40137"/>
                </a:cubicBezTo>
                <a:cubicBezTo>
                  <a:pt x="6936" y="40273"/>
                  <a:pt x="7277" y="40341"/>
                  <a:pt x="7322" y="40637"/>
                </a:cubicBezTo>
                <a:cubicBezTo>
                  <a:pt x="7254" y="40569"/>
                  <a:pt x="7140" y="40523"/>
                  <a:pt x="7209" y="40637"/>
                </a:cubicBezTo>
                <a:cubicBezTo>
                  <a:pt x="7663" y="40910"/>
                  <a:pt x="8164" y="41410"/>
                  <a:pt x="7914" y="41729"/>
                </a:cubicBezTo>
                <a:close/>
                <a:moveTo>
                  <a:pt x="27720" y="59238"/>
                </a:moveTo>
                <a:cubicBezTo>
                  <a:pt x="27447" y="59284"/>
                  <a:pt x="26674" y="59170"/>
                  <a:pt x="26469" y="59034"/>
                </a:cubicBezTo>
                <a:cubicBezTo>
                  <a:pt x="26719" y="59102"/>
                  <a:pt x="27311" y="59079"/>
                  <a:pt x="27720" y="59238"/>
                </a:cubicBezTo>
                <a:close/>
                <a:moveTo>
                  <a:pt x="12439" y="17238"/>
                </a:moveTo>
                <a:cubicBezTo>
                  <a:pt x="12598" y="17169"/>
                  <a:pt x="12643" y="17079"/>
                  <a:pt x="12848" y="17033"/>
                </a:cubicBezTo>
                <a:cubicBezTo>
                  <a:pt x="12894" y="17056"/>
                  <a:pt x="13121" y="17147"/>
                  <a:pt x="12916" y="17215"/>
                </a:cubicBezTo>
                <a:cubicBezTo>
                  <a:pt x="12825" y="17033"/>
                  <a:pt x="12553" y="17351"/>
                  <a:pt x="12439" y="17238"/>
                </a:cubicBezTo>
                <a:close/>
                <a:moveTo>
                  <a:pt x="11302" y="18034"/>
                </a:moveTo>
                <a:cubicBezTo>
                  <a:pt x="11734" y="17965"/>
                  <a:pt x="12075" y="17874"/>
                  <a:pt x="12393" y="17738"/>
                </a:cubicBezTo>
                <a:cubicBezTo>
                  <a:pt x="12393" y="17965"/>
                  <a:pt x="11575" y="18102"/>
                  <a:pt x="11302" y="18034"/>
                </a:cubicBezTo>
                <a:close/>
                <a:moveTo>
                  <a:pt x="10779" y="18193"/>
                </a:moveTo>
                <a:cubicBezTo>
                  <a:pt x="10597" y="18375"/>
                  <a:pt x="10233" y="18352"/>
                  <a:pt x="10028" y="18261"/>
                </a:cubicBezTo>
                <a:cubicBezTo>
                  <a:pt x="10347" y="18329"/>
                  <a:pt x="11256" y="17920"/>
                  <a:pt x="11052" y="18170"/>
                </a:cubicBezTo>
                <a:cubicBezTo>
                  <a:pt x="11029" y="18125"/>
                  <a:pt x="10893" y="18147"/>
                  <a:pt x="10779" y="18193"/>
                </a:cubicBezTo>
                <a:close/>
                <a:moveTo>
                  <a:pt x="6686" y="41820"/>
                </a:moveTo>
                <a:cubicBezTo>
                  <a:pt x="6185" y="41251"/>
                  <a:pt x="7163" y="42297"/>
                  <a:pt x="7482" y="42570"/>
                </a:cubicBezTo>
                <a:cubicBezTo>
                  <a:pt x="7823" y="42911"/>
                  <a:pt x="8186" y="43207"/>
                  <a:pt x="8368" y="43502"/>
                </a:cubicBezTo>
                <a:cubicBezTo>
                  <a:pt x="7891" y="43025"/>
                  <a:pt x="7072" y="42274"/>
                  <a:pt x="6686" y="41820"/>
                </a:cubicBezTo>
                <a:close/>
                <a:moveTo>
                  <a:pt x="5799" y="40728"/>
                </a:moveTo>
                <a:cubicBezTo>
                  <a:pt x="6003" y="41001"/>
                  <a:pt x="6208" y="41069"/>
                  <a:pt x="6208" y="41297"/>
                </a:cubicBezTo>
                <a:cubicBezTo>
                  <a:pt x="6094" y="41160"/>
                  <a:pt x="5594" y="40592"/>
                  <a:pt x="5799" y="40728"/>
                </a:cubicBezTo>
                <a:close/>
                <a:moveTo>
                  <a:pt x="16418" y="50779"/>
                </a:moveTo>
                <a:cubicBezTo>
                  <a:pt x="16168" y="50529"/>
                  <a:pt x="15691" y="50188"/>
                  <a:pt x="15622" y="49960"/>
                </a:cubicBezTo>
                <a:cubicBezTo>
                  <a:pt x="15850" y="50233"/>
                  <a:pt x="16350" y="50574"/>
                  <a:pt x="16418" y="50779"/>
                </a:cubicBezTo>
                <a:close/>
                <a:moveTo>
                  <a:pt x="16054" y="50756"/>
                </a:moveTo>
                <a:cubicBezTo>
                  <a:pt x="15873" y="50643"/>
                  <a:pt x="15531" y="50438"/>
                  <a:pt x="15600" y="50279"/>
                </a:cubicBezTo>
                <a:cubicBezTo>
                  <a:pt x="15713" y="50438"/>
                  <a:pt x="16100" y="50665"/>
                  <a:pt x="16054" y="50756"/>
                </a:cubicBezTo>
                <a:close/>
                <a:moveTo>
                  <a:pt x="10119" y="43389"/>
                </a:moveTo>
                <a:cubicBezTo>
                  <a:pt x="9915" y="43661"/>
                  <a:pt x="10347" y="43661"/>
                  <a:pt x="10620" y="43980"/>
                </a:cubicBezTo>
                <a:cubicBezTo>
                  <a:pt x="10711" y="43866"/>
                  <a:pt x="10324" y="43593"/>
                  <a:pt x="10119" y="43389"/>
                </a:cubicBezTo>
                <a:close/>
                <a:moveTo>
                  <a:pt x="10620" y="44116"/>
                </a:moveTo>
                <a:cubicBezTo>
                  <a:pt x="10597" y="44116"/>
                  <a:pt x="10506" y="44048"/>
                  <a:pt x="10460" y="44025"/>
                </a:cubicBezTo>
                <a:cubicBezTo>
                  <a:pt x="10210" y="43957"/>
                  <a:pt x="10210" y="43775"/>
                  <a:pt x="10119" y="43707"/>
                </a:cubicBezTo>
                <a:cubicBezTo>
                  <a:pt x="10074" y="43661"/>
                  <a:pt x="10028" y="43707"/>
                  <a:pt x="9937" y="43616"/>
                </a:cubicBezTo>
                <a:cubicBezTo>
                  <a:pt x="9824" y="43480"/>
                  <a:pt x="9824" y="43366"/>
                  <a:pt x="9733" y="43275"/>
                </a:cubicBezTo>
                <a:cubicBezTo>
                  <a:pt x="9710" y="43275"/>
                  <a:pt x="9665" y="43343"/>
                  <a:pt x="9665" y="43343"/>
                </a:cubicBezTo>
                <a:cubicBezTo>
                  <a:pt x="9528" y="43298"/>
                  <a:pt x="9346" y="42979"/>
                  <a:pt x="9255" y="42957"/>
                </a:cubicBezTo>
                <a:cubicBezTo>
                  <a:pt x="9210" y="42888"/>
                  <a:pt x="9164" y="42615"/>
                  <a:pt x="9005" y="42661"/>
                </a:cubicBezTo>
                <a:cubicBezTo>
                  <a:pt x="8960" y="42752"/>
                  <a:pt x="9301" y="42957"/>
                  <a:pt x="9187" y="43025"/>
                </a:cubicBezTo>
                <a:cubicBezTo>
                  <a:pt x="8937" y="42911"/>
                  <a:pt x="8755" y="42479"/>
                  <a:pt x="8846" y="42297"/>
                </a:cubicBezTo>
                <a:cubicBezTo>
                  <a:pt x="8641" y="42252"/>
                  <a:pt x="8073" y="42001"/>
                  <a:pt x="8073" y="41683"/>
                </a:cubicBezTo>
                <a:cubicBezTo>
                  <a:pt x="8255" y="41797"/>
                  <a:pt x="8505" y="42047"/>
                  <a:pt x="8573" y="41797"/>
                </a:cubicBezTo>
                <a:cubicBezTo>
                  <a:pt x="8778" y="42047"/>
                  <a:pt x="8846" y="42252"/>
                  <a:pt x="9232" y="42547"/>
                </a:cubicBezTo>
                <a:cubicBezTo>
                  <a:pt x="9255" y="42524"/>
                  <a:pt x="9210" y="42456"/>
                  <a:pt x="9232" y="42411"/>
                </a:cubicBezTo>
                <a:cubicBezTo>
                  <a:pt x="9505" y="42615"/>
                  <a:pt x="9346" y="42684"/>
                  <a:pt x="9574" y="42866"/>
                </a:cubicBezTo>
                <a:cubicBezTo>
                  <a:pt x="10097" y="43229"/>
                  <a:pt x="10642" y="43684"/>
                  <a:pt x="11006" y="44139"/>
                </a:cubicBezTo>
                <a:cubicBezTo>
                  <a:pt x="10642" y="43798"/>
                  <a:pt x="10756" y="44162"/>
                  <a:pt x="10620" y="44116"/>
                </a:cubicBezTo>
                <a:close/>
                <a:moveTo>
                  <a:pt x="8050" y="41456"/>
                </a:moveTo>
                <a:cubicBezTo>
                  <a:pt x="8118" y="41365"/>
                  <a:pt x="8232" y="41433"/>
                  <a:pt x="8391" y="41615"/>
                </a:cubicBezTo>
                <a:cubicBezTo>
                  <a:pt x="8323" y="41729"/>
                  <a:pt x="8186" y="41638"/>
                  <a:pt x="8050" y="41456"/>
                </a:cubicBezTo>
                <a:close/>
                <a:moveTo>
                  <a:pt x="10688" y="44912"/>
                </a:moveTo>
                <a:cubicBezTo>
                  <a:pt x="10711" y="44753"/>
                  <a:pt x="10779" y="44617"/>
                  <a:pt x="11074" y="44912"/>
                </a:cubicBezTo>
                <a:cubicBezTo>
                  <a:pt x="10938" y="44912"/>
                  <a:pt x="10893" y="45117"/>
                  <a:pt x="10688" y="44912"/>
                </a:cubicBezTo>
                <a:close/>
                <a:moveTo>
                  <a:pt x="23581" y="57669"/>
                </a:moveTo>
                <a:cubicBezTo>
                  <a:pt x="24127" y="58124"/>
                  <a:pt x="24878" y="58533"/>
                  <a:pt x="25401" y="58715"/>
                </a:cubicBezTo>
                <a:cubicBezTo>
                  <a:pt x="25560" y="58806"/>
                  <a:pt x="26083" y="58920"/>
                  <a:pt x="25833" y="58920"/>
                </a:cubicBezTo>
                <a:cubicBezTo>
                  <a:pt x="24787" y="58624"/>
                  <a:pt x="24605" y="58488"/>
                  <a:pt x="23672" y="57851"/>
                </a:cubicBezTo>
                <a:cubicBezTo>
                  <a:pt x="23581" y="57783"/>
                  <a:pt x="23513" y="57715"/>
                  <a:pt x="23581" y="57669"/>
                </a:cubicBezTo>
                <a:close/>
                <a:moveTo>
                  <a:pt x="13735" y="47345"/>
                </a:moveTo>
                <a:cubicBezTo>
                  <a:pt x="13985" y="47573"/>
                  <a:pt x="13985" y="47686"/>
                  <a:pt x="14053" y="47846"/>
                </a:cubicBezTo>
                <a:cubicBezTo>
                  <a:pt x="13962" y="47755"/>
                  <a:pt x="13894" y="47732"/>
                  <a:pt x="13826" y="47686"/>
                </a:cubicBezTo>
                <a:cubicBezTo>
                  <a:pt x="13849" y="47595"/>
                  <a:pt x="13690" y="47459"/>
                  <a:pt x="13735" y="47345"/>
                </a:cubicBezTo>
                <a:close/>
                <a:moveTo>
                  <a:pt x="15463" y="48983"/>
                </a:moveTo>
                <a:cubicBezTo>
                  <a:pt x="15713" y="49187"/>
                  <a:pt x="15713" y="49324"/>
                  <a:pt x="15782" y="49483"/>
                </a:cubicBezTo>
                <a:cubicBezTo>
                  <a:pt x="15622" y="49301"/>
                  <a:pt x="15372" y="49096"/>
                  <a:pt x="15463" y="48983"/>
                </a:cubicBezTo>
                <a:close/>
                <a:moveTo>
                  <a:pt x="23127" y="55509"/>
                </a:moveTo>
                <a:cubicBezTo>
                  <a:pt x="23218" y="55623"/>
                  <a:pt x="23513" y="55782"/>
                  <a:pt x="23422" y="55850"/>
                </a:cubicBezTo>
                <a:cubicBezTo>
                  <a:pt x="23286" y="55827"/>
                  <a:pt x="23036" y="55691"/>
                  <a:pt x="23127" y="55509"/>
                </a:cubicBezTo>
                <a:close/>
                <a:moveTo>
                  <a:pt x="24195" y="57374"/>
                </a:moveTo>
                <a:cubicBezTo>
                  <a:pt x="24013" y="57169"/>
                  <a:pt x="23650" y="57055"/>
                  <a:pt x="23650" y="56919"/>
                </a:cubicBezTo>
                <a:cubicBezTo>
                  <a:pt x="23809" y="57033"/>
                  <a:pt x="24286" y="57237"/>
                  <a:pt x="24195" y="57374"/>
                </a:cubicBezTo>
                <a:close/>
                <a:moveTo>
                  <a:pt x="16964" y="50597"/>
                </a:moveTo>
                <a:cubicBezTo>
                  <a:pt x="17260" y="50870"/>
                  <a:pt x="17510" y="51120"/>
                  <a:pt x="17373" y="51279"/>
                </a:cubicBezTo>
                <a:cubicBezTo>
                  <a:pt x="17078" y="51029"/>
                  <a:pt x="17010" y="50779"/>
                  <a:pt x="16850" y="51006"/>
                </a:cubicBezTo>
                <a:cubicBezTo>
                  <a:pt x="16418" y="50688"/>
                  <a:pt x="16555" y="50552"/>
                  <a:pt x="16327" y="50302"/>
                </a:cubicBezTo>
                <a:cubicBezTo>
                  <a:pt x="16214" y="50393"/>
                  <a:pt x="16509" y="50643"/>
                  <a:pt x="16191" y="50461"/>
                </a:cubicBezTo>
                <a:cubicBezTo>
                  <a:pt x="16077" y="50211"/>
                  <a:pt x="16236" y="50324"/>
                  <a:pt x="16145" y="50074"/>
                </a:cubicBezTo>
                <a:cubicBezTo>
                  <a:pt x="16350" y="50302"/>
                  <a:pt x="16487" y="50347"/>
                  <a:pt x="16668" y="50506"/>
                </a:cubicBezTo>
                <a:cubicBezTo>
                  <a:pt x="16668" y="50574"/>
                  <a:pt x="16668" y="50643"/>
                  <a:pt x="16714" y="50734"/>
                </a:cubicBezTo>
                <a:cubicBezTo>
                  <a:pt x="16850" y="50802"/>
                  <a:pt x="16987" y="50893"/>
                  <a:pt x="17055" y="50779"/>
                </a:cubicBezTo>
                <a:cubicBezTo>
                  <a:pt x="16964" y="50711"/>
                  <a:pt x="16896" y="50620"/>
                  <a:pt x="16964" y="50597"/>
                </a:cubicBezTo>
                <a:close/>
                <a:moveTo>
                  <a:pt x="22717" y="56942"/>
                </a:moveTo>
                <a:cubicBezTo>
                  <a:pt x="22945" y="57192"/>
                  <a:pt x="23445" y="57487"/>
                  <a:pt x="23399" y="57647"/>
                </a:cubicBezTo>
                <a:cubicBezTo>
                  <a:pt x="23218" y="57351"/>
                  <a:pt x="22740" y="57237"/>
                  <a:pt x="22717" y="56942"/>
                </a:cubicBezTo>
                <a:close/>
                <a:moveTo>
                  <a:pt x="22604" y="55418"/>
                </a:moveTo>
                <a:cubicBezTo>
                  <a:pt x="22672" y="55623"/>
                  <a:pt x="22331" y="55577"/>
                  <a:pt x="22262" y="55350"/>
                </a:cubicBezTo>
                <a:cubicBezTo>
                  <a:pt x="22535" y="55509"/>
                  <a:pt x="22081" y="55077"/>
                  <a:pt x="22194" y="55031"/>
                </a:cubicBezTo>
                <a:cubicBezTo>
                  <a:pt x="22285" y="55122"/>
                  <a:pt x="22535" y="55077"/>
                  <a:pt x="22490" y="55236"/>
                </a:cubicBezTo>
                <a:cubicBezTo>
                  <a:pt x="22467" y="55213"/>
                  <a:pt x="22399" y="55213"/>
                  <a:pt x="22467" y="55282"/>
                </a:cubicBezTo>
                <a:cubicBezTo>
                  <a:pt x="22785" y="55464"/>
                  <a:pt x="22876" y="55759"/>
                  <a:pt x="23149" y="55782"/>
                </a:cubicBezTo>
                <a:cubicBezTo>
                  <a:pt x="23149" y="55941"/>
                  <a:pt x="23013" y="55873"/>
                  <a:pt x="23081" y="55987"/>
                </a:cubicBezTo>
                <a:cubicBezTo>
                  <a:pt x="23172" y="56032"/>
                  <a:pt x="23331" y="56259"/>
                  <a:pt x="23399" y="56282"/>
                </a:cubicBezTo>
                <a:cubicBezTo>
                  <a:pt x="23422" y="56282"/>
                  <a:pt x="23445" y="56214"/>
                  <a:pt x="23468" y="56214"/>
                </a:cubicBezTo>
                <a:cubicBezTo>
                  <a:pt x="23650" y="56328"/>
                  <a:pt x="23832" y="56532"/>
                  <a:pt x="24059" y="56646"/>
                </a:cubicBezTo>
                <a:cubicBezTo>
                  <a:pt x="24036" y="56873"/>
                  <a:pt x="23786" y="56441"/>
                  <a:pt x="23763" y="56646"/>
                </a:cubicBezTo>
                <a:cubicBezTo>
                  <a:pt x="23422" y="56350"/>
                  <a:pt x="23149" y="56214"/>
                  <a:pt x="22717" y="55714"/>
                </a:cubicBezTo>
                <a:cubicBezTo>
                  <a:pt x="22854" y="55668"/>
                  <a:pt x="22626" y="55509"/>
                  <a:pt x="22604" y="55418"/>
                </a:cubicBezTo>
                <a:close/>
                <a:moveTo>
                  <a:pt x="17260" y="51825"/>
                </a:moveTo>
                <a:cubicBezTo>
                  <a:pt x="17373" y="51984"/>
                  <a:pt x="17760" y="52212"/>
                  <a:pt x="17714" y="52325"/>
                </a:cubicBezTo>
                <a:cubicBezTo>
                  <a:pt x="17510" y="52121"/>
                  <a:pt x="17191" y="52030"/>
                  <a:pt x="17260" y="51825"/>
                </a:cubicBezTo>
                <a:close/>
                <a:moveTo>
                  <a:pt x="21990" y="55554"/>
                </a:moveTo>
                <a:cubicBezTo>
                  <a:pt x="22149" y="55691"/>
                  <a:pt x="22353" y="55759"/>
                  <a:pt x="22285" y="55896"/>
                </a:cubicBezTo>
                <a:cubicBezTo>
                  <a:pt x="22172" y="55873"/>
                  <a:pt x="21899" y="55645"/>
                  <a:pt x="21990" y="55554"/>
                </a:cubicBezTo>
                <a:close/>
                <a:moveTo>
                  <a:pt x="21421" y="55736"/>
                </a:moveTo>
                <a:lnTo>
                  <a:pt x="22058" y="56328"/>
                </a:lnTo>
                <a:cubicBezTo>
                  <a:pt x="21967" y="56487"/>
                  <a:pt x="21330" y="55805"/>
                  <a:pt x="21421" y="55736"/>
                </a:cubicBezTo>
                <a:close/>
                <a:moveTo>
                  <a:pt x="22103" y="56123"/>
                </a:moveTo>
                <a:cubicBezTo>
                  <a:pt x="21944" y="55987"/>
                  <a:pt x="21648" y="55850"/>
                  <a:pt x="21717" y="55691"/>
                </a:cubicBezTo>
                <a:cubicBezTo>
                  <a:pt x="21899" y="55827"/>
                  <a:pt x="22172" y="55964"/>
                  <a:pt x="22103" y="56123"/>
                </a:cubicBezTo>
                <a:close/>
                <a:moveTo>
                  <a:pt x="69607" y="4776"/>
                </a:moveTo>
                <a:cubicBezTo>
                  <a:pt x="69539" y="4435"/>
                  <a:pt x="69471" y="3980"/>
                  <a:pt x="69471" y="3639"/>
                </a:cubicBezTo>
                <a:cubicBezTo>
                  <a:pt x="69493" y="3821"/>
                  <a:pt x="69516" y="4026"/>
                  <a:pt x="69562" y="4230"/>
                </a:cubicBezTo>
                <a:cubicBezTo>
                  <a:pt x="69607" y="4412"/>
                  <a:pt x="69652" y="4617"/>
                  <a:pt x="69698" y="4822"/>
                </a:cubicBezTo>
                <a:cubicBezTo>
                  <a:pt x="69766" y="5117"/>
                  <a:pt x="69812" y="5413"/>
                  <a:pt x="69812" y="5640"/>
                </a:cubicBezTo>
                <a:cubicBezTo>
                  <a:pt x="69743" y="5390"/>
                  <a:pt x="69675" y="5095"/>
                  <a:pt x="69607" y="4776"/>
                </a:cubicBezTo>
                <a:close/>
                <a:moveTo>
                  <a:pt x="57441" y="57146"/>
                </a:moveTo>
                <a:cubicBezTo>
                  <a:pt x="57623" y="57305"/>
                  <a:pt x="57009" y="57669"/>
                  <a:pt x="56850" y="57669"/>
                </a:cubicBezTo>
                <a:cubicBezTo>
                  <a:pt x="56554" y="57965"/>
                  <a:pt x="56236" y="58192"/>
                  <a:pt x="56031" y="58101"/>
                </a:cubicBezTo>
                <a:cubicBezTo>
                  <a:pt x="56304" y="57851"/>
                  <a:pt x="56986" y="57487"/>
                  <a:pt x="57441" y="57146"/>
                </a:cubicBezTo>
                <a:close/>
                <a:moveTo>
                  <a:pt x="55645" y="56805"/>
                </a:moveTo>
                <a:cubicBezTo>
                  <a:pt x="55690" y="56851"/>
                  <a:pt x="55781" y="56782"/>
                  <a:pt x="55804" y="56851"/>
                </a:cubicBezTo>
                <a:cubicBezTo>
                  <a:pt x="55554" y="57033"/>
                  <a:pt x="55463" y="56896"/>
                  <a:pt x="55281" y="56942"/>
                </a:cubicBezTo>
                <a:cubicBezTo>
                  <a:pt x="54894" y="57078"/>
                  <a:pt x="54712" y="57442"/>
                  <a:pt x="54371" y="57533"/>
                </a:cubicBezTo>
                <a:cubicBezTo>
                  <a:pt x="54553" y="57374"/>
                  <a:pt x="54439" y="57283"/>
                  <a:pt x="54690" y="57124"/>
                </a:cubicBezTo>
                <a:cubicBezTo>
                  <a:pt x="54985" y="56964"/>
                  <a:pt x="55304" y="56964"/>
                  <a:pt x="55417" y="56669"/>
                </a:cubicBezTo>
                <a:cubicBezTo>
                  <a:pt x="55463" y="56691"/>
                  <a:pt x="55486" y="56782"/>
                  <a:pt x="55576" y="56714"/>
                </a:cubicBezTo>
                <a:cubicBezTo>
                  <a:pt x="56122" y="56350"/>
                  <a:pt x="56691" y="55668"/>
                  <a:pt x="57146" y="55736"/>
                </a:cubicBezTo>
                <a:cubicBezTo>
                  <a:pt x="57009" y="55896"/>
                  <a:pt x="56873" y="56077"/>
                  <a:pt x="56782" y="56214"/>
                </a:cubicBezTo>
                <a:cubicBezTo>
                  <a:pt x="56532" y="55918"/>
                  <a:pt x="56145" y="56510"/>
                  <a:pt x="55645" y="56805"/>
                </a:cubicBezTo>
                <a:close/>
                <a:moveTo>
                  <a:pt x="55167" y="56510"/>
                </a:moveTo>
                <a:cubicBezTo>
                  <a:pt x="55326" y="56419"/>
                  <a:pt x="55486" y="56282"/>
                  <a:pt x="55599" y="56282"/>
                </a:cubicBezTo>
                <a:cubicBezTo>
                  <a:pt x="55531" y="56441"/>
                  <a:pt x="55213" y="56669"/>
                  <a:pt x="55167" y="56510"/>
                </a:cubicBezTo>
                <a:close/>
                <a:moveTo>
                  <a:pt x="51802" y="61012"/>
                </a:moveTo>
                <a:cubicBezTo>
                  <a:pt x="51847" y="60830"/>
                  <a:pt x="52143" y="60807"/>
                  <a:pt x="52256" y="60739"/>
                </a:cubicBezTo>
                <a:cubicBezTo>
                  <a:pt x="52302" y="60716"/>
                  <a:pt x="52279" y="60671"/>
                  <a:pt x="52416" y="60603"/>
                </a:cubicBezTo>
                <a:cubicBezTo>
                  <a:pt x="52575" y="60557"/>
                  <a:pt x="52757" y="60535"/>
                  <a:pt x="52939" y="60466"/>
                </a:cubicBezTo>
                <a:cubicBezTo>
                  <a:pt x="53143" y="60375"/>
                  <a:pt x="53484" y="60102"/>
                  <a:pt x="53530" y="60239"/>
                </a:cubicBezTo>
                <a:cubicBezTo>
                  <a:pt x="53302" y="60466"/>
                  <a:pt x="52984" y="60466"/>
                  <a:pt x="52575" y="60648"/>
                </a:cubicBezTo>
                <a:cubicBezTo>
                  <a:pt x="52029" y="60898"/>
                  <a:pt x="51438" y="61376"/>
                  <a:pt x="50847" y="61421"/>
                </a:cubicBezTo>
                <a:cubicBezTo>
                  <a:pt x="51301" y="61148"/>
                  <a:pt x="51301" y="61171"/>
                  <a:pt x="51802" y="61012"/>
                </a:cubicBezTo>
                <a:close/>
                <a:moveTo>
                  <a:pt x="40068" y="63309"/>
                </a:moveTo>
                <a:cubicBezTo>
                  <a:pt x="40000" y="63604"/>
                  <a:pt x="40568" y="63263"/>
                  <a:pt x="40591" y="63513"/>
                </a:cubicBezTo>
                <a:cubicBezTo>
                  <a:pt x="40272" y="63468"/>
                  <a:pt x="40295" y="63559"/>
                  <a:pt x="39886" y="63559"/>
                </a:cubicBezTo>
                <a:cubicBezTo>
                  <a:pt x="39931" y="63468"/>
                  <a:pt x="39727" y="63286"/>
                  <a:pt x="40068" y="63309"/>
                </a:cubicBezTo>
                <a:close/>
                <a:moveTo>
                  <a:pt x="54712" y="56532"/>
                </a:moveTo>
                <a:cubicBezTo>
                  <a:pt x="54485" y="56555"/>
                  <a:pt x="54530" y="56737"/>
                  <a:pt x="54280" y="56896"/>
                </a:cubicBezTo>
                <a:cubicBezTo>
                  <a:pt x="53939" y="56805"/>
                  <a:pt x="54940" y="56328"/>
                  <a:pt x="54712" y="56532"/>
                </a:cubicBezTo>
                <a:close/>
                <a:moveTo>
                  <a:pt x="54167" y="57897"/>
                </a:moveTo>
                <a:cubicBezTo>
                  <a:pt x="54394" y="57715"/>
                  <a:pt x="53985" y="57874"/>
                  <a:pt x="54030" y="57692"/>
                </a:cubicBezTo>
                <a:cubicBezTo>
                  <a:pt x="54326" y="57419"/>
                  <a:pt x="54189" y="57897"/>
                  <a:pt x="54417" y="57737"/>
                </a:cubicBezTo>
                <a:cubicBezTo>
                  <a:pt x="54462" y="57828"/>
                  <a:pt x="54258" y="57965"/>
                  <a:pt x="54167" y="57897"/>
                </a:cubicBezTo>
                <a:close/>
                <a:moveTo>
                  <a:pt x="54417" y="57737"/>
                </a:moveTo>
                <a:cubicBezTo>
                  <a:pt x="54417" y="57669"/>
                  <a:pt x="54462" y="57578"/>
                  <a:pt x="54599" y="57487"/>
                </a:cubicBezTo>
                <a:cubicBezTo>
                  <a:pt x="54576" y="57715"/>
                  <a:pt x="54872" y="57419"/>
                  <a:pt x="54894" y="57578"/>
                </a:cubicBezTo>
                <a:cubicBezTo>
                  <a:pt x="54621" y="57828"/>
                  <a:pt x="54576" y="57669"/>
                  <a:pt x="54417" y="57737"/>
                </a:cubicBezTo>
                <a:close/>
                <a:moveTo>
                  <a:pt x="55690" y="55918"/>
                </a:moveTo>
                <a:cubicBezTo>
                  <a:pt x="56031" y="55645"/>
                  <a:pt x="56236" y="55282"/>
                  <a:pt x="56554" y="55191"/>
                </a:cubicBezTo>
                <a:cubicBezTo>
                  <a:pt x="56372" y="55304"/>
                  <a:pt x="56281" y="55418"/>
                  <a:pt x="56304" y="55509"/>
                </a:cubicBezTo>
                <a:cubicBezTo>
                  <a:pt x="56077" y="55600"/>
                  <a:pt x="55940" y="55805"/>
                  <a:pt x="55713" y="55964"/>
                </a:cubicBezTo>
                <a:cubicBezTo>
                  <a:pt x="55463" y="56146"/>
                  <a:pt x="55144" y="56350"/>
                  <a:pt x="55076" y="56396"/>
                </a:cubicBezTo>
                <a:cubicBezTo>
                  <a:pt x="55144" y="56350"/>
                  <a:pt x="54712" y="56942"/>
                  <a:pt x="54644" y="56760"/>
                </a:cubicBezTo>
                <a:cubicBezTo>
                  <a:pt x="54826" y="56669"/>
                  <a:pt x="54917" y="56464"/>
                  <a:pt x="55053" y="56350"/>
                </a:cubicBezTo>
                <a:cubicBezTo>
                  <a:pt x="55235" y="56191"/>
                  <a:pt x="55463" y="56100"/>
                  <a:pt x="55690" y="55918"/>
                </a:cubicBezTo>
                <a:close/>
                <a:moveTo>
                  <a:pt x="55531" y="57601"/>
                </a:moveTo>
                <a:cubicBezTo>
                  <a:pt x="55417" y="57783"/>
                  <a:pt x="54690" y="58215"/>
                  <a:pt x="54826" y="57965"/>
                </a:cubicBezTo>
                <a:cubicBezTo>
                  <a:pt x="54940" y="58056"/>
                  <a:pt x="55417" y="57510"/>
                  <a:pt x="55531" y="57601"/>
                </a:cubicBezTo>
                <a:close/>
                <a:moveTo>
                  <a:pt x="30244" y="62786"/>
                </a:moveTo>
                <a:cubicBezTo>
                  <a:pt x="30835" y="62922"/>
                  <a:pt x="31449" y="62877"/>
                  <a:pt x="32268" y="62990"/>
                </a:cubicBezTo>
                <a:cubicBezTo>
                  <a:pt x="32223" y="62899"/>
                  <a:pt x="32564" y="62740"/>
                  <a:pt x="32655" y="62877"/>
                </a:cubicBezTo>
                <a:cubicBezTo>
                  <a:pt x="32541" y="62877"/>
                  <a:pt x="32518" y="62945"/>
                  <a:pt x="32655" y="62968"/>
                </a:cubicBezTo>
                <a:cubicBezTo>
                  <a:pt x="32882" y="62899"/>
                  <a:pt x="33041" y="63013"/>
                  <a:pt x="33314" y="63036"/>
                </a:cubicBezTo>
                <a:cubicBezTo>
                  <a:pt x="33541" y="63059"/>
                  <a:pt x="34155" y="62922"/>
                  <a:pt x="34178" y="63172"/>
                </a:cubicBezTo>
                <a:cubicBezTo>
                  <a:pt x="33223" y="63127"/>
                  <a:pt x="32223" y="63081"/>
                  <a:pt x="31495" y="63036"/>
                </a:cubicBezTo>
                <a:cubicBezTo>
                  <a:pt x="31313" y="63036"/>
                  <a:pt x="31267" y="62990"/>
                  <a:pt x="31108" y="62968"/>
                </a:cubicBezTo>
                <a:cubicBezTo>
                  <a:pt x="30926" y="62968"/>
                  <a:pt x="30881" y="63013"/>
                  <a:pt x="30722" y="62990"/>
                </a:cubicBezTo>
                <a:cubicBezTo>
                  <a:pt x="30358" y="62968"/>
                  <a:pt x="29994" y="62854"/>
                  <a:pt x="29767" y="62945"/>
                </a:cubicBezTo>
                <a:cubicBezTo>
                  <a:pt x="29812" y="62808"/>
                  <a:pt x="30062" y="62831"/>
                  <a:pt x="30244" y="62786"/>
                </a:cubicBezTo>
                <a:close/>
                <a:moveTo>
                  <a:pt x="25401" y="61717"/>
                </a:moveTo>
                <a:cubicBezTo>
                  <a:pt x="25446" y="61626"/>
                  <a:pt x="25310" y="61581"/>
                  <a:pt x="25355" y="61512"/>
                </a:cubicBezTo>
                <a:cubicBezTo>
                  <a:pt x="25605" y="61626"/>
                  <a:pt x="25969" y="61831"/>
                  <a:pt x="25764" y="61558"/>
                </a:cubicBezTo>
                <a:cubicBezTo>
                  <a:pt x="26287" y="61672"/>
                  <a:pt x="26378" y="61899"/>
                  <a:pt x="26742" y="62035"/>
                </a:cubicBezTo>
                <a:cubicBezTo>
                  <a:pt x="26742" y="61967"/>
                  <a:pt x="26879" y="61990"/>
                  <a:pt x="26856" y="61922"/>
                </a:cubicBezTo>
                <a:cubicBezTo>
                  <a:pt x="26697" y="61876"/>
                  <a:pt x="26515" y="61853"/>
                  <a:pt x="26560" y="61762"/>
                </a:cubicBezTo>
                <a:cubicBezTo>
                  <a:pt x="26856" y="61785"/>
                  <a:pt x="26765" y="61899"/>
                  <a:pt x="26970" y="61922"/>
                </a:cubicBezTo>
                <a:cubicBezTo>
                  <a:pt x="27061" y="61831"/>
                  <a:pt x="27515" y="61990"/>
                  <a:pt x="27561" y="62058"/>
                </a:cubicBezTo>
                <a:cubicBezTo>
                  <a:pt x="27243" y="62058"/>
                  <a:pt x="27652" y="62172"/>
                  <a:pt x="27538" y="62240"/>
                </a:cubicBezTo>
                <a:cubicBezTo>
                  <a:pt x="27356" y="62217"/>
                  <a:pt x="27220" y="62217"/>
                  <a:pt x="27129" y="62240"/>
                </a:cubicBezTo>
                <a:cubicBezTo>
                  <a:pt x="27038" y="62126"/>
                  <a:pt x="27447" y="62126"/>
                  <a:pt x="27152" y="62058"/>
                </a:cubicBezTo>
                <a:cubicBezTo>
                  <a:pt x="26947" y="62035"/>
                  <a:pt x="26924" y="62149"/>
                  <a:pt x="26833" y="62195"/>
                </a:cubicBezTo>
                <a:cubicBezTo>
                  <a:pt x="26424" y="62013"/>
                  <a:pt x="25787" y="62126"/>
                  <a:pt x="25605" y="61853"/>
                </a:cubicBezTo>
                <a:cubicBezTo>
                  <a:pt x="25855" y="61944"/>
                  <a:pt x="26037" y="61944"/>
                  <a:pt x="26037" y="61808"/>
                </a:cubicBezTo>
                <a:cubicBezTo>
                  <a:pt x="25719" y="61717"/>
                  <a:pt x="25719" y="61831"/>
                  <a:pt x="25401" y="61717"/>
                </a:cubicBezTo>
                <a:close/>
                <a:moveTo>
                  <a:pt x="28834" y="62126"/>
                </a:moveTo>
                <a:cubicBezTo>
                  <a:pt x="28857" y="62217"/>
                  <a:pt x="29198" y="62195"/>
                  <a:pt x="29221" y="62285"/>
                </a:cubicBezTo>
                <a:cubicBezTo>
                  <a:pt x="28925" y="62331"/>
                  <a:pt x="28903" y="62217"/>
                  <a:pt x="28630" y="62285"/>
                </a:cubicBezTo>
                <a:cubicBezTo>
                  <a:pt x="28652" y="62195"/>
                  <a:pt x="28698" y="62149"/>
                  <a:pt x="28834" y="62126"/>
                </a:cubicBezTo>
                <a:close/>
                <a:moveTo>
                  <a:pt x="28812" y="62786"/>
                </a:moveTo>
                <a:cubicBezTo>
                  <a:pt x="28425" y="62718"/>
                  <a:pt x="27743" y="62763"/>
                  <a:pt x="27515" y="62627"/>
                </a:cubicBezTo>
                <a:cubicBezTo>
                  <a:pt x="27925" y="62604"/>
                  <a:pt x="28380" y="62649"/>
                  <a:pt x="28812" y="62786"/>
                </a:cubicBezTo>
                <a:close/>
                <a:moveTo>
                  <a:pt x="34292" y="62422"/>
                </a:moveTo>
                <a:cubicBezTo>
                  <a:pt x="34406" y="62195"/>
                  <a:pt x="34860" y="62354"/>
                  <a:pt x="35247" y="62354"/>
                </a:cubicBezTo>
                <a:cubicBezTo>
                  <a:pt x="35247" y="62536"/>
                  <a:pt x="35497" y="62558"/>
                  <a:pt x="35543" y="62695"/>
                </a:cubicBezTo>
                <a:cubicBezTo>
                  <a:pt x="34929" y="62695"/>
                  <a:pt x="35474" y="62422"/>
                  <a:pt x="34860" y="62399"/>
                </a:cubicBezTo>
                <a:cubicBezTo>
                  <a:pt x="35088" y="62604"/>
                  <a:pt x="34588" y="62399"/>
                  <a:pt x="34292" y="62422"/>
                </a:cubicBezTo>
                <a:close/>
                <a:moveTo>
                  <a:pt x="26697" y="62422"/>
                </a:moveTo>
                <a:cubicBezTo>
                  <a:pt x="26810" y="62422"/>
                  <a:pt x="27106" y="62285"/>
                  <a:pt x="26992" y="62467"/>
                </a:cubicBezTo>
                <a:cubicBezTo>
                  <a:pt x="26719" y="62581"/>
                  <a:pt x="25696" y="62354"/>
                  <a:pt x="25628" y="62217"/>
                </a:cubicBezTo>
                <a:cubicBezTo>
                  <a:pt x="25924" y="62217"/>
                  <a:pt x="26401" y="62376"/>
                  <a:pt x="26697" y="62422"/>
                </a:cubicBezTo>
                <a:close/>
                <a:moveTo>
                  <a:pt x="30176" y="62013"/>
                </a:moveTo>
                <a:cubicBezTo>
                  <a:pt x="30108" y="62172"/>
                  <a:pt x="30540" y="62104"/>
                  <a:pt x="30563" y="62217"/>
                </a:cubicBezTo>
                <a:cubicBezTo>
                  <a:pt x="30085" y="62126"/>
                  <a:pt x="29858" y="62217"/>
                  <a:pt x="29607" y="62172"/>
                </a:cubicBezTo>
                <a:cubicBezTo>
                  <a:pt x="29585" y="61990"/>
                  <a:pt x="29949" y="62035"/>
                  <a:pt x="30176" y="62013"/>
                </a:cubicBezTo>
                <a:close/>
                <a:moveTo>
                  <a:pt x="54371" y="58170"/>
                </a:moveTo>
                <a:cubicBezTo>
                  <a:pt x="54462" y="58238"/>
                  <a:pt x="54326" y="58533"/>
                  <a:pt x="54121" y="58488"/>
                </a:cubicBezTo>
                <a:cubicBezTo>
                  <a:pt x="54235" y="58397"/>
                  <a:pt x="54053" y="58465"/>
                  <a:pt x="54030" y="58374"/>
                </a:cubicBezTo>
                <a:close/>
                <a:moveTo>
                  <a:pt x="32859" y="62445"/>
                </a:moveTo>
                <a:cubicBezTo>
                  <a:pt x="32814" y="62581"/>
                  <a:pt x="33382" y="62445"/>
                  <a:pt x="33223" y="62604"/>
                </a:cubicBezTo>
                <a:cubicBezTo>
                  <a:pt x="32723" y="62581"/>
                  <a:pt x="32359" y="62490"/>
                  <a:pt x="32268" y="62285"/>
                </a:cubicBezTo>
                <a:cubicBezTo>
                  <a:pt x="32927" y="62263"/>
                  <a:pt x="33200" y="62331"/>
                  <a:pt x="33814" y="62308"/>
                </a:cubicBezTo>
                <a:cubicBezTo>
                  <a:pt x="33655" y="62558"/>
                  <a:pt x="33155" y="62308"/>
                  <a:pt x="32859" y="62445"/>
                </a:cubicBezTo>
                <a:close/>
                <a:moveTo>
                  <a:pt x="31040" y="62217"/>
                </a:moveTo>
                <a:cubicBezTo>
                  <a:pt x="31267" y="62172"/>
                  <a:pt x="31700" y="62149"/>
                  <a:pt x="31700" y="62354"/>
                </a:cubicBezTo>
                <a:cubicBezTo>
                  <a:pt x="31677" y="62490"/>
                  <a:pt x="31336" y="62172"/>
                  <a:pt x="31313" y="62331"/>
                </a:cubicBezTo>
                <a:cubicBezTo>
                  <a:pt x="31609" y="62445"/>
                  <a:pt x="31177" y="62558"/>
                  <a:pt x="31017" y="62581"/>
                </a:cubicBezTo>
                <a:cubicBezTo>
                  <a:pt x="30858" y="62467"/>
                  <a:pt x="30267" y="62513"/>
                  <a:pt x="30267" y="62308"/>
                </a:cubicBezTo>
                <a:cubicBezTo>
                  <a:pt x="30722" y="62285"/>
                  <a:pt x="30744" y="62467"/>
                  <a:pt x="31222" y="62467"/>
                </a:cubicBezTo>
                <a:cubicBezTo>
                  <a:pt x="31177" y="62376"/>
                  <a:pt x="30949" y="62354"/>
                  <a:pt x="31040" y="62217"/>
                </a:cubicBezTo>
                <a:close/>
                <a:moveTo>
                  <a:pt x="34678" y="62854"/>
                </a:moveTo>
                <a:cubicBezTo>
                  <a:pt x="34701" y="62513"/>
                  <a:pt x="33701" y="62899"/>
                  <a:pt x="33428" y="62672"/>
                </a:cubicBezTo>
                <a:cubicBezTo>
                  <a:pt x="33473" y="62672"/>
                  <a:pt x="33541" y="62672"/>
                  <a:pt x="33519" y="62627"/>
                </a:cubicBezTo>
                <a:cubicBezTo>
                  <a:pt x="33451" y="62627"/>
                  <a:pt x="33405" y="62604"/>
                  <a:pt x="33428" y="62581"/>
                </a:cubicBezTo>
                <a:cubicBezTo>
                  <a:pt x="33655" y="62604"/>
                  <a:pt x="33814" y="62649"/>
                  <a:pt x="33996" y="62695"/>
                </a:cubicBezTo>
                <a:cubicBezTo>
                  <a:pt x="34315" y="62467"/>
                  <a:pt x="35111" y="62718"/>
                  <a:pt x="35156" y="62831"/>
                </a:cubicBezTo>
                <a:cubicBezTo>
                  <a:pt x="34929" y="62808"/>
                  <a:pt x="34951" y="62899"/>
                  <a:pt x="34678" y="62854"/>
                </a:cubicBezTo>
                <a:close/>
                <a:moveTo>
                  <a:pt x="32564" y="62718"/>
                </a:moveTo>
                <a:cubicBezTo>
                  <a:pt x="32404" y="62831"/>
                  <a:pt x="31654" y="62672"/>
                  <a:pt x="31972" y="62604"/>
                </a:cubicBezTo>
                <a:cubicBezTo>
                  <a:pt x="32086" y="62786"/>
                  <a:pt x="32450" y="62627"/>
                  <a:pt x="32564" y="62718"/>
                </a:cubicBezTo>
                <a:close/>
                <a:moveTo>
                  <a:pt x="32473" y="62536"/>
                </a:moveTo>
                <a:cubicBezTo>
                  <a:pt x="32041" y="62467"/>
                  <a:pt x="31927" y="62581"/>
                  <a:pt x="31495" y="62513"/>
                </a:cubicBezTo>
                <a:cubicBezTo>
                  <a:pt x="31518" y="62354"/>
                  <a:pt x="32041" y="62467"/>
                  <a:pt x="32268" y="62422"/>
                </a:cubicBezTo>
                <a:cubicBezTo>
                  <a:pt x="32268" y="62490"/>
                  <a:pt x="32450" y="62467"/>
                  <a:pt x="32473" y="62536"/>
                </a:cubicBezTo>
                <a:close/>
                <a:moveTo>
                  <a:pt x="74451" y="48278"/>
                </a:moveTo>
                <a:cubicBezTo>
                  <a:pt x="74223" y="48369"/>
                  <a:pt x="74132" y="48482"/>
                  <a:pt x="74223" y="48619"/>
                </a:cubicBezTo>
                <a:cubicBezTo>
                  <a:pt x="74360" y="48573"/>
                  <a:pt x="74360" y="48528"/>
                  <a:pt x="74269" y="48551"/>
                </a:cubicBezTo>
                <a:cubicBezTo>
                  <a:pt x="74200" y="48437"/>
                  <a:pt x="74587" y="48391"/>
                  <a:pt x="74451" y="48278"/>
                </a:cubicBezTo>
                <a:close/>
                <a:moveTo>
                  <a:pt x="73041" y="48551"/>
                </a:moveTo>
                <a:cubicBezTo>
                  <a:pt x="72722" y="48642"/>
                  <a:pt x="72995" y="48823"/>
                  <a:pt x="73063" y="48846"/>
                </a:cubicBezTo>
                <a:cubicBezTo>
                  <a:pt x="73359" y="48778"/>
                  <a:pt x="73154" y="48482"/>
                  <a:pt x="73041" y="48551"/>
                </a:cubicBezTo>
                <a:close/>
                <a:moveTo>
                  <a:pt x="72677" y="48642"/>
                </a:moveTo>
                <a:cubicBezTo>
                  <a:pt x="72518" y="48687"/>
                  <a:pt x="72495" y="48755"/>
                  <a:pt x="72381" y="48823"/>
                </a:cubicBezTo>
                <a:cubicBezTo>
                  <a:pt x="72495" y="48846"/>
                  <a:pt x="72563" y="48914"/>
                  <a:pt x="72768" y="48823"/>
                </a:cubicBezTo>
                <a:close/>
                <a:moveTo>
                  <a:pt x="72313" y="48437"/>
                </a:moveTo>
                <a:cubicBezTo>
                  <a:pt x="72154" y="48528"/>
                  <a:pt x="71972" y="48619"/>
                  <a:pt x="72040" y="48710"/>
                </a:cubicBezTo>
                <a:cubicBezTo>
                  <a:pt x="72245" y="48642"/>
                  <a:pt x="72450" y="48551"/>
                  <a:pt x="72313" y="48437"/>
                </a:cubicBezTo>
                <a:close/>
                <a:moveTo>
                  <a:pt x="71654" y="48937"/>
                </a:moveTo>
                <a:cubicBezTo>
                  <a:pt x="71654" y="49051"/>
                  <a:pt x="71267" y="49119"/>
                  <a:pt x="71313" y="49210"/>
                </a:cubicBezTo>
                <a:cubicBezTo>
                  <a:pt x="71244" y="49415"/>
                  <a:pt x="71631" y="49142"/>
                  <a:pt x="71745" y="49119"/>
                </a:cubicBezTo>
                <a:cubicBezTo>
                  <a:pt x="71926" y="49074"/>
                  <a:pt x="72040" y="49119"/>
                  <a:pt x="72336" y="48892"/>
                </a:cubicBezTo>
                <a:cubicBezTo>
                  <a:pt x="72063" y="48869"/>
                  <a:pt x="71858" y="49096"/>
                  <a:pt x="71654" y="48937"/>
                </a:cubicBezTo>
                <a:close/>
                <a:moveTo>
                  <a:pt x="69698" y="49983"/>
                </a:moveTo>
                <a:cubicBezTo>
                  <a:pt x="69562" y="50029"/>
                  <a:pt x="69562" y="49892"/>
                  <a:pt x="69334" y="50051"/>
                </a:cubicBezTo>
                <a:cubicBezTo>
                  <a:pt x="69425" y="50279"/>
                  <a:pt x="70039" y="49938"/>
                  <a:pt x="70085" y="49779"/>
                </a:cubicBezTo>
                <a:cubicBezTo>
                  <a:pt x="70221" y="49710"/>
                  <a:pt x="70085" y="50142"/>
                  <a:pt x="70471" y="49892"/>
                </a:cubicBezTo>
                <a:cubicBezTo>
                  <a:pt x="70244" y="49733"/>
                  <a:pt x="70335" y="49688"/>
                  <a:pt x="70517" y="49437"/>
                </a:cubicBezTo>
                <a:cubicBezTo>
                  <a:pt x="70176" y="49415"/>
                  <a:pt x="69994" y="49756"/>
                  <a:pt x="69698" y="49983"/>
                </a:cubicBezTo>
                <a:close/>
                <a:moveTo>
                  <a:pt x="68493" y="50529"/>
                </a:moveTo>
                <a:cubicBezTo>
                  <a:pt x="68606" y="50643"/>
                  <a:pt x="69175" y="50279"/>
                  <a:pt x="69084" y="50142"/>
                </a:cubicBezTo>
                <a:cubicBezTo>
                  <a:pt x="68811" y="50370"/>
                  <a:pt x="68675" y="50347"/>
                  <a:pt x="68493" y="50529"/>
                </a:cubicBezTo>
                <a:close/>
                <a:moveTo>
                  <a:pt x="74701" y="48687"/>
                </a:moveTo>
                <a:cubicBezTo>
                  <a:pt x="74564" y="48710"/>
                  <a:pt x="74269" y="48914"/>
                  <a:pt x="74200" y="48823"/>
                </a:cubicBezTo>
                <a:cubicBezTo>
                  <a:pt x="74382" y="48755"/>
                  <a:pt x="74132" y="48619"/>
                  <a:pt x="73973" y="48710"/>
                </a:cubicBezTo>
                <a:cubicBezTo>
                  <a:pt x="73814" y="48823"/>
                  <a:pt x="73837" y="48869"/>
                  <a:pt x="73950" y="48892"/>
                </a:cubicBezTo>
                <a:cubicBezTo>
                  <a:pt x="73427" y="49028"/>
                  <a:pt x="72836" y="49301"/>
                  <a:pt x="72427" y="49324"/>
                </a:cubicBezTo>
                <a:cubicBezTo>
                  <a:pt x="72518" y="49278"/>
                  <a:pt x="72540" y="49233"/>
                  <a:pt x="72540" y="49165"/>
                </a:cubicBezTo>
                <a:cubicBezTo>
                  <a:pt x="72381" y="49210"/>
                  <a:pt x="72313" y="49165"/>
                  <a:pt x="72108" y="49256"/>
                </a:cubicBezTo>
                <a:cubicBezTo>
                  <a:pt x="72131" y="49324"/>
                  <a:pt x="72199" y="49346"/>
                  <a:pt x="72245" y="49346"/>
                </a:cubicBezTo>
                <a:cubicBezTo>
                  <a:pt x="71836" y="49460"/>
                  <a:pt x="71267" y="49824"/>
                  <a:pt x="70971" y="49756"/>
                </a:cubicBezTo>
                <a:cubicBezTo>
                  <a:pt x="71290" y="49642"/>
                  <a:pt x="71540" y="49551"/>
                  <a:pt x="71472" y="49346"/>
                </a:cubicBezTo>
                <a:lnTo>
                  <a:pt x="71062" y="49551"/>
                </a:lnTo>
                <a:cubicBezTo>
                  <a:pt x="70880" y="49483"/>
                  <a:pt x="71267" y="49233"/>
                  <a:pt x="71040" y="49301"/>
                </a:cubicBezTo>
                <a:cubicBezTo>
                  <a:pt x="70812" y="49437"/>
                  <a:pt x="70767" y="49324"/>
                  <a:pt x="70539" y="49483"/>
                </a:cubicBezTo>
                <a:cubicBezTo>
                  <a:pt x="70517" y="49665"/>
                  <a:pt x="70585" y="49779"/>
                  <a:pt x="70767" y="49915"/>
                </a:cubicBezTo>
                <a:cubicBezTo>
                  <a:pt x="70039" y="50211"/>
                  <a:pt x="69311" y="50574"/>
                  <a:pt x="68606" y="50893"/>
                </a:cubicBezTo>
                <a:cubicBezTo>
                  <a:pt x="68834" y="50688"/>
                  <a:pt x="69107" y="50643"/>
                  <a:pt x="69220" y="50552"/>
                </a:cubicBezTo>
                <a:cubicBezTo>
                  <a:pt x="69334" y="50506"/>
                  <a:pt x="69311" y="50415"/>
                  <a:pt x="69402" y="50347"/>
                </a:cubicBezTo>
                <a:cubicBezTo>
                  <a:pt x="69380" y="50370"/>
                  <a:pt x="69698" y="50324"/>
                  <a:pt x="69630" y="50233"/>
                </a:cubicBezTo>
                <a:cubicBezTo>
                  <a:pt x="69539" y="50233"/>
                  <a:pt x="69425" y="50233"/>
                  <a:pt x="69334" y="50233"/>
                </a:cubicBezTo>
                <a:cubicBezTo>
                  <a:pt x="69016" y="50347"/>
                  <a:pt x="69175" y="50461"/>
                  <a:pt x="68925" y="50574"/>
                </a:cubicBezTo>
                <a:cubicBezTo>
                  <a:pt x="68788" y="50506"/>
                  <a:pt x="68129" y="50756"/>
                  <a:pt x="68311" y="50916"/>
                </a:cubicBezTo>
                <a:cubicBezTo>
                  <a:pt x="68447" y="50847"/>
                  <a:pt x="68675" y="50643"/>
                  <a:pt x="68675" y="50825"/>
                </a:cubicBezTo>
                <a:cubicBezTo>
                  <a:pt x="68425" y="50961"/>
                  <a:pt x="68288" y="50938"/>
                  <a:pt x="68038" y="51143"/>
                </a:cubicBezTo>
                <a:cubicBezTo>
                  <a:pt x="67902" y="51097"/>
                  <a:pt x="68174" y="50870"/>
                  <a:pt x="67924" y="50984"/>
                </a:cubicBezTo>
                <a:cubicBezTo>
                  <a:pt x="67833" y="51029"/>
                  <a:pt x="67902" y="51075"/>
                  <a:pt x="67833" y="51143"/>
                </a:cubicBezTo>
                <a:cubicBezTo>
                  <a:pt x="67629" y="50938"/>
                  <a:pt x="67151" y="51188"/>
                  <a:pt x="66719" y="51393"/>
                </a:cubicBezTo>
                <a:cubicBezTo>
                  <a:pt x="66924" y="51166"/>
                  <a:pt x="67174" y="50802"/>
                  <a:pt x="67469" y="50756"/>
                </a:cubicBezTo>
                <a:cubicBezTo>
                  <a:pt x="67401" y="50688"/>
                  <a:pt x="67515" y="50597"/>
                  <a:pt x="67560" y="50529"/>
                </a:cubicBezTo>
                <a:cubicBezTo>
                  <a:pt x="67788" y="50483"/>
                  <a:pt x="68356" y="50074"/>
                  <a:pt x="68220" y="50256"/>
                </a:cubicBezTo>
                <a:cubicBezTo>
                  <a:pt x="68174" y="50324"/>
                  <a:pt x="67970" y="50370"/>
                  <a:pt x="68015" y="50438"/>
                </a:cubicBezTo>
                <a:cubicBezTo>
                  <a:pt x="68288" y="50393"/>
                  <a:pt x="68766" y="49847"/>
                  <a:pt x="68220" y="50097"/>
                </a:cubicBezTo>
                <a:lnTo>
                  <a:pt x="68606" y="49869"/>
                </a:lnTo>
                <a:cubicBezTo>
                  <a:pt x="68788" y="50006"/>
                  <a:pt x="68493" y="50142"/>
                  <a:pt x="68538" y="50279"/>
                </a:cubicBezTo>
                <a:cubicBezTo>
                  <a:pt x="68652" y="50279"/>
                  <a:pt x="68925" y="50097"/>
                  <a:pt x="68993" y="49983"/>
                </a:cubicBezTo>
                <a:cubicBezTo>
                  <a:pt x="68584" y="50165"/>
                  <a:pt x="68948" y="49960"/>
                  <a:pt x="68743" y="49915"/>
                </a:cubicBezTo>
                <a:cubicBezTo>
                  <a:pt x="69129" y="49779"/>
                  <a:pt x="69334" y="49506"/>
                  <a:pt x="69698" y="49437"/>
                </a:cubicBezTo>
                <a:cubicBezTo>
                  <a:pt x="69471" y="49574"/>
                  <a:pt x="69289" y="49824"/>
                  <a:pt x="69129" y="50051"/>
                </a:cubicBezTo>
                <a:cubicBezTo>
                  <a:pt x="69334" y="50029"/>
                  <a:pt x="69675" y="49733"/>
                  <a:pt x="69675" y="49551"/>
                </a:cubicBezTo>
                <a:cubicBezTo>
                  <a:pt x="69857" y="49483"/>
                  <a:pt x="70062" y="49483"/>
                  <a:pt x="70039" y="49324"/>
                </a:cubicBezTo>
                <a:cubicBezTo>
                  <a:pt x="69948" y="49346"/>
                  <a:pt x="69834" y="49369"/>
                  <a:pt x="69766" y="49346"/>
                </a:cubicBezTo>
                <a:cubicBezTo>
                  <a:pt x="70471" y="48869"/>
                  <a:pt x="71267" y="48642"/>
                  <a:pt x="72427" y="48073"/>
                </a:cubicBezTo>
                <a:cubicBezTo>
                  <a:pt x="72586" y="48050"/>
                  <a:pt x="72722" y="48073"/>
                  <a:pt x="72904" y="48028"/>
                </a:cubicBezTo>
                <a:cubicBezTo>
                  <a:pt x="73154" y="47823"/>
                  <a:pt x="73541" y="47823"/>
                  <a:pt x="73677" y="47823"/>
                </a:cubicBezTo>
                <a:cubicBezTo>
                  <a:pt x="73814" y="47800"/>
                  <a:pt x="74041" y="47709"/>
                  <a:pt x="74110" y="47686"/>
                </a:cubicBezTo>
                <a:cubicBezTo>
                  <a:pt x="74542" y="47664"/>
                  <a:pt x="74723" y="47914"/>
                  <a:pt x="74996" y="48028"/>
                </a:cubicBezTo>
                <a:cubicBezTo>
                  <a:pt x="74814" y="48232"/>
                  <a:pt x="74860" y="48460"/>
                  <a:pt x="74701" y="48687"/>
                </a:cubicBezTo>
                <a:close/>
                <a:moveTo>
                  <a:pt x="59988" y="52325"/>
                </a:moveTo>
                <a:cubicBezTo>
                  <a:pt x="60420" y="51984"/>
                  <a:pt x="60716" y="51666"/>
                  <a:pt x="61034" y="51348"/>
                </a:cubicBezTo>
                <a:cubicBezTo>
                  <a:pt x="61102" y="51484"/>
                  <a:pt x="61421" y="50984"/>
                  <a:pt x="61421" y="51234"/>
                </a:cubicBezTo>
                <a:cubicBezTo>
                  <a:pt x="61284" y="51348"/>
                  <a:pt x="61239" y="51325"/>
                  <a:pt x="61102" y="51439"/>
                </a:cubicBezTo>
                <a:cubicBezTo>
                  <a:pt x="60898" y="51598"/>
                  <a:pt x="59943" y="52530"/>
                  <a:pt x="59988" y="52325"/>
                </a:cubicBezTo>
                <a:close/>
                <a:moveTo>
                  <a:pt x="59647" y="53099"/>
                </a:moveTo>
                <a:cubicBezTo>
                  <a:pt x="59783" y="52894"/>
                  <a:pt x="59920" y="52962"/>
                  <a:pt x="59692" y="52871"/>
                </a:cubicBezTo>
                <a:cubicBezTo>
                  <a:pt x="60124" y="52735"/>
                  <a:pt x="60488" y="51984"/>
                  <a:pt x="60784" y="52234"/>
                </a:cubicBezTo>
                <a:cubicBezTo>
                  <a:pt x="60284" y="52416"/>
                  <a:pt x="60056" y="53076"/>
                  <a:pt x="59647" y="53099"/>
                </a:cubicBezTo>
                <a:close/>
                <a:moveTo>
                  <a:pt x="61989" y="51166"/>
                </a:moveTo>
                <a:cubicBezTo>
                  <a:pt x="62285" y="50961"/>
                  <a:pt x="62558" y="50802"/>
                  <a:pt x="62671" y="50825"/>
                </a:cubicBezTo>
                <a:cubicBezTo>
                  <a:pt x="62535" y="51075"/>
                  <a:pt x="62307" y="50984"/>
                  <a:pt x="62035" y="51234"/>
                </a:cubicBezTo>
                <a:cubicBezTo>
                  <a:pt x="61784" y="51393"/>
                  <a:pt x="61966" y="51484"/>
                  <a:pt x="61648" y="51666"/>
                </a:cubicBezTo>
                <a:cubicBezTo>
                  <a:pt x="61375" y="51575"/>
                  <a:pt x="61261" y="51916"/>
                  <a:pt x="60966" y="52143"/>
                </a:cubicBezTo>
                <a:cubicBezTo>
                  <a:pt x="60875" y="51916"/>
                  <a:pt x="61603" y="51439"/>
                  <a:pt x="61989" y="51166"/>
                </a:cubicBezTo>
                <a:close/>
                <a:moveTo>
                  <a:pt x="26174" y="8756"/>
                </a:moveTo>
                <a:cubicBezTo>
                  <a:pt x="26219" y="8619"/>
                  <a:pt x="26469" y="8392"/>
                  <a:pt x="26560" y="8506"/>
                </a:cubicBezTo>
                <a:cubicBezTo>
                  <a:pt x="26401" y="8665"/>
                  <a:pt x="26265" y="8801"/>
                  <a:pt x="26174" y="8756"/>
                </a:cubicBezTo>
                <a:close/>
                <a:moveTo>
                  <a:pt x="61784" y="51802"/>
                </a:moveTo>
                <a:cubicBezTo>
                  <a:pt x="62148" y="51575"/>
                  <a:pt x="62285" y="51416"/>
                  <a:pt x="62444" y="51279"/>
                </a:cubicBezTo>
                <a:cubicBezTo>
                  <a:pt x="62444" y="51279"/>
                  <a:pt x="62535" y="51325"/>
                  <a:pt x="62580" y="51302"/>
                </a:cubicBezTo>
                <a:cubicBezTo>
                  <a:pt x="62580" y="51302"/>
                  <a:pt x="62694" y="51075"/>
                  <a:pt x="62740" y="51052"/>
                </a:cubicBezTo>
                <a:cubicBezTo>
                  <a:pt x="62785" y="51234"/>
                  <a:pt x="63081" y="50916"/>
                  <a:pt x="63172" y="50984"/>
                </a:cubicBezTo>
                <a:cubicBezTo>
                  <a:pt x="62785" y="51234"/>
                  <a:pt x="62558" y="51370"/>
                  <a:pt x="62467" y="51620"/>
                </a:cubicBezTo>
                <a:cubicBezTo>
                  <a:pt x="62398" y="51575"/>
                  <a:pt x="62489" y="51484"/>
                  <a:pt x="62444" y="51416"/>
                </a:cubicBezTo>
                <a:cubicBezTo>
                  <a:pt x="62353" y="51484"/>
                  <a:pt x="62262" y="51780"/>
                  <a:pt x="62080" y="51734"/>
                </a:cubicBezTo>
                <a:cubicBezTo>
                  <a:pt x="62171" y="51689"/>
                  <a:pt x="62126" y="51598"/>
                  <a:pt x="62035" y="51666"/>
                </a:cubicBezTo>
                <a:lnTo>
                  <a:pt x="61875" y="51780"/>
                </a:lnTo>
                <a:cubicBezTo>
                  <a:pt x="61921" y="51825"/>
                  <a:pt x="61989" y="51825"/>
                  <a:pt x="62057" y="51825"/>
                </a:cubicBezTo>
                <a:lnTo>
                  <a:pt x="61762" y="52075"/>
                </a:lnTo>
                <a:cubicBezTo>
                  <a:pt x="61603" y="52007"/>
                  <a:pt x="61830" y="51871"/>
                  <a:pt x="61784" y="51802"/>
                </a:cubicBezTo>
                <a:close/>
                <a:moveTo>
                  <a:pt x="58737" y="53076"/>
                </a:moveTo>
                <a:cubicBezTo>
                  <a:pt x="58965" y="52939"/>
                  <a:pt x="59056" y="52848"/>
                  <a:pt x="59238" y="52644"/>
                </a:cubicBezTo>
                <a:cubicBezTo>
                  <a:pt x="59306" y="52689"/>
                  <a:pt x="59442" y="52507"/>
                  <a:pt x="59488" y="52621"/>
                </a:cubicBezTo>
                <a:cubicBezTo>
                  <a:pt x="59101" y="52848"/>
                  <a:pt x="58987" y="53144"/>
                  <a:pt x="58737" y="53076"/>
                </a:cubicBezTo>
                <a:close/>
                <a:moveTo>
                  <a:pt x="59078" y="53326"/>
                </a:moveTo>
                <a:cubicBezTo>
                  <a:pt x="59238" y="53349"/>
                  <a:pt x="59351" y="52962"/>
                  <a:pt x="59556" y="53008"/>
                </a:cubicBezTo>
                <a:cubicBezTo>
                  <a:pt x="59306" y="53167"/>
                  <a:pt x="59579" y="53190"/>
                  <a:pt x="59260" y="53371"/>
                </a:cubicBezTo>
                <a:cubicBezTo>
                  <a:pt x="59306" y="53167"/>
                  <a:pt x="58874" y="53576"/>
                  <a:pt x="59078" y="53326"/>
                </a:cubicBezTo>
                <a:close/>
                <a:moveTo>
                  <a:pt x="73405" y="44798"/>
                </a:moveTo>
                <a:cubicBezTo>
                  <a:pt x="73791" y="44730"/>
                  <a:pt x="74041" y="44412"/>
                  <a:pt x="74246" y="44548"/>
                </a:cubicBezTo>
                <a:cubicBezTo>
                  <a:pt x="74019" y="44617"/>
                  <a:pt x="73223" y="44958"/>
                  <a:pt x="73405" y="44798"/>
                </a:cubicBezTo>
                <a:close/>
                <a:moveTo>
                  <a:pt x="25150" y="61444"/>
                </a:moveTo>
                <a:cubicBezTo>
                  <a:pt x="24969" y="61626"/>
                  <a:pt x="25378" y="61717"/>
                  <a:pt x="25378" y="61853"/>
                </a:cubicBezTo>
                <a:cubicBezTo>
                  <a:pt x="24969" y="61785"/>
                  <a:pt x="25241" y="61649"/>
                  <a:pt x="24878" y="61558"/>
                </a:cubicBezTo>
                <a:cubicBezTo>
                  <a:pt x="24878" y="61444"/>
                  <a:pt x="24969" y="61399"/>
                  <a:pt x="25150" y="61444"/>
                </a:cubicBezTo>
                <a:close/>
                <a:moveTo>
                  <a:pt x="61148" y="50893"/>
                </a:moveTo>
                <a:cubicBezTo>
                  <a:pt x="61307" y="50984"/>
                  <a:pt x="62217" y="50620"/>
                  <a:pt x="62080" y="50370"/>
                </a:cubicBezTo>
                <a:cubicBezTo>
                  <a:pt x="61648" y="50802"/>
                  <a:pt x="61557" y="50529"/>
                  <a:pt x="61148" y="50893"/>
                </a:cubicBezTo>
                <a:close/>
                <a:moveTo>
                  <a:pt x="61034" y="50756"/>
                </a:moveTo>
                <a:cubicBezTo>
                  <a:pt x="60966" y="50961"/>
                  <a:pt x="61375" y="50415"/>
                  <a:pt x="61648" y="50279"/>
                </a:cubicBezTo>
                <a:cubicBezTo>
                  <a:pt x="61762" y="50074"/>
                  <a:pt x="61102" y="50643"/>
                  <a:pt x="61034" y="50756"/>
                </a:cubicBezTo>
                <a:close/>
                <a:moveTo>
                  <a:pt x="64491" y="48255"/>
                </a:moveTo>
                <a:cubicBezTo>
                  <a:pt x="64400" y="48119"/>
                  <a:pt x="64172" y="48232"/>
                  <a:pt x="63968" y="48346"/>
                </a:cubicBezTo>
                <a:cubicBezTo>
                  <a:pt x="64013" y="48391"/>
                  <a:pt x="63990" y="48437"/>
                  <a:pt x="63945" y="48482"/>
                </a:cubicBezTo>
                <a:cubicBezTo>
                  <a:pt x="64058" y="48505"/>
                  <a:pt x="64240" y="48391"/>
                  <a:pt x="64491" y="48255"/>
                </a:cubicBezTo>
                <a:close/>
                <a:moveTo>
                  <a:pt x="60329" y="51439"/>
                </a:moveTo>
                <a:cubicBezTo>
                  <a:pt x="60443" y="51484"/>
                  <a:pt x="60261" y="51620"/>
                  <a:pt x="60420" y="51666"/>
                </a:cubicBezTo>
                <a:cubicBezTo>
                  <a:pt x="60557" y="51507"/>
                  <a:pt x="60807" y="51302"/>
                  <a:pt x="60738" y="51166"/>
                </a:cubicBezTo>
                <a:cubicBezTo>
                  <a:pt x="60557" y="51370"/>
                  <a:pt x="60511" y="51257"/>
                  <a:pt x="60329" y="51439"/>
                </a:cubicBezTo>
                <a:close/>
                <a:moveTo>
                  <a:pt x="59943" y="51552"/>
                </a:moveTo>
                <a:cubicBezTo>
                  <a:pt x="59670" y="51734"/>
                  <a:pt x="59988" y="51780"/>
                  <a:pt x="59670" y="51984"/>
                </a:cubicBezTo>
                <a:cubicBezTo>
                  <a:pt x="59738" y="52007"/>
                  <a:pt x="59852" y="51893"/>
                  <a:pt x="59829" y="51848"/>
                </a:cubicBezTo>
                <a:cubicBezTo>
                  <a:pt x="60011" y="51711"/>
                  <a:pt x="60056" y="51871"/>
                  <a:pt x="60284" y="51666"/>
                </a:cubicBezTo>
                <a:cubicBezTo>
                  <a:pt x="60215" y="51507"/>
                  <a:pt x="59988" y="51757"/>
                  <a:pt x="59943" y="51552"/>
                </a:cubicBezTo>
                <a:close/>
                <a:moveTo>
                  <a:pt x="59488" y="52053"/>
                </a:moveTo>
                <a:cubicBezTo>
                  <a:pt x="59397" y="52189"/>
                  <a:pt x="59556" y="52280"/>
                  <a:pt x="59533" y="52394"/>
                </a:cubicBezTo>
                <a:cubicBezTo>
                  <a:pt x="59761" y="52212"/>
                  <a:pt x="60056" y="52121"/>
                  <a:pt x="59920" y="51962"/>
                </a:cubicBezTo>
                <a:cubicBezTo>
                  <a:pt x="59852" y="52030"/>
                  <a:pt x="59806" y="52098"/>
                  <a:pt x="59829" y="52143"/>
                </a:cubicBezTo>
                <a:cubicBezTo>
                  <a:pt x="59533" y="52303"/>
                  <a:pt x="59715" y="52007"/>
                  <a:pt x="59488" y="52053"/>
                </a:cubicBezTo>
                <a:close/>
                <a:moveTo>
                  <a:pt x="62239" y="50256"/>
                </a:moveTo>
                <a:lnTo>
                  <a:pt x="62353" y="50393"/>
                </a:lnTo>
                <a:cubicBezTo>
                  <a:pt x="62057" y="50597"/>
                  <a:pt x="61853" y="50779"/>
                  <a:pt x="61694" y="50961"/>
                </a:cubicBezTo>
                <a:cubicBezTo>
                  <a:pt x="61489" y="50916"/>
                  <a:pt x="61239" y="51006"/>
                  <a:pt x="60920" y="51211"/>
                </a:cubicBezTo>
                <a:cubicBezTo>
                  <a:pt x="60534" y="51666"/>
                  <a:pt x="60124" y="51939"/>
                  <a:pt x="59601" y="52462"/>
                </a:cubicBezTo>
                <a:cubicBezTo>
                  <a:pt x="59465" y="52394"/>
                  <a:pt x="59238" y="52598"/>
                  <a:pt x="59033" y="52689"/>
                </a:cubicBezTo>
                <a:cubicBezTo>
                  <a:pt x="58942" y="52666"/>
                  <a:pt x="59056" y="52507"/>
                  <a:pt x="58942" y="52576"/>
                </a:cubicBezTo>
                <a:cubicBezTo>
                  <a:pt x="58692" y="52871"/>
                  <a:pt x="59033" y="52644"/>
                  <a:pt x="59101" y="52757"/>
                </a:cubicBezTo>
                <a:cubicBezTo>
                  <a:pt x="58783" y="52894"/>
                  <a:pt x="58737" y="53008"/>
                  <a:pt x="58487" y="53212"/>
                </a:cubicBezTo>
                <a:cubicBezTo>
                  <a:pt x="58373" y="53303"/>
                  <a:pt x="58169" y="53417"/>
                  <a:pt x="58078" y="53485"/>
                </a:cubicBezTo>
                <a:cubicBezTo>
                  <a:pt x="58055" y="53508"/>
                  <a:pt x="57987" y="53690"/>
                  <a:pt x="57919" y="53735"/>
                </a:cubicBezTo>
                <a:cubicBezTo>
                  <a:pt x="57919" y="53735"/>
                  <a:pt x="57828" y="53758"/>
                  <a:pt x="57760" y="53826"/>
                </a:cubicBezTo>
                <a:cubicBezTo>
                  <a:pt x="57600" y="53985"/>
                  <a:pt x="57327" y="54190"/>
                  <a:pt x="57100" y="54372"/>
                </a:cubicBezTo>
                <a:cubicBezTo>
                  <a:pt x="56941" y="54508"/>
                  <a:pt x="56668" y="54940"/>
                  <a:pt x="56486" y="54827"/>
                </a:cubicBezTo>
                <a:cubicBezTo>
                  <a:pt x="56463" y="54668"/>
                  <a:pt x="56759" y="54486"/>
                  <a:pt x="56895" y="54281"/>
                </a:cubicBezTo>
                <a:cubicBezTo>
                  <a:pt x="56986" y="54145"/>
                  <a:pt x="56941" y="54099"/>
                  <a:pt x="57100" y="53940"/>
                </a:cubicBezTo>
                <a:cubicBezTo>
                  <a:pt x="57532" y="53485"/>
                  <a:pt x="58260" y="53076"/>
                  <a:pt x="58487" y="52644"/>
                </a:cubicBezTo>
                <a:cubicBezTo>
                  <a:pt x="58715" y="52598"/>
                  <a:pt x="58965" y="52462"/>
                  <a:pt x="59238" y="52348"/>
                </a:cubicBezTo>
                <a:cubicBezTo>
                  <a:pt x="59192" y="52121"/>
                  <a:pt x="58874" y="52530"/>
                  <a:pt x="58737" y="52507"/>
                </a:cubicBezTo>
                <a:cubicBezTo>
                  <a:pt x="58806" y="52416"/>
                  <a:pt x="58874" y="52325"/>
                  <a:pt x="58897" y="52257"/>
                </a:cubicBezTo>
                <a:cubicBezTo>
                  <a:pt x="59420" y="52030"/>
                  <a:pt x="59806" y="51484"/>
                  <a:pt x="60306" y="51097"/>
                </a:cubicBezTo>
                <a:cubicBezTo>
                  <a:pt x="60329" y="51075"/>
                  <a:pt x="60443" y="51052"/>
                  <a:pt x="60557" y="50938"/>
                </a:cubicBezTo>
                <a:cubicBezTo>
                  <a:pt x="60875" y="50665"/>
                  <a:pt x="61080" y="50370"/>
                  <a:pt x="61398" y="50120"/>
                </a:cubicBezTo>
                <a:cubicBezTo>
                  <a:pt x="61739" y="49847"/>
                  <a:pt x="62080" y="49665"/>
                  <a:pt x="62444" y="49392"/>
                </a:cubicBezTo>
                <a:cubicBezTo>
                  <a:pt x="62649" y="49233"/>
                  <a:pt x="62831" y="48983"/>
                  <a:pt x="63012" y="48869"/>
                </a:cubicBezTo>
                <a:cubicBezTo>
                  <a:pt x="63126" y="48823"/>
                  <a:pt x="63217" y="48846"/>
                  <a:pt x="63308" y="48778"/>
                </a:cubicBezTo>
                <a:cubicBezTo>
                  <a:pt x="63354" y="48778"/>
                  <a:pt x="63240" y="48687"/>
                  <a:pt x="63422" y="48596"/>
                </a:cubicBezTo>
                <a:cubicBezTo>
                  <a:pt x="63535" y="48551"/>
                  <a:pt x="63535" y="48619"/>
                  <a:pt x="63649" y="48573"/>
                </a:cubicBezTo>
                <a:cubicBezTo>
                  <a:pt x="63604" y="48505"/>
                  <a:pt x="63604" y="48482"/>
                  <a:pt x="63740" y="48391"/>
                </a:cubicBezTo>
                <a:cubicBezTo>
                  <a:pt x="64240" y="48028"/>
                  <a:pt x="65241" y="47482"/>
                  <a:pt x="65582" y="47436"/>
                </a:cubicBezTo>
                <a:cubicBezTo>
                  <a:pt x="65468" y="47527"/>
                  <a:pt x="65264" y="47618"/>
                  <a:pt x="65286" y="47686"/>
                </a:cubicBezTo>
                <a:cubicBezTo>
                  <a:pt x="65491" y="47573"/>
                  <a:pt x="65673" y="47550"/>
                  <a:pt x="65855" y="47505"/>
                </a:cubicBezTo>
                <a:cubicBezTo>
                  <a:pt x="65673" y="47641"/>
                  <a:pt x="64945" y="48050"/>
                  <a:pt x="65105" y="48141"/>
                </a:cubicBezTo>
                <a:cubicBezTo>
                  <a:pt x="64923" y="48187"/>
                  <a:pt x="64809" y="48164"/>
                  <a:pt x="64627" y="48278"/>
                </a:cubicBezTo>
                <a:cubicBezTo>
                  <a:pt x="64650" y="48323"/>
                  <a:pt x="64581" y="48369"/>
                  <a:pt x="64581" y="48414"/>
                </a:cubicBezTo>
                <a:cubicBezTo>
                  <a:pt x="64718" y="48391"/>
                  <a:pt x="64945" y="48278"/>
                  <a:pt x="65082" y="48255"/>
                </a:cubicBezTo>
                <a:cubicBezTo>
                  <a:pt x="64854" y="48369"/>
                  <a:pt x="64513" y="48687"/>
                  <a:pt x="64400" y="48642"/>
                </a:cubicBezTo>
                <a:cubicBezTo>
                  <a:pt x="64468" y="48573"/>
                  <a:pt x="64559" y="48437"/>
                  <a:pt x="64422" y="48505"/>
                </a:cubicBezTo>
                <a:cubicBezTo>
                  <a:pt x="64081" y="48642"/>
                  <a:pt x="64536" y="48687"/>
                  <a:pt x="64195" y="48846"/>
                </a:cubicBezTo>
                <a:cubicBezTo>
                  <a:pt x="64081" y="48937"/>
                  <a:pt x="63808" y="49051"/>
                  <a:pt x="63604" y="49165"/>
                </a:cubicBezTo>
                <a:cubicBezTo>
                  <a:pt x="63604" y="49233"/>
                  <a:pt x="63558" y="49324"/>
                  <a:pt x="63422" y="49415"/>
                </a:cubicBezTo>
                <a:cubicBezTo>
                  <a:pt x="63285" y="49415"/>
                  <a:pt x="63172" y="49392"/>
                  <a:pt x="62990" y="49483"/>
                </a:cubicBezTo>
                <a:cubicBezTo>
                  <a:pt x="62990" y="49483"/>
                  <a:pt x="63012" y="49574"/>
                  <a:pt x="63035" y="49551"/>
                </a:cubicBezTo>
                <a:cubicBezTo>
                  <a:pt x="62921" y="49619"/>
                  <a:pt x="62307" y="49847"/>
                  <a:pt x="62148" y="50142"/>
                </a:cubicBezTo>
                <a:cubicBezTo>
                  <a:pt x="62285" y="50142"/>
                  <a:pt x="62535" y="49915"/>
                  <a:pt x="62626" y="49960"/>
                </a:cubicBezTo>
                <a:cubicBezTo>
                  <a:pt x="62580" y="49869"/>
                  <a:pt x="63081" y="49506"/>
                  <a:pt x="63194" y="49619"/>
                </a:cubicBezTo>
                <a:cubicBezTo>
                  <a:pt x="62899" y="49801"/>
                  <a:pt x="62717" y="49983"/>
                  <a:pt x="62649" y="50142"/>
                </a:cubicBezTo>
                <a:cubicBezTo>
                  <a:pt x="62580" y="50029"/>
                  <a:pt x="62444" y="50097"/>
                  <a:pt x="62239" y="50256"/>
                </a:cubicBezTo>
                <a:close/>
                <a:moveTo>
                  <a:pt x="67174" y="48391"/>
                </a:moveTo>
                <a:cubicBezTo>
                  <a:pt x="66924" y="48505"/>
                  <a:pt x="66173" y="49028"/>
                  <a:pt x="66264" y="48869"/>
                </a:cubicBezTo>
                <a:cubicBezTo>
                  <a:pt x="66628" y="48687"/>
                  <a:pt x="66924" y="48278"/>
                  <a:pt x="67174" y="48391"/>
                </a:cubicBezTo>
                <a:close/>
                <a:moveTo>
                  <a:pt x="56736" y="55714"/>
                </a:moveTo>
                <a:cubicBezTo>
                  <a:pt x="56577" y="55759"/>
                  <a:pt x="56372" y="55873"/>
                  <a:pt x="56281" y="55759"/>
                </a:cubicBezTo>
                <a:cubicBezTo>
                  <a:pt x="56509" y="55486"/>
                  <a:pt x="56623" y="55486"/>
                  <a:pt x="56986" y="55259"/>
                </a:cubicBezTo>
                <a:cubicBezTo>
                  <a:pt x="56941" y="55100"/>
                  <a:pt x="56713" y="55350"/>
                  <a:pt x="56691" y="55191"/>
                </a:cubicBezTo>
                <a:lnTo>
                  <a:pt x="56827" y="55077"/>
                </a:lnTo>
                <a:cubicBezTo>
                  <a:pt x="56804" y="55054"/>
                  <a:pt x="56850" y="54986"/>
                  <a:pt x="56895" y="55031"/>
                </a:cubicBezTo>
                <a:cubicBezTo>
                  <a:pt x="56759" y="55236"/>
                  <a:pt x="57100" y="55191"/>
                  <a:pt x="57282" y="55031"/>
                </a:cubicBezTo>
                <a:cubicBezTo>
                  <a:pt x="57236" y="54872"/>
                  <a:pt x="57055" y="55031"/>
                  <a:pt x="57032" y="54872"/>
                </a:cubicBezTo>
                <a:cubicBezTo>
                  <a:pt x="57373" y="54622"/>
                  <a:pt x="57236" y="54872"/>
                  <a:pt x="57509" y="54850"/>
                </a:cubicBezTo>
                <a:cubicBezTo>
                  <a:pt x="57305" y="55031"/>
                  <a:pt x="57487" y="55054"/>
                  <a:pt x="57305" y="55191"/>
                </a:cubicBezTo>
                <a:cubicBezTo>
                  <a:pt x="57236" y="55236"/>
                  <a:pt x="57146" y="55145"/>
                  <a:pt x="57009" y="55304"/>
                </a:cubicBezTo>
                <a:cubicBezTo>
                  <a:pt x="56873" y="55464"/>
                  <a:pt x="56986" y="55509"/>
                  <a:pt x="56736" y="55714"/>
                </a:cubicBezTo>
                <a:close/>
                <a:moveTo>
                  <a:pt x="52029" y="59466"/>
                </a:moveTo>
                <a:cubicBezTo>
                  <a:pt x="52211" y="59352"/>
                  <a:pt x="52734" y="59238"/>
                  <a:pt x="53075" y="59079"/>
                </a:cubicBezTo>
                <a:cubicBezTo>
                  <a:pt x="52893" y="59307"/>
                  <a:pt x="52688" y="59261"/>
                  <a:pt x="52484" y="59466"/>
                </a:cubicBezTo>
                <a:cubicBezTo>
                  <a:pt x="52438" y="59352"/>
                  <a:pt x="51574" y="59943"/>
                  <a:pt x="51802" y="59693"/>
                </a:cubicBezTo>
                <a:cubicBezTo>
                  <a:pt x="52165" y="59534"/>
                  <a:pt x="52370" y="59420"/>
                  <a:pt x="52029" y="59466"/>
                </a:cubicBezTo>
                <a:close/>
                <a:moveTo>
                  <a:pt x="50756" y="59784"/>
                </a:moveTo>
                <a:cubicBezTo>
                  <a:pt x="50619" y="59670"/>
                  <a:pt x="51051" y="59579"/>
                  <a:pt x="50756" y="59557"/>
                </a:cubicBezTo>
                <a:cubicBezTo>
                  <a:pt x="51210" y="59261"/>
                  <a:pt x="51665" y="59170"/>
                  <a:pt x="51938" y="58897"/>
                </a:cubicBezTo>
                <a:cubicBezTo>
                  <a:pt x="52120" y="58988"/>
                  <a:pt x="51688" y="59125"/>
                  <a:pt x="51688" y="59238"/>
                </a:cubicBezTo>
                <a:cubicBezTo>
                  <a:pt x="52075" y="59011"/>
                  <a:pt x="51665" y="59420"/>
                  <a:pt x="51961" y="59352"/>
                </a:cubicBezTo>
                <a:cubicBezTo>
                  <a:pt x="51642" y="59534"/>
                  <a:pt x="51620" y="59329"/>
                  <a:pt x="51415" y="59352"/>
                </a:cubicBezTo>
                <a:cubicBezTo>
                  <a:pt x="51051" y="59488"/>
                  <a:pt x="51188" y="59648"/>
                  <a:pt x="50756" y="59784"/>
                </a:cubicBezTo>
                <a:close/>
                <a:moveTo>
                  <a:pt x="60989" y="52621"/>
                </a:moveTo>
                <a:cubicBezTo>
                  <a:pt x="61239" y="52371"/>
                  <a:pt x="61307" y="52462"/>
                  <a:pt x="61011" y="52644"/>
                </a:cubicBezTo>
                <a:cubicBezTo>
                  <a:pt x="60466" y="53053"/>
                  <a:pt x="59829" y="53690"/>
                  <a:pt x="59488" y="53917"/>
                </a:cubicBezTo>
                <a:cubicBezTo>
                  <a:pt x="59397" y="53985"/>
                  <a:pt x="59397" y="53917"/>
                  <a:pt x="59420" y="53849"/>
                </a:cubicBezTo>
                <a:cubicBezTo>
                  <a:pt x="59874" y="53394"/>
                  <a:pt x="60443" y="53008"/>
                  <a:pt x="60989" y="52621"/>
                </a:cubicBezTo>
                <a:close/>
                <a:moveTo>
                  <a:pt x="51370" y="58647"/>
                </a:moveTo>
                <a:cubicBezTo>
                  <a:pt x="51506" y="58784"/>
                  <a:pt x="51074" y="58943"/>
                  <a:pt x="50960" y="59102"/>
                </a:cubicBezTo>
                <a:cubicBezTo>
                  <a:pt x="51256" y="59170"/>
                  <a:pt x="51301" y="58874"/>
                  <a:pt x="51438" y="58761"/>
                </a:cubicBezTo>
                <a:cubicBezTo>
                  <a:pt x="51642" y="58602"/>
                  <a:pt x="51961" y="58465"/>
                  <a:pt x="52143" y="58283"/>
                </a:cubicBezTo>
                <a:cubicBezTo>
                  <a:pt x="52302" y="58374"/>
                  <a:pt x="52006" y="58465"/>
                  <a:pt x="51847" y="58556"/>
                </a:cubicBezTo>
                <a:cubicBezTo>
                  <a:pt x="51961" y="58647"/>
                  <a:pt x="51756" y="58670"/>
                  <a:pt x="51642" y="58761"/>
                </a:cubicBezTo>
                <a:cubicBezTo>
                  <a:pt x="51620" y="58784"/>
                  <a:pt x="51642" y="58852"/>
                  <a:pt x="51597" y="58897"/>
                </a:cubicBezTo>
                <a:cubicBezTo>
                  <a:pt x="51529" y="58965"/>
                  <a:pt x="51347" y="58988"/>
                  <a:pt x="51256" y="59056"/>
                </a:cubicBezTo>
                <a:cubicBezTo>
                  <a:pt x="51233" y="59079"/>
                  <a:pt x="51051" y="59398"/>
                  <a:pt x="50938" y="59284"/>
                </a:cubicBezTo>
                <a:cubicBezTo>
                  <a:pt x="51233" y="59034"/>
                  <a:pt x="50710" y="59307"/>
                  <a:pt x="50710" y="59238"/>
                </a:cubicBezTo>
                <a:cubicBezTo>
                  <a:pt x="50801" y="59170"/>
                  <a:pt x="50847" y="59079"/>
                  <a:pt x="50801" y="59011"/>
                </a:cubicBezTo>
                <a:cubicBezTo>
                  <a:pt x="50733" y="59034"/>
                  <a:pt x="50642" y="59102"/>
                  <a:pt x="50619" y="59056"/>
                </a:cubicBezTo>
                <a:cubicBezTo>
                  <a:pt x="51028" y="58988"/>
                  <a:pt x="50915" y="58806"/>
                  <a:pt x="51370" y="58647"/>
                </a:cubicBezTo>
                <a:close/>
                <a:moveTo>
                  <a:pt x="51597" y="58306"/>
                </a:moveTo>
                <a:cubicBezTo>
                  <a:pt x="51847" y="58215"/>
                  <a:pt x="52302" y="57851"/>
                  <a:pt x="52347" y="58079"/>
                </a:cubicBezTo>
                <a:cubicBezTo>
                  <a:pt x="52006" y="58124"/>
                  <a:pt x="51392" y="58693"/>
                  <a:pt x="51461" y="58420"/>
                </a:cubicBezTo>
                <a:cubicBezTo>
                  <a:pt x="51074" y="58556"/>
                  <a:pt x="50869" y="58897"/>
                  <a:pt x="50687" y="58761"/>
                </a:cubicBezTo>
                <a:cubicBezTo>
                  <a:pt x="50847" y="58579"/>
                  <a:pt x="51256" y="58442"/>
                  <a:pt x="51597" y="58306"/>
                </a:cubicBezTo>
                <a:close/>
                <a:moveTo>
                  <a:pt x="50574" y="58761"/>
                </a:moveTo>
                <a:cubicBezTo>
                  <a:pt x="50483" y="58806"/>
                  <a:pt x="50528" y="58874"/>
                  <a:pt x="50551" y="58920"/>
                </a:cubicBezTo>
                <a:cubicBezTo>
                  <a:pt x="50392" y="59011"/>
                  <a:pt x="50346" y="58943"/>
                  <a:pt x="50255" y="58943"/>
                </a:cubicBezTo>
                <a:cubicBezTo>
                  <a:pt x="49960" y="59034"/>
                  <a:pt x="50028" y="59125"/>
                  <a:pt x="49869" y="59216"/>
                </a:cubicBezTo>
                <a:cubicBezTo>
                  <a:pt x="49801" y="58965"/>
                  <a:pt x="50346" y="58806"/>
                  <a:pt x="50574" y="58761"/>
                </a:cubicBezTo>
                <a:close/>
                <a:moveTo>
                  <a:pt x="49846" y="59648"/>
                </a:moveTo>
                <a:cubicBezTo>
                  <a:pt x="50119" y="59511"/>
                  <a:pt x="50187" y="59625"/>
                  <a:pt x="50301" y="59716"/>
                </a:cubicBezTo>
                <a:lnTo>
                  <a:pt x="50028" y="59830"/>
                </a:lnTo>
                <a:cubicBezTo>
                  <a:pt x="50005" y="59693"/>
                  <a:pt x="49823" y="59784"/>
                  <a:pt x="49846" y="59648"/>
                </a:cubicBezTo>
                <a:close/>
                <a:moveTo>
                  <a:pt x="57418" y="55327"/>
                </a:moveTo>
                <a:cubicBezTo>
                  <a:pt x="57919" y="55100"/>
                  <a:pt x="58010" y="54599"/>
                  <a:pt x="58487" y="54508"/>
                </a:cubicBezTo>
                <a:cubicBezTo>
                  <a:pt x="58237" y="54759"/>
                  <a:pt x="58078" y="55077"/>
                  <a:pt x="58487" y="54827"/>
                </a:cubicBezTo>
                <a:cubicBezTo>
                  <a:pt x="58192" y="55100"/>
                  <a:pt x="58032" y="55100"/>
                  <a:pt x="57805" y="55191"/>
                </a:cubicBezTo>
                <a:cubicBezTo>
                  <a:pt x="57850" y="55304"/>
                  <a:pt x="57441" y="55577"/>
                  <a:pt x="57418" y="55464"/>
                </a:cubicBezTo>
                <a:cubicBezTo>
                  <a:pt x="57464" y="55418"/>
                  <a:pt x="57464" y="55373"/>
                  <a:pt x="57418" y="55327"/>
                </a:cubicBezTo>
                <a:close/>
                <a:moveTo>
                  <a:pt x="58715" y="54327"/>
                </a:moveTo>
                <a:cubicBezTo>
                  <a:pt x="59101" y="54213"/>
                  <a:pt x="59169" y="53667"/>
                  <a:pt x="59533" y="53690"/>
                </a:cubicBezTo>
                <a:cubicBezTo>
                  <a:pt x="59351" y="53872"/>
                  <a:pt x="59306" y="54054"/>
                  <a:pt x="59124" y="54236"/>
                </a:cubicBezTo>
                <a:cubicBezTo>
                  <a:pt x="59056" y="54304"/>
                  <a:pt x="58942" y="54327"/>
                  <a:pt x="58806" y="54440"/>
                </a:cubicBezTo>
                <a:cubicBezTo>
                  <a:pt x="58646" y="54577"/>
                  <a:pt x="58692" y="54690"/>
                  <a:pt x="58533" y="54713"/>
                </a:cubicBezTo>
                <a:cubicBezTo>
                  <a:pt x="58646" y="54577"/>
                  <a:pt x="58692" y="54463"/>
                  <a:pt x="58715" y="54327"/>
                </a:cubicBezTo>
                <a:close/>
                <a:moveTo>
                  <a:pt x="53803" y="57214"/>
                </a:moveTo>
                <a:cubicBezTo>
                  <a:pt x="54144" y="57078"/>
                  <a:pt x="53712" y="57033"/>
                  <a:pt x="54030" y="56896"/>
                </a:cubicBezTo>
                <a:cubicBezTo>
                  <a:pt x="54212" y="56964"/>
                  <a:pt x="54212" y="57055"/>
                  <a:pt x="54553" y="56942"/>
                </a:cubicBezTo>
                <a:cubicBezTo>
                  <a:pt x="54803" y="56782"/>
                  <a:pt x="55031" y="56646"/>
                  <a:pt x="55122" y="56760"/>
                </a:cubicBezTo>
                <a:cubicBezTo>
                  <a:pt x="54849" y="57033"/>
                  <a:pt x="54826" y="56851"/>
                  <a:pt x="54599" y="57010"/>
                </a:cubicBezTo>
                <a:cubicBezTo>
                  <a:pt x="54439" y="57124"/>
                  <a:pt x="54576" y="57192"/>
                  <a:pt x="54349" y="57305"/>
                </a:cubicBezTo>
                <a:cubicBezTo>
                  <a:pt x="54303" y="57283"/>
                  <a:pt x="54280" y="57192"/>
                  <a:pt x="54189" y="57260"/>
                </a:cubicBezTo>
                <a:cubicBezTo>
                  <a:pt x="53939" y="57556"/>
                  <a:pt x="53825" y="57442"/>
                  <a:pt x="53530" y="57624"/>
                </a:cubicBezTo>
                <a:lnTo>
                  <a:pt x="53598" y="57760"/>
                </a:lnTo>
                <a:cubicBezTo>
                  <a:pt x="53825" y="57624"/>
                  <a:pt x="54053" y="57419"/>
                  <a:pt x="54144" y="57510"/>
                </a:cubicBezTo>
                <a:cubicBezTo>
                  <a:pt x="53780" y="57851"/>
                  <a:pt x="53735" y="57715"/>
                  <a:pt x="53302" y="57988"/>
                </a:cubicBezTo>
                <a:cubicBezTo>
                  <a:pt x="53302" y="58147"/>
                  <a:pt x="52961" y="58329"/>
                  <a:pt x="52802" y="58306"/>
                </a:cubicBezTo>
                <a:cubicBezTo>
                  <a:pt x="53007" y="58261"/>
                  <a:pt x="53166" y="57942"/>
                  <a:pt x="53234" y="57874"/>
                </a:cubicBezTo>
                <a:cubicBezTo>
                  <a:pt x="53212" y="57897"/>
                  <a:pt x="53302" y="57919"/>
                  <a:pt x="53325" y="57874"/>
                </a:cubicBezTo>
                <a:cubicBezTo>
                  <a:pt x="53416" y="57760"/>
                  <a:pt x="53393" y="57692"/>
                  <a:pt x="53302" y="57669"/>
                </a:cubicBezTo>
                <a:cubicBezTo>
                  <a:pt x="53371" y="57692"/>
                  <a:pt x="53212" y="57760"/>
                  <a:pt x="53143" y="57760"/>
                </a:cubicBezTo>
                <a:cubicBezTo>
                  <a:pt x="53052" y="57760"/>
                  <a:pt x="53098" y="57578"/>
                  <a:pt x="52916" y="57737"/>
                </a:cubicBezTo>
                <a:cubicBezTo>
                  <a:pt x="52916" y="57828"/>
                  <a:pt x="53166" y="57919"/>
                  <a:pt x="52870" y="58033"/>
                </a:cubicBezTo>
                <a:cubicBezTo>
                  <a:pt x="52825" y="57851"/>
                  <a:pt x="52688" y="57851"/>
                  <a:pt x="52529" y="57851"/>
                </a:cubicBezTo>
                <a:cubicBezTo>
                  <a:pt x="52939" y="57647"/>
                  <a:pt x="53462" y="57214"/>
                  <a:pt x="53757" y="57146"/>
                </a:cubicBezTo>
                <a:cubicBezTo>
                  <a:pt x="53666" y="57192"/>
                  <a:pt x="53712" y="57283"/>
                  <a:pt x="53803" y="57214"/>
                </a:cubicBezTo>
                <a:close/>
                <a:moveTo>
                  <a:pt x="53212" y="58215"/>
                </a:moveTo>
                <a:cubicBezTo>
                  <a:pt x="53234" y="58215"/>
                  <a:pt x="53302" y="58261"/>
                  <a:pt x="53348" y="58238"/>
                </a:cubicBezTo>
                <a:cubicBezTo>
                  <a:pt x="53462" y="58215"/>
                  <a:pt x="53575" y="58079"/>
                  <a:pt x="53689" y="58033"/>
                </a:cubicBezTo>
                <a:cubicBezTo>
                  <a:pt x="53803" y="58124"/>
                  <a:pt x="53553" y="58442"/>
                  <a:pt x="53348" y="58420"/>
                </a:cubicBezTo>
                <a:cubicBezTo>
                  <a:pt x="53393" y="58170"/>
                  <a:pt x="52893" y="58670"/>
                  <a:pt x="52666" y="58806"/>
                </a:cubicBezTo>
                <a:cubicBezTo>
                  <a:pt x="52484" y="58715"/>
                  <a:pt x="52961" y="58579"/>
                  <a:pt x="52802" y="58465"/>
                </a:cubicBezTo>
                <a:cubicBezTo>
                  <a:pt x="52507" y="58579"/>
                  <a:pt x="52575" y="58670"/>
                  <a:pt x="52438" y="58784"/>
                </a:cubicBezTo>
                <a:cubicBezTo>
                  <a:pt x="52302" y="58602"/>
                  <a:pt x="52666" y="58511"/>
                  <a:pt x="52893" y="58420"/>
                </a:cubicBezTo>
                <a:cubicBezTo>
                  <a:pt x="53007" y="58374"/>
                  <a:pt x="53121" y="58261"/>
                  <a:pt x="53212" y="58215"/>
                </a:cubicBezTo>
                <a:close/>
                <a:moveTo>
                  <a:pt x="58828" y="53917"/>
                </a:moveTo>
                <a:cubicBezTo>
                  <a:pt x="58578" y="54145"/>
                  <a:pt x="58192" y="54236"/>
                  <a:pt x="58032" y="54145"/>
                </a:cubicBezTo>
                <a:cubicBezTo>
                  <a:pt x="58351" y="53849"/>
                  <a:pt x="58396" y="54167"/>
                  <a:pt x="58692" y="53894"/>
                </a:cubicBezTo>
                <a:cubicBezTo>
                  <a:pt x="58760" y="53826"/>
                  <a:pt x="58942" y="53531"/>
                  <a:pt x="58760" y="53667"/>
                </a:cubicBezTo>
                <a:cubicBezTo>
                  <a:pt x="58533" y="53803"/>
                  <a:pt x="58669" y="53872"/>
                  <a:pt x="58533" y="53985"/>
                </a:cubicBezTo>
                <a:cubicBezTo>
                  <a:pt x="58283" y="53849"/>
                  <a:pt x="59124" y="53303"/>
                  <a:pt x="59147" y="53531"/>
                </a:cubicBezTo>
                <a:cubicBezTo>
                  <a:pt x="58942" y="53690"/>
                  <a:pt x="59010" y="53758"/>
                  <a:pt x="58828" y="53917"/>
                </a:cubicBezTo>
                <a:close/>
                <a:moveTo>
                  <a:pt x="18419" y="57101"/>
                </a:moveTo>
                <a:cubicBezTo>
                  <a:pt x="18601" y="57283"/>
                  <a:pt x="18624" y="57578"/>
                  <a:pt x="18965" y="57806"/>
                </a:cubicBezTo>
                <a:cubicBezTo>
                  <a:pt x="18897" y="57942"/>
                  <a:pt x="18692" y="57692"/>
                  <a:pt x="18624" y="57601"/>
                </a:cubicBezTo>
                <a:cubicBezTo>
                  <a:pt x="18465" y="57465"/>
                  <a:pt x="18397" y="57192"/>
                  <a:pt x="18169" y="57124"/>
                </a:cubicBezTo>
                <a:cubicBezTo>
                  <a:pt x="18169" y="57078"/>
                  <a:pt x="18215" y="57055"/>
                  <a:pt x="18169" y="56987"/>
                </a:cubicBezTo>
                <a:cubicBezTo>
                  <a:pt x="17987" y="56942"/>
                  <a:pt x="17760" y="56782"/>
                  <a:pt x="17737" y="56601"/>
                </a:cubicBezTo>
                <a:cubicBezTo>
                  <a:pt x="18033" y="56873"/>
                  <a:pt x="18215" y="56896"/>
                  <a:pt x="18419" y="57101"/>
                </a:cubicBezTo>
                <a:close/>
                <a:moveTo>
                  <a:pt x="25810" y="9392"/>
                </a:moveTo>
                <a:cubicBezTo>
                  <a:pt x="25833" y="9438"/>
                  <a:pt x="25901" y="9438"/>
                  <a:pt x="25969" y="9415"/>
                </a:cubicBezTo>
                <a:cubicBezTo>
                  <a:pt x="25810" y="9711"/>
                  <a:pt x="25605" y="9597"/>
                  <a:pt x="25378" y="9961"/>
                </a:cubicBezTo>
                <a:cubicBezTo>
                  <a:pt x="25332" y="9734"/>
                  <a:pt x="25150" y="10029"/>
                  <a:pt x="25037" y="10006"/>
                </a:cubicBezTo>
                <a:cubicBezTo>
                  <a:pt x="25059" y="10006"/>
                  <a:pt x="25082" y="9779"/>
                  <a:pt x="24946" y="9915"/>
                </a:cubicBezTo>
                <a:cubicBezTo>
                  <a:pt x="24900" y="10006"/>
                  <a:pt x="24809" y="10120"/>
                  <a:pt x="24650" y="10234"/>
                </a:cubicBezTo>
                <a:cubicBezTo>
                  <a:pt x="24491" y="10166"/>
                  <a:pt x="24809" y="9984"/>
                  <a:pt x="24900" y="9870"/>
                </a:cubicBezTo>
                <a:cubicBezTo>
                  <a:pt x="25014" y="9756"/>
                  <a:pt x="25059" y="9620"/>
                  <a:pt x="25196" y="9529"/>
                </a:cubicBezTo>
                <a:cubicBezTo>
                  <a:pt x="25287" y="9597"/>
                  <a:pt x="25173" y="9688"/>
                  <a:pt x="25173" y="9756"/>
                </a:cubicBezTo>
                <a:cubicBezTo>
                  <a:pt x="25469" y="9461"/>
                  <a:pt x="25219" y="9984"/>
                  <a:pt x="25492" y="9711"/>
                </a:cubicBezTo>
                <a:cubicBezTo>
                  <a:pt x="25423" y="9665"/>
                  <a:pt x="25719" y="9483"/>
                  <a:pt x="25810" y="9392"/>
                </a:cubicBezTo>
                <a:close/>
                <a:moveTo>
                  <a:pt x="569" y="33133"/>
                </a:moveTo>
                <a:cubicBezTo>
                  <a:pt x="455" y="33429"/>
                  <a:pt x="478" y="33883"/>
                  <a:pt x="318" y="33952"/>
                </a:cubicBezTo>
                <a:cubicBezTo>
                  <a:pt x="478" y="33156"/>
                  <a:pt x="546" y="32610"/>
                  <a:pt x="864" y="32382"/>
                </a:cubicBezTo>
                <a:cubicBezTo>
                  <a:pt x="796" y="32655"/>
                  <a:pt x="660" y="32815"/>
                  <a:pt x="569" y="33133"/>
                </a:cubicBezTo>
                <a:close/>
                <a:moveTo>
                  <a:pt x="19579" y="58238"/>
                </a:moveTo>
                <a:cubicBezTo>
                  <a:pt x="19943" y="58670"/>
                  <a:pt x="20534" y="59056"/>
                  <a:pt x="20921" y="59534"/>
                </a:cubicBezTo>
                <a:cubicBezTo>
                  <a:pt x="20443" y="59238"/>
                  <a:pt x="19875" y="58624"/>
                  <a:pt x="19374" y="58192"/>
                </a:cubicBezTo>
                <a:cubicBezTo>
                  <a:pt x="19443" y="58056"/>
                  <a:pt x="19147" y="57828"/>
                  <a:pt x="19193" y="57692"/>
                </a:cubicBezTo>
                <a:cubicBezTo>
                  <a:pt x="19397" y="57897"/>
                  <a:pt x="19397" y="58010"/>
                  <a:pt x="19579" y="58238"/>
                </a:cubicBezTo>
                <a:close/>
                <a:moveTo>
                  <a:pt x="19670" y="13190"/>
                </a:moveTo>
                <a:cubicBezTo>
                  <a:pt x="19761" y="13167"/>
                  <a:pt x="19829" y="13122"/>
                  <a:pt x="19898" y="13076"/>
                </a:cubicBezTo>
                <a:lnTo>
                  <a:pt x="20011" y="13235"/>
                </a:lnTo>
                <a:cubicBezTo>
                  <a:pt x="19920" y="13281"/>
                  <a:pt x="19852" y="13326"/>
                  <a:pt x="19784" y="13372"/>
                </a:cubicBezTo>
                <a:cubicBezTo>
                  <a:pt x="19693" y="13258"/>
                  <a:pt x="19852" y="13213"/>
                  <a:pt x="19670" y="13190"/>
                </a:cubicBezTo>
                <a:close/>
                <a:moveTo>
                  <a:pt x="23945" y="60944"/>
                </a:moveTo>
                <a:cubicBezTo>
                  <a:pt x="23786" y="60876"/>
                  <a:pt x="23627" y="60807"/>
                  <a:pt x="23468" y="60716"/>
                </a:cubicBezTo>
                <a:cubicBezTo>
                  <a:pt x="23377" y="60512"/>
                  <a:pt x="24150" y="60898"/>
                  <a:pt x="23945" y="60944"/>
                </a:cubicBezTo>
                <a:close/>
                <a:moveTo>
                  <a:pt x="24514" y="61285"/>
                </a:moveTo>
                <a:cubicBezTo>
                  <a:pt x="25128" y="61512"/>
                  <a:pt x="24536" y="61603"/>
                  <a:pt x="24127" y="61399"/>
                </a:cubicBezTo>
                <a:cubicBezTo>
                  <a:pt x="24127" y="61217"/>
                  <a:pt x="24809" y="61581"/>
                  <a:pt x="24514" y="61285"/>
                </a:cubicBezTo>
                <a:close/>
                <a:moveTo>
                  <a:pt x="21648" y="13122"/>
                </a:moveTo>
                <a:cubicBezTo>
                  <a:pt x="21853" y="13031"/>
                  <a:pt x="22126" y="12667"/>
                  <a:pt x="22012" y="12872"/>
                </a:cubicBezTo>
                <a:cubicBezTo>
                  <a:pt x="21921" y="13122"/>
                  <a:pt x="21535" y="13281"/>
                  <a:pt x="21307" y="13281"/>
                </a:cubicBezTo>
                <a:cubicBezTo>
                  <a:pt x="21194" y="13508"/>
                  <a:pt x="20989" y="13645"/>
                  <a:pt x="20693" y="13645"/>
                </a:cubicBezTo>
                <a:cubicBezTo>
                  <a:pt x="21103" y="13463"/>
                  <a:pt x="20989" y="13304"/>
                  <a:pt x="21307" y="13099"/>
                </a:cubicBezTo>
                <a:cubicBezTo>
                  <a:pt x="21421" y="13122"/>
                  <a:pt x="21489" y="13213"/>
                  <a:pt x="21648" y="13122"/>
                </a:cubicBezTo>
                <a:close/>
                <a:moveTo>
                  <a:pt x="21012" y="59125"/>
                </a:moveTo>
                <a:cubicBezTo>
                  <a:pt x="21239" y="59352"/>
                  <a:pt x="21285" y="59261"/>
                  <a:pt x="21444" y="59375"/>
                </a:cubicBezTo>
                <a:cubicBezTo>
                  <a:pt x="21467" y="59238"/>
                  <a:pt x="21012" y="58943"/>
                  <a:pt x="21012" y="59125"/>
                </a:cubicBezTo>
                <a:close/>
                <a:moveTo>
                  <a:pt x="20125" y="58488"/>
                </a:moveTo>
                <a:cubicBezTo>
                  <a:pt x="20193" y="58306"/>
                  <a:pt x="20398" y="58670"/>
                  <a:pt x="20534" y="58761"/>
                </a:cubicBezTo>
                <a:cubicBezTo>
                  <a:pt x="20580" y="58784"/>
                  <a:pt x="20511" y="58602"/>
                  <a:pt x="20534" y="58624"/>
                </a:cubicBezTo>
                <a:cubicBezTo>
                  <a:pt x="20807" y="58738"/>
                  <a:pt x="20784" y="58874"/>
                  <a:pt x="20966" y="58874"/>
                </a:cubicBezTo>
                <a:cubicBezTo>
                  <a:pt x="21012" y="58874"/>
                  <a:pt x="21080" y="58874"/>
                  <a:pt x="21012" y="58806"/>
                </a:cubicBezTo>
                <a:cubicBezTo>
                  <a:pt x="20921" y="58647"/>
                  <a:pt x="20853" y="58761"/>
                  <a:pt x="20807" y="58738"/>
                </a:cubicBezTo>
                <a:cubicBezTo>
                  <a:pt x="20716" y="58693"/>
                  <a:pt x="20602" y="58533"/>
                  <a:pt x="20534" y="58488"/>
                </a:cubicBezTo>
                <a:cubicBezTo>
                  <a:pt x="20489" y="58442"/>
                  <a:pt x="20375" y="58579"/>
                  <a:pt x="20239" y="58351"/>
                </a:cubicBezTo>
                <a:cubicBezTo>
                  <a:pt x="20148" y="58329"/>
                  <a:pt x="19875" y="58465"/>
                  <a:pt x="19852" y="58238"/>
                </a:cubicBezTo>
                <a:cubicBezTo>
                  <a:pt x="20102" y="58261"/>
                  <a:pt x="19306" y="57851"/>
                  <a:pt x="19488" y="57783"/>
                </a:cubicBezTo>
                <a:cubicBezTo>
                  <a:pt x="19716" y="57942"/>
                  <a:pt x="19988" y="58215"/>
                  <a:pt x="20148" y="58192"/>
                </a:cubicBezTo>
                <a:cubicBezTo>
                  <a:pt x="20148" y="58101"/>
                  <a:pt x="20102" y="58056"/>
                  <a:pt x="20239" y="58079"/>
                </a:cubicBezTo>
                <a:cubicBezTo>
                  <a:pt x="20466" y="58420"/>
                  <a:pt x="20602" y="58351"/>
                  <a:pt x="20830" y="58579"/>
                </a:cubicBezTo>
                <a:cubicBezTo>
                  <a:pt x="21285" y="58965"/>
                  <a:pt x="21717" y="59579"/>
                  <a:pt x="22353" y="60080"/>
                </a:cubicBezTo>
                <a:lnTo>
                  <a:pt x="22285" y="60148"/>
                </a:lnTo>
                <a:cubicBezTo>
                  <a:pt x="22058" y="59921"/>
                  <a:pt x="21694" y="59875"/>
                  <a:pt x="21626" y="59648"/>
                </a:cubicBezTo>
                <a:cubicBezTo>
                  <a:pt x="21739" y="59739"/>
                  <a:pt x="21785" y="59625"/>
                  <a:pt x="21603" y="59511"/>
                </a:cubicBezTo>
                <a:cubicBezTo>
                  <a:pt x="21489" y="59420"/>
                  <a:pt x="21489" y="59534"/>
                  <a:pt x="21512" y="59625"/>
                </a:cubicBezTo>
                <a:cubicBezTo>
                  <a:pt x="21057" y="59261"/>
                  <a:pt x="20693" y="59011"/>
                  <a:pt x="20125" y="58488"/>
                </a:cubicBezTo>
                <a:close/>
                <a:moveTo>
                  <a:pt x="23377" y="60876"/>
                </a:moveTo>
                <a:cubicBezTo>
                  <a:pt x="23058" y="60762"/>
                  <a:pt x="23127" y="60807"/>
                  <a:pt x="22990" y="60671"/>
                </a:cubicBezTo>
                <a:cubicBezTo>
                  <a:pt x="22785" y="60466"/>
                  <a:pt x="22331" y="60330"/>
                  <a:pt x="22353" y="60080"/>
                </a:cubicBezTo>
                <a:cubicBezTo>
                  <a:pt x="22399" y="60148"/>
                  <a:pt x="23695" y="60694"/>
                  <a:pt x="23377" y="60876"/>
                </a:cubicBezTo>
                <a:close/>
                <a:moveTo>
                  <a:pt x="21262" y="58511"/>
                </a:moveTo>
                <a:cubicBezTo>
                  <a:pt x="20239" y="57647"/>
                  <a:pt x="18965" y="56441"/>
                  <a:pt x="17987" y="55464"/>
                </a:cubicBezTo>
                <a:cubicBezTo>
                  <a:pt x="18556" y="55782"/>
                  <a:pt x="19443" y="56919"/>
                  <a:pt x="19829" y="56964"/>
                </a:cubicBezTo>
                <a:cubicBezTo>
                  <a:pt x="20011" y="57146"/>
                  <a:pt x="20011" y="57419"/>
                  <a:pt x="20239" y="57374"/>
                </a:cubicBezTo>
                <a:cubicBezTo>
                  <a:pt x="20193" y="57237"/>
                  <a:pt x="20057" y="57078"/>
                  <a:pt x="19875" y="56896"/>
                </a:cubicBezTo>
                <a:cubicBezTo>
                  <a:pt x="19738" y="56851"/>
                  <a:pt x="19625" y="56919"/>
                  <a:pt x="19374" y="56623"/>
                </a:cubicBezTo>
                <a:cubicBezTo>
                  <a:pt x="19238" y="56328"/>
                  <a:pt x="19647" y="56782"/>
                  <a:pt x="19716" y="56805"/>
                </a:cubicBezTo>
                <a:cubicBezTo>
                  <a:pt x="19738" y="56805"/>
                  <a:pt x="19784" y="56691"/>
                  <a:pt x="19807" y="56691"/>
                </a:cubicBezTo>
                <a:cubicBezTo>
                  <a:pt x="20011" y="56805"/>
                  <a:pt x="20170" y="57101"/>
                  <a:pt x="20398" y="57192"/>
                </a:cubicBezTo>
                <a:cubicBezTo>
                  <a:pt x="20466" y="57305"/>
                  <a:pt x="20284" y="57328"/>
                  <a:pt x="20398" y="57465"/>
                </a:cubicBezTo>
                <a:cubicBezTo>
                  <a:pt x="20511" y="57374"/>
                  <a:pt x="20762" y="57669"/>
                  <a:pt x="20762" y="57783"/>
                </a:cubicBezTo>
                <a:cubicBezTo>
                  <a:pt x="20602" y="57669"/>
                  <a:pt x="20375" y="57351"/>
                  <a:pt x="20352" y="57533"/>
                </a:cubicBezTo>
                <a:cubicBezTo>
                  <a:pt x="20421" y="57783"/>
                  <a:pt x="21171" y="58261"/>
                  <a:pt x="21262" y="58511"/>
                </a:cubicBezTo>
                <a:close/>
                <a:moveTo>
                  <a:pt x="20693" y="13145"/>
                </a:moveTo>
                <a:cubicBezTo>
                  <a:pt x="20898" y="13258"/>
                  <a:pt x="20170" y="13690"/>
                  <a:pt x="20148" y="13463"/>
                </a:cubicBezTo>
                <a:cubicBezTo>
                  <a:pt x="20398" y="13395"/>
                  <a:pt x="20489" y="13326"/>
                  <a:pt x="20693" y="13145"/>
                </a:cubicBezTo>
                <a:close/>
                <a:moveTo>
                  <a:pt x="22103" y="12349"/>
                </a:moveTo>
                <a:cubicBezTo>
                  <a:pt x="22217" y="12462"/>
                  <a:pt x="21967" y="12599"/>
                  <a:pt x="22012" y="12690"/>
                </a:cubicBezTo>
                <a:cubicBezTo>
                  <a:pt x="21717" y="12826"/>
                  <a:pt x="21694" y="12985"/>
                  <a:pt x="21467" y="13008"/>
                </a:cubicBezTo>
                <a:cubicBezTo>
                  <a:pt x="21489" y="12872"/>
                  <a:pt x="22012" y="12667"/>
                  <a:pt x="22012" y="12531"/>
                </a:cubicBezTo>
                <a:cubicBezTo>
                  <a:pt x="21876" y="12690"/>
                  <a:pt x="21603" y="12712"/>
                  <a:pt x="21808" y="12553"/>
                </a:cubicBezTo>
                <a:cubicBezTo>
                  <a:pt x="21944" y="12644"/>
                  <a:pt x="21944" y="12417"/>
                  <a:pt x="22103" y="12349"/>
                </a:cubicBezTo>
                <a:close/>
                <a:moveTo>
                  <a:pt x="22581" y="11803"/>
                </a:moveTo>
                <a:cubicBezTo>
                  <a:pt x="22558" y="11553"/>
                  <a:pt x="22285" y="11826"/>
                  <a:pt x="22149" y="11803"/>
                </a:cubicBezTo>
                <a:cubicBezTo>
                  <a:pt x="22240" y="11735"/>
                  <a:pt x="22240" y="11666"/>
                  <a:pt x="22399" y="11575"/>
                </a:cubicBezTo>
                <a:cubicBezTo>
                  <a:pt x="22490" y="11553"/>
                  <a:pt x="22717" y="11666"/>
                  <a:pt x="22581" y="11803"/>
                </a:cubicBezTo>
                <a:close/>
                <a:moveTo>
                  <a:pt x="23354" y="11212"/>
                </a:moveTo>
                <a:cubicBezTo>
                  <a:pt x="23195" y="11234"/>
                  <a:pt x="22490" y="11780"/>
                  <a:pt x="23081" y="11303"/>
                </a:cubicBezTo>
                <a:cubicBezTo>
                  <a:pt x="23218" y="11166"/>
                  <a:pt x="23127" y="11098"/>
                  <a:pt x="23377" y="10961"/>
                </a:cubicBezTo>
                <a:cubicBezTo>
                  <a:pt x="23422" y="10916"/>
                  <a:pt x="23490" y="10893"/>
                  <a:pt x="23536" y="10848"/>
                </a:cubicBezTo>
                <a:cubicBezTo>
                  <a:pt x="23627" y="10939"/>
                  <a:pt x="23399" y="11098"/>
                  <a:pt x="23354" y="11212"/>
                </a:cubicBezTo>
                <a:close/>
                <a:moveTo>
                  <a:pt x="21535" y="12167"/>
                </a:moveTo>
                <a:cubicBezTo>
                  <a:pt x="21603" y="12030"/>
                  <a:pt x="21899" y="11826"/>
                  <a:pt x="21944" y="12008"/>
                </a:cubicBezTo>
                <a:cubicBezTo>
                  <a:pt x="21785" y="12121"/>
                  <a:pt x="21603" y="12235"/>
                  <a:pt x="21535" y="12167"/>
                </a:cubicBezTo>
                <a:close/>
                <a:moveTo>
                  <a:pt x="24969" y="10325"/>
                </a:moveTo>
                <a:cubicBezTo>
                  <a:pt x="25150" y="10416"/>
                  <a:pt x="25196" y="10416"/>
                  <a:pt x="25332" y="10461"/>
                </a:cubicBezTo>
                <a:cubicBezTo>
                  <a:pt x="25401" y="10370"/>
                  <a:pt x="25514" y="10279"/>
                  <a:pt x="25492" y="10234"/>
                </a:cubicBezTo>
                <a:cubicBezTo>
                  <a:pt x="25310" y="10325"/>
                  <a:pt x="25196" y="10120"/>
                  <a:pt x="25014" y="10234"/>
                </a:cubicBezTo>
                <a:cubicBezTo>
                  <a:pt x="25378" y="9915"/>
                  <a:pt x="25560" y="10211"/>
                  <a:pt x="25855" y="10097"/>
                </a:cubicBezTo>
                <a:cubicBezTo>
                  <a:pt x="25924" y="10052"/>
                  <a:pt x="25992" y="9984"/>
                  <a:pt x="26037" y="10006"/>
                </a:cubicBezTo>
                <a:cubicBezTo>
                  <a:pt x="25810" y="10143"/>
                  <a:pt x="25787" y="10302"/>
                  <a:pt x="25651" y="10416"/>
                </a:cubicBezTo>
                <a:cubicBezTo>
                  <a:pt x="25492" y="10575"/>
                  <a:pt x="25310" y="10529"/>
                  <a:pt x="25150" y="10802"/>
                </a:cubicBezTo>
                <a:cubicBezTo>
                  <a:pt x="24923" y="10734"/>
                  <a:pt x="25196" y="10575"/>
                  <a:pt x="25105" y="10484"/>
                </a:cubicBezTo>
                <a:cubicBezTo>
                  <a:pt x="24969" y="10507"/>
                  <a:pt x="25014" y="10666"/>
                  <a:pt x="25014" y="10666"/>
                </a:cubicBezTo>
                <a:cubicBezTo>
                  <a:pt x="24696" y="10939"/>
                  <a:pt x="24264" y="10961"/>
                  <a:pt x="23945" y="11371"/>
                </a:cubicBezTo>
                <a:cubicBezTo>
                  <a:pt x="24059" y="11507"/>
                  <a:pt x="23741" y="11735"/>
                  <a:pt x="23490" y="11939"/>
                </a:cubicBezTo>
                <a:cubicBezTo>
                  <a:pt x="23399" y="11894"/>
                  <a:pt x="23536" y="11803"/>
                  <a:pt x="23536" y="11735"/>
                </a:cubicBezTo>
                <a:cubicBezTo>
                  <a:pt x="23240" y="12008"/>
                  <a:pt x="22876" y="12553"/>
                  <a:pt x="22444" y="12690"/>
                </a:cubicBezTo>
                <a:cubicBezTo>
                  <a:pt x="22535" y="12508"/>
                  <a:pt x="22763" y="12349"/>
                  <a:pt x="23013" y="12235"/>
                </a:cubicBezTo>
                <a:cubicBezTo>
                  <a:pt x="23127" y="12008"/>
                  <a:pt x="23058" y="11803"/>
                  <a:pt x="23490" y="11530"/>
                </a:cubicBezTo>
                <a:cubicBezTo>
                  <a:pt x="23627" y="11462"/>
                  <a:pt x="23627" y="11666"/>
                  <a:pt x="23763" y="11553"/>
                </a:cubicBezTo>
                <a:cubicBezTo>
                  <a:pt x="23627" y="11462"/>
                  <a:pt x="23877" y="11325"/>
                  <a:pt x="23832" y="11212"/>
                </a:cubicBezTo>
                <a:cubicBezTo>
                  <a:pt x="23763" y="11303"/>
                  <a:pt x="23377" y="11530"/>
                  <a:pt x="23581" y="11348"/>
                </a:cubicBezTo>
                <a:cubicBezTo>
                  <a:pt x="23832" y="11166"/>
                  <a:pt x="24059" y="10961"/>
                  <a:pt x="24286" y="10780"/>
                </a:cubicBezTo>
                <a:cubicBezTo>
                  <a:pt x="24400" y="10711"/>
                  <a:pt x="24423" y="10916"/>
                  <a:pt x="24536" y="10802"/>
                </a:cubicBezTo>
                <a:cubicBezTo>
                  <a:pt x="24741" y="10575"/>
                  <a:pt x="24718" y="10643"/>
                  <a:pt x="24923" y="10552"/>
                </a:cubicBezTo>
                <a:cubicBezTo>
                  <a:pt x="24878" y="10484"/>
                  <a:pt x="24809" y="10438"/>
                  <a:pt x="24969" y="10325"/>
                </a:cubicBezTo>
                <a:close/>
                <a:moveTo>
                  <a:pt x="20807" y="12690"/>
                </a:moveTo>
                <a:lnTo>
                  <a:pt x="20443" y="12917"/>
                </a:lnTo>
                <a:cubicBezTo>
                  <a:pt x="20261" y="12781"/>
                  <a:pt x="20739" y="12553"/>
                  <a:pt x="20807" y="12690"/>
                </a:cubicBezTo>
                <a:close/>
                <a:moveTo>
                  <a:pt x="21035" y="13167"/>
                </a:moveTo>
                <a:cubicBezTo>
                  <a:pt x="20853" y="13054"/>
                  <a:pt x="21262" y="12963"/>
                  <a:pt x="21353" y="12849"/>
                </a:cubicBezTo>
                <a:cubicBezTo>
                  <a:pt x="21398" y="12826"/>
                  <a:pt x="21262" y="12735"/>
                  <a:pt x="21444" y="12667"/>
                </a:cubicBezTo>
                <a:cubicBezTo>
                  <a:pt x="21489" y="12735"/>
                  <a:pt x="21603" y="12622"/>
                  <a:pt x="21648" y="12644"/>
                </a:cubicBezTo>
                <a:cubicBezTo>
                  <a:pt x="21535" y="12826"/>
                  <a:pt x="21353" y="13008"/>
                  <a:pt x="21035" y="13167"/>
                </a:cubicBezTo>
                <a:close/>
                <a:moveTo>
                  <a:pt x="20148" y="13145"/>
                </a:moveTo>
                <a:cubicBezTo>
                  <a:pt x="20352" y="12985"/>
                  <a:pt x="20011" y="13145"/>
                  <a:pt x="20011" y="13054"/>
                </a:cubicBezTo>
                <a:lnTo>
                  <a:pt x="20239" y="12917"/>
                </a:lnTo>
                <a:cubicBezTo>
                  <a:pt x="20239" y="13076"/>
                  <a:pt x="20443" y="12917"/>
                  <a:pt x="20489" y="12985"/>
                </a:cubicBezTo>
                <a:cubicBezTo>
                  <a:pt x="20375" y="13054"/>
                  <a:pt x="20216" y="13167"/>
                  <a:pt x="20148" y="131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13"/>
          <p:cNvSpPr/>
          <p:nvPr/>
        </p:nvSpPr>
        <p:spPr>
          <a:xfrm rot="1128080">
            <a:off x="5748364" y="4041472"/>
            <a:ext cx="3424731" cy="1848957"/>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100"/>
        <p:cNvGrpSpPr/>
        <p:nvPr/>
      </p:nvGrpSpPr>
      <p:grpSpPr>
        <a:xfrm>
          <a:off x="0" y="0"/>
          <a:ext cx="0" cy="0"/>
          <a:chOff x="0" y="0"/>
          <a:chExt cx="0" cy="0"/>
        </a:xfrm>
      </p:grpSpPr>
      <p:grpSp>
        <p:nvGrpSpPr>
          <p:cNvPr id="101" name="Google Shape;101;p6"/>
          <p:cNvGrpSpPr/>
          <p:nvPr/>
        </p:nvGrpSpPr>
        <p:grpSpPr>
          <a:xfrm>
            <a:off x="-2180583" y="-331176"/>
            <a:ext cx="12613759" cy="5655099"/>
            <a:chOff x="-2180583" y="-331176"/>
            <a:chExt cx="12613759" cy="5655099"/>
          </a:xfrm>
        </p:grpSpPr>
        <p:grpSp>
          <p:nvGrpSpPr>
            <p:cNvPr id="102" name="Google Shape;102;p6"/>
            <p:cNvGrpSpPr/>
            <p:nvPr/>
          </p:nvGrpSpPr>
          <p:grpSpPr>
            <a:xfrm flipH="1">
              <a:off x="5202842" y="4201945"/>
              <a:ext cx="2954668" cy="751366"/>
              <a:chOff x="4939527" y="4919710"/>
              <a:chExt cx="3620029" cy="920566"/>
            </a:xfrm>
          </p:grpSpPr>
          <p:grpSp>
            <p:nvGrpSpPr>
              <p:cNvPr id="103" name="Google Shape;103;p6"/>
              <p:cNvGrpSpPr/>
              <p:nvPr/>
            </p:nvGrpSpPr>
            <p:grpSpPr>
              <a:xfrm>
                <a:off x="4939527" y="5053655"/>
                <a:ext cx="3620029" cy="786616"/>
                <a:chOff x="1855275" y="1578600"/>
                <a:chExt cx="154800" cy="33650"/>
              </a:xfrm>
            </p:grpSpPr>
            <p:sp>
              <p:nvSpPr>
                <p:cNvPr id="104" name="Google Shape;104;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6"/>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6"/>
            <p:cNvGrpSpPr/>
            <p:nvPr/>
          </p:nvGrpSpPr>
          <p:grpSpPr>
            <a:xfrm>
              <a:off x="-2180583" y="334182"/>
              <a:ext cx="2954668" cy="751366"/>
              <a:chOff x="4939527" y="4919710"/>
              <a:chExt cx="3620029" cy="920566"/>
            </a:xfrm>
          </p:grpSpPr>
          <p:grpSp>
            <p:nvGrpSpPr>
              <p:cNvPr id="110" name="Google Shape;110;p6"/>
              <p:cNvGrpSpPr/>
              <p:nvPr/>
            </p:nvGrpSpPr>
            <p:grpSpPr>
              <a:xfrm>
                <a:off x="4939527" y="5053655"/>
                <a:ext cx="3620029" cy="786616"/>
                <a:chOff x="1855275" y="1578600"/>
                <a:chExt cx="154800" cy="33650"/>
              </a:xfrm>
            </p:grpSpPr>
            <p:sp>
              <p:nvSpPr>
                <p:cNvPr id="111" name="Google Shape;111;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6"/>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6"/>
            <p:cNvGrpSpPr/>
            <p:nvPr/>
          </p:nvGrpSpPr>
          <p:grpSpPr>
            <a:xfrm>
              <a:off x="652015" y="163723"/>
              <a:ext cx="946432" cy="397850"/>
              <a:chOff x="1855275" y="1547350"/>
              <a:chExt cx="154800" cy="64900"/>
            </a:xfrm>
          </p:grpSpPr>
          <p:sp>
            <p:nvSpPr>
              <p:cNvPr id="117" name="Google Shape;117;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6"/>
            <p:cNvGrpSpPr/>
            <p:nvPr/>
          </p:nvGrpSpPr>
          <p:grpSpPr>
            <a:xfrm>
              <a:off x="1348935" y="729915"/>
              <a:ext cx="440530" cy="185173"/>
              <a:chOff x="1855275" y="1547350"/>
              <a:chExt cx="154800" cy="64900"/>
            </a:xfrm>
          </p:grpSpPr>
          <p:sp>
            <p:nvSpPr>
              <p:cNvPr id="123" name="Google Shape;123;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6"/>
            <p:cNvGrpSpPr/>
            <p:nvPr/>
          </p:nvGrpSpPr>
          <p:grpSpPr>
            <a:xfrm>
              <a:off x="3836925" y="3884274"/>
              <a:ext cx="6143299" cy="1439649"/>
              <a:chOff x="3836925" y="3884274"/>
              <a:chExt cx="6143299" cy="1439649"/>
            </a:xfrm>
          </p:grpSpPr>
          <p:sp>
            <p:nvSpPr>
              <p:cNvPr id="129" name="Google Shape;129;p6"/>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6"/>
            <p:cNvSpPr/>
            <p:nvPr/>
          </p:nvSpPr>
          <p:spPr>
            <a:xfrm>
              <a:off x="787757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6"/>
            <p:cNvGrpSpPr/>
            <p:nvPr/>
          </p:nvGrpSpPr>
          <p:grpSpPr>
            <a:xfrm>
              <a:off x="7580223" y="662105"/>
              <a:ext cx="1701360" cy="714504"/>
              <a:chOff x="1855275" y="1547350"/>
              <a:chExt cx="154800" cy="64900"/>
            </a:xfrm>
          </p:grpSpPr>
          <p:sp>
            <p:nvSpPr>
              <p:cNvPr id="133" name="Google Shape;133;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6"/>
            <p:cNvGrpSpPr/>
            <p:nvPr/>
          </p:nvGrpSpPr>
          <p:grpSpPr>
            <a:xfrm>
              <a:off x="8869056" y="212946"/>
              <a:ext cx="1015116" cy="449160"/>
              <a:chOff x="1855275" y="1547350"/>
              <a:chExt cx="154800" cy="64900"/>
            </a:xfrm>
          </p:grpSpPr>
          <p:sp>
            <p:nvSpPr>
              <p:cNvPr id="139" name="Google Shape;139;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 name="Google Shape;144;p6"/>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111"/>
        <p:cNvGrpSpPr/>
        <p:nvPr/>
      </p:nvGrpSpPr>
      <p:grpSpPr>
        <a:xfrm>
          <a:off x="0" y="0"/>
          <a:ext cx="0" cy="0"/>
          <a:chOff x="0" y="0"/>
          <a:chExt cx="0" cy="0"/>
        </a:xfrm>
      </p:grpSpPr>
      <p:sp>
        <p:nvSpPr>
          <p:cNvPr id="112" name="Google Shape;112;p14"/>
          <p:cNvSpPr txBox="1">
            <a:spLocks noGrp="1"/>
          </p:cNvSpPr>
          <p:nvPr>
            <p:ph type="body" idx="1"/>
          </p:nvPr>
        </p:nvSpPr>
        <p:spPr>
          <a:xfrm>
            <a:off x="903325" y="2231900"/>
            <a:ext cx="3352800" cy="15915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Char char="●"/>
              <a:defRPr sz="1600"/>
            </a:lvl1pPr>
            <a:lvl2pPr marL="914400" lvl="1" indent="-330200" rtl="0">
              <a:spcBef>
                <a:spcPts val="1600"/>
              </a:spcBef>
              <a:spcAft>
                <a:spcPts val="0"/>
              </a:spcAft>
              <a:buSzPts val="1600"/>
              <a:buChar char="○"/>
              <a:defRPr/>
            </a:lvl2pPr>
            <a:lvl3pPr marL="1371600" lvl="2" indent="-330200" rtl="0">
              <a:spcBef>
                <a:spcPts val="1600"/>
              </a:spcBef>
              <a:spcAft>
                <a:spcPts val="0"/>
              </a:spcAft>
              <a:buSzPts val="1600"/>
              <a:buChar char="■"/>
              <a:defRPr/>
            </a:lvl3pPr>
            <a:lvl4pPr marL="1828800" lvl="3" indent="-330200" rtl="0">
              <a:spcBef>
                <a:spcPts val="1600"/>
              </a:spcBef>
              <a:spcAft>
                <a:spcPts val="0"/>
              </a:spcAft>
              <a:buSzPts val="1600"/>
              <a:buChar char="●"/>
              <a:defRPr/>
            </a:lvl4pPr>
            <a:lvl5pPr marL="2286000" lvl="4" indent="-330200" rtl="0">
              <a:spcBef>
                <a:spcPts val="1600"/>
              </a:spcBef>
              <a:spcAft>
                <a:spcPts val="0"/>
              </a:spcAft>
              <a:buSzPts val="1600"/>
              <a:buChar char="○"/>
              <a:defRPr/>
            </a:lvl5pPr>
            <a:lvl6pPr marL="2743200" lvl="5" indent="-330200" rtl="0">
              <a:spcBef>
                <a:spcPts val="1600"/>
              </a:spcBef>
              <a:spcAft>
                <a:spcPts val="0"/>
              </a:spcAft>
              <a:buSzPts val="1600"/>
              <a:buChar char="■"/>
              <a:defRPr/>
            </a:lvl6pPr>
            <a:lvl7pPr marL="3200400" lvl="6" indent="-330200" rtl="0">
              <a:spcBef>
                <a:spcPts val="1600"/>
              </a:spcBef>
              <a:spcAft>
                <a:spcPts val="0"/>
              </a:spcAft>
              <a:buSzPts val="1600"/>
              <a:buChar char="●"/>
              <a:defRPr/>
            </a:lvl7pPr>
            <a:lvl8pPr marL="3657600" lvl="7" indent="-330200" rtl="0">
              <a:spcBef>
                <a:spcPts val="1600"/>
              </a:spcBef>
              <a:spcAft>
                <a:spcPts val="0"/>
              </a:spcAft>
              <a:buSzPts val="1600"/>
              <a:buChar char="○"/>
              <a:defRPr/>
            </a:lvl8pPr>
            <a:lvl9pPr marL="4114800" lvl="8" indent="-330200" rtl="0">
              <a:spcBef>
                <a:spcPts val="1600"/>
              </a:spcBef>
              <a:spcAft>
                <a:spcPts val="1600"/>
              </a:spcAft>
              <a:buSzPts val="1600"/>
              <a:buChar char="■"/>
              <a:defRPr/>
            </a:lvl9pPr>
          </a:lstStyle>
          <a:p>
            <a:endParaRPr/>
          </a:p>
        </p:txBody>
      </p:sp>
      <p:sp>
        <p:nvSpPr>
          <p:cNvPr id="113" name="Google Shape;113;p14"/>
          <p:cNvSpPr/>
          <p:nvPr/>
        </p:nvSpPr>
        <p:spPr>
          <a:xfrm>
            <a:off x="7156026" y="2465151"/>
            <a:ext cx="1987975" cy="2678359"/>
          </a:xfrm>
          <a:custGeom>
            <a:avLst/>
            <a:gdLst/>
            <a:ahLst/>
            <a:cxnLst/>
            <a:rect l="l" t="t" r="r" b="b"/>
            <a:pathLst>
              <a:path w="44526" h="59989" extrusionOk="0">
                <a:moveTo>
                  <a:pt x="44526" y="0"/>
                </a:moveTo>
                <a:cubicBezTo>
                  <a:pt x="44048" y="364"/>
                  <a:pt x="43593" y="796"/>
                  <a:pt x="43161" y="1228"/>
                </a:cubicBezTo>
                <a:cubicBezTo>
                  <a:pt x="39500" y="4958"/>
                  <a:pt x="38386" y="10393"/>
                  <a:pt x="37340" y="15327"/>
                </a:cubicBezTo>
                <a:cubicBezTo>
                  <a:pt x="35771" y="22740"/>
                  <a:pt x="33770" y="32564"/>
                  <a:pt x="24787" y="33906"/>
                </a:cubicBezTo>
                <a:cubicBezTo>
                  <a:pt x="23759" y="34057"/>
                  <a:pt x="22728" y="34116"/>
                  <a:pt x="21696" y="34116"/>
                </a:cubicBezTo>
                <a:cubicBezTo>
                  <a:pt x="18687" y="34116"/>
                  <a:pt x="15669" y="33614"/>
                  <a:pt x="12690" y="33428"/>
                </a:cubicBezTo>
                <a:cubicBezTo>
                  <a:pt x="11979" y="33383"/>
                  <a:pt x="11252" y="33351"/>
                  <a:pt x="10523" y="33351"/>
                </a:cubicBezTo>
                <a:cubicBezTo>
                  <a:pt x="7216" y="33351"/>
                  <a:pt x="3880" y="34006"/>
                  <a:pt x="1979" y="37044"/>
                </a:cubicBezTo>
                <a:cubicBezTo>
                  <a:pt x="1" y="40227"/>
                  <a:pt x="92" y="44116"/>
                  <a:pt x="751" y="47686"/>
                </a:cubicBezTo>
                <a:cubicBezTo>
                  <a:pt x="1524" y="51938"/>
                  <a:pt x="3048" y="56054"/>
                  <a:pt x="4799" y="59988"/>
                </a:cubicBezTo>
                <a:lnTo>
                  <a:pt x="44526" y="59988"/>
                </a:lnTo>
                <a:lnTo>
                  <a:pt x="445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4"/>
          <p:cNvSpPr/>
          <p:nvPr/>
        </p:nvSpPr>
        <p:spPr>
          <a:xfrm>
            <a:off x="-65410" y="20074"/>
            <a:ext cx="1252221" cy="2886428"/>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4"/>
          <p:cNvSpPr/>
          <p:nvPr/>
        </p:nvSpPr>
        <p:spPr>
          <a:xfrm>
            <a:off x="-290750" y="1"/>
            <a:ext cx="1529343" cy="3073521"/>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14"/>
          <p:cNvSpPr txBox="1">
            <a:spLocks noGrp="1"/>
          </p:cNvSpPr>
          <p:nvPr>
            <p:ph type="title"/>
          </p:nvPr>
        </p:nvSpPr>
        <p:spPr>
          <a:xfrm>
            <a:off x="913825" y="1618900"/>
            <a:ext cx="3530100" cy="383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7" name="Google Shape;117;p14"/>
          <p:cNvGrpSpPr/>
          <p:nvPr/>
        </p:nvGrpSpPr>
        <p:grpSpPr>
          <a:xfrm>
            <a:off x="7731644" y="3073526"/>
            <a:ext cx="726843" cy="727803"/>
            <a:chOff x="7731644" y="3073525"/>
            <a:chExt cx="726843" cy="727803"/>
          </a:xfrm>
        </p:grpSpPr>
        <p:sp>
          <p:nvSpPr>
            <p:cNvPr id="118" name="Google Shape;118;p14"/>
            <p:cNvSpPr/>
            <p:nvPr/>
          </p:nvSpPr>
          <p:spPr>
            <a:xfrm>
              <a:off x="7780174" y="3106701"/>
              <a:ext cx="678313" cy="647397"/>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14"/>
            <p:cNvSpPr/>
            <p:nvPr/>
          </p:nvSpPr>
          <p:spPr>
            <a:xfrm>
              <a:off x="7788708" y="3239029"/>
              <a:ext cx="7656" cy="7656"/>
            </a:xfrm>
            <a:custGeom>
              <a:avLst/>
              <a:gdLst/>
              <a:ahLst/>
              <a:cxnLst/>
              <a:rect l="l" t="t" r="r" b="b"/>
              <a:pathLst>
                <a:path w="183" h="183" extrusionOk="0">
                  <a:moveTo>
                    <a:pt x="92" y="1"/>
                  </a:moveTo>
                  <a:lnTo>
                    <a:pt x="92" y="1"/>
                  </a:lnTo>
                  <a:cubicBezTo>
                    <a:pt x="1" y="160"/>
                    <a:pt x="115" y="137"/>
                    <a:pt x="183" y="183"/>
                  </a:cubicBezTo>
                  <a:lnTo>
                    <a:pt x="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4"/>
            <p:cNvSpPr/>
            <p:nvPr/>
          </p:nvSpPr>
          <p:spPr>
            <a:xfrm>
              <a:off x="8307227" y="3112516"/>
              <a:ext cx="962" cy="1004"/>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4"/>
            <p:cNvSpPr/>
            <p:nvPr/>
          </p:nvSpPr>
          <p:spPr>
            <a:xfrm>
              <a:off x="8370023" y="3259989"/>
              <a:ext cx="3807" cy="3849"/>
            </a:xfrm>
            <a:custGeom>
              <a:avLst/>
              <a:gdLst/>
              <a:ahLst/>
              <a:cxnLst/>
              <a:rect l="l" t="t" r="r" b="b"/>
              <a:pathLst>
                <a:path w="91" h="92" extrusionOk="0">
                  <a:moveTo>
                    <a:pt x="0" y="0"/>
                  </a:moveTo>
                  <a:lnTo>
                    <a:pt x="0" y="0"/>
                  </a:lnTo>
                  <a:cubicBezTo>
                    <a:pt x="0" y="14"/>
                    <a:pt x="9" y="29"/>
                    <a:pt x="33" y="49"/>
                  </a:cubicBezTo>
                  <a:lnTo>
                    <a:pt x="33" y="49"/>
                  </a:lnTo>
                  <a:cubicBezTo>
                    <a:pt x="20" y="34"/>
                    <a:pt x="8" y="17"/>
                    <a:pt x="0" y="0"/>
                  </a:cubicBezTo>
                  <a:close/>
                  <a:moveTo>
                    <a:pt x="33" y="49"/>
                  </a:moveTo>
                  <a:cubicBezTo>
                    <a:pt x="53" y="73"/>
                    <a:pt x="77" y="91"/>
                    <a:pt x="91" y="91"/>
                  </a:cubicBezTo>
                  <a:cubicBezTo>
                    <a:pt x="66" y="74"/>
                    <a:pt x="46" y="60"/>
                    <a:pt x="33" y="4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14"/>
            <p:cNvSpPr/>
            <p:nvPr/>
          </p:nvSpPr>
          <p:spPr>
            <a:xfrm>
              <a:off x="8012281" y="3101430"/>
              <a:ext cx="2636" cy="2552"/>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14"/>
            <p:cNvSpPr/>
            <p:nvPr/>
          </p:nvSpPr>
          <p:spPr>
            <a:xfrm>
              <a:off x="7731644" y="3073525"/>
              <a:ext cx="693541" cy="727803"/>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4"/>
            <p:cNvSpPr/>
            <p:nvPr/>
          </p:nvSpPr>
          <p:spPr>
            <a:xfrm>
              <a:off x="7796322" y="3246643"/>
              <a:ext cx="1004" cy="1966"/>
            </a:xfrm>
            <a:custGeom>
              <a:avLst/>
              <a:gdLst/>
              <a:ahLst/>
              <a:cxnLst/>
              <a:rect l="l" t="t" r="r" b="b"/>
              <a:pathLst>
                <a:path w="24" h="47" extrusionOk="0">
                  <a:moveTo>
                    <a:pt x="1" y="1"/>
                  </a:moveTo>
                  <a:lnTo>
                    <a:pt x="1" y="46"/>
                  </a:lnTo>
                  <a:lnTo>
                    <a:pt x="24" y="24"/>
                  </a:lnTo>
                  <a:cubicBezTo>
                    <a:pt x="1" y="24"/>
                    <a:pt x="1" y="24"/>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14"/>
            <p:cNvSpPr/>
            <p:nvPr/>
          </p:nvSpPr>
          <p:spPr>
            <a:xfrm>
              <a:off x="8377595" y="3287559"/>
              <a:ext cx="2928" cy="6694"/>
            </a:xfrm>
            <a:custGeom>
              <a:avLst/>
              <a:gdLst/>
              <a:ahLst/>
              <a:cxnLst/>
              <a:rect l="l" t="t" r="r" b="b"/>
              <a:pathLst>
                <a:path w="70" h="160" extrusionOk="0">
                  <a:moveTo>
                    <a:pt x="1" y="1"/>
                  </a:moveTo>
                  <a:cubicBezTo>
                    <a:pt x="1" y="46"/>
                    <a:pt x="1" y="114"/>
                    <a:pt x="1" y="160"/>
                  </a:cubicBezTo>
                  <a:lnTo>
                    <a:pt x="69" y="23"/>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14"/>
            <p:cNvSpPr/>
            <p:nvPr/>
          </p:nvSpPr>
          <p:spPr>
            <a:xfrm>
              <a:off x="8385209" y="3292329"/>
              <a:ext cx="10501" cy="5731"/>
            </a:xfrm>
            <a:custGeom>
              <a:avLst/>
              <a:gdLst/>
              <a:ahLst/>
              <a:cxnLst/>
              <a:rect l="l" t="t" r="r" b="b"/>
              <a:pathLst>
                <a:path w="251" h="137" extrusionOk="0">
                  <a:moveTo>
                    <a:pt x="206" y="0"/>
                  </a:moveTo>
                  <a:lnTo>
                    <a:pt x="1" y="137"/>
                  </a:lnTo>
                  <a:lnTo>
                    <a:pt x="251" y="114"/>
                  </a:lnTo>
                  <a:cubicBezTo>
                    <a:pt x="228" y="91"/>
                    <a:pt x="160" y="46"/>
                    <a:pt x="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27"/>
        <p:cNvGrpSpPr/>
        <p:nvPr/>
      </p:nvGrpSpPr>
      <p:grpSpPr>
        <a:xfrm>
          <a:off x="0" y="0"/>
          <a:ext cx="0" cy="0"/>
          <a:chOff x="0" y="0"/>
          <a:chExt cx="0" cy="0"/>
        </a:xfrm>
      </p:grpSpPr>
      <p:sp>
        <p:nvSpPr>
          <p:cNvPr id="128" name="Google Shape;128;p15"/>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9" name="Google Shape;129;p15"/>
          <p:cNvSpPr/>
          <p:nvPr/>
        </p:nvSpPr>
        <p:spPr>
          <a:xfrm>
            <a:off x="-506649" y="4608575"/>
            <a:ext cx="3553823" cy="1472100"/>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15"/>
          <p:cNvSpPr/>
          <p:nvPr/>
        </p:nvSpPr>
        <p:spPr>
          <a:xfrm>
            <a:off x="9090181" y="226529"/>
            <a:ext cx="823" cy="1211"/>
          </a:xfrm>
          <a:custGeom>
            <a:avLst/>
            <a:gdLst/>
            <a:ahLst/>
            <a:cxnLst/>
            <a:rect l="l" t="t" r="r" b="b"/>
            <a:pathLst>
              <a:path w="24" h="46" extrusionOk="0">
                <a:moveTo>
                  <a:pt x="24" y="0"/>
                </a:moveTo>
                <a:cubicBezTo>
                  <a:pt x="1" y="23"/>
                  <a:pt x="1" y="23"/>
                  <a:pt x="1" y="46"/>
                </a:cubicBezTo>
                <a:lnTo>
                  <a:pt x="24" y="46"/>
                </a:lnTo>
                <a:cubicBezTo>
                  <a:pt x="24" y="23"/>
                  <a:pt x="24" y="23"/>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15"/>
          <p:cNvSpPr/>
          <p:nvPr/>
        </p:nvSpPr>
        <p:spPr>
          <a:xfrm>
            <a:off x="9064470" y="227712"/>
            <a:ext cx="25744" cy="28768"/>
          </a:xfrm>
          <a:custGeom>
            <a:avLst/>
            <a:gdLst/>
            <a:ahLst/>
            <a:cxnLst/>
            <a:rect l="l" t="t" r="r" b="b"/>
            <a:pathLst>
              <a:path w="751" h="1093" extrusionOk="0">
                <a:moveTo>
                  <a:pt x="751" y="1"/>
                </a:moveTo>
                <a:lnTo>
                  <a:pt x="0" y="160"/>
                </a:lnTo>
                <a:cubicBezTo>
                  <a:pt x="228" y="478"/>
                  <a:pt x="455" y="774"/>
                  <a:pt x="660" y="1092"/>
                </a:cubicBezTo>
                <a:cubicBezTo>
                  <a:pt x="501" y="569"/>
                  <a:pt x="592" y="319"/>
                  <a:pt x="7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15"/>
          <p:cNvSpPr/>
          <p:nvPr/>
        </p:nvSpPr>
        <p:spPr>
          <a:xfrm>
            <a:off x="8899993" y="-223588"/>
            <a:ext cx="12512" cy="7817"/>
          </a:xfrm>
          <a:custGeom>
            <a:avLst/>
            <a:gdLst/>
            <a:ahLst/>
            <a:cxnLst/>
            <a:rect l="l" t="t" r="r" b="b"/>
            <a:pathLst>
              <a:path w="365" h="297" extrusionOk="0">
                <a:moveTo>
                  <a:pt x="0" y="1"/>
                </a:moveTo>
                <a:cubicBezTo>
                  <a:pt x="182" y="137"/>
                  <a:pt x="273" y="228"/>
                  <a:pt x="319" y="297"/>
                </a:cubicBezTo>
                <a:cubicBezTo>
                  <a:pt x="364" y="251"/>
                  <a:pt x="296" y="16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15"/>
          <p:cNvSpPr/>
          <p:nvPr/>
        </p:nvSpPr>
        <p:spPr>
          <a:xfrm>
            <a:off x="8910895" y="-189451"/>
            <a:ext cx="14055" cy="13792"/>
          </a:xfrm>
          <a:custGeom>
            <a:avLst/>
            <a:gdLst/>
            <a:ahLst/>
            <a:cxnLst/>
            <a:rect l="l" t="t" r="r" b="b"/>
            <a:pathLst>
              <a:path w="410" h="524" extrusionOk="0">
                <a:moveTo>
                  <a:pt x="228" y="0"/>
                </a:moveTo>
                <a:lnTo>
                  <a:pt x="1" y="523"/>
                </a:lnTo>
                <a:lnTo>
                  <a:pt x="410" y="91"/>
                </a:lnTo>
                <a:lnTo>
                  <a:pt x="2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4" name="Google Shape;134;p15"/>
          <p:cNvGrpSpPr/>
          <p:nvPr/>
        </p:nvGrpSpPr>
        <p:grpSpPr>
          <a:xfrm>
            <a:off x="6776094" y="-325926"/>
            <a:ext cx="2418925" cy="1249121"/>
            <a:chOff x="6776093" y="-325926"/>
            <a:chExt cx="2418925" cy="1249121"/>
          </a:xfrm>
        </p:grpSpPr>
        <p:sp>
          <p:nvSpPr>
            <p:cNvPr id="135" name="Google Shape;135;p15"/>
            <p:cNvSpPr/>
            <p:nvPr/>
          </p:nvSpPr>
          <p:spPr>
            <a:xfrm>
              <a:off x="6776093" y="-325926"/>
              <a:ext cx="2376804" cy="1193533"/>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5"/>
            <p:cNvSpPr/>
            <p:nvPr/>
          </p:nvSpPr>
          <p:spPr>
            <a:xfrm>
              <a:off x="9076682" y="21829"/>
              <a:ext cx="16214" cy="22240"/>
            </a:xfrm>
            <a:custGeom>
              <a:avLst/>
              <a:gdLst/>
              <a:ahLst/>
              <a:cxnLst/>
              <a:rect l="l" t="t" r="r" b="b"/>
              <a:pathLst>
                <a:path w="473" h="845" extrusionOk="0">
                  <a:moveTo>
                    <a:pt x="473" y="0"/>
                  </a:moveTo>
                  <a:lnTo>
                    <a:pt x="473" y="0"/>
                  </a:lnTo>
                  <a:cubicBezTo>
                    <a:pt x="278" y="412"/>
                    <a:pt x="0" y="845"/>
                    <a:pt x="172" y="845"/>
                  </a:cubicBezTo>
                  <a:cubicBezTo>
                    <a:pt x="180" y="845"/>
                    <a:pt x="189" y="844"/>
                    <a:pt x="200" y="842"/>
                  </a:cubicBezTo>
                  <a:lnTo>
                    <a:pt x="450" y="705"/>
                  </a:lnTo>
                  <a:cubicBezTo>
                    <a:pt x="405" y="432"/>
                    <a:pt x="427" y="205"/>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15"/>
            <p:cNvSpPr/>
            <p:nvPr/>
          </p:nvSpPr>
          <p:spPr>
            <a:xfrm>
              <a:off x="6781577" y="-315739"/>
              <a:ext cx="2401725" cy="1238935"/>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15"/>
            <p:cNvSpPr/>
            <p:nvPr/>
          </p:nvSpPr>
          <p:spPr>
            <a:xfrm>
              <a:off x="9175512" y="7747"/>
              <a:ext cx="19505" cy="34058"/>
            </a:xfrm>
            <a:custGeom>
              <a:avLst/>
              <a:gdLst/>
              <a:ahLst/>
              <a:cxnLst/>
              <a:rect l="l" t="t" r="r" b="b"/>
              <a:pathLst>
                <a:path w="569" h="1294" extrusionOk="0">
                  <a:moveTo>
                    <a:pt x="190" y="1"/>
                  </a:moveTo>
                  <a:cubicBezTo>
                    <a:pt x="110" y="1"/>
                    <a:pt x="119" y="593"/>
                    <a:pt x="38" y="593"/>
                  </a:cubicBezTo>
                  <a:cubicBezTo>
                    <a:pt x="27" y="593"/>
                    <a:pt x="15" y="582"/>
                    <a:pt x="0" y="558"/>
                  </a:cubicBezTo>
                  <a:lnTo>
                    <a:pt x="0" y="558"/>
                  </a:lnTo>
                  <a:cubicBezTo>
                    <a:pt x="120" y="1003"/>
                    <a:pt x="111" y="1294"/>
                    <a:pt x="255" y="1294"/>
                  </a:cubicBezTo>
                  <a:cubicBezTo>
                    <a:pt x="302" y="1294"/>
                    <a:pt x="365" y="1262"/>
                    <a:pt x="455" y="1195"/>
                  </a:cubicBezTo>
                  <a:cubicBezTo>
                    <a:pt x="569" y="172"/>
                    <a:pt x="114" y="967"/>
                    <a:pt x="228" y="35"/>
                  </a:cubicBezTo>
                  <a:cubicBezTo>
                    <a:pt x="213" y="11"/>
                    <a:pt x="20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15"/>
            <p:cNvSpPr/>
            <p:nvPr/>
          </p:nvSpPr>
          <p:spPr>
            <a:xfrm>
              <a:off x="9172393" y="14643"/>
              <a:ext cx="3154" cy="7817"/>
            </a:xfrm>
            <a:custGeom>
              <a:avLst/>
              <a:gdLst/>
              <a:ahLst/>
              <a:cxnLst/>
              <a:rect l="l" t="t" r="r" b="b"/>
              <a:pathLst>
                <a:path w="92" h="297" extrusionOk="0">
                  <a:moveTo>
                    <a:pt x="0" y="0"/>
                  </a:moveTo>
                  <a:lnTo>
                    <a:pt x="0" y="0"/>
                  </a:lnTo>
                  <a:cubicBezTo>
                    <a:pt x="46" y="160"/>
                    <a:pt x="69" y="251"/>
                    <a:pt x="91" y="296"/>
                  </a:cubicBezTo>
                  <a:cubicBezTo>
                    <a:pt x="69" y="205"/>
                    <a:pt x="46" y="91"/>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140"/>
        <p:cNvGrpSpPr/>
        <p:nvPr/>
      </p:nvGrpSpPr>
      <p:grpSpPr>
        <a:xfrm>
          <a:off x="0" y="0"/>
          <a:ext cx="0" cy="0"/>
          <a:chOff x="0" y="0"/>
          <a:chExt cx="0" cy="0"/>
        </a:xfrm>
      </p:grpSpPr>
      <p:sp>
        <p:nvSpPr>
          <p:cNvPr id="141" name="Google Shape;141;p16"/>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2" name="Google Shape;142;p16"/>
          <p:cNvSpPr txBox="1">
            <a:spLocks noGrp="1"/>
          </p:cNvSpPr>
          <p:nvPr>
            <p:ph type="body" idx="1"/>
          </p:nvPr>
        </p:nvSpPr>
        <p:spPr>
          <a:xfrm>
            <a:off x="721775" y="1072925"/>
            <a:ext cx="7709100" cy="3535500"/>
          </a:xfrm>
          <a:prstGeom prst="rect">
            <a:avLst/>
          </a:prstGeom>
        </p:spPr>
        <p:txBody>
          <a:bodyPr spcFirstLastPara="1" wrap="square" lIns="91425" tIns="91425" rIns="91425" bIns="91425" anchor="ctr" anchorCtr="0">
            <a:noAutofit/>
          </a:bodyPr>
          <a:lstStyle>
            <a:lvl1pPr marL="457200" lvl="0" indent="-330200">
              <a:lnSpc>
                <a:spcPct val="100000"/>
              </a:lnSpc>
              <a:spcBef>
                <a:spcPts val="0"/>
              </a:spcBef>
              <a:spcAft>
                <a:spcPts val="0"/>
              </a:spcAft>
              <a:buSzPts val="1600"/>
              <a:buAutoNum type="arabicPeriod"/>
              <a:defRPr sz="1400"/>
            </a:lvl1pPr>
            <a:lvl2pPr marL="914400" lvl="1" indent="-330200">
              <a:spcBef>
                <a:spcPts val="0"/>
              </a:spcBef>
              <a:spcAft>
                <a:spcPts val="0"/>
              </a:spcAft>
              <a:buSzPts val="1600"/>
              <a:buAutoNum type="alphaLcPeriod"/>
              <a:defRPr/>
            </a:lvl2pPr>
            <a:lvl3pPr marL="1371600" lvl="2" indent="-330200">
              <a:spcBef>
                <a:spcPts val="1600"/>
              </a:spcBef>
              <a:spcAft>
                <a:spcPts val="0"/>
              </a:spcAft>
              <a:buSzPts val="1600"/>
              <a:buAutoNum type="romanLcPeriod"/>
              <a:defRPr/>
            </a:lvl3pPr>
            <a:lvl4pPr marL="1828800" lvl="3" indent="-330200">
              <a:spcBef>
                <a:spcPts val="1600"/>
              </a:spcBef>
              <a:spcAft>
                <a:spcPts val="0"/>
              </a:spcAft>
              <a:buSzPts val="1600"/>
              <a:buAutoNum type="arabicPeriod"/>
              <a:defRPr/>
            </a:lvl4pPr>
            <a:lvl5pPr marL="2286000" lvl="4" indent="-330200">
              <a:spcBef>
                <a:spcPts val="1600"/>
              </a:spcBef>
              <a:spcAft>
                <a:spcPts val="0"/>
              </a:spcAft>
              <a:buSzPts val="1600"/>
              <a:buAutoNum type="alphaLcPeriod"/>
              <a:defRPr/>
            </a:lvl5pPr>
            <a:lvl6pPr marL="2743200" lvl="5" indent="-330200">
              <a:spcBef>
                <a:spcPts val="1600"/>
              </a:spcBef>
              <a:spcAft>
                <a:spcPts val="0"/>
              </a:spcAft>
              <a:buSzPts val="1600"/>
              <a:buAutoNum type="romanLcPeriod"/>
              <a:defRPr/>
            </a:lvl6pPr>
            <a:lvl7pPr marL="3200400" lvl="6" indent="-330200">
              <a:spcBef>
                <a:spcPts val="1600"/>
              </a:spcBef>
              <a:spcAft>
                <a:spcPts val="0"/>
              </a:spcAft>
              <a:buSzPts val="1600"/>
              <a:buAutoNum type="arabicPeriod"/>
              <a:defRPr/>
            </a:lvl7pPr>
            <a:lvl8pPr marL="3657600" lvl="7" indent="-330200">
              <a:spcBef>
                <a:spcPts val="1600"/>
              </a:spcBef>
              <a:spcAft>
                <a:spcPts val="0"/>
              </a:spcAft>
              <a:buSzPts val="1600"/>
              <a:buAutoNum type="alphaLcPeriod"/>
              <a:defRPr/>
            </a:lvl8pPr>
            <a:lvl9pPr marL="4114800" lvl="8" indent="-330200">
              <a:spcBef>
                <a:spcPts val="1600"/>
              </a:spcBef>
              <a:spcAft>
                <a:spcPts val="1600"/>
              </a:spcAft>
              <a:buSzPts val="1600"/>
              <a:buAutoNum type="romanLcPeriod"/>
              <a:defRPr/>
            </a:lvl9pPr>
          </a:lstStyle>
          <a:p>
            <a:endParaRPr/>
          </a:p>
        </p:txBody>
      </p:sp>
      <p:sp>
        <p:nvSpPr>
          <p:cNvPr id="143" name="Google Shape;143;p16"/>
          <p:cNvSpPr/>
          <p:nvPr/>
        </p:nvSpPr>
        <p:spPr>
          <a:xfrm>
            <a:off x="8318200" y="3894876"/>
            <a:ext cx="1565735" cy="1248635"/>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16"/>
          <p:cNvSpPr/>
          <p:nvPr/>
        </p:nvSpPr>
        <p:spPr>
          <a:xfrm>
            <a:off x="8826663" y="3570450"/>
            <a:ext cx="301800" cy="24480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16"/>
          <p:cNvSpPr/>
          <p:nvPr/>
        </p:nvSpPr>
        <p:spPr>
          <a:xfrm>
            <a:off x="8530938" y="3221725"/>
            <a:ext cx="406350" cy="3381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16"/>
          <p:cNvSpPr/>
          <p:nvPr/>
        </p:nvSpPr>
        <p:spPr>
          <a:xfrm>
            <a:off x="8997739" y="3303601"/>
            <a:ext cx="214850" cy="17452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16"/>
          <p:cNvSpPr/>
          <p:nvPr/>
        </p:nvSpPr>
        <p:spPr>
          <a:xfrm rot="10800000">
            <a:off x="-635751" y="39026"/>
            <a:ext cx="1565735" cy="1248635"/>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16"/>
          <p:cNvSpPr/>
          <p:nvPr/>
        </p:nvSpPr>
        <p:spPr>
          <a:xfrm rot="10800000">
            <a:off x="119720" y="1423961"/>
            <a:ext cx="301800" cy="24480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16"/>
          <p:cNvSpPr/>
          <p:nvPr/>
        </p:nvSpPr>
        <p:spPr>
          <a:xfrm rot="10800000">
            <a:off x="310895" y="1679337"/>
            <a:ext cx="406350" cy="3381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6"/>
          <p:cNvSpPr/>
          <p:nvPr/>
        </p:nvSpPr>
        <p:spPr>
          <a:xfrm rot="10800000">
            <a:off x="35596" y="1761086"/>
            <a:ext cx="214850" cy="17452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151"/>
        <p:cNvGrpSpPr/>
        <p:nvPr/>
      </p:nvGrpSpPr>
      <p:grpSpPr>
        <a:xfrm>
          <a:off x="0" y="0"/>
          <a:ext cx="0" cy="0"/>
          <a:chOff x="0" y="0"/>
          <a:chExt cx="0" cy="0"/>
        </a:xfrm>
      </p:grpSpPr>
      <p:sp>
        <p:nvSpPr>
          <p:cNvPr id="152" name="Google Shape;152;p17"/>
          <p:cNvSpPr txBox="1">
            <a:spLocks noGrp="1"/>
          </p:cNvSpPr>
          <p:nvPr>
            <p:ph type="title"/>
          </p:nvPr>
        </p:nvSpPr>
        <p:spPr>
          <a:xfrm>
            <a:off x="979825" y="3237825"/>
            <a:ext cx="2141400" cy="58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1pPr>
            <a:lvl2pPr lvl="1"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2pPr>
            <a:lvl3pPr lvl="2"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3pPr>
            <a:lvl4pPr lvl="3"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4pPr>
            <a:lvl5pPr lvl="4"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5pPr>
            <a:lvl6pPr lvl="5"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6pPr>
            <a:lvl7pPr lvl="6"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7pPr>
            <a:lvl8pPr lvl="7"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8pPr>
            <a:lvl9pPr lvl="8"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9pPr>
          </a:lstStyle>
          <a:p>
            <a:endParaRPr/>
          </a:p>
        </p:txBody>
      </p:sp>
      <p:sp>
        <p:nvSpPr>
          <p:cNvPr id="153" name="Google Shape;153;p17"/>
          <p:cNvSpPr txBox="1">
            <a:spLocks noGrp="1"/>
          </p:cNvSpPr>
          <p:nvPr>
            <p:ph type="title" idx="2"/>
          </p:nvPr>
        </p:nvSpPr>
        <p:spPr>
          <a:xfrm>
            <a:off x="979825" y="2882670"/>
            <a:ext cx="2141400" cy="29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54" name="Google Shape;154;p17"/>
          <p:cNvSpPr txBox="1">
            <a:spLocks noGrp="1"/>
          </p:cNvSpPr>
          <p:nvPr>
            <p:ph type="title" idx="3"/>
          </p:nvPr>
        </p:nvSpPr>
        <p:spPr>
          <a:xfrm>
            <a:off x="3501300" y="3237825"/>
            <a:ext cx="2141400" cy="58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1pPr>
            <a:lvl2pPr lvl="1"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2pPr>
            <a:lvl3pPr lvl="2"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3pPr>
            <a:lvl4pPr lvl="3"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4pPr>
            <a:lvl5pPr lvl="4"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5pPr>
            <a:lvl6pPr lvl="5"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6pPr>
            <a:lvl7pPr lvl="6"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7pPr>
            <a:lvl8pPr lvl="7"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8pPr>
            <a:lvl9pPr lvl="8"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9pPr>
          </a:lstStyle>
          <a:p>
            <a:endParaRPr/>
          </a:p>
        </p:txBody>
      </p:sp>
      <p:sp>
        <p:nvSpPr>
          <p:cNvPr id="155" name="Google Shape;155;p17"/>
          <p:cNvSpPr txBox="1">
            <a:spLocks noGrp="1"/>
          </p:cNvSpPr>
          <p:nvPr>
            <p:ph type="title" idx="4"/>
          </p:nvPr>
        </p:nvSpPr>
        <p:spPr>
          <a:xfrm>
            <a:off x="3501350" y="2882670"/>
            <a:ext cx="2141400" cy="29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56" name="Google Shape;156;p17"/>
          <p:cNvSpPr txBox="1">
            <a:spLocks noGrp="1"/>
          </p:cNvSpPr>
          <p:nvPr>
            <p:ph type="title" idx="5"/>
          </p:nvPr>
        </p:nvSpPr>
        <p:spPr>
          <a:xfrm>
            <a:off x="6022775" y="3237825"/>
            <a:ext cx="2141400" cy="58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1pPr>
            <a:lvl2pPr lvl="1"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2pPr>
            <a:lvl3pPr lvl="2"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3pPr>
            <a:lvl4pPr lvl="3"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4pPr>
            <a:lvl5pPr lvl="4"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5pPr>
            <a:lvl6pPr lvl="5"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6pPr>
            <a:lvl7pPr lvl="6"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7pPr>
            <a:lvl8pPr lvl="7"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8pPr>
            <a:lvl9pPr lvl="8"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9pPr>
          </a:lstStyle>
          <a:p>
            <a:endParaRPr/>
          </a:p>
        </p:txBody>
      </p:sp>
      <p:sp>
        <p:nvSpPr>
          <p:cNvPr id="157" name="Google Shape;157;p17"/>
          <p:cNvSpPr txBox="1">
            <a:spLocks noGrp="1"/>
          </p:cNvSpPr>
          <p:nvPr>
            <p:ph type="title" idx="6"/>
          </p:nvPr>
        </p:nvSpPr>
        <p:spPr>
          <a:xfrm>
            <a:off x="6022775" y="2882670"/>
            <a:ext cx="2141400" cy="29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58" name="Google Shape;158;p17"/>
          <p:cNvSpPr txBox="1">
            <a:spLocks noGrp="1"/>
          </p:cNvSpPr>
          <p:nvPr>
            <p:ph type="title" idx="7"/>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9" name="Google Shape;159;p17"/>
          <p:cNvSpPr/>
          <p:nvPr/>
        </p:nvSpPr>
        <p:spPr>
          <a:xfrm>
            <a:off x="-16446" y="-130074"/>
            <a:ext cx="1461126" cy="3367964"/>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17"/>
          <p:cNvSpPr/>
          <p:nvPr/>
        </p:nvSpPr>
        <p:spPr>
          <a:xfrm>
            <a:off x="-214312" y="-147700"/>
            <a:ext cx="1342825" cy="2698675"/>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17"/>
          <p:cNvSpPr/>
          <p:nvPr/>
        </p:nvSpPr>
        <p:spPr>
          <a:xfrm rot="5400000">
            <a:off x="7749090" y="3018161"/>
            <a:ext cx="2664544" cy="1517877"/>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17"/>
          <p:cNvSpPr/>
          <p:nvPr/>
        </p:nvSpPr>
        <p:spPr>
          <a:xfrm rot="5400000">
            <a:off x="7693298" y="3009409"/>
            <a:ext cx="2692483" cy="1575618"/>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1"/>
        </a:solidFill>
        <a:effectLst/>
      </p:bgPr>
    </p:bg>
    <p:spTree>
      <p:nvGrpSpPr>
        <p:cNvPr id="1" name="Shape 163"/>
        <p:cNvGrpSpPr/>
        <p:nvPr/>
      </p:nvGrpSpPr>
      <p:grpSpPr>
        <a:xfrm>
          <a:off x="0" y="0"/>
          <a:ext cx="0" cy="0"/>
          <a:chOff x="0" y="0"/>
          <a:chExt cx="0" cy="0"/>
        </a:xfrm>
      </p:grpSpPr>
      <p:sp>
        <p:nvSpPr>
          <p:cNvPr id="164" name="Google Shape;164;p18"/>
          <p:cNvSpPr txBox="1">
            <a:spLocks noGrp="1"/>
          </p:cNvSpPr>
          <p:nvPr>
            <p:ph type="title"/>
          </p:nvPr>
        </p:nvSpPr>
        <p:spPr>
          <a:xfrm>
            <a:off x="2546947" y="1899755"/>
            <a:ext cx="1842300" cy="58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1pPr>
            <a:lvl2pPr lvl="1"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2pPr>
            <a:lvl3pPr lvl="2"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3pPr>
            <a:lvl4pPr lvl="3"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4pPr>
            <a:lvl5pPr lvl="4"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5pPr>
            <a:lvl6pPr lvl="5"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6pPr>
            <a:lvl7pPr lvl="6"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7pPr>
            <a:lvl8pPr lvl="7"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8pPr>
            <a:lvl9pPr lvl="8"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9pPr>
          </a:lstStyle>
          <a:p>
            <a:endParaRPr/>
          </a:p>
        </p:txBody>
      </p:sp>
      <p:sp>
        <p:nvSpPr>
          <p:cNvPr id="165" name="Google Shape;165;p18"/>
          <p:cNvSpPr txBox="1">
            <a:spLocks noGrp="1"/>
          </p:cNvSpPr>
          <p:nvPr>
            <p:ph type="title" idx="2"/>
          </p:nvPr>
        </p:nvSpPr>
        <p:spPr>
          <a:xfrm>
            <a:off x="2546960" y="1538754"/>
            <a:ext cx="1842300" cy="268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panose="020B0604020202020204"/>
              <a:buNone/>
              <a:defRPr sz="2200" b="1">
                <a:latin typeface="Yanone Kaffeesatz" panose="020B0604020202020204"/>
                <a:ea typeface="Yanone Kaffeesatz" panose="020B0604020202020204"/>
                <a:cs typeface="Yanone Kaffeesatz" panose="020B0604020202020204"/>
                <a:sym typeface="Yanone Kaffeesatz" panose="020B0604020202020204"/>
              </a:defRPr>
            </a:lvl1pPr>
            <a:lvl2pPr lvl="1"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2pPr>
            <a:lvl3pPr lvl="2"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3pPr>
            <a:lvl4pPr lvl="3"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4pPr>
            <a:lvl5pPr lvl="4"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5pPr>
            <a:lvl6pPr lvl="5"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6pPr>
            <a:lvl7pPr lvl="6"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7pPr>
            <a:lvl8pPr lvl="7"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8pPr>
            <a:lvl9pPr lvl="8"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9pPr>
          </a:lstStyle>
          <a:p>
            <a:endParaRPr/>
          </a:p>
        </p:txBody>
      </p:sp>
      <p:sp>
        <p:nvSpPr>
          <p:cNvPr id="166" name="Google Shape;166;p18"/>
          <p:cNvSpPr txBox="1">
            <a:spLocks noGrp="1"/>
          </p:cNvSpPr>
          <p:nvPr>
            <p:ph type="title" idx="3"/>
          </p:nvPr>
        </p:nvSpPr>
        <p:spPr>
          <a:xfrm>
            <a:off x="5751972" y="1899755"/>
            <a:ext cx="1842300" cy="58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1pPr>
            <a:lvl2pPr lvl="1"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2pPr>
            <a:lvl3pPr lvl="2"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3pPr>
            <a:lvl4pPr lvl="3"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4pPr>
            <a:lvl5pPr lvl="4"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5pPr>
            <a:lvl6pPr lvl="5"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6pPr>
            <a:lvl7pPr lvl="6"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7pPr>
            <a:lvl8pPr lvl="7"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8pPr>
            <a:lvl9pPr lvl="8"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9pPr>
          </a:lstStyle>
          <a:p>
            <a:endParaRPr/>
          </a:p>
        </p:txBody>
      </p:sp>
      <p:sp>
        <p:nvSpPr>
          <p:cNvPr id="167" name="Google Shape;167;p18"/>
          <p:cNvSpPr txBox="1">
            <a:spLocks noGrp="1"/>
          </p:cNvSpPr>
          <p:nvPr>
            <p:ph type="title" idx="4"/>
          </p:nvPr>
        </p:nvSpPr>
        <p:spPr>
          <a:xfrm>
            <a:off x="5751985" y="1538754"/>
            <a:ext cx="1842300" cy="268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panose="020B0604020202020204"/>
              <a:buNone/>
              <a:defRPr sz="2200" b="1">
                <a:latin typeface="Yanone Kaffeesatz" panose="020B0604020202020204"/>
                <a:ea typeface="Yanone Kaffeesatz" panose="020B0604020202020204"/>
                <a:cs typeface="Yanone Kaffeesatz" panose="020B0604020202020204"/>
                <a:sym typeface="Yanone Kaffeesatz" panose="020B0604020202020204"/>
              </a:defRPr>
            </a:lvl1pPr>
            <a:lvl2pPr lvl="1"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2pPr>
            <a:lvl3pPr lvl="2"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3pPr>
            <a:lvl4pPr lvl="3"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4pPr>
            <a:lvl5pPr lvl="4"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5pPr>
            <a:lvl6pPr lvl="5"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6pPr>
            <a:lvl7pPr lvl="6"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7pPr>
            <a:lvl8pPr lvl="7"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8pPr>
            <a:lvl9pPr lvl="8"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9pPr>
          </a:lstStyle>
          <a:p>
            <a:endParaRPr/>
          </a:p>
        </p:txBody>
      </p:sp>
      <p:sp>
        <p:nvSpPr>
          <p:cNvPr id="168" name="Google Shape;168;p18"/>
          <p:cNvSpPr txBox="1">
            <a:spLocks noGrp="1"/>
          </p:cNvSpPr>
          <p:nvPr>
            <p:ph type="title" idx="5"/>
          </p:nvPr>
        </p:nvSpPr>
        <p:spPr>
          <a:xfrm>
            <a:off x="2546947" y="3466575"/>
            <a:ext cx="1842300" cy="58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1pPr>
            <a:lvl2pPr lvl="1"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2pPr>
            <a:lvl3pPr lvl="2"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3pPr>
            <a:lvl4pPr lvl="3"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4pPr>
            <a:lvl5pPr lvl="4"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5pPr>
            <a:lvl6pPr lvl="5"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6pPr>
            <a:lvl7pPr lvl="6"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7pPr>
            <a:lvl8pPr lvl="7"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8pPr>
            <a:lvl9pPr lvl="8"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9pPr>
          </a:lstStyle>
          <a:p>
            <a:endParaRPr/>
          </a:p>
        </p:txBody>
      </p:sp>
      <p:sp>
        <p:nvSpPr>
          <p:cNvPr id="169" name="Google Shape;169;p18"/>
          <p:cNvSpPr txBox="1">
            <a:spLocks noGrp="1"/>
          </p:cNvSpPr>
          <p:nvPr>
            <p:ph type="title" idx="6"/>
          </p:nvPr>
        </p:nvSpPr>
        <p:spPr>
          <a:xfrm>
            <a:off x="2546960" y="3100720"/>
            <a:ext cx="1842300" cy="268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panose="020B0604020202020204"/>
              <a:buNone/>
              <a:defRPr sz="2200" b="1">
                <a:latin typeface="Yanone Kaffeesatz" panose="020B0604020202020204"/>
                <a:ea typeface="Yanone Kaffeesatz" panose="020B0604020202020204"/>
                <a:cs typeface="Yanone Kaffeesatz" panose="020B0604020202020204"/>
                <a:sym typeface="Yanone Kaffeesatz" panose="020B0604020202020204"/>
              </a:defRPr>
            </a:lvl1pPr>
            <a:lvl2pPr lvl="1"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2pPr>
            <a:lvl3pPr lvl="2"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3pPr>
            <a:lvl4pPr lvl="3"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4pPr>
            <a:lvl5pPr lvl="4"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5pPr>
            <a:lvl6pPr lvl="5"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6pPr>
            <a:lvl7pPr lvl="6"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7pPr>
            <a:lvl8pPr lvl="7"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8pPr>
            <a:lvl9pPr lvl="8"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9pPr>
          </a:lstStyle>
          <a:p>
            <a:endParaRPr/>
          </a:p>
        </p:txBody>
      </p:sp>
      <p:sp>
        <p:nvSpPr>
          <p:cNvPr id="170" name="Google Shape;170;p18"/>
          <p:cNvSpPr txBox="1">
            <a:spLocks noGrp="1"/>
          </p:cNvSpPr>
          <p:nvPr>
            <p:ph type="title" idx="7"/>
          </p:nvPr>
        </p:nvSpPr>
        <p:spPr>
          <a:xfrm>
            <a:off x="5751972" y="3466575"/>
            <a:ext cx="1842300" cy="58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1pPr>
            <a:lvl2pPr lvl="1"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2pPr>
            <a:lvl3pPr lvl="2"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3pPr>
            <a:lvl4pPr lvl="3"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4pPr>
            <a:lvl5pPr lvl="4"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5pPr>
            <a:lvl6pPr lvl="5"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6pPr>
            <a:lvl7pPr lvl="6"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7pPr>
            <a:lvl8pPr lvl="7"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8pPr>
            <a:lvl9pPr lvl="8" algn="ctr" rtl="0">
              <a:spcBef>
                <a:spcPts val="0"/>
              </a:spcBef>
              <a:spcAft>
                <a:spcPts val="0"/>
              </a:spcAft>
              <a:buSzPts val="1600"/>
              <a:buFont typeface="Yanone Kaffeesatz" panose="020B0604020202020204"/>
              <a:buNone/>
              <a:defRPr sz="1600">
                <a:latin typeface="Yanone Kaffeesatz" panose="020B0604020202020204"/>
                <a:ea typeface="Yanone Kaffeesatz" panose="020B0604020202020204"/>
                <a:cs typeface="Yanone Kaffeesatz" panose="020B0604020202020204"/>
                <a:sym typeface="Yanone Kaffeesatz" panose="020B0604020202020204"/>
              </a:defRPr>
            </a:lvl9pPr>
          </a:lstStyle>
          <a:p>
            <a:endParaRPr/>
          </a:p>
        </p:txBody>
      </p:sp>
      <p:sp>
        <p:nvSpPr>
          <p:cNvPr id="171" name="Google Shape;171;p18"/>
          <p:cNvSpPr txBox="1">
            <a:spLocks noGrp="1"/>
          </p:cNvSpPr>
          <p:nvPr>
            <p:ph type="title" idx="8"/>
          </p:nvPr>
        </p:nvSpPr>
        <p:spPr>
          <a:xfrm>
            <a:off x="5751985" y="3100720"/>
            <a:ext cx="1842300" cy="268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panose="020B0604020202020204"/>
              <a:buNone/>
              <a:defRPr sz="2200" b="1">
                <a:latin typeface="Yanone Kaffeesatz" panose="020B0604020202020204"/>
                <a:ea typeface="Yanone Kaffeesatz" panose="020B0604020202020204"/>
                <a:cs typeface="Yanone Kaffeesatz" panose="020B0604020202020204"/>
                <a:sym typeface="Yanone Kaffeesatz" panose="020B0604020202020204"/>
              </a:defRPr>
            </a:lvl1pPr>
            <a:lvl2pPr lvl="1"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2pPr>
            <a:lvl3pPr lvl="2"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3pPr>
            <a:lvl4pPr lvl="3"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4pPr>
            <a:lvl5pPr lvl="4"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5pPr>
            <a:lvl6pPr lvl="5"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6pPr>
            <a:lvl7pPr lvl="6"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7pPr>
            <a:lvl8pPr lvl="7"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8pPr>
            <a:lvl9pPr lvl="8" rtl="0">
              <a:spcBef>
                <a:spcPts val="0"/>
              </a:spcBef>
              <a:spcAft>
                <a:spcPts val="0"/>
              </a:spcAft>
              <a:buSzPts val="2000"/>
              <a:buFont typeface="Yanone Kaffeesatz" panose="020B0604020202020204"/>
              <a:buNone/>
              <a:defRPr sz="2000" b="1">
                <a:latin typeface="Yanone Kaffeesatz" panose="020B0604020202020204"/>
                <a:ea typeface="Yanone Kaffeesatz" panose="020B0604020202020204"/>
                <a:cs typeface="Yanone Kaffeesatz" panose="020B0604020202020204"/>
                <a:sym typeface="Yanone Kaffeesatz" panose="020B0604020202020204"/>
              </a:defRPr>
            </a:lvl9pPr>
          </a:lstStyle>
          <a:p>
            <a:endParaRPr/>
          </a:p>
        </p:txBody>
      </p:sp>
      <p:sp>
        <p:nvSpPr>
          <p:cNvPr id="172" name="Google Shape;172;p18"/>
          <p:cNvSpPr txBox="1">
            <a:spLocks noGrp="1"/>
          </p:cNvSpPr>
          <p:nvPr>
            <p:ph type="title" idx="9"/>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3" name="Google Shape;173;p18"/>
          <p:cNvSpPr/>
          <p:nvPr/>
        </p:nvSpPr>
        <p:spPr>
          <a:xfrm rot="5400000">
            <a:off x="276200" y="131525"/>
            <a:ext cx="595800" cy="1411725"/>
          </a:xfrm>
          <a:custGeom>
            <a:avLst/>
            <a:gdLst/>
            <a:ahLst/>
            <a:cxnLst/>
            <a:rect l="l" t="t" r="r" b="b"/>
            <a:pathLst>
              <a:path w="23832" h="56469" extrusionOk="0">
                <a:moveTo>
                  <a:pt x="21939" y="1"/>
                </a:moveTo>
                <a:cubicBezTo>
                  <a:pt x="21882" y="1"/>
                  <a:pt x="21823" y="1"/>
                  <a:pt x="21763" y="3"/>
                </a:cubicBezTo>
                <a:cubicBezTo>
                  <a:pt x="15077" y="162"/>
                  <a:pt x="8414" y="231"/>
                  <a:pt x="1752" y="276"/>
                </a:cubicBezTo>
                <a:cubicBezTo>
                  <a:pt x="546" y="276"/>
                  <a:pt x="137" y="663"/>
                  <a:pt x="114" y="1891"/>
                </a:cubicBezTo>
                <a:cubicBezTo>
                  <a:pt x="1" y="7416"/>
                  <a:pt x="46" y="12942"/>
                  <a:pt x="46" y="18468"/>
                </a:cubicBezTo>
                <a:cubicBezTo>
                  <a:pt x="92" y="26177"/>
                  <a:pt x="501" y="33908"/>
                  <a:pt x="524" y="41617"/>
                </a:cubicBezTo>
                <a:cubicBezTo>
                  <a:pt x="546" y="45892"/>
                  <a:pt x="615" y="50167"/>
                  <a:pt x="569" y="54443"/>
                </a:cubicBezTo>
                <a:cubicBezTo>
                  <a:pt x="569" y="55693"/>
                  <a:pt x="910" y="56148"/>
                  <a:pt x="2252" y="56239"/>
                </a:cubicBezTo>
                <a:cubicBezTo>
                  <a:pt x="3875" y="56378"/>
                  <a:pt x="5502" y="56401"/>
                  <a:pt x="7060" y="56401"/>
                </a:cubicBezTo>
                <a:cubicBezTo>
                  <a:pt x="7858" y="56401"/>
                  <a:pt x="8637" y="56395"/>
                  <a:pt x="9388" y="56395"/>
                </a:cubicBezTo>
                <a:cubicBezTo>
                  <a:pt x="10293" y="56395"/>
                  <a:pt x="11157" y="56404"/>
                  <a:pt x="11962" y="56444"/>
                </a:cubicBezTo>
                <a:cubicBezTo>
                  <a:pt x="14131" y="56444"/>
                  <a:pt x="16063" y="56419"/>
                  <a:pt x="17895" y="56419"/>
                </a:cubicBezTo>
                <a:cubicBezTo>
                  <a:pt x="19117" y="56419"/>
                  <a:pt x="20294" y="56430"/>
                  <a:pt x="21467" y="56466"/>
                </a:cubicBezTo>
                <a:cubicBezTo>
                  <a:pt x="21520" y="56468"/>
                  <a:pt x="21572" y="56469"/>
                  <a:pt x="21623" y="56469"/>
                </a:cubicBezTo>
                <a:cubicBezTo>
                  <a:pt x="22996" y="56469"/>
                  <a:pt x="23378" y="55869"/>
                  <a:pt x="23400" y="54465"/>
                </a:cubicBezTo>
                <a:cubicBezTo>
                  <a:pt x="23491" y="37001"/>
                  <a:pt x="23627" y="19537"/>
                  <a:pt x="23809" y="2073"/>
                </a:cubicBezTo>
                <a:cubicBezTo>
                  <a:pt x="23831" y="563"/>
                  <a:pt x="23390" y="1"/>
                  <a:pt x="219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18"/>
          <p:cNvSpPr/>
          <p:nvPr/>
        </p:nvSpPr>
        <p:spPr>
          <a:xfrm rot="-5400000">
            <a:off x="7829304" y="2577144"/>
            <a:ext cx="3021142" cy="2294557"/>
          </a:xfrm>
          <a:custGeom>
            <a:avLst/>
            <a:gdLst/>
            <a:ahLst/>
            <a:cxnLst/>
            <a:rect l="l" t="t" r="r" b="b"/>
            <a:pathLst>
              <a:path w="72519" h="59657" extrusionOk="0">
                <a:moveTo>
                  <a:pt x="64560" y="1"/>
                </a:moveTo>
                <a:cubicBezTo>
                  <a:pt x="54508" y="228"/>
                  <a:pt x="44480" y="888"/>
                  <a:pt x="34497" y="1979"/>
                </a:cubicBezTo>
                <a:cubicBezTo>
                  <a:pt x="33110" y="2116"/>
                  <a:pt x="31723" y="2298"/>
                  <a:pt x="30495" y="2934"/>
                </a:cubicBezTo>
                <a:cubicBezTo>
                  <a:pt x="28903" y="3753"/>
                  <a:pt x="27812" y="5231"/>
                  <a:pt x="26652" y="6573"/>
                </a:cubicBezTo>
                <a:cubicBezTo>
                  <a:pt x="21194" y="12917"/>
                  <a:pt x="13099" y="16919"/>
                  <a:pt x="4731" y="17420"/>
                </a:cubicBezTo>
                <a:cubicBezTo>
                  <a:pt x="3366" y="22081"/>
                  <a:pt x="2025" y="26766"/>
                  <a:pt x="683" y="31427"/>
                </a:cubicBezTo>
                <a:cubicBezTo>
                  <a:pt x="342" y="32587"/>
                  <a:pt x="1" y="33770"/>
                  <a:pt x="24" y="34975"/>
                </a:cubicBezTo>
                <a:cubicBezTo>
                  <a:pt x="92" y="38136"/>
                  <a:pt x="2548" y="40660"/>
                  <a:pt x="4822" y="42843"/>
                </a:cubicBezTo>
                <a:cubicBezTo>
                  <a:pt x="9279" y="47095"/>
                  <a:pt x="13736" y="51348"/>
                  <a:pt x="18170" y="55600"/>
                </a:cubicBezTo>
                <a:cubicBezTo>
                  <a:pt x="19171" y="56555"/>
                  <a:pt x="20194" y="57510"/>
                  <a:pt x="21422" y="58147"/>
                </a:cubicBezTo>
                <a:cubicBezTo>
                  <a:pt x="23082" y="58965"/>
                  <a:pt x="24992" y="59125"/>
                  <a:pt x="26834" y="59261"/>
                </a:cubicBezTo>
                <a:cubicBezTo>
                  <a:pt x="29551" y="59464"/>
                  <a:pt x="32329" y="59656"/>
                  <a:pt x="35085" y="59656"/>
                </a:cubicBezTo>
                <a:cubicBezTo>
                  <a:pt x="40033" y="59656"/>
                  <a:pt x="44910" y="59038"/>
                  <a:pt x="49233" y="56760"/>
                </a:cubicBezTo>
                <a:cubicBezTo>
                  <a:pt x="52871" y="54850"/>
                  <a:pt x="55850" y="51893"/>
                  <a:pt x="59125" y="49415"/>
                </a:cubicBezTo>
                <a:cubicBezTo>
                  <a:pt x="62877" y="46595"/>
                  <a:pt x="67061" y="44344"/>
                  <a:pt x="71518" y="42820"/>
                </a:cubicBezTo>
                <a:cubicBezTo>
                  <a:pt x="71313" y="39273"/>
                  <a:pt x="72519" y="34111"/>
                  <a:pt x="71927" y="30631"/>
                </a:cubicBezTo>
                <a:cubicBezTo>
                  <a:pt x="70745" y="23559"/>
                  <a:pt x="68789" y="16669"/>
                  <a:pt x="66856" y="9779"/>
                </a:cubicBezTo>
                <a:cubicBezTo>
                  <a:pt x="65856" y="6323"/>
                  <a:pt x="65537" y="3457"/>
                  <a:pt x="64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18"/>
          <p:cNvSpPr/>
          <p:nvPr/>
        </p:nvSpPr>
        <p:spPr>
          <a:xfrm rot="-5400000">
            <a:off x="7763745" y="2534613"/>
            <a:ext cx="3175534" cy="2452523"/>
          </a:xfrm>
          <a:custGeom>
            <a:avLst/>
            <a:gdLst/>
            <a:ahLst/>
            <a:cxnLst/>
            <a:rect l="l" t="t" r="r" b="b"/>
            <a:pathLst>
              <a:path w="76225" h="63764" extrusionOk="0">
                <a:moveTo>
                  <a:pt x="22012" y="55054"/>
                </a:moveTo>
                <a:cubicBezTo>
                  <a:pt x="21830" y="54940"/>
                  <a:pt x="21853" y="54940"/>
                  <a:pt x="21580" y="54713"/>
                </a:cubicBezTo>
                <a:cubicBezTo>
                  <a:pt x="21580" y="54508"/>
                  <a:pt x="22081" y="55009"/>
                  <a:pt x="22012" y="55054"/>
                </a:cubicBezTo>
                <a:close/>
                <a:moveTo>
                  <a:pt x="20148" y="53303"/>
                </a:moveTo>
                <a:cubicBezTo>
                  <a:pt x="20216" y="53167"/>
                  <a:pt x="20466" y="53440"/>
                  <a:pt x="20375" y="53190"/>
                </a:cubicBezTo>
                <a:lnTo>
                  <a:pt x="20580" y="53394"/>
                </a:lnTo>
                <a:cubicBezTo>
                  <a:pt x="20466" y="53440"/>
                  <a:pt x="20352" y="53508"/>
                  <a:pt x="20148" y="53303"/>
                </a:cubicBezTo>
                <a:close/>
                <a:moveTo>
                  <a:pt x="20966" y="54395"/>
                </a:moveTo>
                <a:cubicBezTo>
                  <a:pt x="21194" y="54622"/>
                  <a:pt x="21489" y="54940"/>
                  <a:pt x="21421" y="55168"/>
                </a:cubicBezTo>
                <a:cubicBezTo>
                  <a:pt x="21330" y="55077"/>
                  <a:pt x="21194" y="54918"/>
                  <a:pt x="21125" y="54940"/>
                </a:cubicBezTo>
                <a:cubicBezTo>
                  <a:pt x="21239" y="55031"/>
                  <a:pt x="21080" y="55077"/>
                  <a:pt x="21171" y="55168"/>
                </a:cubicBezTo>
                <a:cubicBezTo>
                  <a:pt x="21307" y="55327"/>
                  <a:pt x="21330" y="55145"/>
                  <a:pt x="21467" y="55259"/>
                </a:cubicBezTo>
                <a:cubicBezTo>
                  <a:pt x="21421" y="55373"/>
                  <a:pt x="21603" y="55532"/>
                  <a:pt x="21626" y="55668"/>
                </a:cubicBezTo>
                <a:cubicBezTo>
                  <a:pt x="21398" y="55532"/>
                  <a:pt x="21216" y="55373"/>
                  <a:pt x="21057" y="55145"/>
                </a:cubicBezTo>
                <a:cubicBezTo>
                  <a:pt x="20921" y="55213"/>
                  <a:pt x="20102" y="54486"/>
                  <a:pt x="20443" y="54417"/>
                </a:cubicBezTo>
                <a:cubicBezTo>
                  <a:pt x="20671" y="54622"/>
                  <a:pt x="20671" y="54759"/>
                  <a:pt x="20966" y="54986"/>
                </a:cubicBezTo>
                <a:lnTo>
                  <a:pt x="21080" y="54827"/>
                </a:lnTo>
                <a:cubicBezTo>
                  <a:pt x="20739" y="54781"/>
                  <a:pt x="20421" y="54031"/>
                  <a:pt x="19988" y="53940"/>
                </a:cubicBezTo>
                <a:cubicBezTo>
                  <a:pt x="20057" y="54122"/>
                  <a:pt x="20148" y="54099"/>
                  <a:pt x="20330" y="54258"/>
                </a:cubicBezTo>
                <a:cubicBezTo>
                  <a:pt x="19966" y="54440"/>
                  <a:pt x="19329" y="53462"/>
                  <a:pt x="19443" y="53235"/>
                </a:cubicBezTo>
                <a:cubicBezTo>
                  <a:pt x="19284" y="53053"/>
                  <a:pt x="19147" y="52962"/>
                  <a:pt x="19079" y="53076"/>
                </a:cubicBezTo>
                <a:cubicBezTo>
                  <a:pt x="19329" y="53326"/>
                  <a:pt x="19374" y="53508"/>
                  <a:pt x="19443" y="53690"/>
                </a:cubicBezTo>
                <a:cubicBezTo>
                  <a:pt x="19193" y="53349"/>
                  <a:pt x="18897" y="53008"/>
                  <a:pt x="18851" y="52757"/>
                </a:cubicBezTo>
                <a:cubicBezTo>
                  <a:pt x="19079" y="52803"/>
                  <a:pt x="19306" y="52871"/>
                  <a:pt x="19534" y="52985"/>
                </a:cubicBezTo>
                <a:cubicBezTo>
                  <a:pt x="19784" y="53349"/>
                  <a:pt x="19784" y="53462"/>
                  <a:pt x="20102" y="53781"/>
                </a:cubicBezTo>
                <a:cubicBezTo>
                  <a:pt x="20352" y="54031"/>
                  <a:pt x="20739" y="54167"/>
                  <a:pt x="20966" y="54395"/>
                </a:cubicBezTo>
                <a:close/>
                <a:moveTo>
                  <a:pt x="69152" y="44389"/>
                </a:moveTo>
                <a:cubicBezTo>
                  <a:pt x="68925" y="44457"/>
                  <a:pt x="68538" y="44571"/>
                  <a:pt x="68675" y="44730"/>
                </a:cubicBezTo>
                <a:cubicBezTo>
                  <a:pt x="68993" y="44617"/>
                  <a:pt x="69039" y="44435"/>
                  <a:pt x="69289" y="44435"/>
                </a:cubicBezTo>
                <a:cubicBezTo>
                  <a:pt x="69425" y="44344"/>
                  <a:pt x="69266" y="44389"/>
                  <a:pt x="69175" y="44435"/>
                </a:cubicBezTo>
                <a:cubicBezTo>
                  <a:pt x="69198" y="44389"/>
                  <a:pt x="69220" y="44321"/>
                  <a:pt x="69311" y="44275"/>
                </a:cubicBezTo>
                <a:cubicBezTo>
                  <a:pt x="69220" y="44230"/>
                  <a:pt x="69107" y="44344"/>
                  <a:pt x="69152" y="44389"/>
                </a:cubicBezTo>
                <a:close/>
                <a:moveTo>
                  <a:pt x="67515" y="44730"/>
                </a:moveTo>
                <a:cubicBezTo>
                  <a:pt x="67492" y="44912"/>
                  <a:pt x="67538" y="44935"/>
                  <a:pt x="67742" y="44935"/>
                </a:cubicBezTo>
                <a:cubicBezTo>
                  <a:pt x="67992" y="44821"/>
                  <a:pt x="67924" y="44730"/>
                  <a:pt x="67924" y="44639"/>
                </a:cubicBezTo>
                <a:cubicBezTo>
                  <a:pt x="67742" y="44730"/>
                  <a:pt x="67742" y="44571"/>
                  <a:pt x="67515" y="44730"/>
                </a:cubicBezTo>
                <a:close/>
                <a:moveTo>
                  <a:pt x="58942" y="48892"/>
                </a:moveTo>
                <a:cubicBezTo>
                  <a:pt x="58874" y="48755"/>
                  <a:pt x="58646" y="48914"/>
                  <a:pt x="58442" y="49051"/>
                </a:cubicBezTo>
                <a:cubicBezTo>
                  <a:pt x="58510" y="49187"/>
                  <a:pt x="58737" y="49028"/>
                  <a:pt x="58942" y="48892"/>
                </a:cubicBezTo>
                <a:close/>
                <a:moveTo>
                  <a:pt x="60579" y="47459"/>
                </a:moveTo>
                <a:cubicBezTo>
                  <a:pt x="60466" y="47277"/>
                  <a:pt x="60215" y="47686"/>
                  <a:pt x="60124" y="47732"/>
                </a:cubicBezTo>
                <a:cubicBezTo>
                  <a:pt x="59943" y="47846"/>
                  <a:pt x="59829" y="47777"/>
                  <a:pt x="59647" y="47982"/>
                </a:cubicBezTo>
                <a:cubicBezTo>
                  <a:pt x="59761" y="48141"/>
                  <a:pt x="60443" y="47641"/>
                  <a:pt x="60579" y="47459"/>
                </a:cubicBezTo>
                <a:close/>
                <a:moveTo>
                  <a:pt x="61375" y="47186"/>
                </a:moveTo>
                <a:cubicBezTo>
                  <a:pt x="61330" y="47118"/>
                  <a:pt x="61080" y="47345"/>
                  <a:pt x="61057" y="47232"/>
                </a:cubicBezTo>
                <a:cubicBezTo>
                  <a:pt x="60989" y="47482"/>
                  <a:pt x="60511" y="47573"/>
                  <a:pt x="60579" y="47823"/>
                </a:cubicBezTo>
                <a:cubicBezTo>
                  <a:pt x="60898" y="47505"/>
                  <a:pt x="61102" y="47459"/>
                  <a:pt x="61375" y="47186"/>
                </a:cubicBezTo>
                <a:close/>
                <a:moveTo>
                  <a:pt x="60716" y="47300"/>
                </a:moveTo>
                <a:lnTo>
                  <a:pt x="61125" y="47004"/>
                </a:lnTo>
                <a:cubicBezTo>
                  <a:pt x="61170" y="46800"/>
                  <a:pt x="60488" y="47277"/>
                  <a:pt x="60716" y="47300"/>
                </a:cubicBezTo>
                <a:close/>
                <a:moveTo>
                  <a:pt x="61534" y="47027"/>
                </a:moveTo>
                <a:cubicBezTo>
                  <a:pt x="61625" y="46913"/>
                  <a:pt x="61739" y="46845"/>
                  <a:pt x="61830" y="46754"/>
                </a:cubicBezTo>
                <a:cubicBezTo>
                  <a:pt x="61807" y="46777"/>
                  <a:pt x="61989" y="46572"/>
                  <a:pt x="61966" y="46595"/>
                </a:cubicBezTo>
                <a:cubicBezTo>
                  <a:pt x="61989" y="46572"/>
                  <a:pt x="61898" y="46549"/>
                  <a:pt x="61921" y="46527"/>
                </a:cubicBezTo>
                <a:cubicBezTo>
                  <a:pt x="61989" y="46413"/>
                  <a:pt x="62376" y="46186"/>
                  <a:pt x="62148" y="46140"/>
                </a:cubicBezTo>
                <a:cubicBezTo>
                  <a:pt x="61921" y="46345"/>
                  <a:pt x="61921" y="46527"/>
                  <a:pt x="61807" y="46709"/>
                </a:cubicBezTo>
                <a:cubicBezTo>
                  <a:pt x="61671" y="46822"/>
                  <a:pt x="61352" y="46959"/>
                  <a:pt x="61534" y="47027"/>
                </a:cubicBezTo>
                <a:close/>
                <a:moveTo>
                  <a:pt x="57441" y="50302"/>
                </a:moveTo>
                <a:cubicBezTo>
                  <a:pt x="57441" y="50370"/>
                  <a:pt x="57418" y="50438"/>
                  <a:pt x="57350" y="50506"/>
                </a:cubicBezTo>
                <a:cubicBezTo>
                  <a:pt x="57464" y="50506"/>
                  <a:pt x="57646" y="50393"/>
                  <a:pt x="57850" y="50211"/>
                </a:cubicBezTo>
                <a:cubicBezTo>
                  <a:pt x="57782" y="50120"/>
                  <a:pt x="57623" y="50165"/>
                  <a:pt x="57441" y="50302"/>
                </a:cubicBezTo>
                <a:close/>
                <a:moveTo>
                  <a:pt x="57396" y="49960"/>
                </a:moveTo>
                <a:lnTo>
                  <a:pt x="57100" y="50211"/>
                </a:lnTo>
                <a:cubicBezTo>
                  <a:pt x="57168" y="50415"/>
                  <a:pt x="57578" y="50051"/>
                  <a:pt x="57396" y="49960"/>
                </a:cubicBezTo>
                <a:close/>
                <a:moveTo>
                  <a:pt x="54599" y="52598"/>
                </a:moveTo>
                <a:cubicBezTo>
                  <a:pt x="54621" y="52803"/>
                  <a:pt x="54849" y="52462"/>
                  <a:pt x="54872" y="52644"/>
                </a:cubicBezTo>
                <a:cubicBezTo>
                  <a:pt x="54803" y="52780"/>
                  <a:pt x="54576" y="52985"/>
                  <a:pt x="54667" y="53099"/>
                </a:cubicBezTo>
                <a:cubicBezTo>
                  <a:pt x="55031" y="52848"/>
                  <a:pt x="54690" y="52757"/>
                  <a:pt x="55099" y="52507"/>
                </a:cubicBezTo>
                <a:cubicBezTo>
                  <a:pt x="54962" y="52507"/>
                  <a:pt x="54826" y="52416"/>
                  <a:pt x="54599" y="52598"/>
                </a:cubicBezTo>
                <a:close/>
                <a:moveTo>
                  <a:pt x="53735" y="53531"/>
                </a:moveTo>
                <a:lnTo>
                  <a:pt x="54030" y="53303"/>
                </a:lnTo>
                <a:cubicBezTo>
                  <a:pt x="54007" y="53121"/>
                  <a:pt x="53484" y="53440"/>
                  <a:pt x="53735" y="53531"/>
                </a:cubicBezTo>
                <a:close/>
                <a:moveTo>
                  <a:pt x="51984" y="55964"/>
                </a:moveTo>
                <a:cubicBezTo>
                  <a:pt x="51756" y="56077"/>
                  <a:pt x="51802" y="56191"/>
                  <a:pt x="51574" y="56305"/>
                </a:cubicBezTo>
                <a:cubicBezTo>
                  <a:pt x="51711" y="56350"/>
                  <a:pt x="52165" y="56032"/>
                  <a:pt x="51984" y="55964"/>
                </a:cubicBezTo>
                <a:close/>
                <a:moveTo>
                  <a:pt x="50960" y="56601"/>
                </a:moveTo>
                <a:cubicBezTo>
                  <a:pt x="51028" y="56760"/>
                  <a:pt x="51392" y="56646"/>
                  <a:pt x="51483" y="56487"/>
                </a:cubicBezTo>
                <a:cubicBezTo>
                  <a:pt x="51324" y="56510"/>
                  <a:pt x="51233" y="56419"/>
                  <a:pt x="50960" y="56601"/>
                </a:cubicBezTo>
                <a:close/>
                <a:moveTo>
                  <a:pt x="48959" y="57578"/>
                </a:moveTo>
                <a:cubicBezTo>
                  <a:pt x="48823" y="57578"/>
                  <a:pt x="48982" y="57465"/>
                  <a:pt x="48709" y="57647"/>
                </a:cubicBezTo>
                <a:cubicBezTo>
                  <a:pt x="48891" y="57828"/>
                  <a:pt x="49437" y="57328"/>
                  <a:pt x="49755" y="57260"/>
                </a:cubicBezTo>
                <a:cubicBezTo>
                  <a:pt x="49596" y="56987"/>
                  <a:pt x="49278" y="57624"/>
                  <a:pt x="48959" y="57578"/>
                </a:cubicBezTo>
                <a:close/>
                <a:moveTo>
                  <a:pt x="48732" y="57055"/>
                </a:moveTo>
                <a:cubicBezTo>
                  <a:pt x="48845" y="57101"/>
                  <a:pt x="48936" y="57146"/>
                  <a:pt x="49187" y="57033"/>
                </a:cubicBezTo>
                <a:cubicBezTo>
                  <a:pt x="49141" y="56896"/>
                  <a:pt x="48936" y="56987"/>
                  <a:pt x="48732" y="57055"/>
                </a:cubicBezTo>
                <a:close/>
                <a:moveTo>
                  <a:pt x="39340" y="58442"/>
                </a:moveTo>
                <a:lnTo>
                  <a:pt x="38522" y="58465"/>
                </a:lnTo>
                <a:cubicBezTo>
                  <a:pt x="38567" y="58511"/>
                  <a:pt x="38794" y="58670"/>
                  <a:pt x="38794" y="58556"/>
                </a:cubicBezTo>
                <a:cubicBezTo>
                  <a:pt x="38976" y="58533"/>
                  <a:pt x="39431" y="58624"/>
                  <a:pt x="39340" y="58442"/>
                </a:cubicBezTo>
                <a:close/>
                <a:moveTo>
                  <a:pt x="35429" y="58420"/>
                </a:moveTo>
                <a:cubicBezTo>
                  <a:pt x="35611" y="58511"/>
                  <a:pt x="35838" y="58511"/>
                  <a:pt x="36088" y="58465"/>
                </a:cubicBezTo>
                <a:cubicBezTo>
                  <a:pt x="36020" y="58306"/>
                  <a:pt x="35634" y="58397"/>
                  <a:pt x="35429" y="58420"/>
                </a:cubicBezTo>
                <a:close/>
                <a:moveTo>
                  <a:pt x="29084" y="58852"/>
                </a:moveTo>
                <a:cubicBezTo>
                  <a:pt x="28903" y="58874"/>
                  <a:pt x="29585" y="59079"/>
                  <a:pt x="29721" y="58988"/>
                </a:cubicBezTo>
                <a:cubicBezTo>
                  <a:pt x="29676" y="58874"/>
                  <a:pt x="29153" y="58943"/>
                  <a:pt x="29084" y="58852"/>
                </a:cubicBezTo>
                <a:close/>
                <a:moveTo>
                  <a:pt x="26970" y="57601"/>
                </a:moveTo>
                <a:cubicBezTo>
                  <a:pt x="26970" y="57760"/>
                  <a:pt x="27447" y="57760"/>
                  <a:pt x="27629" y="57737"/>
                </a:cubicBezTo>
                <a:cubicBezTo>
                  <a:pt x="27402" y="57601"/>
                  <a:pt x="27197" y="57715"/>
                  <a:pt x="26970" y="57601"/>
                </a:cubicBezTo>
                <a:close/>
                <a:moveTo>
                  <a:pt x="25105" y="56896"/>
                </a:moveTo>
                <a:cubicBezTo>
                  <a:pt x="25128" y="57010"/>
                  <a:pt x="25492" y="57146"/>
                  <a:pt x="25560" y="57033"/>
                </a:cubicBezTo>
                <a:cubicBezTo>
                  <a:pt x="25378" y="56919"/>
                  <a:pt x="25241" y="56919"/>
                  <a:pt x="25105" y="56896"/>
                </a:cubicBezTo>
                <a:close/>
                <a:moveTo>
                  <a:pt x="24787" y="57033"/>
                </a:moveTo>
                <a:cubicBezTo>
                  <a:pt x="24787" y="56964"/>
                  <a:pt x="24377" y="56805"/>
                  <a:pt x="24309" y="56964"/>
                </a:cubicBezTo>
                <a:cubicBezTo>
                  <a:pt x="24468" y="57055"/>
                  <a:pt x="24627" y="57146"/>
                  <a:pt x="24764" y="57192"/>
                </a:cubicBezTo>
                <a:cubicBezTo>
                  <a:pt x="24832" y="57146"/>
                  <a:pt x="24605" y="56942"/>
                  <a:pt x="24787" y="57033"/>
                </a:cubicBezTo>
                <a:close/>
                <a:moveTo>
                  <a:pt x="26833" y="58784"/>
                </a:moveTo>
                <a:cubicBezTo>
                  <a:pt x="26970" y="58965"/>
                  <a:pt x="27174" y="58784"/>
                  <a:pt x="27333" y="58806"/>
                </a:cubicBezTo>
                <a:cubicBezTo>
                  <a:pt x="27197" y="58624"/>
                  <a:pt x="26992" y="58806"/>
                  <a:pt x="26833" y="58784"/>
                </a:cubicBezTo>
                <a:close/>
                <a:moveTo>
                  <a:pt x="70812" y="43457"/>
                </a:moveTo>
                <a:cubicBezTo>
                  <a:pt x="70767" y="43457"/>
                  <a:pt x="70653" y="43434"/>
                  <a:pt x="70517" y="43525"/>
                </a:cubicBezTo>
                <a:cubicBezTo>
                  <a:pt x="70426" y="43593"/>
                  <a:pt x="70608" y="43593"/>
                  <a:pt x="70357" y="43684"/>
                </a:cubicBezTo>
                <a:cubicBezTo>
                  <a:pt x="70221" y="43752"/>
                  <a:pt x="70244" y="43616"/>
                  <a:pt x="70039" y="43730"/>
                </a:cubicBezTo>
                <a:cubicBezTo>
                  <a:pt x="70130" y="43775"/>
                  <a:pt x="70039" y="44003"/>
                  <a:pt x="70244" y="43889"/>
                </a:cubicBezTo>
                <a:lnTo>
                  <a:pt x="70971" y="43571"/>
                </a:lnTo>
                <a:cubicBezTo>
                  <a:pt x="70994" y="43661"/>
                  <a:pt x="71131" y="43639"/>
                  <a:pt x="71153" y="43707"/>
                </a:cubicBezTo>
                <a:cubicBezTo>
                  <a:pt x="70039" y="44207"/>
                  <a:pt x="69880" y="44230"/>
                  <a:pt x="68788" y="44776"/>
                </a:cubicBezTo>
                <a:cubicBezTo>
                  <a:pt x="68493" y="44753"/>
                  <a:pt x="68288" y="44980"/>
                  <a:pt x="68061" y="45094"/>
                </a:cubicBezTo>
                <a:cubicBezTo>
                  <a:pt x="67947" y="45140"/>
                  <a:pt x="67856" y="45140"/>
                  <a:pt x="67697" y="45231"/>
                </a:cubicBezTo>
                <a:cubicBezTo>
                  <a:pt x="67515" y="45322"/>
                  <a:pt x="67515" y="45367"/>
                  <a:pt x="67356" y="45458"/>
                </a:cubicBezTo>
                <a:cubicBezTo>
                  <a:pt x="66719" y="45776"/>
                  <a:pt x="66014" y="46117"/>
                  <a:pt x="65332" y="46504"/>
                </a:cubicBezTo>
                <a:cubicBezTo>
                  <a:pt x="64786" y="46800"/>
                  <a:pt x="64286" y="47163"/>
                  <a:pt x="63717" y="47482"/>
                </a:cubicBezTo>
                <a:cubicBezTo>
                  <a:pt x="63467" y="47641"/>
                  <a:pt x="63194" y="47732"/>
                  <a:pt x="62921" y="47914"/>
                </a:cubicBezTo>
                <a:cubicBezTo>
                  <a:pt x="62012" y="48460"/>
                  <a:pt x="60852" y="49392"/>
                  <a:pt x="60193" y="49892"/>
                </a:cubicBezTo>
                <a:cubicBezTo>
                  <a:pt x="60056" y="50006"/>
                  <a:pt x="59852" y="50120"/>
                  <a:pt x="59692" y="50233"/>
                </a:cubicBezTo>
                <a:cubicBezTo>
                  <a:pt x="59101" y="50711"/>
                  <a:pt x="58578" y="51279"/>
                  <a:pt x="58010" y="51689"/>
                </a:cubicBezTo>
                <a:cubicBezTo>
                  <a:pt x="57691" y="51939"/>
                  <a:pt x="57373" y="52212"/>
                  <a:pt x="57055" y="52485"/>
                </a:cubicBezTo>
                <a:lnTo>
                  <a:pt x="56759" y="52553"/>
                </a:lnTo>
                <a:cubicBezTo>
                  <a:pt x="56782" y="52598"/>
                  <a:pt x="56713" y="52689"/>
                  <a:pt x="56782" y="52735"/>
                </a:cubicBezTo>
                <a:cubicBezTo>
                  <a:pt x="56281" y="53121"/>
                  <a:pt x="55463" y="53826"/>
                  <a:pt x="54758" y="54349"/>
                </a:cubicBezTo>
                <a:cubicBezTo>
                  <a:pt x="54553" y="54236"/>
                  <a:pt x="55053" y="54236"/>
                  <a:pt x="54985" y="54054"/>
                </a:cubicBezTo>
                <a:cubicBezTo>
                  <a:pt x="54803" y="54076"/>
                  <a:pt x="54280" y="54554"/>
                  <a:pt x="54621" y="54463"/>
                </a:cubicBezTo>
                <a:cubicBezTo>
                  <a:pt x="54053" y="54827"/>
                  <a:pt x="53393" y="55418"/>
                  <a:pt x="52893" y="55600"/>
                </a:cubicBezTo>
                <a:cubicBezTo>
                  <a:pt x="52916" y="55691"/>
                  <a:pt x="52825" y="55782"/>
                  <a:pt x="52643" y="55873"/>
                </a:cubicBezTo>
                <a:cubicBezTo>
                  <a:pt x="52757" y="55623"/>
                  <a:pt x="52370" y="55736"/>
                  <a:pt x="52279" y="55941"/>
                </a:cubicBezTo>
                <a:cubicBezTo>
                  <a:pt x="52370" y="55896"/>
                  <a:pt x="52484" y="55805"/>
                  <a:pt x="52529" y="55850"/>
                </a:cubicBezTo>
                <a:cubicBezTo>
                  <a:pt x="52211" y="56055"/>
                  <a:pt x="51961" y="56282"/>
                  <a:pt x="51688" y="56487"/>
                </a:cubicBezTo>
                <a:cubicBezTo>
                  <a:pt x="51210" y="56782"/>
                  <a:pt x="51074" y="56669"/>
                  <a:pt x="50642" y="56919"/>
                </a:cubicBezTo>
                <a:cubicBezTo>
                  <a:pt x="50483" y="56805"/>
                  <a:pt x="50869" y="56714"/>
                  <a:pt x="50869" y="56601"/>
                </a:cubicBezTo>
                <a:cubicBezTo>
                  <a:pt x="50301" y="56851"/>
                  <a:pt x="50028" y="57101"/>
                  <a:pt x="49801" y="57351"/>
                </a:cubicBezTo>
                <a:cubicBezTo>
                  <a:pt x="49323" y="57487"/>
                  <a:pt x="48709" y="57874"/>
                  <a:pt x="48322" y="57874"/>
                </a:cubicBezTo>
                <a:cubicBezTo>
                  <a:pt x="48391" y="57851"/>
                  <a:pt x="48482" y="57828"/>
                  <a:pt x="48482" y="57783"/>
                </a:cubicBezTo>
                <a:cubicBezTo>
                  <a:pt x="48163" y="57851"/>
                  <a:pt x="47959" y="57965"/>
                  <a:pt x="47845" y="58101"/>
                </a:cubicBezTo>
                <a:cubicBezTo>
                  <a:pt x="47936" y="57919"/>
                  <a:pt x="47458" y="58101"/>
                  <a:pt x="47504" y="58170"/>
                </a:cubicBezTo>
                <a:cubicBezTo>
                  <a:pt x="47549" y="58124"/>
                  <a:pt x="47799" y="58101"/>
                  <a:pt x="47777" y="58124"/>
                </a:cubicBezTo>
                <a:cubicBezTo>
                  <a:pt x="47640" y="58261"/>
                  <a:pt x="46844" y="58420"/>
                  <a:pt x="46731" y="58329"/>
                </a:cubicBezTo>
                <a:cubicBezTo>
                  <a:pt x="46617" y="58556"/>
                  <a:pt x="46162" y="58556"/>
                  <a:pt x="45821" y="58624"/>
                </a:cubicBezTo>
                <a:cubicBezTo>
                  <a:pt x="45639" y="58647"/>
                  <a:pt x="45639" y="58715"/>
                  <a:pt x="45480" y="58738"/>
                </a:cubicBezTo>
                <a:cubicBezTo>
                  <a:pt x="44911" y="58874"/>
                  <a:pt x="44138" y="58988"/>
                  <a:pt x="43729" y="59079"/>
                </a:cubicBezTo>
                <a:cubicBezTo>
                  <a:pt x="42387" y="59352"/>
                  <a:pt x="41364" y="59398"/>
                  <a:pt x="40227" y="59443"/>
                </a:cubicBezTo>
                <a:cubicBezTo>
                  <a:pt x="40022" y="59466"/>
                  <a:pt x="39795" y="59602"/>
                  <a:pt x="39681" y="59443"/>
                </a:cubicBezTo>
                <a:cubicBezTo>
                  <a:pt x="39772" y="59420"/>
                  <a:pt x="39931" y="59420"/>
                  <a:pt x="39954" y="59375"/>
                </a:cubicBezTo>
                <a:cubicBezTo>
                  <a:pt x="39613" y="59352"/>
                  <a:pt x="39613" y="59488"/>
                  <a:pt x="39317" y="59488"/>
                </a:cubicBezTo>
                <a:cubicBezTo>
                  <a:pt x="39135" y="59352"/>
                  <a:pt x="39067" y="59466"/>
                  <a:pt x="38772" y="59466"/>
                </a:cubicBezTo>
                <a:cubicBezTo>
                  <a:pt x="38431" y="59466"/>
                  <a:pt x="38340" y="59466"/>
                  <a:pt x="38112" y="59534"/>
                </a:cubicBezTo>
                <a:cubicBezTo>
                  <a:pt x="37999" y="59511"/>
                  <a:pt x="38021" y="59443"/>
                  <a:pt x="37930" y="59443"/>
                </a:cubicBezTo>
                <a:cubicBezTo>
                  <a:pt x="37703" y="59398"/>
                  <a:pt x="36952" y="59329"/>
                  <a:pt x="36816" y="59352"/>
                </a:cubicBezTo>
                <a:cubicBezTo>
                  <a:pt x="36680" y="59352"/>
                  <a:pt x="36611" y="59443"/>
                  <a:pt x="36452" y="59443"/>
                </a:cubicBezTo>
                <a:cubicBezTo>
                  <a:pt x="36316" y="59420"/>
                  <a:pt x="36134" y="59375"/>
                  <a:pt x="35997" y="59375"/>
                </a:cubicBezTo>
                <a:cubicBezTo>
                  <a:pt x="35747" y="59375"/>
                  <a:pt x="35543" y="59420"/>
                  <a:pt x="35247" y="59420"/>
                </a:cubicBezTo>
                <a:cubicBezTo>
                  <a:pt x="34929" y="59398"/>
                  <a:pt x="34474" y="59352"/>
                  <a:pt x="34133" y="59329"/>
                </a:cubicBezTo>
                <a:cubicBezTo>
                  <a:pt x="33473" y="59261"/>
                  <a:pt x="32632" y="59238"/>
                  <a:pt x="31881" y="59261"/>
                </a:cubicBezTo>
                <a:cubicBezTo>
                  <a:pt x="31745" y="59238"/>
                  <a:pt x="31813" y="59102"/>
                  <a:pt x="31518" y="59147"/>
                </a:cubicBezTo>
                <a:cubicBezTo>
                  <a:pt x="31700" y="59261"/>
                  <a:pt x="31495" y="59193"/>
                  <a:pt x="31427" y="59284"/>
                </a:cubicBezTo>
                <a:cubicBezTo>
                  <a:pt x="30290" y="59170"/>
                  <a:pt x="29380" y="59102"/>
                  <a:pt x="28243" y="59102"/>
                </a:cubicBezTo>
                <a:cubicBezTo>
                  <a:pt x="28107" y="59011"/>
                  <a:pt x="27811" y="58761"/>
                  <a:pt x="27493" y="58874"/>
                </a:cubicBezTo>
                <a:cubicBezTo>
                  <a:pt x="27652" y="58920"/>
                  <a:pt x="28016" y="58874"/>
                  <a:pt x="27902" y="59034"/>
                </a:cubicBezTo>
                <a:cubicBezTo>
                  <a:pt x="27220" y="59079"/>
                  <a:pt x="26265" y="58806"/>
                  <a:pt x="25605" y="58602"/>
                </a:cubicBezTo>
                <a:cubicBezTo>
                  <a:pt x="25514" y="58556"/>
                  <a:pt x="25560" y="58488"/>
                  <a:pt x="25492" y="58465"/>
                </a:cubicBezTo>
                <a:cubicBezTo>
                  <a:pt x="25287" y="58420"/>
                  <a:pt x="25173" y="58465"/>
                  <a:pt x="24969" y="58397"/>
                </a:cubicBezTo>
                <a:cubicBezTo>
                  <a:pt x="24582" y="58147"/>
                  <a:pt x="24218" y="57919"/>
                  <a:pt x="23877" y="57715"/>
                </a:cubicBezTo>
                <a:cubicBezTo>
                  <a:pt x="23968" y="57624"/>
                  <a:pt x="23695" y="57305"/>
                  <a:pt x="23536" y="57328"/>
                </a:cubicBezTo>
                <a:cubicBezTo>
                  <a:pt x="23627" y="57419"/>
                  <a:pt x="23763" y="57510"/>
                  <a:pt x="23672" y="57556"/>
                </a:cubicBezTo>
                <a:cubicBezTo>
                  <a:pt x="23468" y="57533"/>
                  <a:pt x="23422" y="57305"/>
                  <a:pt x="23149" y="57124"/>
                </a:cubicBezTo>
                <a:cubicBezTo>
                  <a:pt x="23422" y="57169"/>
                  <a:pt x="23127" y="56760"/>
                  <a:pt x="22899" y="56737"/>
                </a:cubicBezTo>
                <a:cubicBezTo>
                  <a:pt x="22808" y="56805"/>
                  <a:pt x="23218" y="56987"/>
                  <a:pt x="23013" y="57010"/>
                </a:cubicBezTo>
                <a:cubicBezTo>
                  <a:pt x="22672" y="56691"/>
                  <a:pt x="22695" y="56669"/>
                  <a:pt x="22376" y="56510"/>
                </a:cubicBezTo>
                <a:cubicBezTo>
                  <a:pt x="22331" y="56328"/>
                  <a:pt x="22081" y="56055"/>
                  <a:pt x="22172" y="55918"/>
                </a:cubicBezTo>
                <a:cubicBezTo>
                  <a:pt x="22285" y="56055"/>
                  <a:pt x="22331" y="55987"/>
                  <a:pt x="22422" y="56032"/>
                </a:cubicBezTo>
                <a:cubicBezTo>
                  <a:pt x="22262" y="56077"/>
                  <a:pt x="22308" y="56100"/>
                  <a:pt x="22444" y="56305"/>
                </a:cubicBezTo>
                <a:cubicBezTo>
                  <a:pt x="22535" y="56123"/>
                  <a:pt x="22740" y="56282"/>
                  <a:pt x="22922" y="56441"/>
                </a:cubicBezTo>
                <a:cubicBezTo>
                  <a:pt x="23013" y="56510"/>
                  <a:pt x="22945" y="56555"/>
                  <a:pt x="23013" y="56623"/>
                </a:cubicBezTo>
                <a:cubicBezTo>
                  <a:pt x="23377" y="56896"/>
                  <a:pt x="23695" y="57214"/>
                  <a:pt x="24104" y="57533"/>
                </a:cubicBezTo>
                <a:cubicBezTo>
                  <a:pt x="24104" y="57442"/>
                  <a:pt x="24059" y="57396"/>
                  <a:pt x="24173" y="57396"/>
                </a:cubicBezTo>
                <a:cubicBezTo>
                  <a:pt x="24923" y="57897"/>
                  <a:pt x="25378" y="58101"/>
                  <a:pt x="25992" y="58306"/>
                </a:cubicBezTo>
                <a:cubicBezTo>
                  <a:pt x="26606" y="58511"/>
                  <a:pt x="27288" y="58647"/>
                  <a:pt x="28380" y="58693"/>
                </a:cubicBezTo>
                <a:cubicBezTo>
                  <a:pt x="28380" y="58784"/>
                  <a:pt x="28243" y="58784"/>
                  <a:pt x="28175" y="58806"/>
                </a:cubicBezTo>
                <a:cubicBezTo>
                  <a:pt x="28266" y="58829"/>
                  <a:pt x="28289" y="58874"/>
                  <a:pt x="28357" y="58874"/>
                </a:cubicBezTo>
                <a:cubicBezTo>
                  <a:pt x="28584" y="58920"/>
                  <a:pt x="28652" y="58852"/>
                  <a:pt x="28630" y="58715"/>
                </a:cubicBezTo>
                <a:cubicBezTo>
                  <a:pt x="28834" y="58715"/>
                  <a:pt x="29289" y="58829"/>
                  <a:pt x="29357" y="58715"/>
                </a:cubicBezTo>
                <a:cubicBezTo>
                  <a:pt x="29312" y="58556"/>
                  <a:pt x="29016" y="58624"/>
                  <a:pt x="28812" y="58624"/>
                </a:cubicBezTo>
                <a:cubicBezTo>
                  <a:pt x="28812" y="58579"/>
                  <a:pt x="28789" y="58511"/>
                  <a:pt x="28652" y="58533"/>
                </a:cubicBezTo>
                <a:cubicBezTo>
                  <a:pt x="28425" y="58511"/>
                  <a:pt x="28220" y="58511"/>
                  <a:pt x="28107" y="58579"/>
                </a:cubicBezTo>
                <a:cubicBezTo>
                  <a:pt x="27811" y="58556"/>
                  <a:pt x="27925" y="58374"/>
                  <a:pt x="27629" y="58374"/>
                </a:cubicBezTo>
                <a:cubicBezTo>
                  <a:pt x="27174" y="58442"/>
                  <a:pt x="26515" y="58192"/>
                  <a:pt x="26287" y="58101"/>
                </a:cubicBezTo>
                <a:cubicBezTo>
                  <a:pt x="26333" y="58124"/>
                  <a:pt x="26424" y="58147"/>
                  <a:pt x="26424" y="58101"/>
                </a:cubicBezTo>
                <a:cubicBezTo>
                  <a:pt x="25878" y="58033"/>
                  <a:pt x="25605" y="57874"/>
                  <a:pt x="25287" y="57578"/>
                </a:cubicBezTo>
                <a:cubicBezTo>
                  <a:pt x="25241" y="57647"/>
                  <a:pt x="25401" y="57828"/>
                  <a:pt x="25241" y="57783"/>
                </a:cubicBezTo>
                <a:cubicBezTo>
                  <a:pt x="25287" y="57669"/>
                  <a:pt x="25128" y="57806"/>
                  <a:pt x="25014" y="57669"/>
                </a:cubicBezTo>
                <a:cubicBezTo>
                  <a:pt x="25128" y="57647"/>
                  <a:pt x="25128" y="57601"/>
                  <a:pt x="25037" y="57510"/>
                </a:cubicBezTo>
                <a:cubicBezTo>
                  <a:pt x="24605" y="57533"/>
                  <a:pt x="24491" y="57101"/>
                  <a:pt x="24013" y="56851"/>
                </a:cubicBezTo>
                <a:cubicBezTo>
                  <a:pt x="24059" y="56623"/>
                  <a:pt x="24309" y="56964"/>
                  <a:pt x="24355" y="56782"/>
                </a:cubicBezTo>
                <a:cubicBezTo>
                  <a:pt x="24059" y="56487"/>
                  <a:pt x="23877" y="56373"/>
                  <a:pt x="23468" y="55964"/>
                </a:cubicBezTo>
                <a:cubicBezTo>
                  <a:pt x="23536" y="55782"/>
                  <a:pt x="23763" y="56146"/>
                  <a:pt x="23809" y="55941"/>
                </a:cubicBezTo>
                <a:cubicBezTo>
                  <a:pt x="23536" y="55918"/>
                  <a:pt x="23354" y="55600"/>
                  <a:pt x="23468" y="55554"/>
                </a:cubicBezTo>
                <a:cubicBezTo>
                  <a:pt x="23354" y="55509"/>
                  <a:pt x="23286" y="55486"/>
                  <a:pt x="23240" y="55554"/>
                </a:cubicBezTo>
                <a:cubicBezTo>
                  <a:pt x="22967" y="55350"/>
                  <a:pt x="23172" y="55259"/>
                  <a:pt x="22922" y="55054"/>
                </a:cubicBezTo>
                <a:cubicBezTo>
                  <a:pt x="22740" y="55191"/>
                  <a:pt x="22558" y="54736"/>
                  <a:pt x="22444" y="54599"/>
                </a:cubicBezTo>
                <a:cubicBezTo>
                  <a:pt x="22240" y="54372"/>
                  <a:pt x="21830" y="54190"/>
                  <a:pt x="21990" y="54122"/>
                </a:cubicBezTo>
                <a:cubicBezTo>
                  <a:pt x="22558" y="54599"/>
                  <a:pt x="23218" y="55145"/>
                  <a:pt x="23672" y="55577"/>
                </a:cubicBezTo>
                <a:cubicBezTo>
                  <a:pt x="23809" y="55691"/>
                  <a:pt x="23832" y="55805"/>
                  <a:pt x="23968" y="55896"/>
                </a:cubicBezTo>
                <a:cubicBezTo>
                  <a:pt x="24104" y="55987"/>
                  <a:pt x="24218" y="55987"/>
                  <a:pt x="24332" y="56077"/>
                </a:cubicBezTo>
                <a:cubicBezTo>
                  <a:pt x="24446" y="56168"/>
                  <a:pt x="24536" y="56305"/>
                  <a:pt x="24650" y="56396"/>
                </a:cubicBezTo>
                <a:cubicBezTo>
                  <a:pt x="24991" y="56669"/>
                  <a:pt x="25355" y="56805"/>
                  <a:pt x="25628" y="56964"/>
                </a:cubicBezTo>
                <a:cubicBezTo>
                  <a:pt x="25742" y="57033"/>
                  <a:pt x="25787" y="57124"/>
                  <a:pt x="25901" y="57192"/>
                </a:cubicBezTo>
                <a:cubicBezTo>
                  <a:pt x="26333" y="57419"/>
                  <a:pt x="26947" y="57465"/>
                  <a:pt x="27720" y="57624"/>
                </a:cubicBezTo>
                <a:cubicBezTo>
                  <a:pt x="27856" y="57647"/>
                  <a:pt x="27743" y="57783"/>
                  <a:pt x="27947" y="57783"/>
                </a:cubicBezTo>
                <a:cubicBezTo>
                  <a:pt x="28198" y="57806"/>
                  <a:pt x="28607" y="57897"/>
                  <a:pt x="28766" y="57828"/>
                </a:cubicBezTo>
                <a:cubicBezTo>
                  <a:pt x="28834" y="57897"/>
                  <a:pt x="28903" y="57988"/>
                  <a:pt x="29107" y="57988"/>
                </a:cubicBezTo>
                <a:cubicBezTo>
                  <a:pt x="29153" y="57874"/>
                  <a:pt x="28857" y="57919"/>
                  <a:pt x="28857" y="57828"/>
                </a:cubicBezTo>
                <a:cubicBezTo>
                  <a:pt x="29494" y="57919"/>
                  <a:pt x="30062" y="57806"/>
                  <a:pt x="30426" y="57988"/>
                </a:cubicBezTo>
                <a:cubicBezTo>
                  <a:pt x="30972" y="57874"/>
                  <a:pt x="31404" y="58079"/>
                  <a:pt x="31745" y="58101"/>
                </a:cubicBezTo>
                <a:cubicBezTo>
                  <a:pt x="31859" y="58124"/>
                  <a:pt x="31859" y="58056"/>
                  <a:pt x="32018" y="58079"/>
                </a:cubicBezTo>
                <a:cubicBezTo>
                  <a:pt x="32655" y="58170"/>
                  <a:pt x="33428" y="58147"/>
                  <a:pt x="34155" y="58192"/>
                </a:cubicBezTo>
                <a:cubicBezTo>
                  <a:pt x="34337" y="58192"/>
                  <a:pt x="34360" y="58238"/>
                  <a:pt x="34519" y="58238"/>
                </a:cubicBezTo>
                <a:cubicBezTo>
                  <a:pt x="34633" y="58238"/>
                  <a:pt x="34747" y="58192"/>
                  <a:pt x="34792" y="58215"/>
                </a:cubicBezTo>
                <a:cubicBezTo>
                  <a:pt x="34906" y="58215"/>
                  <a:pt x="35042" y="58306"/>
                  <a:pt x="35156" y="58306"/>
                </a:cubicBezTo>
                <a:cubicBezTo>
                  <a:pt x="35315" y="58329"/>
                  <a:pt x="35474" y="58261"/>
                  <a:pt x="35611" y="58283"/>
                </a:cubicBezTo>
                <a:cubicBezTo>
                  <a:pt x="35725" y="58283"/>
                  <a:pt x="35747" y="58329"/>
                  <a:pt x="35906" y="58329"/>
                </a:cubicBezTo>
                <a:cubicBezTo>
                  <a:pt x="36429" y="58374"/>
                  <a:pt x="36930" y="58283"/>
                  <a:pt x="37430" y="58283"/>
                </a:cubicBezTo>
                <a:cubicBezTo>
                  <a:pt x="37657" y="58306"/>
                  <a:pt x="37953" y="58374"/>
                  <a:pt x="38158" y="58397"/>
                </a:cubicBezTo>
                <a:cubicBezTo>
                  <a:pt x="38271" y="58397"/>
                  <a:pt x="38294" y="58329"/>
                  <a:pt x="38431" y="58329"/>
                </a:cubicBezTo>
                <a:cubicBezTo>
                  <a:pt x="38590" y="58329"/>
                  <a:pt x="38635" y="58397"/>
                  <a:pt x="38794" y="58420"/>
                </a:cubicBezTo>
                <a:cubicBezTo>
                  <a:pt x="39135" y="58238"/>
                  <a:pt x="39704" y="58397"/>
                  <a:pt x="40227" y="58351"/>
                </a:cubicBezTo>
                <a:cubicBezTo>
                  <a:pt x="40773" y="58306"/>
                  <a:pt x="41432" y="58215"/>
                  <a:pt x="42069" y="58192"/>
                </a:cubicBezTo>
                <a:cubicBezTo>
                  <a:pt x="42251" y="58192"/>
                  <a:pt x="42410" y="58238"/>
                  <a:pt x="42592" y="58238"/>
                </a:cubicBezTo>
                <a:cubicBezTo>
                  <a:pt x="42728" y="58215"/>
                  <a:pt x="43160" y="58215"/>
                  <a:pt x="43388" y="58170"/>
                </a:cubicBezTo>
                <a:cubicBezTo>
                  <a:pt x="43752" y="58124"/>
                  <a:pt x="44116" y="58010"/>
                  <a:pt x="44297" y="57919"/>
                </a:cubicBezTo>
                <a:cubicBezTo>
                  <a:pt x="44434" y="57897"/>
                  <a:pt x="44388" y="58033"/>
                  <a:pt x="44570" y="57965"/>
                </a:cubicBezTo>
                <a:cubicBezTo>
                  <a:pt x="44752" y="57806"/>
                  <a:pt x="44934" y="57874"/>
                  <a:pt x="45230" y="57737"/>
                </a:cubicBezTo>
                <a:cubicBezTo>
                  <a:pt x="45253" y="57760"/>
                  <a:pt x="45253" y="57828"/>
                  <a:pt x="45321" y="57806"/>
                </a:cubicBezTo>
                <a:cubicBezTo>
                  <a:pt x="45662" y="57669"/>
                  <a:pt x="46026" y="57601"/>
                  <a:pt x="46480" y="57510"/>
                </a:cubicBezTo>
                <a:cubicBezTo>
                  <a:pt x="46480" y="57465"/>
                  <a:pt x="46435" y="57396"/>
                  <a:pt x="46526" y="57351"/>
                </a:cubicBezTo>
                <a:cubicBezTo>
                  <a:pt x="46549" y="57419"/>
                  <a:pt x="46844" y="57374"/>
                  <a:pt x="46958" y="57328"/>
                </a:cubicBezTo>
                <a:cubicBezTo>
                  <a:pt x="47436" y="57192"/>
                  <a:pt x="48004" y="56873"/>
                  <a:pt x="48322" y="56714"/>
                </a:cubicBezTo>
                <a:cubicBezTo>
                  <a:pt x="48413" y="56669"/>
                  <a:pt x="48527" y="56691"/>
                  <a:pt x="48573" y="56669"/>
                </a:cubicBezTo>
                <a:cubicBezTo>
                  <a:pt x="48618" y="56646"/>
                  <a:pt x="48595" y="56510"/>
                  <a:pt x="48754" y="56487"/>
                </a:cubicBezTo>
                <a:cubicBezTo>
                  <a:pt x="48959" y="56532"/>
                  <a:pt x="49187" y="56419"/>
                  <a:pt x="49414" y="56282"/>
                </a:cubicBezTo>
                <a:cubicBezTo>
                  <a:pt x="49619" y="56146"/>
                  <a:pt x="49823" y="55987"/>
                  <a:pt x="50051" y="55987"/>
                </a:cubicBezTo>
                <a:cubicBezTo>
                  <a:pt x="50005" y="55805"/>
                  <a:pt x="50369" y="55645"/>
                  <a:pt x="50596" y="55464"/>
                </a:cubicBezTo>
                <a:cubicBezTo>
                  <a:pt x="50551" y="55554"/>
                  <a:pt x="51051" y="55554"/>
                  <a:pt x="51233" y="55259"/>
                </a:cubicBezTo>
                <a:cubicBezTo>
                  <a:pt x="51097" y="55373"/>
                  <a:pt x="50869" y="55282"/>
                  <a:pt x="51006" y="55213"/>
                </a:cubicBezTo>
                <a:cubicBezTo>
                  <a:pt x="51438" y="55077"/>
                  <a:pt x="51756" y="54713"/>
                  <a:pt x="52143" y="54554"/>
                </a:cubicBezTo>
                <a:cubicBezTo>
                  <a:pt x="52302" y="54440"/>
                  <a:pt x="52188" y="54327"/>
                  <a:pt x="52416" y="54190"/>
                </a:cubicBezTo>
                <a:cubicBezTo>
                  <a:pt x="52711" y="54099"/>
                  <a:pt x="52757" y="53963"/>
                  <a:pt x="52961" y="53803"/>
                </a:cubicBezTo>
                <a:cubicBezTo>
                  <a:pt x="53257" y="53599"/>
                  <a:pt x="53530" y="53440"/>
                  <a:pt x="53735" y="53235"/>
                </a:cubicBezTo>
                <a:cubicBezTo>
                  <a:pt x="53825" y="53144"/>
                  <a:pt x="53848" y="53030"/>
                  <a:pt x="53939" y="52939"/>
                </a:cubicBezTo>
                <a:cubicBezTo>
                  <a:pt x="55008" y="51939"/>
                  <a:pt x="56236" y="50847"/>
                  <a:pt x="57464" y="49733"/>
                </a:cubicBezTo>
                <a:cubicBezTo>
                  <a:pt x="57646" y="49551"/>
                  <a:pt x="57805" y="49369"/>
                  <a:pt x="58032" y="49210"/>
                </a:cubicBezTo>
                <a:cubicBezTo>
                  <a:pt x="58578" y="48778"/>
                  <a:pt x="59260" y="48164"/>
                  <a:pt x="59852" y="47709"/>
                </a:cubicBezTo>
                <a:cubicBezTo>
                  <a:pt x="59943" y="47641"/>
                  <a:pt x="60033" y="47618"/>
                  <a:pt x="60193" y="47505"/>
                </a:cubicBezTo>
                <a:cubicBezTo>
                  <a:pt x="60625" y="47186"/>
                  <a:pt x="61011" y="46800"/>
                  <a:pt x="61421" y="46527"/>
                </a:cubicBezTo>
                <a:cubicBezTo>
                  <a:pt x="61557" y="46413"/>
                  <a:pt x="61694" y="46390"/>
                  <a:pt x="61784" y="46322"/>
                </a:cubicBezTo>
                <a:cubicBezTo>
                  <a:pt x="61989" y="46186"/>
                  <a:pt x="62126" y="45958"/>
                  <a:pt x="62376" y="45913"/>
                </a:cubicBezTo>
                <a:cubicBezTo>
                  <a:pt x="62603" y="45958"/>
                  <a:pt x="62171" y="46299"/>
                  <a:pt x="62444" y="46186"/>
                </a:cubicBezTo>
                <a:cubicBezTo>
                  <a:pt x="62444" y="45958"/>
                  <a:pt x="62853" y="45867"/>
                  <a:pt x="62944" y="46004"/>
                </a:cubicBezTo>
                <a:cubicBezTo>
                  <a:pt x="62558" y="46231"/>
                  <a:pt x="62558" y="46390"/>
                  <a:pt x="62444" y="46549"/>
                </a:cubicBezTo>
                <a:cubicBezTo>
                  <a:pt x="62489" y="46709"/>
                  <a:pt x="62762" y="46595"/>
                  <a:pt x="62512" y="46822"/>
                </a:cubicBezTo>
                <a:cubicBezTo>
                  <a:pt x="62376" y="46754"/>
                  <a:pt x="62035" y="47072"/>
                  <a:pt x="62035" y="46845"/>
                </a:cubicBezTo>
                <a:cubicBezTo>
                  <a:pt x="62057" y="46709"/>
                  <a:pt x="62512" y="46618"/>
                  <a:pt x="62376" y="46436"/>
                </a:cubicBezTo>
                <a:cubicBezTo>
                  <a:pt x="62057" y="46709"/>
                  <a:pt x="61784" y="46731"/>
                  <a:pt x="61580" y="47095"/>
                </a:cubicBezTo>
                <a:cubicBezTo>
                  <a:pt x="61784" y="46982"/>
                  <a:pt x="61762" y="47163"/>
                  <a:pt x="61853" y="47141"/>
                </a:cubicBezTo>
                <a:cubicBezTo>
                  <a:pt x="61944" y="47118"/>
                  <a:pt x="62171" y="46868"/>
                  <a:pt x="62171" y="47027"/>
                </a:cubicBezTo>
                <a:cubicBezTo>
                  <a:pt x="61966" y="47368"/>
                  <a:pt x="61853" y="47209"/>
                  <a:pt x="61694" y="47254"/>
                </a:cubicBezTo>
                <a:cubicBezTo>
                  <a:pt x="61557" y="47300"/>
                  <a:pt x="61512" y="47414"/>
                  <a:pt x="61421" y="47391"/>
                </a:cubicBezTo>
                <a:cubicBezTo>
                  <a:pt x="61421" y="47391"/>
                  <a:pt x="61625" y="47141"/>
                  <a:pt x="61443" y="47254"/>
                </a:cubicBezTo>
                <a:cubicBezTo>
                  <a:pt x="61352" y="47368"/>
                  <a:pt x="61239" y="47505"/>
                  <a:pt x="61193" y="47595"/>
                </a:cubicBezTo>
                <a:cubicBezTo>
                  <a:pt x="61421" y="47459"/>
                  <a:pt x="61625" y="47391"/>
                  <a:pt x="61784" y="47368"/>
                </a:cubicBezTo>
                <a:cubicBezTo>
                  <a:pt x="61330" y="47709"/>
                  <a:pt x="61057" y="47777"/>
                  <a:pt x="60761" y="47868"/>
                </a:cubicBezTo>
                <a:cubicBezTo>
                  <a:pt x="60602" y="48141"/>
                  <a:pt x="60352" y="48050"/>
                  <a:pt x="60056" y="48323"/>
                </a:cubicBezTo>
                <a:cubicBezTo>
                  <a:pt x="60102" y="48414"/>
                  <a:pt x="60215" y="48323"/>
                  <a:pt x="60261" y="48414"/>
                </a:cubicBezTo>
                <a:cubicBezTo>
                  <a:pt x="59897" y="48642"/>
                  <a:pt x="59943" y="48278"/>
                  <a:pt x="59670" y="48482"/>
                </a:cubicBezTo>
                <a:lnTo>
                  <a:pt x="59806" y="48642"/>
                </a:lnTo>
                <a:cubicBezTo>
                  <a:pt x="59510" y="48823"/>
                  <a:pt x="59533" y="48937"/>
                  <a:pt x="59283" y="49119"/>
                </a:cubicBezTo>
                <a:cubicBezTo>
                  <a:pt x="59010" y="49187"/>
                  <a:pt x="59101" y="48983"/>
                  <a:pt x="58942" y="49028"/>
                </a:cubicBezTo>
                <a:cubicBezTo>
                  <a:pt x="58897" y="49165"/>
                  <a:pt x="58897" y="49301"/>
                  <a:pt x="58783" y="49460"/>
                </a:cubicBezTo>
                <a:cubicBezTo>
                  <a:pt x="59010" y="49392"/>
                  <a:pt x="59192" y="48983"/>
                  <a:pt x="59283" y="49278"/>
                </a:cubicBezTo>
                <a:cubicBezTo>
                  <a:pt x="59420" y="48983"/>
                  <a:pt x="59670" y="48983"/>
                  <a:pt x="59852" y="48846"/>
                </a:cubicBezTo>
                <a:cubicBezTo>
                  <a:pt x="59943" y="48778"/>
                  <a:pt x="59874" y="48619"/>
                  <a:pt x="60124" y="48573"/>
                </a:cubicBezTo>
                <a:cubicBezTo>
                  <a:pt x="60488" y="48482"/>
                  <a:pt x="60738" y="48232"/>
                  <a:pt x="61375" y="47823"/>
                </a:cubicBezTo>
                <a:cubicBezTo>
                  <a:pt x="61466" y="47937"/>
                  <a:pt x="61148" y="48209"/>
                  <a:pt x="61512" y="48028"/>
                </a:cubicBezTo>
                <a:cubicBezTo>
                  <a:pt x="61398" y="47959"/>
                  <a:pt x="61603" y="47823"/>
                  <a:pt x="61443" y="47777"/>
                </a:cubicBezTo>
                <a:cubicBezTo>
                  <a:pt x="62035" y="47300"/>
                  <a:pt x="62808" y="46868"/>
                  <a:pt x="63399" y="46504"/>
                </a:cubicBezTo>
                <a:cubicBezTo>
                  <a:pt x="63535" y="46413"/>
                  <a:pt x="63672" y="46277"/>
                  <a:pt x="63808" y="46186"/>
                </a:cubicBezTo>
                <a:cubicBezTo>
                  <a:pt x="63922" y="46117"/>
                  <a:pt x="64104" y="46117"/>
                  <a:pt x="64218" y="46049"/>
                </a:cubicBezTo>
                <a:cubicBezTo>
                  <a:pt x="64377" y="45958"/>
                  <a:pt x="64536" y="45799"/>
                  <a:pt x="64695" y="45708"/>
                </a:cubicBezTo>
                <a:cubicBezTo>
                  <a:pt x="65582" y="45208"/>
                  <a:pt x="66560" y="44867"/>
                  <a:pt x="67447" y="44389"/>
                </a:cubicBezTo>
                <a:cubicBezTo>
                  <a:pt x="67469" y="44389"/>
                  <a:pt x="67560" y="44275"/>
                  <a:pt x="67697" y="44207"/>
                </a:cubicBezTo>
                <a:cubicBezTo>
                  <a:pt x="68334" y="43912"/>
                  <a:pt x="68970" y="43684"/>
                  <a:pt x="69584" y="43457"/>
                </a:cubicBezTo>
                <a:cubicBezTo>
                  <a:pt x="69971" y="43320"/>
                  <a:pt x="70357" y="43138"/>
                  <a:pt x="70744" y="43070"/>
                </a:cubicBezTo>
                <a:cubicBezTo>
                  <a:pt x="70926" y="43093"/>
                  <a:pt x="70744" y="43116"/>
                  <a:pt x="70812" y="43229"/>
                </a:cubicBezTo>
                <a:cubicBezTo>
                  <a:pt x="71017" y="43138"/>
                  <a:pt x="71176" y="43093"/>
                  <a:pt x="71222" y="43161"/>
                </a:cubicBezTo>
                <a:cubicBezTo>
                  <a:pt x="70994" y="43161"/>
                  <a:pt x="71040" y="43343"/>
                  <a:pt x="70812" y="43457"/>
                </a:cubicBezTo>
                <a:close/>
                <a:moveTo>
                  <a:pt x="21012" y="54054"/>
                </a:moveTo>
                <a:cubicBezTo>
                  <a:pt x="21080" y="54099"/>
                  <a:pt x="21148" y="54190"/>
                  <a:pt x="21194" y="54145"/>
                </a:cubicBezTo>
                <a:cubicBezTo>
                  <a:pt x="21035" y="53963"/>
                  <a:pt x="20762" y="53622"/>
                  <a:pt x="20557" y="53553"/>
                </a:cubicBezTo>
                <a:cubicBezTo>
                  <a:pt x="20693" y="53462"/>
                  <a:pt x="20966" y="53758"/>
                  <a:pt x="21216" y="53985"/>
                </a:cubicBezTo>
                <a:cubicBezTo>
                  <a:pt x="21148" y="54099"/>
                  <a:pt x="21307" y="54304"/>
                  <a:pt x="21398" y="54486"/>
                </a:cubicBezTo>
                <a:cubicBezTo>
                  <a:pt x="21239" y="54440"/>
                  <a:pt x="21012" y="54167"/>
                  <a:pt x="21012" y="54054"/>
                </a:cubicBezTo>
                <a:close/>
                <a:moveTo>
                  <a:pt x="71949" y="45481"/>
                </a:moveTo>
                <a:cubicBezTo>
                  <a:pt x="71585" y="45617"/>
                  <a:pt x="71040" y="45935"/>
                  <a:pt x="70789" y="45935"/>
                </a:cubicBezTo>
                <a:cubicBezTo>
                  <a:pt x="71153" y="45822"/>
                  <a:pt x="71699" y="45481"/>
                  <a:pt x="71949" y="45481"/>
                </a:cubicBezTo>
                <a:close/>
                <a:moveTo>
                  <a:pt x="21830" y="54690"/>
                </a:moveTo>
                <a:cubicBezTo>
                  <a:pt x="21648" y="54395"/>
                  <a:pt x="21648" y="54554"/>
                  <a:pt x="21398" y="54349"/>
                </a:cubicBezTo>
                <a:cubicBezTo>
                  <a:pt x="21421" y="54213"/>
                  <a:pt x="22012" y="54599"/>
                  <a:pt x="21830" y="54690"/>
                </a:cubicBezTo>
                <a:close/>
                <a:moveTo>
                  <a:pt x="11620" y="45299"/>
                </a:moveTo>
                <a:cubicBezTo>
                  <a:pt x="11279" y="45026"/>
                  <a:pt x="11643" y="45071"/>
                  <a:pt x="11529" y="44958"/>
                </a:cubicBezTo>
                <a:lnTo>
                  <a:pt x="11052" y="44503"/>
                </a:lnTo>
                <a:cubicBezTo>
                  <a:pt x="11052" y="44480"/>
                  <a:pt x="11097" y="44435"/>
                  <a:pt x="11029" y="44366"/>
                </a:cubicBezTo>
                <a:cubicBezTo>
                  <a:pt x="10824" y="44435"/>
                  <a:pt x="11188" y="44685"/>
                  <a:pt x="11165" y="44821"/>
                </a:cubicBezTo>
                <a:cubicBezTo>
                  <a:pt x="10961" y="44617"/>
                  <a:pt x="10574" y="44457"/>
                  <a:pt x="10642" y="44253"/>
                </a:cubicBezTo>
                <a:cubicBezTo>
                  <a:pt x="10915" y="44548"/>
                  <a:pt x="10756" y="44230"/>
                  <a:pt x="10733" y="44139"/>
                </a:cubicBezTo>
                <a:cubicBezTo>
                  <a:pt x="10983" y="44162"/>
                  <a:pt x="11188" y="44571"/>
                  <a:pt x="11302" y="44366"/>
                </a:cubicBezTo>
                <a:cubicBezTo>
                  <a:pt x="11575" y="44639"/>
                  <a:pt x="11666" y="44867"/>
                  <a:pt x="11325" y="44639"/>
                </a:cubicBezTo>
                <a:cubicBezTo>
                  <a:pt x="11688" y="45049"/>
                  <a:pt x="11984" y="44912"/>
                  <a:pt x="12120" y="45322"/>
                </a:cubicBezTo>
                <a:cubicBezTo>
                  <a:pt x="11575" y="44776"/>
                  <a:pt x="11848" y="45322"/>
                  <a:pt x="11620" y="45299"/>
                </a:cubicBezTo>
                <a:close/>
                <a:moveTo>
                  <a:pt x="18147" y="52143"/>
                </a:moveTo>
                <a:cubicBezTo>
                  <a:pt x="18306" y="52325"/>
                  <a:pt x="18397" y="52348"/>
                  <a:pt x="18442" y="52234"/>
                </a:cubicBezTo>
                <a:cubicBezTo>
                  <a:pt x="18192" y="52030"/>
                  <a:pt x="18010" y="51962"/>
                  <a:pt x="17874" y="52007"/>
                </a:cubicBezTo>
                <a:cubicBezTo>
                  <a:pt x="18056" y="52303"/>
                  <a:pt x="18579" y="52803"/>
                  <a:pt x="18761" y="52712"/>
                </a:cubicBezTo>
                <a:cubicBezTo>
                  <a:pt x="18624" y="52803"/>
                  <a:pt x="18920" y="53030"/>
                  <a:pt x="18670" y="52962"/>
                </a:cubicBezTo>
                <a:cubicBezTo>
                  <a:pt x="18465" y="52689"/>
                  <a:pt x="18056" y="52371"/>
                  <a:pt x="17737" y="52030"/>
                </a:cubicBezTo>
                <a:cubicBezTo>
                  <a:pt x="17624" y="51916"/>
                  <a:pt x="17533" y="51734"/>
                  <a:pt x="17442" y="51620"/>
                </a:cubicBezTo>
                <a:cubicBezTo>
                  <a:pt x="17328" y="51484"/>
                  <a:pt x="16964" y="51279"/>
                  <a:pt x="17169" y="51234"/>
                </a:cubicBezTo>
                <a:cubicBezTo>
                  <a:pt x="17555" y="51552"/>
                  <a:pt x="17646" y="51848"/>
                  <a:pt x="17965" y="51916"/>
                </a:cubicBezTo>
                <a:lnTo>
                  <a:pt x="18056" y="51802"/>
                </a:lnTo>
                <a:cubicBezTo>
                  <a:pt x="17874" y="51598"/>
                  <a:pt x="17828" y="51689"/>
                  <a:pt x="17669" y="51507"/>
                </a:cubicBezTo>
                <a:cubicBezTo>
                  <a:pt x="17783" y="51416"/>
                  <a:pt x="18078" y="51711"/>
                  <a:pt x="18328" y="51916"/>
                </a:cubicBezTo>
                <a:cubicBezTo>
                  <a:pt x="18488" y="52075"/>
                  <a:pt x="18692" y="52280"/>
                  <a:pt x="18874" y="52439"/>
                </a:cubicBezTo>
                <a:cubicBezTo>
                  <a:pt x="18829" y="52507"/>
                  <a:pt x="19056" y="52644"/>
                  <a:pt x="19033" y="52712"/>
                </a:cubicBezTo>
                <a:cubicBezTo>
                  <a:pt x="18738" y="52485"/>
                  <a:pt x="18306" y="52485"/>
                  <a:pt x="18147" y="52143"/>
                </a:cubicBezTo>
                <a:close/>
                <a:moveTo>
                  <a:pt x="13985" y="47209"/>
                </a:moveTo>
                <a:cubicBezTo>
                  <a:pt x="14167" y="47254"/>
                  <a:pt x="14031" y="47163"/>
                  <a:pt x="14122" y="47072"/>
                </a:cubicBezTo>
                <a:cubicBezTo>
                  <a:pt x="14326" y="47368"/>
                  <a:pt x="14781" y="47618"/>
                  <a:pt x="14645" y="47891"/>
                </a:cubicBezTo>
                <a:cubicBezTo>
                  <a:pt x="14485" y="47709"/>
                  <a:pt x="14372" y="47732"/>
                  <a:pt x="14326" y="47846"/>
                </a:cubicBezTo>
                <a:cubicBezTo>
                  <a:pt x="14008" y="47595"/>
                  <a:pt x="14122" y="47482"/>
                  <a:pt x="14031" y="47300"/>
                </a:cubicBezTo>
                <a:cubicBezTo>
                  <a:pt x="13985" y="47345"/>
                  <a:pt x="13985" y="47414"/>
                  <a:pt x="14008" y="47482"/>
                </a:cubicBezTo>
                <a:cubicBezTo>
                  <a:pt x="13530" y="47050"/>
                  <a:pt x="13303" y="46686"/>
                  <a:pt x="13212" y="46368"/>
                </a:cubicBezTo>
                <a:cubicBezTo>
                  <a:pt x="13121" y="46254"/>
                  <a:pt x="12985" y="46140"/>
                  <a:pt x="13076" y="46095"/>
                </a:cubicBezTo>
                <a:cubicBezTo>
                  <a:pt x="13189" y="46163"/>
                  <a:pt x="13553" y="46595"/>
                  <a:pt x="13553" y="46549"/>
                </a:cubicBezTo>
                <a:cubicBezTo>
                  <a:pt x="13553" y="46572"/>
                  <a:pt x="13394" y="46345"/>
                  <a:pt x="13462" y="46390"/>
                </a:cubicBezTo>
                <a:cubicBezTo>
                  <a:pt x="13690" y="46549"/>
                  <a:pt x="13780" y="46572"/>
                  <a:pt x="13849" y="46800"/>
                </a:cubicBezTo>
                <a:cubicBezTo>
                  <a:pt x="13530" y="46481"/>
                  <a:pt x="13712" y="46731"/>
                  <a:pt x="13576" y="46822"/>
                </a:cubicBezTo>
                <a:cubicBezTo>
                  <a:pt x="13508" y="46777"/>
                  <a:pt x="13439" y="46686"/>
                  <a:pt x="13394" y="46731"/>
                </a:cubicBezTo>
                <a:cubicBezTo>
                  <a:pt x="13553" y="46822"/>
                  <a:pt x="13780" y="47141"/>
                  <a:pt x="13849" y="47072"/>
                </a:cubicBezTo>
                <a:cubicBezTo>
                  <a:pt x="13894" y="47027"/>
                  <a:pt x="13758" y="46936"/>
                  <a:pt x="13780" y="46868"/>
                </a:cubicBezTo>
                <a:cubicBezTo>
                  <a:pt x="14031" y="47050"/>
                  <a:pt x="13894" y="47095"/>
                  <a:pt x="13985" y="47209"/>
                </a:cubicBezTo>
                <a:close/>
                <a:moveTo>
                  <a:pt x="16464" y="48414"/>
                </a:moveTo>
                <a:cubicBezTo>
                  <a:pt x="16236" y="48232"/>
                  <a:pt x="15964" y="47891"/>
                  <a:pt x="15895" y="48073"/>
                </a:cubicBezTo>
                <a:cubicBezTo>
                  <a:pt x="15964" y="48096"/>
                  <a:pt x="16100" y="48232"/>
                  <a:pt x="16168" y="48209"/>
                </a:cubicBezTo>
                <a:cubicBezTo>
                  <a:pt x="16350" y="48414"/>
                  <a:pt x="16941" y="48869"/>
                  <a:pt x="16464" y="48414"/>
                </a:cubicBezTo>
                <a:close/>
                <a:moveTo>
                  <a:pt x="17078" y="49324"/>
                </a:moveTo>
                <a:cubicBezTo>
                  <a:pt x="16759" y="48801"/>
                  <a:pt x="16168" y="48460"/>
                  <a:pt x="15622" y="47959"/>
                </a:cubicBezTo>
                <a:cubicBezTo>
                  <a:pt x="15531" y="47800"/>
                  <a:pt x="15691" y="47686"/>
                  <a:pt x="15327" y="47550"/>
                </a:cubicBezTo>
                <a:cubicBezTo>
                  <a:pt x="15350" y="47686"/>
                  <a:pt x="15327" y="47823"/>
                  <a:pt x="15463" y="48005"/>
                </a:cubicBezTo>
                <a:cubicBezTo>
                  <a:pt x="15554" y="48096"/>
                  <a:pt x="15691" y="48209"/>
                  <a:pt x="15600" y="48255"/>
                </a:cubicBezTo>
                <a:cubicBezTo>
                  <a:pt x="15077" y="47800"/>
                  <a:pt x="14713" y="47254"/>
                  <a:pt x="14258" y="47050"/>
                </a:cubicBezTo>
                <a:cubicBezTo>
                  <a:pt x="14326" y="47004"/>
                  <a:pt x="14235" y="46913"/>
                  <a:pt x="14303" y="46845"/>
                </a:cubicBezTo>
                <a:cubicBezTo>
                  <a:pt x="14599" y="47095"/>
                  <a:pt x="14963" y="47550"/>
                  <a:pt x="15099" y="47391"/>
                </a:cubicBezTo>
                <a:cubicBezTo>
                  <a:pt x="14895" y="47118"/>
                  <a:pt x="14758" y="47118"/>
                  <a:pt x="14576" y="46845"/>
                </a:cubicBezTo>
                <a:cubicBezTo>
                  <a:pt x="14895" y="46868"/>
                  <a:pt x="14417" y="46527"/>
                  <a:pt x="14576" y="46390"/>
                </a:cubicBezTo>
                <a:cubicBezTo>
                  <a:pt x="14690" y="46368"/>
                  <a:pt x="14849" y="46527"/>
                  <a:pt x="14963" y="46549"/>
                </a:cubicBezTo>
                <a:cubicBezTo>
                  <a:pt x="15691" y="47300"/>
                  <a:pt x="16282" y="47891"/>
                  <a:pt x="16532" y="48346"/>
                </a:cubicBezTo>
                <a:cubicBezTo>
                  <a:pt x="16668" y="48596"/>
                  <a:pt x="16668" y="48414"/>
                  <a:pt x="16805" y="48619"/>
                </a:cubicBezTo>
                <a:cubicBezTo>
                  <a:pt x="17010" y="48892"/>
                  <a:pt x="17146" y="49233"/>
                  <a:pt x="17419" y="49506"/>
                </a:cubicBezTo>
                <a:cubicBezTo>
                  <a:pt x="17282" y="49392"/>
                  <a:pt x="17169" y="49324"/>
                  <a:pt x="17078" y="49324"/>
                </a:cubicBezTo>
                <a:close/>
                <a:moveTo>
                  <a:pt x="13098" y="46504"/>
                </a:moveTo>
                <a:cubicBezTo>
                  <a:pt x="13053" y="46663"/>
                  <a:pt x="12871" y="46436"/>
                  <a:pt x="12803" y="46413"/>
                </a:cubicBezTo>
                <a:cubicBezTo>
                  <a:pt x="12734" y="46390"/>
                  <a:pt x="12825" y="46549"/>
                  <a:pt x="12803" y="46549"/>
                </a:cubicBezTo>
                <a:cubicBezTo>
                  <a:pt x="12712" y="46527"/>
                  <a:pt x="12484" y="46208"/>
                  <a:pt x="12416" y="46390"/>
                </a:cubicBezTo>
                <a:cubicBezTo>
                  <a:pt x="12666" y="46595"/>
                  <a:pt x="12825" y="46663"/>
                  <a:pt x="13076" y="46936"/>
                </a:cubicBezTo>
                <a:cubicBezTo>
                  <a:pt x="13098" y="46822"/>
                  <a:pt x="12985" y="46640"/>
                  <a:pt x="13166" y="46709"/>
                </a:cubicBezTo>
                <a:cubicBezTo>
                  <a:pt x="13326" y="46845"/>
                  <a:pt x="13871" y="47323"/>
                  <a:pt x="13530" y="47163"/>
                </a:cubicBezTo>
                <a:cubicBezTo>
                  <a:pt x="13576" y="47072"/>
                  <a:pt x="13212" y="46845"/>
                  <a:pt x="13189" y="46982"/>
                </a:cubicBezTo>
                <a:cubicBezTo>
                  <a:pt x="13303" y="47141"/>
                  <a:pt x="13690" y="47459"/>
                  <a:pt x="13690" y="47709"/>
                </a:cubicBezTo>
                <a:cubicBezTo>
                  <a:pt x="13371" y="47277"/>
                  <a:pt x="12462" y="46709"/>
                  <a:pt x="12120" y="46163"/>
                </a:cubicBezTo>
                <a:cubicBezTo>
                  <a:pt x="12302" y="46322"/>
                  <a:pt x="12234" y="46072"/>
                  <a:pt x="12143" y="46004"/>
                </a:cubicBezTo>
                <a:cubicBezTo>
                  <a:pt x="11848" y="45731"/>
                  <a:pt x="11643" y="45708"/>
                  <a:pt x="11347" y="45458"/>
                </a:cubicBezTo>
                <a:cubicBezTo>
                  <a:pt x="11620" y="45322"/>
                  <a:pt x="12416" y="46072"/>
                  <a:pt x="12689" y="46390"/>
                </a:cubicBezTo>
                <a:cubicBezTo>
                  <a:pt x="12621" y="46186"/>
                  <a:pt x="12757" y="46277"/>
                  <a:pt x="12848" y="46208"/>
                </a:cubicBezTo>
                <a:cubicBezTo>
                  <a:pt x="12484" y="46095"/>
                  <a:pt x="12075" y="45708"/>
                  <a:pt x="12052" y="45390"/>
                </a:cubicBezTo>
                <a:cubicBezTo>
                  <a:pt x="12166" y="45481"/>
                  <a:pt x="12280" y="45617"/>
                  <a:pt x="12325" y="45503"/>
                </a:cubicBezTo>
                <a:cubicBezTo>
                  <a:pt x="12780" y="45845"/>
                  <a:pt x="12734" y="46049"/>
                  <a:pt x="13098" y="46368"/>
                </a:cubicBezTo>
                <a:cubicBezTo>
                  <a:pt x="13076" y="46413"/>
                  <a:pt x="13030" y="46436"/>
                  <a:pt x="13098" y="46504"/>
                </a:cubicBezTo>
                <a:close/>
                <a:moveTo>
                  <a:pt x="16805" y="50051"/>
                </a:moveTo>
                <a:cubicBezTo>
                  <a:pt x="16646" y="49801"/>
                  <a:pt x="16373" y="49756"/>
                  <a:pt x="16305" y="49619"/>
                </a:cubicBezTo>
                <a:cubicBezTo>
                  <a:pt x="16259" y="49574"/>
                  <a:pt x="16396" y="49574"/>
                  <a:pt x="16282" y="49483"/>
                </a:cubicBezTo>
                <a:cubicBezTo>
                  <a:pt x="16214" y="49437"/>
                  <a:pt x="16032" y="49528"/>
                  <a:pt x="16054" y="49324"/>
                </a:cubicBezTo>
                <a:cubicBezTo>
                  <a:pt x="16305" y="49528"/>
                  <a:pt x="16145" y="49301"/>
                  <a:pt x="16282" y="49210"/>
                </a:cubicBezTo>
                <a:cubicBezTo>
                  <a:pt x="16168" y="49096"/>
                  <a:pt x="15895" y="48937"/>
                  <a:pt x="16054" y="48892"/>
                </a:cubicBezTo>
                <a:cubicBezTo>
                  <a:pt x="16327" y="49051"/>
                  <a:pt x="16327" y="49324"/>
                  <a:pt x="16373" y="49392"/>
                </a:cubicBezTo>
                <a:cubicBezTo>
                  <a:pt x="16464" y="49483"/>
                  <a:pt x="16532" y="49415"/>
                  <a:pt x="16623" y="49551"/>
                </a:cubicBezTo>
                <a:cubicBezTo>
                  <a:pt x="16646" y="49551"/>
                  <a:pt x="16600" y="49619"/>
                  <a:pt x="16623" y="49688"/>
                </a:cubicBezTo>
                <a:cubicBezTo>
                  <a:pt x="16737" y="49824"/>
                  <a:pt x="16964" y="49915"/>
                  <a:pt x="16941" y="50051"/>
                </a:cubicBezTo>
                <a:cubicBezTo>
                  <a:pt x="16873" y="50006"/>
                  <a:pt x="16828" y="50006"/>
                  <a:pt x="16805" y="50051"/>
                </a:cubicBezTo>
                <a:close/>
                <a:moveTo>
                  <a:pt x="17760" y="50552"/>
                </a:moveTo>
                <a:cubicBezTo>
                  <a:pt x="17965" y="50597"/>
                  <a:pt x="17942" y="50711"/>
                  <a:pt x="18101" y="50870"/>
                </a:cubicBezTo>
                <a:cubicBezTo>
                  <a:pt x="18215" y="50893"/>
                  <a:pt x="18601" y="51097"/>
                  <a:pt x="18624" y="51302"/>
                </a:cubicBezTo>
                <a:cubicBezTo>
                  <a:pt x="18397" y="51143"/>
                  <a:pt x="17896" y="50870"/>
                  <a:pt x="17760" y="50552"/>
                </a:cubicBezTo>
                <a:close/>
                <a:moveTo>
                  <a:pt x="16623" y="49415"/>
                </a:moveTo>
                <a:cubicBezTo>
                  <a:pt x="16714" y="49301"/>
                  <a:pt x="16919" y="49506"/>
                  <a:pt x="17123" y="49688"/>
                </a:cubicBezTo>
                <a:cubicBezTo>
                  <a:pt x="17078" y="49892"/>
                  <a:pt x="16737" y="49369"/>
                  <a:pt x="16623" y="49415"/>
                </a:cubicBezTo>
                <a:close/>
                <a:moveTo>
                  <a:pt x="18510" y="51711"/>
                </a:moveTo>
                <a:cubicBezTo>
                  <a:pt x="18761" y="51893"/>
                  <a:pt x="19147" y="52030"/>
                  <a:pt x="19033" y="52257"/>
                </a:cubicBezTo>
                <a:cubicBezTo>
                  <a:pt x="18897" y="52098"/>
                  <a:pt x="18488" y="51848"/>
                  <a:pt x="18510" y="51711"/>
                </a:cubicBezTo>
                <a:close/>
                <a:moveTo>
                  <a:pt x="16873" y="50120"/>
                </a:moveTo>
                <a:cubicBezTo>
                  <a:pt x="17010" y="50324"/>
                  <a:pt x="17191" y="50097"/>
                  <a:pt x="17191" y="50347"/>
                </a:cubicBezTo>
                <a:cubicBezTo>
                  <a:pt x="17101" y="50279"/>
                  <a:pt x="17055" y="50279"/>
                  <a:pt x="16987" y="50279"/>
                </a:cubicBezTo>
                <a:cubicBezTo>
                  <a:pt x="17055" y="50438"/>
                  <a:pt x="17260" y="50620"/>
                  <a:pt x="17305" y="50779"/>
                </a:cubicBezTo>
                <a:cubicBezTo>
                  <a:pt x="17123" y="50688"/>
                  <a:pt x="16941" y="50302"/>
                  <a:pt x="16873" y="50120"/>
                </a:cubicBezTo>
                <a:close/>
                <a:moveTo>
                  <a:pt x="22172" y="17738"/>
                </a:moveTo>
                <a:cubicBezTo>
                  <a:pt x="21830" y="17897"/>
                  <a:pt x="21307" y="18284"/>
                  <a:pt x="21057" y="18284"/>
                </a:cubicBezTo>
                <a:cubicBezTo>
                  <a:pt x="21421" y="18125"/>
                  <a:pt x="21944" y="17738"/>
                  <a:pt x="22172" y="17738"/>
                </a:cubicBezTo>
                <a:close/>
                <a:moveTo>
                  <a:pt x="70266" y="7892"/>
                </a:moveTo>
                <a:cubicBezTo>
                  <a:pt x="70335" y="7983"/>
                  <a:pt x="70471" y="8415"/>
                  <a:pt x="70335" y="8437"/>
                </a:cubicBezTo>
                <a:cubicBezTo>
                  <a:pt x="70335" y="8278"/>
                  <a:pt x="70153" y="7914"/>
                  <a:pt x="70266" y="7892"/>
                </a:cubicBezTo>
                <a:close/>
                <a:moveTo>
                  <a:pt x="68993" y="2025"/>
                </a:moveTo>
                <a:cubicBezTo>
                  <a:pt x="69061" y="1775"/>
                  <a:pt x="69471" y="3184"/>
                  <a:pt x="69357" y="3412"/>
                </a:cubicBezTo>
                <a:cubicBezTo>
                  <a:pt x="69175" y="2798"/>
                  <a:pt x="69152" y="2343"/>
                  <a:pt x="68993" y="2025"/>
                </a:cubicBezTo>
                <a:close/>
                <a:moveTo>
                  <a:pt x="71813" y="14463"/>
                </a:moveTo>
                <a:cubicBezTo>
                  <a:pt x="71745" y="14236"/>
                  <a:pt x="71449" y="13827"/>
                  <a:pt x="71654" y="13622"/>
                </a:cubicBezTo>
                <a:cubicBezTo>
                  <a:pt x="71881" y="14395"/>
                  <a:pt x="72154" y="15509"/>
                  <a:pt x="72336" y="16305"/>
                </a:cubicBezTo>
                <a:cubicBezTo>
                  <a:pt x="72404" y="16533"/>
                  <a:pt x="72563" y="16715"/>
                  <a:pt x="72450" y="16874"/>
                </a:cubicBezTo>
                <a:cubicBezTo>
                  <a:pt x="72154" y="15805"/>
                  <a:pt x="71995" y="15123"/>
                  <a:pt x="71813" y="14463"/>
                </a:cubicBezTo>
                <a:close/>
                <a:moveTo>
                  <a:pt x="70426" y="8619"/>
                </a:moveTo>
                <a:cubicBezTo>
                  <a:pt x="70539" y="9006"/>
                  <a:pt x="70653" y="9211"/>
                  <a:pt x="70585" y="9529"/>
                </a:cubicBezTo>
                <a:cubicBezTo>
                  <a:pt x="70562" y="9233"/>
                  <a:pt x="70357" y="8756"/>
                  <a:pt x="70426" y="8619"/>
                </a:cubicBezTo>
                <a:close/>
                <a:moveTo>
                  <a:pt x="57760" y="456"/>
                </a:moveTo>
                <a:cubicBezTo>
                  <a:pt x="57964" y="410"/>
                  <a:pt x="59010" y="251"/>
                  <a:pt x="59010" y="433"/>
                </a:cubicBezTo>
                <a:cubicBezTo>
                  <a:pt x="58624" y="433"/>
                  <a:pt x="57987" y="547"/>
                  <a:pt x="57760" y="456"/>
                </a:cubicBezTo>
                <a:close/>
                <a:moveTo>
                  <a:pt x="53939" y="660"/>
                </a:moveTo>
                <a:cubicBezTo>
                  <a:pt x="54189" y="660"/>
                  <a:pt x="54462" y="638"/>
                  <a:pt x="54621" y="706"/>
                </a:cubicBezTo>
                <a:cubicBezTo>
                  <a:pt x="54394" y="683"/>
                  <a:pt x="53871" y="842"/>
                  <a:pt x="53939" y="660"/>
                </a:cubicBezTo>
                <a:close/>
                <a:moveTo>
                  <a:pt x="59192" y="387"/>
                </a:moveTo>
                <a:cubicBezTo>
                  <a:pt x="59420" y="296"/>
                  <a:pt x="59965" y="319"/>
                  <a:pt x="60147" y="319"/>
                </a:cubicBezTo>
                <a:cubicBezTo>
                  <a:pt x="59829" y="410"/>
                  <a:pt x="59442" y="501"/>
                  <a:pt x="59192" y="387"/>
                </a:cubicBezTo>
                <a:close/>
                <a:moveTo>
                  <a:pt x="68538" y="296"/>
                </a:moveTo>
                <a:lnTo>
                  <a:pt x="68493" y="206"/>
                </a:lnTo>
                <a:cubicBezTo>
                  <a:pt x="68493" y="183"/>
                  <a:pt x="68493" y="160"/>
                  <a:pt x="68447" y="160"/>
                </a:cubicBezTo>
                <a:lnTo>
                  <a:pt x="68265" y="160"/>
                </a:lnTo>
                <a:cubicBezTo>
                  <a:pt x="68152" y="160"/>
                  <a:pt x="68038" y="183"/>
                  <a:pt x="67924" y="183"/>
                </a:cubicBezTo>
                <a:cubicBezTo>
                  <a:pt x="67697" y="183"/>
                  <a:pt x="67469" y="183"/>
                  <a:pt x="67265" y="206"/>
                </a:cubicBezTo>
                <a:cubicBezTo>
                  <a:pt x="66173" y="206"/>
                  <a:pt x="65036" y="92"/>
                  <a:pt x="63968" y="251"/>
                </a:cubicBezTo>
                <a:cubicBezTo>
                  <a:pt x="64149" y="1"/>
                  <a:pt x="64900" y="160"/>
                  <a:pt x="65446" y="137"/>
                </a:cubicBezTo>
                <a:cubicBezTo>
                  <a:pt x="65991" y="137"/>
                  <a:pt x="66514" y="115"/>
                  <a:pt x="67060" y="92"/>
                </a:cubicBezTo>
                <a:cubicBezTo>
                  <a:pt x="67333" y="92"/>
                  <a:pt x="67606" y="92"/>
                  <a:pt x="67879" y="92"/>
                </a:cubicBezTo>
                <a:cubicBezTo>
                  <a:pt x="68015" y="92"/>
                  <a:pt x="68174" y="69"/>
                  <a:pt x="68311" y="69"/>
                </a:cubicBezTo>
                <a:lnTo>
                  <a:pt x="68538" y="69"/>
                </a:lnTo>
                <a:cubicBezTo>
                  <a:pt x="68584" y="115"/>
                  <a:pt x="68584" y="206"/>
                  <a:pt x="68606" y="296"/>
                </a:cubicBezTo>
                <a:cubicBezTo>
                  <a:pt x="68720" y="729"/>
                  <a:pt x="68993" y="1411"/>
                  <a:pt x="68925" y="1775"/>
                </a:cubicBezTo>
                <a:cubicBezTo>
                  <a:pt x="68811" y="1252"/>
                  <a:pt x="68675" y="751"/>
                  <a:pt x="68538" y="296"/>
                </a:cubicBezTo>
                <a:close/>
                <a:moveTo>
                  <a:pt x="32518" y="8051"/>
                </a:moveTo>
                <a:cubicBezTo>
                  <a:pt x="32291" y="8278"/>
                  <a:pt x="32404" y="8369"/>
                  <a:pt x="32223" y="8597"/>
                </a:cubicBezTo>
                <a:cubicBezTo>
                  <a:pt x="32018" y="8551"/>
                  <a:pt x="32382" y="8301"/>
                  <a:pt x="32200" y="8255"/>
                </a:cubicBezTo>
                <a:cubicBezTo>
                  <a:pt x="32336" y="8096"/>
                  <a:pt x="32427" y="8005"/>
                  <a:pt x="32518" y="8051"/>
                </a:cubicBezTo>
                <a:close/>
                <a:moveTo>
                  <a:pt x="31859" y="8665"/>
                </a:moveTo>
                <a:cubicBezTo>
                  <a:pt x="31995" y="8756"/>
                  <a:pt x="31768" y="9006"/>
                  <a:pt x="31563" y="9256"/>
                </a:cubicBezTo>
                <a:cubicBezTo>
                  <a:pt x="31404" y="9165"/>
                  <a:pt x="31836" y="8824"/>
                  <a:pt x="31859" y="8665"/>
                </a:cubicBezTo>
                <a:close/>
                <a:moveTo>
                  <a:pt x="29858" y="11257"/>
                </a:moveTo>
                <a:cubicBezTo>
                  <a:pt x="29630" y="11507"/>
                  <a:pt x="29653" y="11689"/>
                  <a:pt x="29312" y="12008"/>
                </a:cubicBezTo>
                <a:cubicBezTo>
                  <a:pt x="29062" y="11939"/>
                  <a:pt x="29835" y="11257"/>
                  <a:pt x="29858" y="11257"/>
                </a:cubicBezTo>
                <a:close/>
                <a:moveTo>
                  <a:pt x="32200" y="8688"/>
                </a:moveTo>
                <a:cubicBezTo>
                  <a:pt x="32404" y="8756"/>
                  <a:pt x="31859" y="9142"/>
                  <a:pt x="31904" y="9279"/>
                </a:cubicBezTo>
                <a:cubicBezTo>
                  <a:pt x="31836" y="9165"/>
                  <a:pt x="31609" y="9711"/>
                  <a:pt x="31518" y="9597"/>
                </a:cubicBezTo>
                <a:cubicBezTo>
                  <a:pt x="31859" y="9233"/>
                  <a:pt x="31950" y="8983"/>
                  <a:pt x="32200" y="8688"/>
                </a:cubicBezTo>
                <a:close/>
                <a:moveTo>
                  <a:pt x="35656" y="6163"/>
                </a:moveTo>
                <a:cubicBezTo>
                  <a:pt x="35702" y="6277"/>
                  <a:pt x="35497" y="6323"/>
                  <a:pt x="35338" y="6368"/>
                </a:cubicBezTo>
                <a:cubicBezTo>
                  <a:pt x="35270" y="6254"/>
                  <a:pt x="35429" y="6186"/>
                  <a:pt x="35656" y="6163"/>
                </a:cubicBezTo>
                <a:close/>
                <a:moveTo>
                  <a:pt x="53871" y="5004"/>
                </a:moveTo>
                <a:cubicBezTo>
                  <a:pt x="53780" y="5004"/>
                  <a:pt x="53621" y="5004"/>
                  <a:pt x="53598" y="5072"/>
                </a:cubicBezTo>
                <a:cubicBezTo>
                  <a:pt x="53462" y="4981"/>
                  <a:pt x="52438" y="5163"/>
                  <a:pt x="52734" y="4981"/>
                </a:cubicBezTo>
                <a:cubicBezTo>
                  <a:pt x="52893" y="5049"/>
                  <a:pt x="53735" y="4799"/>
                  <a:pt x="53871" y="5004"/>
                </a:cubicBezTo>
                <a:close/>
                <a:moveTo>
                  <a:pt x="33337" y="7937"/>
                </a:moveTo>
                <a:cubicBezTo>
                  <a:pt x="33428" y="8096"/>
                  <a:pt x="33087" y="8324"/>
                  <a:pt x="32859" y="8574"/>
                </a:cubicBezTo>
                <a:cubicBezTo>
                  <a:pt x="32655" y="8824"/>
                  <a:pt x="32359" y="9142"/>
                  <a:pt x="32291" y="9347"/>
                </a:cubicBezTo>
                <a:cubicBezTo>
                  <a:pt x="32177" y="9006"/>
                  <a:pt x="33041" y="8301"/>
                  <a:pt x="33337" y="7937"/>
                </a:cubicBezTo>
                <a:close/>
                <a:moveTo>
                  <a:pt x="68015" y="16874"/>
                </a:moveTo>
                <a:cubicBezTo>
                  <a:pt x="67924" y="16965"/>
                  <a:pt x="67788" y="16601"/>
                  <a:pt x="67742" y="16465"/>
                </a:cubicBezTo>
                <a:cubicBezTo>
                  <a:pt x="67697" y="16305"/>
                  <a:pt x="67651" y="15919"/>
                  <a:pt x="67720" y="15873"/>
                </a:cubicBezTo>
                <a:cubicBezTo>
                  <a:pt x="67879" y="16374"/>
                  <a:pt x="67833" y="16510"/>
                  <a:pt x="68015" y="16874"/>
                </a:cubicBezTo>
                <a:close/>
                <a:moveTo>
                  <a:pt x="29357" y="12485"/>
                </a:moveTo>
                <a:cubicBezTo>
                  <a:pt x="29198" y="12667"/>
                  <a:pt x="29016" y="12826"/>
                  <a:pt x="28834" y="12985"/>
                </a:cubicBezTo>
                <a:cubicBezTo>
                  <a:pt x="28675" y="12872"/>
                  <a:pt x="29289" y="12462"/>
                  <a:pt x="29357" y="12485"/>
                </a:cubicBezTo>
                <a:close/>
                <a:moveTo>
                  <a:pt x="63581" y="251"/>
                </a:moveTo>
                <a:cubicBezTo>
                  <a:pt x="62921" y="296"/>
                  <a:pt x="62285" y="296"/>
                  <a:pt x="61762" y="251"/>
                </a:cubicBezTo>
                <a:cubicBezTo>
                  <a:pt x="62512" y="183"/>
                  <a:pt x="63149" y="115"/>
                  <a:pt x="63763" y="160"/>
                </a:cubicBezTo>
                <a:cubicBezTo>
                  <a:pt x="63763" y="206"/>
                  <a:pt x="63740" y="274"/>
                  <a:pt x="63581" y="251"/>
                </a:cubicBezTo>
                <a:close/>
                <a:moveTo>
                  <a:pt x="38908" y="62126"/>
                </a:moveTo>
                <a:cubicBezTo>
                  <a:pt x="38863" y="62217"/>
                  <a:pt x="38431" y="62149"/>
                  <a:pt x="38226" y="62195"/>
                </a:cubicBezTo>
                <a:cubicBezTo>
                  <a:pt x="38226" y="62126"/>
                  <a:pt x="38180" y="62081"/>
                  <a:pt x="38135" y="62058"/>
                </a:cubicBezTo>
                <a:cubicBezTo>
                  <a:pt x="38362" y="61967"/>
                  <a:pt x="38772" y="62263"/>
                  <a:pt x="38999" y="61967"/>
                </a:cubicBezTo>
                <a:cubicBezTo>
                  <a:pt x="39295" y="61967"/>
                  <a:pt x="39272" y="62126"/>
                  <a:pt x="39681" y="62058"/>
                </a:cubicBezTo>
                <a:cubicBezTo>
                  <a:pt x="39704" y="62308"/>
                  <a:pt x="39113" y="62149"/>
                  <a:pt x="38908" y="62126"/>
                </a:cubicBezTo>
                <a:close/>
                <a:moveTo>
                  <a:pt x="48231" y="59716"/>
                </a:moveTo>
                <a:cubicBezTo>
                  <a:pt x="47936" y="59830"/>
                  <a:pt x="47663" y="59875"/>
                  <a:pt x="47481" y="59852"/>
                </a:cubicBezTo>
                <a:cubicBezTo>
                  <a:pt x="47822" y="59693"/>
                  <a:pt x="48004" y="59557"/>
                  <a:pt x="48368" y="59511"/>
                </a:cubicBezTo>
                <a:cubicBezTo>
                  <a:pt x="48254" y="59579"/>
                  <a:pt x="48209" y="59648"/>
                  <a:pt x="48231" y="59716"/>
                </a:cubicBezTo>
                <a:close/>
                <a:moveTo>
                  <a:pt x="49278" y="59261"/>
                </a:moveTo>
                <a:cubicBezTo>
                  <a:pt x="49482" y="59125"/>
                  <a:pt x="49641" y="59034"/>
                  <a:pt x="49801" y="59079"/>
                </a:cubicBezTo>
                <a:cubicBezTo>
                  <a:pt x="49596" y="59216"/>
                  <a:pt x="49437" y="59329"/>
                  <a:pt x="49278" y="59261"/>
                </a:cubicBezTo>
                <a:close/>
                <a:moveTo>
                  <a:pt x="46390" y="60057"/>
                </a:moveTo>
                <a:cubicBezTo>
                  <a:pt x="46685" y="59989"/>
                  <a:pt x="46981" y="59898"/>
                  <a:pt x="47276" y="59807"/>
                </a:cubicBezTo>
                <a:cubicBezTo>
                  <a:pt x="47299" y="60011"/>
                  <a:pt x="46571" y="60057"/>
                  <a:pt x="46390" y="60057"/>
                </a:cubicBezTo>
                <a:close/>
                <a:moveTo>
                  <a:pt x="27879" y="59216"/>
                </a:moveTo>
                <a:cubicBezTo>
                  <a:pt x="29039" y="59420"/>
                  <a:pt x="29880" y="59193"/>
                  <a:pt x="30744" y="59466"/>
                </a:cubicBezTo>
                <a:cubicBezTo>
                  <a:pt x="30312" y="59443"/>
                  <a:pt x="29676" y="59398"/>
                  <a:pt x="29153" y="59375"/>
                </a:cubicBezTo>
                <a:cubicBezTo>
                  <a:pt x="28743" y="59352"/>
                  <a:pt x="27697" y="59284"/>
                  <a:pt x="27879" y="59216"/>
                </a:cubicBezTo>
                <a:close/>
                <a:moveTo>
                  <a:pt x="36270" y="59466"/>
                </a:moveTo>
                <a:cubicBezTo>
                  <a:pt x="36657" y="59511"/>
                  <a:pt x="37248" y="59420"/>
                  <a:pt x="37475" y="59534"/>
                </a:cubicBezTo>
                <a:cubicBezTo>
                  <a:pt x="37134" y="59534"/>
                  <a:pt x="36543" y="59602"/>
                  <a:pt x="36270" y="59466"/>
                </a:cubicBezTo>
                <a:close/>
                <a:moveTo>
                  <a:pt x="46344" y="60648"/>
                </a:moveTo>
                <a:cubicBezTo>
                  <a:pt x="46321" y="60489"/>
                  <a:pt x="46367" y="60353"/>
                  <a:pt x="46435" y="60239"/>
                </a:cubicBezTo>
                <a:cubicBezTo>
                  <a:pt x="46594" y="60193"/>
                  <a:pt x="46640" y="60239"/>
                  <a:pt x="46822" y="60193"/>
                </a:cubicBezTo>
                <a:cubicBezTo>
                  <a:pt x="46822" y="60375"/>
                  <a:pt x="46617" y="60535"/>
                  <a:pt x="46344" y="60648"/>
                </a:cubicBezTo>
                <a:close/>
                <a:moveTo>
                  <a:pt x="33655" y="59579"/>
                </a:moveTo>
                <a:cubicBezTo>
                  <a:pt x="33723" y="59398"/>
                  <a:pt x="34155" y="59534"/>
                  <a:pt x="34406" y="59534"/>
                </a:cubicBezTo>
                <a:cubicBezTo>
                  <a:pt x="34792" y="59511"/>
                  <a:pt x="35497" y="59398"/>
                  <a:pt x="35634" y="59648"/>
                </a:cubicBezTo>
                <a:cubicBezTo>
                  <a:pt x="35133" y="59602"/>
                  <a:pt x="34337" y="59511"/>
                  <a:pt x="33655" y="59579"/>
                </a:cubicBezTo>
                <a:close/>
                <a:moveTo>
                  <a:pt x="5708" y="23196"/>
                </a:moveTo>
                <a:cubicBezTo>
                  <a:pt x="5867" y="22673"/>
                  <a:pt x="5958" y="22286"/>
                  <a:pt x="6072" y="22013"/>
                </a:cubicBezTo>
                <a:cubicBezTo>
                  <a:pt x="6049" y="22354"/>
                  <a:pt x="5867" y="22877"/>
                  <a:pt x="5708" y="23196"/>
                </a:cubicBezTo>
                <a:close/>
                <a:moveTo>
                  <a:pt x="16214" y="16601"/>
                </a:moveTo>
                <a:cubicBezTo>
                  <a:pt x="16100" y="16646"/>
                  <a:pt x="16009" y="16897"/>
                  <a:pt x="15964" y="16692"/>
                </a:cubicBezTo>
                <a:cubicBezTo>
                  <a:pt x="16214" y="16510"/>
                  <a:pt x="16941" y="16260"/>
                  <a:pt x="17191" y="16260"/>
                </a:cubicBezTo>
                <a:cubicBezTo>
                  <a:pt x="16941" y="16374"/>
                  <a:pt x="16509" y="16624"/>
                  <a:pt x="16214" y="16601"/>
                </a:cubicBezTo>
                <a:close/>
                <a:moveTo>
                  <a:pt x="43547" y="61899"/>
                </a:moveTo>
                <a:cubicBezTo>
                  <a:pt x="43774" y="61831"/>
                  <a:pt x="44070" y="61717"/>
                  <a:pt x="44138" y="61853"/>
                </a:cubicBezTo>
                <a:cubicBezTo>
                  <a:pt x="43956" y="61899"/>
                  <a:pt x="43683" y="62013"/>
                  <a:pt x="43547" y="61899"/>
                </a:cubicBezTo>
                <a:close/>
                <a:moveTo>
                  <a:pt x="47777" y="2343"/>
                </a:moveTo>
                <a:cubicBezTo>
                  <a:pt x="47731" y="2343"/>
                  <a:pt x="47663" y="2343"/>
                  <a:pt x="47686" y="2389"/>
                </a:cubicBezTo>
                <a:cubicBezTo>
                  <a:pt x="47868" y="2366"/>
                  <a:pt x="47936" y="2411"/>
                  <a:pt x="47981" y="2457"/>
                </a:cubicBezTo>
                <a:cubicBezTo>
                  <a:pt x="47686" y="2480"/>
                  <a:pt x="47481" y="2434"/>
                  <a:pt x="47390" y="2320"/>
                </a:cubicBezTo>
                <a:cubicBezTo>
                  <a:pt x="47549" y="2320"/>
                  <a:pt x="47754" y="2275"/>
                  <a:pt x="47777" y="2343"/>
                </a:cubicBezTo>
                <a:close/>
                <a:moveTo>
                  <a:pt x="6163" y="39614"/>
                </a:moveTo>
                <a:cubicBezTo>
                  <a:pt x="6049" y="39659"/>
                  <a:pt x="6254" y="39841"/>
                  <a:pt x="6185" y="39887"/>
                </a:cubicBezTo>
                <a:cubicBezTo>
                  <a:pt x="6390" y="40091"/>
                  <a:pt x="6686" y="40705"/>
                  <a:pt x="6868" y="40592"/>
                </a:cubicBezTo>
                <a:cubicBezTo>
                  <a:pt x="6435" y="40205"/>
                  <a:pt x="6458" y="40046"/>
                  <a:pt x="6163" y="39614"/>
                </a:cubicBezTo>
                <a:close/>
                <a:moveTo>
                  <a:pt x="6572" y="40000"/>
                </a:moveTo>
                <a:cubicBezTo>
                  <a:pt x="6390" y="40091"/>
                  <a:pt x="6799" y="40387"/>
                  <a:pt x="6890" y="40569"/>
                </a:cubicBezTo>
                <a:cubicBezTo>
                  <a:pt x="7072" y="40478"/>
                  <a:pt x="6663" y="40182"/>
                  <a:pt x="6572" y="40000"/>
                </a:cubicBezTo>
                <a:close/>
                <a:moveTo>
                  <a:pt x="6072" y="39318"/>
                </a:moveTo>
                <a:cubicBezTo>
                  <a:pt x="6140" y="39182"/>
                  <a:pt x="5890" y="39182"/>
                  <a:pt x="5821" y="39295"/>
                </a:cubicBezTo>
                <a:cubicBezTo>
                  <a:pt x="5844" y="39386"/>
                  <a:pt x="5890" y="39500"/>
                  <a:pt x="6003" y="39637"/>
                </a:cubicBezTo>
                <a:cubicBezTo>
                  <a:pt x="6003" y="39546"/>
                  <a:pt x="5935" y="39204"/>
                  <a:pt x="6072" y="39318"/>
                </a:cubicBezTo>
                <a:close/>
                <a:moveTo>
                  <a:pt x="5821" y="40273"/>
                </a:moveTo>
                <a:cubicBezTo>
                  <a:pt x="5935" y="40455"/>
                  <a:pt x="5981" y="40364"/>
                  <a:pt x="6117" y="40592"/>
                </a:cubicBezTo>
                <a:cubicBezTo>
                  <a:pt x="6185" y="40478"/>
                  <a:pt x="6049" y="40296"/>
                  <a:pt x="6003" y="40137"/>
                </a:cubicBezTo>
                <a:close/>
                <a:moveTo>
                  <a:pt x="4434" y="37317"/>
                </a:moveTo>
                <a:cubicBezTo>
                  <a:pt x="4434" y="37181"/>
                  <a:pt x="4525" y="37203"/>
                  <a:pt x="4434" y="37090"/>
                </a:cubicBezTo>
                <a:cubicBezTo>
                  <a:pt x="4252" y="37203"/>
                  <a:pt x="4412" y="37704"/>
                  <a:pt x="4434" y="37977"/>
                </a:cubicBezTo>
                <a:cubicBezTo>
                  <a:pt x="4639" y="37954"/>
                  <a:pt x="4412" y="37522"/>
                  <a:pt x="4434" y="37317"/>
                </a:cubicBezTo>
                <a:close/>
                <a:moveTo>
                  <a:pt x="5026" y="37590"/>
                </a:moveTo>
                <a:cubicBezTo>
                  <a:pt x="5117" y="37635"/>
                  <a:pt x="5230" y="37704"/>
                  <a:pt x="5344" y="37704"/>
                </a:cubicBezTo>
                <a:cubicBezTo>
                  <a:pt x="5344" y="37431"/>
                  <a:pt x="5139" y="37567"/>
                  <a:pt x="5026" y="37590"/>
                </a:cubicBezTo>
                <a:close/>
                <a:moveTo>
                  <a:pt x="5253" y="37340"/>
                </a:moveTo>
                <a:cubicBezTo>
                  <a:pt x="5230" y="37226"/>
                  <a:pt x="5230" y="37158"/>
                  <a:pt x="5321" y="37158"/>
                </a:cubicBezTo>
                <a:cubicBezTo>
                  <a:pt x="5253" y="37067"/>
                  <a:pt x="5208" y="36976"/>
                  <a:pt x="5048" y="37021"/>
                </a:cubicBezTo>
                <a:cubicBezTo>
                  <a:pt x="5071" y="37112"/>
                  <a:pt x="5048" y="37181"/>
                  <a:pt x="4980" y="37203"/>
                </a:cubicBezTo>
                <a:cubicBezTo>
                  <a:pt x="5048" y="37317"/>
                  <a:pt x="5117" y="37408"/>
                  <a:pt x="5253" y="37340"/>
                </a:cubicBezTo>
                <a:close/>
                <a:moveTo>
                  <a:pt x="5526" y="33929"/>
                </a:moveTo>
                <a:cubicBezTo>
                  <a:pt x="5389" y="33906"/>
                  <a:pt x="5276" y="34406"/>
                  <a:pt x="5298" y="34543"/>
                </a:cubicBezTo>
                <a:cubicBezTo>
                  <a:pt x="5458" y="34406"/>
                  <a:pt x="5344" y="34156"/>
                  <a:pt x="5526" y="33929"/>
                </a:cubicBezTo>
                <a:close/>
                <a:moveTo>
                  <a:pt x="5890" y="29813"/>
                </a:moveTo>
                <a:cubicBezTo>
                  <a:pt x="5776" y="29927"/>
                  <a:pt x="5821" y="30450"/>
                  <a:pt x="5685" y="30154"/>
                </a:cubicBezTo>
                <a:cubicBezTo>
                  <a:pt x="5526" y="30222"/>
                  <a:pt x="5617" y="30472"/>
                  <a:pt x="5617" y="30541"/>
                </a:cubicBezTo>
                <a:cubicBezTo>
                  <a:pt x="5753" y="30472"/>
                  <a:pt x="6140" y="29927"/>
                  <a:pt x="5890" y="29813"/>
                </a:cubicBezTo>
                <a:close/>
                <a:moveTo>
                  <a:pt x="6026" y="29654"/>
                </a:moveTo>
                <a:cubicBezTo>
                  <a:pt x="6026" y="29517"/>
                  <a:pt x="5981" y="29449"/>
                  <a:pt x="5890" y="29426"/>
                </a:cubicBezTo>
                <a:cubicBezTo>
                  <a:pt x="5799" y="29517"/>
                  <a:pt x="5753" y="29745"/>
                  <a:pt x="5685" y="29972"/>
                </a:cubicBezTo>
                <a:cubicBezTo>
                  <a:pt x="5799" y="29881"/>
                  <a:pt x="5867" y="29495"/>
                  <a:pt x="6026" y="29654"/>
                </a:cubicBezTo>
                <a:close/>
                <a:moveTo>
                  <a:pt x="9005" y="23537"/>
                </a:moveTo>
                <a:cubicBezTo>
                  <a:pt x="8823" y="23628"/>
                  <a:pt x="8846" y="23719"/>
                  <a:pt x="8755" y="24060"/>
                </a:cubicBezTo>
                <a:cubicBezTo>
                  <a:pt x="8891" y="24037"/>
                  <a:pt x="9051" y="23764"/>
                  <a:pt x="9005" y="23537"/>
                </a:cubicBezTo>
                <a:close/>
                <a:moveTo>
                  <a:pt x="7641" y="22604"/>
                </a:moveTo>
                <a:cubicBezTo>
                  <a:pt x="7527" y="22718"/>
                  <a:pt x="7436" y="22991"/>
                  <a:pt x="7322" y="23218"/>
                </a:cubicBezTo>
                <a:cubicBezTo>
                  <a:pt x="7527" y="23082"/>
                  <a:pt x="7595" y="23014"/>
                  <a:pt x="7641" y="22604"/>
                </a:cubicBezTo>
                <a:close/>
                <a:moveTo>
                  <a:pt x="9437" y="22150"/>
                </a:moveTo>
                <a:cubicBezTo>
                  <a:pt x="9323" y="22081"/>
                  <a:pt x="9255" y="22218"/>
                  <a:pt x="9301" y="22286"/>
                </a:cubicBezTo>
                <a:cubicBezTo>
                  <a:pt x="9483" y="22331"/>
                  <a:pt x="9346" y="22195"/>
                  <a:pt x="9437" y="22150"/>
                </a:cubicBezTo>
                <a:close/>
                <a:moveTo>
                  <a:pt x="9483" y="22013"/>
                </a:moveTo>
                <a:cubicBezTo>
                  <a:pt x="9505" y="21922"/>
                  <a:pt x="9392" y="21808"/>
                  <a:pt x="9369" y="21695"/>
                </a:cubicBezTo>
                <a:cubicBezTo>
                  <a:pt x="9323" y="21672"/>
                  <a:pt x="9301" y="21740"/>
                  <a:pt x="9346" y="21786"/>
                </a:cubicBezTo>
                <a:cubicBezTo>
                  <a:pt x="9414" y="21854"/>
                  <a:pt x="9346" y="21922"/>
                  <a:pt x="9483" y="22013"/>
                </a:cubicBezTo>
                <a:close/>
                <a:moveTo>
                  <a:pt x="9596" y="21808"/>
                </a:moveTo>
                <a:cubicBezTo>
                  <a:pt x="9596" y="21786"/>
                  <a:pt x="9596" y="21740"/>
                  <a:pt x="9596" y="21717"/>
                </a:cubicBezTo>
                <a:cubicBezTo>
                  <a:pt x="9596" y="21695"/>
                  <a:pt x="9642" y="21695"/>
                  <a:pt x="9665" y="21717"/>
                </a:cubicBezTo>
                <a:cubicBezTo>
                  <a:pt x="9619" y="21672"/>
                  <a:pt x="9574" y="21649"/>
                  <a:pt x="9596" y="21627"/>
                </a:cubicBezTo>
                <a:cubicBezTo>
                  <a:pt x="9414" y="21490"/>
                  <a:pt x="9483" y="21649"/>
                  <a:pt x="9437" y="21786"/>
                </a:cubicBezTo>
                <a:cubicBezTo>
                  <a:pt x="9574" y="21877"/>
                  <a:pt x="9596" y="21854"/>
                  <a:pt x="9596" y="21808"/>
                </a:cubicBezTo>
                <a:close/>
                <a:moveTo>
                  <a:pt x="18670" y="15919"/>
                </a:moveTo>
                <a:cubicBezTo>
                  <a:pt x="18692" y="15828"/>
                  <a:pt x="19011" y="15737"/>
                  <a:pt x="18965" y="15669"/>
                </a:cubicBezTo>
                <a:cubicBezTo>
                  <a:pt x="19102" y="15623"/>
                  <a:pt x="19102" y="15737"/>
                  <a:pt x="19147" y="15782"/>
                </a:cubicBezTo>
                <a:cubicBezTo>
                  <a:pt x="19329" y="15623"/>
                  <a:pt x="19807" y="15441"/>
                  <a:pt x="19829" y="15282"/>
                </a:cubicBezTo>
                <a:cubicBezTo>
                  <a:pt x="19625" y="15259"/>
                  <a:pt x="19534" y="15623"/>
                  <a:pt x="19170" y="15623"/>
                </a:cubicBezTo>
                <a:cubicBezTo>
                  <a:pt x="19193" y="15578"/>
                  <a:pt x="19215" y="15509"/>
                  <a:pt x="19193" y="15464"/>
                </a:cubicBezTo>
                <a:cubicBezTo>
                  <a:pt x="18965" y="15487"/>
                  <a:pt x="18897" y="15669"/>
                  <a:pt x="18715" y="15782"/>
                </a:cubicBezTo>
                <a:cubicBezTo>
                  <a:pt x="18465" y="15964"/>
                  <a:pt x="18078" y="16055"/>
                  <a:pt x="18670" y="15919"/>
                </a:cubicBezTo>
                <a:close/>
                <a:moveTo>
                  <a:pt x="20398" y="15123"/>
                </a:moveTo>
                <a:cubicBezTo>
                  <a:pt x="20375" y="15009"/>
                  <a:pt x="20193" y="15123"/>
                  <a:pt x="20193" y="14964"/>
                </a:cubicBezTo>
                <a:cubicBezTo>
                  <a:pt x="20057" y="15055"/>
                  <a:pt x="20057" y="15123"/>
                  <a:pt x="19898" y="15191"/>
                </a:cubicBezTo>
                <a:cubicBezTo>
                  <a:pt x="20034" y="15214"/>
                  <a:pt x="20148" y="15259"/>
                  <a:pt x="20398" y="15123"/>
                </a:cubicBezTo>
                <a:close/>
                <a:moveTo>
                  <a:pt x="25628" y="11894"/>
                </a:moveTo>
                <a:cubicBezTo>
                  <a:pt x="25651" y="11735"/>
                  <a:pt x="25492" y="11803"/>
                  <a:pt x="25514" y="11621"/>
                </a:cubicBezTo>
                <a:cubicBezTo>
                  <a:pt x="25241" y="11803"/>
                  <a:pt x="25173" y="11712"/>
                  <a:pt x="24969" y="12008"/>
                </a:cubicBezTo>
                <a:cubicBezTo>
                  <a:pt x="25014" y="12121"/>
                  <a:pt x="25264" y="11803"/>
                  <a:pt x="25355" y="11871"/>
                </a:cubicBezTo>
                <a:cubicBezTo>
                  <a:pt x="25401" y="11939"/>
                  <a:pt x="25014" y="12076"/>
                  <a:pt x="24855" y="12280"/>
                </a:cubicBezTo>
                <a:cubicBezTo>
                  <a:pt x="24900" y="12326"/>
                  <a:pt x="24878" y="12371"/>
                  <a:pt x="24832" y="12417"/>
                </a:cubicBezTo>
                <a:cubicBezTo>
                  <a:pt x="25037" y="12280"/>
                  <a:pt x="25310" y="12053"/>
                  <a:pt x="25628" y="11894"/>
                </a:cubicBezTo>
                <a:close/>
                <a:moveTo>
                  <a:pt x="28925" y="8733"/>
                </a:moveTo>
                <a:cubicBezTo>
                  <a:pt x="28834" y="8642"/>
                  <a:pt x="28743" y="8642"/>
                  <a:pt x="28584" y="8824"/>
                </a:cubicBezTo>
                <a:cubicBezTo>
                  <a:pt x="28539" y="9006"/>
                  <a:pt x="28743" y="8938"/>
                  <a:pt x="28925" y="8733"/>
                </a:cubicBezTo>
                <a:close/>
                <a:moveTo>
                  <a:pt x="29198" y="7755"/>
                </a:moveTo>
                <a:cubicBezTo>
                  <a:pt x="29198" y="7892"/>
                  <a:pt x="29221" y="7914"/>
                  <a:pt x="29357" y="7892"/>
                </a:cubicBezTo>
                <a:cubicBezTo>
                  <a:pt x="29585" y="7596"/>
                  <a:pt x="29448" y="7482"/>
                  <a:pt x="29585" y="7232"/>
                </a:cubicBezTo>
                <a:cubicBezTo>
                  <a:pt x="29335" y="7255"/>
                  <a:pt x="29335" y="7641"/>
                  <a:pt x="28948" y="7914"/>
                </a:cubicBezTo>
                <a:cubicBezTo>
                  <a:pt x="29016" y="7937"/>
                  <a:pt x="29107" y="7892"/>
                  <a:pt x="29198" y="7755"/>
                </a:cubicBezTo>
                <a:close/>
                <a:moveTo>
                  <a:pt x="32927" y="7346"/>
                </a:moveTo>
                <a:cubicBezTo>
                  <a:pt x="32927" y="7278"/>
                  <a:pt x="32905" y="7209"/>
                  <a:pt x="32837" y="7164"/>
                </a:cubicBezTo>
                <a:cubicBezTo>
                  <a:pt x="32700" y="7278"/>
                  <a:pt x="32791" y="7323"/>
                  <a:pt x="32586" y="7460"/>
                </a:cubicBezTo>
                <a:cubicBezTo>
                  <a:pt x="32700" y="7460"/>
                  <a:pt x="32791" y="7482"/>
                  <a:pt x="32927" y="7346"/>
                </a:cubicBezTo>
                <a:close/>
                <a:moveTo>
                  <a:pt x="31722" y="5345"/>
                </a:moveTo>
                <a:cubicBezTo>
                  <a:pt x="31881" y="5208"/>
                  <a:pt x="31609" y="5345"/>
                  <a:pt x="31609" y="5367"/>
                </a:cubicBezTo>
                <a:cubicBezTo>
                  <a:pt x="31631" y="5186"/>
                  <a:pt x="32018" y="5026"/>
                  <a:pt x="32291" y="4776"/>
                </a:cubicBezTo>
                <a:cubicBezTo>
                  <a:pt x="32063" y="4663"/>
                  <a:pt x="31540" y="5299"/>
                  <a:pt x="31449" y="5481"/>
                </a:cubicBezTo>
                <a:cubicBezTo>
                  <a:pt x="31245" y="5709"/>
                  <a:pt x="31245" y="5436"/>
                  <a:pt x="31017" y="5754"/>
                </a:cubicBezTo>
                <a:cubicBezTo>
                  <a:pt x="31108" y="5981"/>
                  <a:pt x="31518" y="5367"/>
                  <a:pt x="31722" y="5345"/>
                </a:cubicBezTo>
                <a:close/>
                <a:moveTo>
                  <a:pt x="33678" y="6664"/>
                </a:moveTo>
                <a:cubicBezTo>
                  <a:pt x="33610" y="6573"/>
                  <a:pt x="33473" y="6664"/>
                  <a:pt x="33337" y="6800"/>
                </a:cubicBezTo>
                <a:cubicBezTo>
                  <a:pt x="33405" y="6937"/>
                  <a:pt x="33632" y="6777"/>
                  <a:pt x="33678" y="6664"/>
                </a:cubicBezTo>
                <a:close/>
                <a:moveTo>
                  <a:pt x="34064" y="6800"/>
                </a:moveTo>
                <a:cubicBezTo>
                  <a:pt x="34224" y="6709"/>
                  <a:pt x="34360" y="6641"/>
                  <a:pt x="34269" y="6527"/>
                </a:cubicBezTo>
                <a:cubicBezTo>
                  <a:pt x="34110" y="6595"/>
                  <a:pt x="33974" y="6686"/>
                  <a:pt x="34064" y="6800"/>
                </a:cubicBezTo>
                <a:close/>
                <a:moveTo>
                  <a:pt x="34747" y="6163"/>
                </a:moveTo>
                <a:cubicBezTo>
                  <a:pt x="34588" y="6163"/>
                  <a:pt x="34383" y="6004"/>
                  <a:pt x="34246" y="6209"/>
                </a:cubicBezTo>
                <a:cubicBezTo>
                  <a:pt x="34360" y="6277"/>
                  <a:pt x="34519" y="6254"/>
                  <a:pt x="34747" y="6163"/>
                </a:cubicBezTo>
                <a:close/>
                <a:moveTo>
                  <a:pt x="33792" y="3366"/>
                </a:moveTo>
                <a:cubicBezTo>
                  <a:pt x="33519" y="3435"/>
                  <a:pt x="33223" y="3480"/>
                  <a:pt x="33314" y="3662"/>
                </a:cubicBezTo>
                <a:cubicBezTo>
                  <a:pt x="33496" y="3548"/>
                  <a:pt x="33951" y="3480"/>
                  <a:pt x="33792" y="3366"/>
                </a:cubicBezTo>
                <a:close/>
                <a:moveTo>
                  <a:pt x="34155" y="3162"/>
                </a:moveTo>
                <a:cubicBezTo>
                  <a:pt x="34042" y="3093"/>
                  <a:pt x="33655" y="3184"/>
                  <a:pt x="33519" y="3321"/>
                </a:cubicBezTo>
                <a:cubicBezTo>
                  <a:pt x="33655" y="3366"/>
                  <a:pt x="34019" y="3275"/>
                  <a:pt x="34155" y="3162"/>
                </a:cubicBezTo>
                <a:close/>
                <a:moveTo>
                  <a:pt x="34565" y="2593"/>
                </a:moveTo>
                <a:cubicBezTo>
                  <a:pt x="34588" y="2639"/>
                  <a:pt x="34542" y="2661"/>
                  <a:pt x="34474" y="2684"/>
                </a:cubicBezTo>
                <a:cubicBezTo>
                  <a:pt x="34633" y="2730"/>
                  <a:pt x="34906" y="2457"/>
                  <a:pt x="34951" y="2366"/>
                </a:cubicBezTo>
                <a:cubicBezTo>
                  <a:pt x="34815" y="2480"/>
                  <a:pt x="34428" y="2525"/>
                  <a:pt x="34110" y="2616"/>
                </a:cubicBezTo>
                <a:cubicBezTo>
                  <a:pt x="34201" y="2661"/>
                  <a:pt x="34360" y="2639"/>
                  <a:pt x="34565" y="2593"/>
                </a:cubicBezTo>
                <a:close/>
                <a:moveTo>
                  <a:pt x="36862" y="3230"/>
                </a:moveTo>
                <a:cubicBezTo>
                  <a:pt x="37021" y="3275"/>
                  <a:pt x="37407" y="3230"/>
                  <a:pt x="37316" y="3071"/>
                </a:cubicBezTo>
                <a:cubicBezTo>
                  <a:pt x="37157" y="3025"/>
                  <a:pt x="36771" y="3071"/>
                  <a:pt x="36862" y="3230"/>
                </a:cubicBezTo>
                <a:close/>
                <a:moveTo>
                  <a:pt x="40113" y="3093"/>
                </a:moveTo>
                <a:cubicBezTo>
                  <a:pt x="40432" y="3025"/>
                  <a:pt x="40159" y="2980"/>
                  <a:pt x="40568" y="3003"/>
                </a:cubicBezTo>
                <a:cubicBezTo>
                  <a:pt x="40818" y="3003"/>
                  <a:pt x="41091" y="2980"/>
                  <a:pt x="41250" y="3025"/>
                </a:cubicBezTo>
                <a:cubicBezTo>
                  <a:pt x="41137" y="3162"/>
                  <a:pt x="40818" y="3093"/>
                  <a:pt x="40409" y="3207"/>
                </a:cubicBezTo>
                <a:cubicBezTo>
                  <a:pt x="40568" y="3389"/>
                  <a:pt x="40727" y="3162"/>
                  <a:pt x="40977" y="3139"/>
                </a:cubicBezTo>
                <a:cubicBezTo>
                  <a:pt x="41114" y="3184"/>
                  <a:pt x="41137" y="3298"/>
                  <a:pt x="41296" y="3344"/>
                </a:cubicBezTo>
                <a:cubicBezTo>
                  <a:pt x="41455" y="3298"/>
                  <a:pt x="41296" y="3253"/>
                  <a:pt x="41273" y="3207"/>
                </a:cubicBezTo>
                <a:cubicBezTo>
                  <a:pt x="41409" y="3071"/>
                  <a:pt x="41978" y="3025"/>
                  <a:pt x="42592" y="2934"/>
                </a:cubicBezTo>
                <a:cubicBezTo>
                  <a:pt x="42751" y="2957"/>
                  <a:pt x="42728" y="3093"/>
                  <a:pt x="43070" y="3025"/>
                </a:cubicBezTo>
                <a:cubicBezTo>
                  <a:pt x="43001" y="2980"/>
                  <a:pt x="42956" y="2912"/>
                  <a:pt x="42956" y="2843"/>
                </a:cubicBezTo>
                <a:cubicBezTo>
                  <a:pt x="43115" y="2957"/>
                  <a:pt x="43411" y="2912"/>
                  <a:pt x="43820" y="2843"/>
                </a:cubicBezTo>
                <a:cubicBezTo>
                  <a:pt x="44070" y="2821"/>
                  <a:pt x="44297" y="2912"/>
                  <a:pt x="44093" y="2775"/>
                </a:cubicBezTo>
                <a:cubicBezTo>
                  <a:pt x="44252" y="2730"/>
                  <a:pt x="44275" y="2798"/>
                  <a:pt x="44297" y="2843"/>
                </a:cubicBezTo>
                <a:cubicBezTo>
                  <a:pt x="44707" y="2866"/>
                  <a:pt x="45071" y="2639"/>
                  <a:pt x="45162" y="2821"/>
                </a:cubicBezTo>
                <a:cubicBezTo>
                  <a:pt x="45207" y="2934"/>
                  <a:pt x="44616" y="2821"/>
                  <a:pt x="44798" y="2980"/>
                </a:cubicBezTo>
                <a:cubicBezTo>
                  <a:pt x="45184" y="2957"/>
                  <a:pt x="45321" y="2866"/>
                  <a:pt x="45639" y="2912"/>
                </a:cubicBezTo>
                <a:cubicBezTo>
                  <a:pt x="45616" y="2821"/>
                  <a:pt x="45389" y="2843"/>
                  <a:pt x="45344" y="2752"/>
                </a:cubicBezTo>
                <a:cubicBezTo>
                  <a:pt x="45525" y="2821"/>
                  <a:pt x="46117" y="2639"/>
                  <a:pt x="46026" y="2866"/>
                </a:cubicBezTo>
                <a:cubicBezTo>
                  <a:pt x="46276" y="2775"/>
                  <a:pt x="46685" y="2730"/>
                  <a:pt x="47072" y="2775"/>
                </a:cubicBezTo>
                <a:cubicBezTo>
                  <a:pt x="47390" y="2616"/>
                  <a:pt x="48072" y="2684"/>
                  <a:pt x="48777" y="2593"/>
                </a:cubicBezTo>
                <a:cubicBezTo>
                  <a:pt x="48891" y="2661"/>
                  <a:pt x="49141" y="2661"/>
                  <a:pt x="49255" y="2730"/>
                </a:cubicBezTo>
                <a:cubicBezTo>
                  <a:pt x="49619" y="2707"/>
                  <a:pt x="49300" y="2684"/>
                  <a:pt x="49346" y="2593"/>
                </a:cubicBezTo>
                <a:cubicBezTo>
                  <a:pt x="50096" y="2570"/>
                  <a:pt x="50528" y="2661"/>
                  <a:pt x="51347" y="2525"/>
                </a:cubicBezTo>
                <a:cubicBezTo>
                  <a:pt x="51461" y="2525"/>
                  <a:pt x="51552" y="2570"/>
                  <a:pt x="51552" y="2639"/>
                </a:cubicBezTo>
                <a:cubicBezTo>
                  <a:pt x="52052" y="2593"/>
                  <a:pt x="52575" y="2480"/>
                  <a:pt x="53143" y="2434"/>
                </a:cubicBezTo>
                <a:cubicBezTo>
                  <a:pt x="53484" y="2411"/>
                  <a:pt x="54280" y="2593"/>
                  <a:pt x="54189" y="2252"/>
                </a:cubicBezTo>
                <a:cubicBezTo>
                  <a:pt x="53121" y="2320"/>
                  <a:pt x="52643" y="2320"/>
                  <a:pt x="51620" y="2343"/>
                </a:cubicBezTo>
                <a:cubicBezTo>
                  <a:pt x="51370" y="2389"/>
                  <a:pt x="51301" y="2298"/>
                  <a:pt x="51210" y="2229"/>
                </a:cubicBezTo>
                <a:cubicBezTo>
                  <a:pt x="50574" y="2343"/>
                  <a:pt x="49891" y="2389"/>
                  <a:pt x="49323" y="2389"/>
                </a:cubicBezTo>
                <a:cubicBezTo>
                  <a:pt x="49209" y="2389"/>
                  <a:pt x="49005" y="2411"/>
                  <a:pt x="48936" y="2320"/>
                </a:cubicBezTo>
                <a:cubicBezTo>
                  <a:pt x="48664" y="2320"/>
                  <a:pt x="48754" y="2434"/>
                  <a:pt x="48573" y="2457"/>
                </a:cubicBezTo>
                <a:cubicBezTo>
                  <a:pt x="48095" y="2457"/>
                  <a:pt x="48368" y="2275"/>
                  <a:pt x="47959" y="2275"/>
                </a:cubicBezTo>
                <a:cubicBezTo>
                  <a:pt x="48050" y="2184"/>
                  <a:pt x="48254" y="2116"/>
                  <a:pt x="48027" y="2025"/>
                </a:cubicBezTo>
                <a:cubicBezTo>
                  <a:pt x="47936" y="2047"/>
                  <a:pt x="47959" y="2116"/>
                  <a:pt x="47959" y="2184"/>
                </a:cubicBezTo>
                <a:cubicBezTo>
                  <a:pt x="47777" y="2229"/>
                  <a:pt x="47572" y="2161"/>
                  <a:pt x="47390" y="2184"/>
                </a:cubicBezTo>
                <a:cubicBezTo>
                  <a:pt x="47367" y="2184"/>
                  <a:pt x="47413" y="2275"/>
                  <a:pt x="47390" y="2275"/>
                </a:cubicBezTo>
                <a:cubicBezTo>
                  <a:pt x="47345" y="2298"/>
                  <a:pt x="46799" y="2298"/>
                  <a:pt x="46731" y="2343"/>
                </a:cubicBezTo>
                <a:cubicBezTo>
                  <a:pt x="46685" y="2343"/>
                  <a:pt x="46640" y="2480"/>
                  <a:pt x="46549" y="2480"/>
                </a:cubicBezTo>
                <a:cubicBezTo>
                  <a:pt x="46299" y="2343"/>
                  <a:pt x="45957" y="2525"/>
                  <a:pt x="45503" y="2548"/>
                </a:cubicBezTo>
                <a:cubicBezTo>
                  <a:pt x="45503" y="2457"/>
                  <a:pt x="45821" y="2480"/>
                  <a:pt x="45867" y="2411"/>
                </a:cubicBezTo>
                <a:cubicBezTo>
                  <a:pt x="45730" y="2161"/>
                  <a:pt x="45344" y="2548"/>
                  <a:pt x="45207" y="2434"/>
                </a:cubicBezTo>
                <a:cubicBezTo>
                  <a:pt x="45093" y="2457"/>
                  <a:pt x="45162" y="2480"/>
                  <a:pt x="45207" y="2480"/>
                </a:cubicBezTo>
                <a:cubicBezTo>
                  <a:pt x="45184" y="2730"/>
                  <a:pt x="44525" y="2457"/>
                  <a:pt x="44343" y="2457"/>
                </a:cubicBezTo>
                <a:cubicBezTo>
                  <a:pt x="44184" y="2457"/>
                  <a:pt x="44025" y="2502"/>
                  <a:pt x="43888" y="2548"/>
                </a:cubicBezTo>
                <a:cubicBezTo>
                  <a:pt x="43979" y="2707"/>
                  <a:pt x="44047" y="2570"/>
                  <a:pt x="44366" y="2548"/>
                </a:cubicBezTo>
                <a:cubicBezTo>
                  <a:pt x="44479" y="2684"/>
                  <a:pt x="44161" y="2661"/>
                  <a:pt x="44002" y="2684"/>
                </a:cubicBezTo>
                <a:cubicBezTo>
                  <a:pt x="43911" y="2548"/>
                  <a:pt x="43342" y="2730"/>
                  <a:pt x="43388" y="2502"/>
                </a:cubicBezTo>
                <a:cubicBezTo>
                  <a:pt x="43160" y="2548"/>
                  <a:pt x="43138" y="2661"/>
                  <a:pt x="42933" y="2707"/>
                </a:cubicBezTo>
                <a:cubicBezTo>
                  <a:pt x="42910" y="2707"/>
                  <a:pt x="42456" y="2616"/>
                  <a:pt x="42569" y="2775"/>
                </a:cubicBezTo>
                <a:cubicBezTo>
                  <a:pt x="42228" y="2798"/>
                  <a:pt x="42114" y="2684"/>
                  <a:pt x="41796" y="2821"/>
                </a:cubicBezTo>
                <a:cubicBezTo>
                  <a:pt x="41819" y="2684"/>
                  <a:pt x="39590" y="2821"/>
                  <a:pt x="40113" y="3093"/>
                </a:cubicBezTo>
                <a:close/>
                <a:moveTo>
                  <a:pt x="42137" y="5367"/>
                </a:moveTo>
                <a:cubicBezTo>
                  <a:pt x="42114" y="5254"/>
                  <a:pt x="41773" y="5277"/>
                  <a:pt x="41660" y="5367"/>
                </a:cubicBezTo>
                <a:cubicBezTo>
                  <a:pt x="41682" y="5481"/>
                  <a:pt x="42023" y="5436"/>
                  <a:pt x="42137" y="5367"/>
                </a:cubicBezTo>
                <a:close/>
                <a:moveTo>
                  <a:pt x="47708" y="5072"/>
                </a:moveTo>
                <a:cubicBezTo>
                  <a:pt x="47890" y="4958"/>
                  <a:pt x="47708" y="4935"/>
                  <a:pt x="47686" y="4822"/>
                </a:cubicBezTo>
                <a:cubicBezTo>
                  <a:pt x="47390" y="4890"/>
                  <a:pt x="47413" y="5049"/>
                  <a:pt x="47049" y="4981"/>
                </a:cubicBezTo>
                <a:cubicBezTo>
                  <a:pt x="47026" y="5140"/>
                  <a:pt x="47549" y="5004"/>
                  <a:pt x="47708" y="5072"/>
                </a:cubicBezTo>
                <a:close/>
                <a:moveTo>
                  <a:pt x="50346" y="4844"/>
                </a:moveTo>
                <a:cubicBezTo>
                  <a:pt x="50187" y="4799"/>
                  <a:pt x="49778" y="4754"/>
                  <a:pt x="49596" y="4844"/>
                </a:cubicBezTo>
                <a:cubicBezTo>
                  <a:pt x="49801" y="5004"/>
                  <a:pt x="49982" y="4844"/>
                  <a:pt x="50346" y="4844"/>
                </a:cubicBezTo>
                <a:close/>
                <a:moveTo>
                  <a:pt x="54781" y="2548"/>
                </a:moveTo>
                <a:cubicBezTo>
                  <a:pt x="54781" y="2502"/>
                  <a:pt x="54667" y="2525"/>
                  <a:pt x="54599" y="2525"/>
                </a:cubicBezTo>
                <a:cubicBezTo>
                  <a:pt x="54553" y="2389"/>
                  <a:pt x="54803" y="2366"/>
                  <a:pt x="54758" y="2229"/>
                </a:cubicBezTo>
                <a:cubicBezTo>
                  <a:pt x="54167" y="2275"/>
                  <a:pt x="54280" y="2570"/>
                  <a:pt x="54781" y="2548"/>
                </a:cubicBezTo>
                <a:close/>
                <a:moveTo>
                  <a:pt x="43297" y="1843"/>
                </a:moveTo>
                <a:cubicBezTo>
                  <a:pt x="43001" y="1866"/>
                  <a:pt x="43070" y="2002"/>
                  <a:pt x="42842" y="2047"/>
                </a:cubicBezTo>
                <a:cubicBezTo>
                  <a:pt x="43047" y="2252"/>
                  <a:pt x="43820" y="1911"/>
                  <a:pt x="43297" y="1843"/>
                </a:cubicBezTo>
                <a:close/>
                <a:moveTo>
                  <a:pt x="43070" y="1547"/>
                </a:moveTo>
                <a:cubicBezTo>
                  <a:pt x="42888" y="1570"/>
                  <a:pt x="42956" y="1888"/>
                  <a:pt x="43297" y="1752"/>
                </a:cubicBezTo>
                <a:cubicBezTo>
                  <a:pt x="43411" y="1570"/>
                  <a:pt x="43024" y="1684"/>
                  <a:pt x="43070" y="1547"/>
                </a:cubicBezTo>
                <a:close/>
                <a:moveTo>
                  <a:pt x="42114" y="1547"/>
                </a:moveTo>
                <a:cubicBezTo>
                  <a:pt x="41933" y="1456"/>
                  <a:pt x="41773" y="1570"/>
                  <a:pt x="41546" y="1593"/>
                </a:cubicBezTo>
                <a:cubicBezTo>
                  <a:pt x="41500" y="1706"/>
                  <a:pt x="42228" y="1706"/>
                  <a:pt x="42114" y="1547"/>
                </a:cubicBezTo>
                <a:close/>
                <a:moveTo>
                  <a:pt x="55736" y="2389"/>
                </a:moveTo>
                <a:cubicBezTo>
                  <a:pt x="56259" y="2389"/>
                  <a:pt x="56804" y="2480"/>
                  <a:pt x="57168" y="2411"/>
                </a:cubicBezTo>
                <a:cubicBezTo>
                  <a:pt x="57032" y="2275"/>
                  <a:pt x="56782" y="2252"/>
                  <a:pt x="56281" y="2252"/>
                </a:cubicBezTo>
                <a:cubicBezTo>
                  <a:pt x="56281" y="2252"/>
                  <a:pt x="56281" y="2207"/>
                  <a:pt x="56190" y="2229"/>
                </a:cubicBezTo>
                <a:cubicBezTo>
                  <a:pt x="56168" y="2229"/>
                  <a:pt x="56190" y="2275"/>
                  <a:pt x="56099" y="2275"/>
                </a:cubicBezTo>
                <a:cubicBezTo>
                  <a:pt x="55918" y="2275"/>
                  <a:pt x="55872" y="2184"/>
                  <a:pt x="55622" y="2207"/>
                </a:cubicBezTo>
                <a:cubicBezTo>
                  <a:pt x="55395" y="2229"/>
                  <a:pt x="55190" y="2366"/>
                  <a:pt x="54962" y="2389"/>
                </a:cubicBezTo>
                <a:cubicBezTo>
                  <a:pt x="55076" y="2593"/>
                  <a:pt x="55463" y="2411"/>
                  <a:pt x="55736" y="2389"/>
                </a:cubicBezTo>
                <a:close/>
                <a:moveTo>
                  <a:pt x="66583" y="2161"/>
                </a:moveTo>
                <a:cubicBezTo>
                  <a:pt x="66674" y="2161"/>
                  <a:pt x="66765" y="2161"/>
                  <a:pt x="66878" y="2138"/>
                </a:cubicBezTo>
                <a:cubicBezTo>
                  <a:pt x="66901" y="2161"/>
                  <a:pt x="66969" y="2116"/>
                  <a:pt x="66992" y="2161"/>
                </a:cubicBezTo>
                <a:cubicBezTo>
                  <a:pt x="66992" y="2184"/>
                  <a:pt x="67015" y="2229"/>
                  <a:pt x="67015" y="2252"/>
                </a:cubicBezTo>
                <a:cubicBezTo>
                  <a:pt x="67060" y="2366"/>
                  <a:pt x="67015" y="2434"/>
                  <a:pt x="67060" y="2548"/>
                </a:cubicBezTo>
                <a:cubicBezTo>
                  <a:pt x="67106" y="2730"/>
                  <a:pt x="67265" y="2912"/>
                  <a:pt x="67310" y="3116"/>
                </a:cubicBezTo>
                <a:cubicBezTo>
                  <a:pt x="67378" y="3321"/>
                  <a:pt x="67333" y="3435"/>
                  <a:pt x="67378" y="3571"/>
                </a:cubicBezTo>
                <a:cubicBezTo>
                  <a:pt x="67447" y="3730"/>
                  <a:pt x="67560" y="4003"/>
                  <a:pt x="67674" y="3980"/>
                </a:cubicBezTo>
                <a:cubicBezTo>
                  <a:pt x="67720" y="4140"/>
                  <a:pt x="67674" y="4185"/>
                  <a:pt x="67720" y="4344"/>
                </a:cubicBezTo>
                <a:cubicBezTo>
                  <a:pt x="67856" y="4640"/>
                  <a:pt x="67674" y="4094"/>
                  <a:pt x="67765" y="4140"/>
                </a:cubicBezTo>
                <a:cubicBezTo>
                  <a:pt x="67606" y="3617"/>
                  <a:pt x="67378" y="3025"/>
                  <a:pt x="67378" y="2389"/>
                </a:cubicBezTo>
                <a:cubicBezTo>
                  <a:pt x="67310" y="2366"/>
                  <a:pt x="67288" y="2184"/>
                  <a:pt x="67219" y="2229"/>
                </a:cubicBezTo>
                <a:cubicBezTo>
                  <a:pt x="67219" y="2116"/>
                  <a:pt x="67242" y="1934"/>
                  <a:pt x="67174" y="1843"/>
                </a:cubicBezTo>
                <a:cubicBezTo>
                  <a:pt x="67037" y="1843"/>
                  <a:pt x="66878" y="1843"/>
                  <a:pt x="66674" y="1866"/>
                </a:cubicBezTo>
                <a:cubicBezTo>
                  <a:pt x="66560" y="1911"/>
                  <a:pt x="66537" y="2025"/>
                  <a:pt x="66310" y="2002"/>
                </a:cubicBezTo>
                <a:cubicBezTo>
                  <a:pt x="66264" y="2116"/>
                  <a:pt x="66401" y="2138"/>
                  <a:pt x="66583" y="2161"/>
                </a:cubicBezTo>
                <a:close/>
                <a:moveTo>
                  <a:pt x="68015" y="3548"/>
                </a:moveTo>
                <a:cubicBezTo>
                  <a:pt x="68015" y="3685"/>
                  <a:pt x="68015" y="4344"/>
                  <a:pt x="68174" y="4230"/>
                </a:cubicBezTo>
                <a:cubicBezTo>
                  <a:pt x="68220" y="4003"/>
                  <a:pt x="68083" y="3753"/>
                  <a:pt x="68015" y="3548"/>
                </a:cubicBezTo>
                <a:close/>
                <a:moveTo>
                  <a:pt x="67992" y="5800"/>
                </a:moveTo>
                <a:cubicBezTo>
                  <a:pt x="67970" y="5436"/>
                  <a:pt x="67811" y="5504"/>
                  <a:pt x="67742" y="5277"/>
                </a:cubicBezTo>
                <a:cubicBezTo>
                  <a:pt x="67651" y="5458"/>
                  <a:pt x="67902" y="5822"/>
                  <a:pt x="67992" y="5800"/>
                </a:cubicBezTo>
                <a:close/>
                <a:moveTo>
                  <a:pt x="68402" y="7164"/>
                </a:moveTo>
                <a:cubicBezTo>
                  <a:pt x="68470" y="7323"/>
                  <a:pt x="68402" y="6686"/>
                  <a:pt x="68334" y="6414"/>
                </a:cubicBezTo>
                <a:cubicBezTo>
                  <a:pt x="68220" y="6254"/>
                  <a:pt x="68402" y="6982"/>
                  <a:pt x="68402" y="7164"/>
                </a:cubicBezTo>
                <a:close/>
                <a:moveTo>
                  <a:pt x="70949" y="17829"/>
                </a:moveTo>
                <a:lnTo>
                  <a:pt x="71017" y="18102"/>
                </a:lnTo>
                <a:lnTo>
                  <a:pt x="71199" y="18056"/>
                </a:lnTo>
                <a:cubicBezTo>
                  <a:pt x="71153" y="17806"/>
                  <a:pt x="71062" y="17783"/>
                  <a:pt x="70949" y="17829"/>
                </a:cubicBezTo>
                <a:close/>
                <a:moveTo>
                  <a:pt x="74019" y="24173"/>
                </a:moveTo>
                <a:cubicBezTo>
                  <a:pt x="74064" y="24469"/>
                  <a:pt x="74200" y="24401"/>
                  <a:pt x="74269" y="24605"/>
                </a:cubicBezTo>
                <a:cubicBezTo>
                  <a:pt x="74360" y="24492"/>
                  <a:pt x="74132" y="24082"/>
                  <a:pt x="74019" y="24173"/>
                </a:cubicBezTo>
                <a:close/>
                <a:moveTo>
                  <a:pt x="71608" y="31587"/>
                </a:moveTo>
                <a:cubicBezTo>
                  <a:pt x="71790" y="31541"/>
                  <a:pt x="71745" y="31223"/>
                  <a:pt x="71813" y="31064"/>
                </a:cubicBezTo>
                <a:cubicBezTo>
                  <a:pt x="71654" y="30677"/>
                  <a:pt x="71494" y="31177"/>
                  <a:pt x="71608" y="31587"/>
                </a:cubicBezTo>
                <a:close/>
                <a:moveTo>
                  <a:pt x="71608" y="31769"/>
                </a:moveTo>
                <a:cubicBezTo>
                  <a:pt x="71836" y="32132"/>
                  <a:pt x="71585" y="32360"/>
                  <a:pt x="71631" y="32701"/>
                </a:cubicBezTo>
                <a:cubicBezTo>
                  <a:pt x="71790" y="32792"/>
                  <a:pt x="71813" y="32428"/>
                  <a:pt x="71790" y="32201"/>
                </a:cubicBezTo>
                <a:cubicBezTo>
                  <a:pt x="71767" y="32041"/>
                  <a:pt x="71722" y="31655"/>
                  <a:pt x="71608" y="31769"/>
                </a:cubicBezTo>
                <a:close/>
                <a:moveTo>
                  <a:pt x="75747" y="32246"/>
                </a:moveTo>
                <a:cubicBezTo>
                  <a:pt x="75770" y="32428"/>
                  <a:pt x="75815" y="32451"/>
                  <a:pt x="75883" y="32451"/>
                </a:cubicBezTo>
                <a:cubicBezTo>
                  <a:pt x="75974" y="32701"/>
                  <a:pt x="75724" y="32792"/>
                  <a:pt x="75883" y="32860"/>
                </a:cubicBezTo>
                <a:cubicBezTo>
                  <a:pt x="76088" y="32906"/>
                  <a:pt x="75860" y="32178"/>
                  <a:pt x="75838" y="31928"/>
                </a:cubicBezTo>
                <a:cubicBezTo>
                  <a:pt x="75724" y="31905"/>
                  <a:pt x="75951" y="32360"/>
                  <a:pt x="75747" y="32246"/>
                </a:cubicBezTo>
                <a:close/>
                <a:moveTo>
                  <a:pt x="71699" y="33429"/>
                </a:moveTo>
                <a:cubicBezTo>
                  <a:pt x="71790" y="33429"/>
                  <a:pt x="71836" y="33360"/>
                  <a:pt x="71813" y="33201"/>
                </a:cubicBezTo>
                <a:cubicBezTo>
                  <a:pt x="71858" y="33247"/>
                  <a:pt x="71904" y="33269"/>
                  <a:pt x="71949" y="33247"/>
                </a:cubicBezTo>
                <a:cubicBezTo>
                  <a:pt x="71926" y="32974"/>
                  <a:pt x="71813" y="33087"/>
                  <a:pt x="71699" y="33156"/>
                </a:cubicBezTo>
                <a:cubicBezTo>
                  <a:pt x="71654" y="33110"/>
                  <a:pt x="71631" y="33019"/>
                  <a:pt x="71540" y="33042"/>
                </a:cubicBezTo>
                <a:cubicBezTo>
                  <a:pt x="71608" y="33156"/>
                  <a:pt x="71699" y="33178"/>
                  <a:pt x="71699" y="33429"/>
                </a:cubicBezTo>
                <a:close/>
                <a:moveTo>
                  <a:pt x="71790" y="35316"/>
                </a:moveTo>
                <a:cubicBezTo>
                  <a:pt x="71904" y="35361"/>
                  <a:pt x="71972" y="35316"/>
                  <a:pt x="72040" y="35248"/>
                </a:cubicBezTo>
                <a:cubicBezTo>
                  <a:pt x="72063" y="34952"/>
                  <a:pt x="71836" y="35089"/>
                  <a:pt x="71745" y="34998"/>
                </a:cubicBezTo>
                <a:cubicBezTo>
                  <a:pt x="71745" y="35134"/>
                  <a:pt x="71813" y="35157"/>
                  <a:pt x="71790" y="35316"/>
                </a:cubicBezTo>
                <a:close/>
                <a:moveTo>
                  <a:pt x="75451" y="36658"/>
                </a:moveTo>
                <a:cubicBezTo>
                  <a:pt x="75474" y="36385"/>
                  <a:pt x="75497" y="36089"/>
                  <a:pt x="75337" y="36089"/>
                </a:cubicBezTo>
                <a:cubicBezTo>
                  <a:pt x="75315" y="36385"/>
                  <a:pt x="75269" y="36726"/>
                  <a:pt x="75451" y="36658"/>
                </a:cubicBezTo>
                <a:close/>
                <a:moveTo>
                  <a:pt x="74883" y="38659"/>
                </a:moveTo>
                <a:cubicBezTo>
                  <a:pt x="74792" y="39023"/>
                  <a:pt x="75065" y="39023"/>
                  <a:pt x="75065" y="38659"/>
                </a:cubicBezTo>
                <a:close/>
                <a:moveTo>
                  <a:pt x="69880" y="10507"/>
                </a:moveTo>
                <a:cubicBezTo>
                  <a:pt x="69789" y="10598"/>
                  <a:pt x="70016" y="11098"/>
                  <a:pt x="70107" y="11030"/>
                </a:cubicBezTo>
                <a:cubicBezTo>
                  <a:pt x="70039" y="10825"/>
                  <a:pt x="69948" y="10666"/>
                  <a:pt x="69880" y="10507"/>
                </a:cubicBezTo>
                <a:close/>
                <a:moveTo>
                  <a:pt x="69925" y="9233"/>
                </a:moveTo>
                <a:cubicBezTo>
                  <a:pt x="69880" y="9120"/>
                  <a:pt x="70016" y="9142"/>
                  <a:pt x="69994" y="9097"/>
                </a:cubicBezTo>
                <a:cubicBezTo>
                  <a:pt x="69994" y="9006"/>
                  <a:pt x="69766" y="8574"/>
                  <a:pt x="69698" y="8597"/>
                </a:cubicBezTo>
                <a:cubicBezTo>
                  <a:pt x="69789" y="8915"/>
                  <a:pt x="69698" y="8983"/>
                  <a:pt x="69789" y="9256"/>
                </a:cubicBezTo>
                <a:cubicBezTo>
                  <a:pt x="69880" y="9211"/>
                  <a:pt x="69948" y="9233"/>
                  <a:pt x="69971" y="9415"/>
                </a:cubicBezTo>
                <a:cubicBezTo>
                  <a:pt x="70153" y="9438"/>
                  <a:pt x="69994" y="9211"/>
                  <a:pt x="69925" y="9233"/>
                </a:cubicBezTo>
                <a:close/>
                <a:moveTo>
                  <a:pt x="69175" y="7573"/>
                </a:moveTo>
                <a:cubicBezTo>
                  <a:pt x="69039" y="7778"/>
                  <a:pt x="69311" y="7869"/>
                  <a:pt x="69334" y="8119"/>
                </a:cubicBezTo>
                <a:cubicBezTo>
                  <a:pt x="69448" y="7960"/>
                  <a:pt x="69220" y="7664"/>
                  <a:pt x="69175" y="7573"/>
                </a:cubicBezTo>
                <a:close/>
                <a:moveTo>
                  <a:pt x="27561" y="8551"/>
                </a:moveTo>
                <a:cubicBezTo>
                  <a:pt x="27697" y="8460"/>
                  <a:pt x="27788" y="8551"/>
                  <a:pt x="27970" y="8301"/>
                </a:cubicBezTo>
                <a:cubicBezTo>
                  <a:pt x="27925" y="8278"/>
                  <a:pt x="27925" y="8233"/>
                  <a:pt x="27947" y="8187"/>
                </a:cubicBezTo>
                <a:cubicBezTo>
                  <a:pt x="27879" y="8119"/>
                  <a:pt x="27675" y="8460"/>
                  <a:pt x="27561" y="8551"/>
                </a:cubicBezTo>
                <a:close/>
                <a:moveTo>
                  <a:pt x="26242" y="9438"/>
                </a:moveTo>
                <a:cubicBezTo>
                  <a:pt x="26037" y="9574"/>
                  <a:pt x="26174" y="9620"/>
                  <a:pt x="26037" y="9756"/>
                </a:cubicBezTo>
                <a:cubicBezTo>
                  <a:pt x="26265" y="9620"/>
                  <a:pt x="26447" y="9483"/>
                  <a:pt x="26492" y="9574"/>
                </a:cubicBezTo>
                <a:cubicBezTo>
                  <a:pt x="26765" y="9324"/>
                  <a:pt x="26310" y="9438"/>
                  <a:pt x="26242" y="9438"/>
                </a:cubicBezTo>
                <a:close/>
                <a:moveTo>
                  <a:pt x="3070" y="32246"/>
                </a:moveTo>
                <a:cubicBezTo>
                  <a:pt x="2979" y="32519"/>
                  <a:pt x="3093" y="32564"/>
                  <a:pt x="3024" y="32815"/>
                </a:cubicBezTo>
                <a:cubicBezTo>
                  <a:pt x="3115" y="32769"/>
                  <a:pt x="3206" y="32564"/>
                  <a:pt x="3252" y="32292"/>
                </a:cubicBezTo>
                <a:close/>
                <a:moveTo>
                  <a:pt x="2661" y="39227"/>
                </a:moveTo>
                <a:cubicBezTo>
                  <a:pt x="2729" y="39364"/>
                  <a:pt x="2752" y="39182"/>
                  <a:pt x="2752" y="39182"/>
                </a:cubicBezTo>
                <a:cubicBezTo>
                  <a:pt x="2865" y="39227"/>
                  <a:pt x="2888" y="39455"/>
                  <a:pt x="3002" y="39295"/>
                </a:cubicBezTo>
                <a:cubicBezTo>
                  <a:pt x="2843" y="38886"/>
                  <a:pt x="2683" y="38909"/>
                  <a:pt x="2524" y="38841"/>
                </a:cubicBezTo>
                <a:close/>
                <a:moveTo>
                  <a:pt x="2683" y="39546"/>
                </a:moveTo>
                <a:cubicBezTo>
                  <a:pt x="2752" y="39750"/>
                  <a:pt x="2820" y="39796"/>
                  <a:pt x="2911" y="39909"/>
                </a:cubicBezTo>
                <a:cubicBezTo>
                  <a:pt x="2956" y="39841"/>
                  <a:pt x="2911" y="39705"/>
                  <a:pt x="2820" y="39477"/>
                </a:cubicBezTo>
                <a:close/>
                <a:moveTo>
                  <a:pt x="4093" y="41638"/>
                </a:moveTo>
                <a:cubicBezTo>
                  <a:pt x="3889" y="41410"/>
                  <a:pt x="3957" y="41501"/>
                  <a:pt x="3798" y="41228"/>
                </a:cubicBezTo>
                <a:cubicBezTo>
                  <a:pt x="3775" y="41274"/>
                  <a:pt x="3729" y="41274"/>
                  <a:pt x="3684" y="41206"/>
                </a:cubicBezTo>
                <a:cubicBezTo>
                  <a:pt x="3616" y="41183"/>
                  <a:pt x="4048" y="41797"/>
                  <a:pt x="4093" y="41638"/>
                </a:cubicBezTo>
                <a:close/>
                <a:moveTo>
                  <a:pt x="8368" y="46368"/>
                </a:moveTo>
                <a:cubicBezTo>
                  <a:pt x="8300" y="46208"/>
                  <a:pt x="8346" y="46095"/>
                  <a:pt x="8050" y="45867"/>
                </a:cubicBezTo>
                <a:cubicBezTo>
                  <a:pt x="8095" y="45708"/>
                  <a:pt x="8300" y="45981"/>
                  <a:pt x="8346" y="45822"/>
                </a:cubicBezTo>
                <a:cubicBezTo>
                  <a:pt x="8186" y="45640"/>
                  <a:pt x="8095" y="45617"/>
                  <a:pt x="8050" y="45731"/>
                </a:cubicBezTo>
                <a:cubicBezTo>
                  <a:pt x="7891" y="45617"/>
                  <a:pt x="7891" y="45549"/>
                  <a:pt x="7800" y="45435"/>
                </a:cubicBezTo>
                <a:cubicBezTo>
                  <a:pt x="7595" y="45322"/>
                  <a:pt x="7254" y="44821"/>
                  <a:pt x="7186" y="45003"/>
                </a:cubicBezTo>
                <a:cubicBezTo>
                  <a:pt x="7595" y="45299"/>
                  <a:pt x="7982" y="45935"/>
                  <a:pt x="8368" y="46368"/>
                </a:cubicBezTo>
                <a:close/>
                <a:moveTo>
                  <a:pt x="8982" y="46549"/>
                </a:moveTo>
                <a:cubicBezTo>
                  <a:pt x="8937" y="46322"/>
                  <a:pt x="8528" y="46163"/>
                  <a:pt x="8346" y="45958"/>
                </a:cubicBezTo>
                <a:cubicBezTo>
                  <a:pt x="8414" y="46208"/>
                  <a:pt x="8505" y="46459"/>
                  <a:pt x="8800" y="46754"/>
                </a:cubicBezTo>
                <a:cubicBezTo>
                  <a:pt x="8755" y="46686"/>
                  <a:pt x="8823" y="46413"/>
                  <a:pt x="8982" y="46549"/>
                </a:cubicBezTo>
                <a:close/>
                <a:moveTo>
                  <a:pt x="6254" y="46345"/>
                </a:moveTo>
                <a:cubicBezTo>
                  <a:pt x="6140" y="46277"/>
                  <a:pt x="6026" y="46072"/>
                  <a:pt x="5981" y="46208"/>
                </a:cubicBezTo>
                <a:cubicBezTo>
                  <a:pt x="6322" y="46322"/>
                  <a:pt x="6458" y="46663"/>
                  <a:pt x="6754" y="46754"/>
                </a:cubicBezTo>
                <a:cubicBezTo>
                  <a:pt x="6822" y="46549"/>
                  <a:pt x="6458" y="46436"/>
                  <a:pt x="6254" y="46345"/>
                </a:cubicBezTo>
                <a:close/>
                <a:moveTo>
                  <a:pt x="5458" y="44457"/>
                </a:moveTo>
                <a:cubicBezTo>
                  <a:pt x="5708" y="44730"/>
                  <a:pt x="5935" y="44844"/>
                  <a:pt x="6072" y="44798"/>
                </a:cubicBezTo>
                <a:cubicBezTo>
                  <a:pt x="5821" y="44548"/>
                  <a:pt x="5503" y="44139"/>
                  <a:pt x="5458" y="44457"/>
                </a:cubicBezTo>
                <a:close/>
                <a:moveTo>
                  <a:pt x="3707" y="43048"/>
                </a:moveTo>
                <a:cubicBezTo>
                  <a:pt x="3479" y="42911"/>
                  <a:pt x="3707" y="43389"/>
                  <a:pt x="3957" y="43639"/>
                </a:cubicBezTo>
                <a:cubicBezTo>
                  <a:pt x="4298" y="43593"/>
                  <a:pt x="3684" y="43116"/>
                  <a:pt x="3707" y="43048"/>
                </a:cubicBezTo>
                <a:close/>
                <a:moveTo>
                  <a:pt x="2479" y="41820"/>
                </a:moveTo>
                <a:cubicBezTo>
                  <a:pt x="2388" y="41888"/>
                  <a:pt x="2615" y="42183"/>
                  <a:pt x="2774" y="42411"/>
                </a:cubicBezTo>
                <a:cubicBezTo>
                  <a:pt x="2979" y="42388"/>
                  <a:pt x="2570" y="42024"/>
                  <a:pt x="2479" y="41820"/>
                </a:cubicBezTo>
                <a:close/>
                <a:moveTo>
                  <a:pt x="2592" y="40819"/>
                </a:moveTo>
                <a:lnTo>
                  <a:pt x="2865" y="41274"/>
                </a:lnTo>
                <a:cubicBezTo>
                  <a:pt x="3070" y="41251"/>
                  <a:pt x="2706" y="40614"/>
                  <a:pt x="2592" y="40819"/>
                </a:cubicBezTo>
                <a:close/>
                <a:moveTo>
                  <a:pt x="682" y="38204"/>
                </a:moveTo>
                <a:cubicBezTo>
                  <a:pt x="614" y="38340"/>
                  <a:pt x="660" y="38613"/>
                  <a:pt x="773" y="38977"/>
                </a:cubicBezTo>
                <a:cubicBezTo>
                  <a:pt x="978" y="38886"/>
                  <a:pt x="750" y="38681"/>
                  <a:pt x="682" y="38204"/>
                </a:cubicBezTo>
                <a:close/>
                <a:moveTo>
                  <a:pt x="1433" y="32132"/>
                </a:moveTo>
                <a:cubicBezTo>
                  <a:pt x="1319" y="32041"/>
                  <a:pt x="1296" y="32292"/>
                  <a:pt x="1205" y="32269"/>
                </a:cubicBezTo>
                <a:cubicBezTo>
                  <a:pt x="1160" y="32155"/>
                  <a:pt x="1183" y="31950"/>
                  <a:pt x="1046" y="31928"/>
                </a:cubicBezTo>
                <a:cubicBezTo>
                  <a:pt x="1023" y="32087"/>
                  <a:pt x="1160" y="32064"/>
                  <a:pt x="1023" y="32337"/>
                </a:cubicBezTo>
                <a:cubicBezTo>
                  <a:pt x="1251" y="32314"/>
                  <a:pt x="1296" y="32678"/>
                  <a:pt x="1433" y="32132"/>
                </a:cubicBezTo>
                <a:close/>
                <a:moveTo>
                  <a:pt x="2843" y="30632"/>
                </a:moveTo>
                <a:cubicBezTo>
                  <a:pt x="2661" y="30813"/>
                  <a:pt x="2797" y="30472"/>
                  <a:pt x="2638" y="30472"/>
                </a:cubicBezTo>
                <a:cubicBezTo>
                  <a:pt x="2433" y="30904"/>
                  <a:pt x="2706" y="30813"/>
                  <a:pt x="2592" y="31155"/>
                </a:cubicBezTo>
                <a:cubicBezTo>
                  <a:pt x="2706" y="31086"/>
                  <a:pt x="2774" y="30882"/>
                  <a:pt x="2843" y="30632"/>
                </a:cubicBezTo>
                <a:close/>
                <a:moveTo>
                  <a:pt x="2979" y="26925"/>
                </a:moveTo>
                <a:lnTo>
                  <a:pt x="3093" y="26561"/>
                </a:lnTo>
                <a:cubicBezTo>
                  <a:pt x="3002" y="26652"/>
                  <a:pt x="2888" y="26607"/>
                  <a:pt x="2797" y="26698"/>
                </a:cubicBezTo>
                <a:cubicBezTo>
                  <a:pt x="2752" y="26902"/>
                  <a:pt x="2865" y="26925"/>
                  <a:pt x="2979" y="26925"/>
                </a:cubicBezTo>
                <a:close/>
                <a:moveTo>
                  <a:pt x="7754" y="16715"/>
                </a:moveTo>
                <a:cubicBezTo>
                  <a:pt x="7345" y="16624"/>
                  <a:pt x="7004" y="16851"/>
                  <a:pt x="6526" y="16806"/>
                </a:cubicBezTo>
                <a:cubicBezTo>
                  <a:pt x="6549" y="16988"/>
                  <a:pt x="7618" y="16783"/>
                  <a:pt x="7754" y="16715"/>
                </a:cubicBezTo>
                <a:close/>
                <a:moveTo>
                  <a:pt x="9687" y="16442"/>
                </a:moveTo>
                <a:cubicBezTo>
                  <a:pt x="9346" y="16487"/>
                  <a:pt x="9278" y="16578"/>
                  <a:pt x="8823" y="16601"/>
                </a:cubicBezTo>
                <a:cubicBezTo>
                  <a:pt x="8891" y="16760"/>
                  <a:pt x="9733" y="16578"/>
                  <a:pt x="9687" y="16442"/>
                </a:cubicBezTo>
                <a:close/>
                <a:moveTo>
                  <a:pt x="14463" y="16669"/>
                </a:moveTo>
                <a:cubicBezTo>
                  <a:pt x="14144" y="16646"/>
                  <a:pt x="13962" y="16760"/>
                  <a:pt x="13576" y="16897"/>
                </a:cubicBezTo>
                <a:cubicBezTo>
                  <a:pt x="13780" y="16897"/>
                  <a:pt x="14372" y="16715"/>
                  <a:pt x="14463" y="16669"/>
                </a:cubicBezTo>
                <a:close/>
                <a:moveTo>
                  <a:pt x="17510" y="14395"/>
                </a:moveTo>
                <a:cubicBezTo>
                  <a:pt x="17919" y="14282"/>
                  <a:pt x="17328" y="14327"/>
                  <a:pt x="17601" y="14168"/>
                </a:cubicBezTo>
                <a:cubicBezTo>
                  <a:pt x="17555" y="14122"/>
                  <a:pt x="17442" y="14191"/>
                  <a:pt x="17328" y="14236"/>
                </a:cubicBezTo>
                <a:cubicBezTo>
                  <a:pt x="17464" y="14350"/>
                  <a:pt x="17419" y="14418"/>
                  <a:pt x="17510" y="14395"/>
                </a:cubicBezTo>
                <a:close/>
                <a:moveTo>
                  <a:pt x="9301" y="47186"/>
                </a:moveTo>
                <a:cubicBezTo>
                  <a:pt x="9505" y="47368"/>
                  <a:pt x="9574" y="47232"/>
                  <a:pt x="9756" y="47391"/>
                </a:cubicBezTo>
                <a:cubicBezTo>
                  <a:pt x="9733" y="47323"/>
                  <a:pt x="9733" y="47254"/>
                  <a:pt x="9824" y="47323"/>
                </a:cubicBezTo>
                <a:cubicBezTo>
                  <a:pt x="9756" y="47095"/>
                  <a:pt x="9210" y="47004"/>
                  <a:pt x="9301" y="47186"/>
                </a:cubicBezTo>
                <a:close/>
                <a:moveTo>
                  <a:pt x="10483" y="48414"/>
                </a:moveTo>
                <a:cubicBezTo>
                  <a:pt x="10756" y="48664"/>
                  <a:pt x="10961" y="48687"/>
                  <a:pt x="11211" y="48914"/>
                </a:cubicBezTo>
                <a:cubicBezTo>
                  <a:pt x="10870" y="48732"/>
                  <a:pt x="11165" y="49005"/>
                  <a:pt x="11438" y="49233"/>
                </a:cubicBezTo>
                <a:cubicBezTo>
                  <a:pt x="11484" y="49119"/>
                  <a:pt x="11484" y="48983"/>
                  <a:pt x="11416" y="48823"/>
                </a:cubicBezTo>
                <a:cubicBezTo>
                  <a:pt x="11143" y="48619"/>
                  <a:pt x="10915" y="48573"/>
                  <a:pt x="10688" y="48482"/>
                </a:cubicBezTo>
                <a:cubicBezTo>
                  <a:pt x="10529" y="48278"/>
                  <a:pt x="10893" y="48482"/>
                  <a:pt x="10756" y="48278"/>
                </a:cubicBezTo>
                <a:cubicBezTo>
                  <a:pt x="10529" y="48028"/>
                  <a:pt x="10347" y="47800"/>
                  <a:pt x="10028" y="47527"/>
                </a:cubicBezTo>
                <a:cubicBezTo>
                  <a:pt x="9778" y="47391"/>
                  <a:pt x="10165" y="48028"/>
                  <a:pt x="9733" y="47573"/>
                </a:cubicBezTo>
                <a:cubicBezTo>
                  <a:pt x="9846" y="47868"/>
                  <a:pt x="10483" y="48119"/>
                  <a:pt x="10483" y="48414"/>
                </a:cubicBezTo>
                <a:close/>
                <a:moveTo>
                  <a:pt x="9960" y="48323"/>
                </a:moveTo>
                <a:cubicBezTo>
                  <a:pt x="9801" y="48141"/>
                  <a:pt x="9619" y="48005"/>
                  <a:pt x="9505" y="47959"/>
                </a:cubicBezTo>
                <a:cubicBezTo>
                  <a:pt x="9460" y="48005"/>
                  <a:pt x="9960" y="48528"/>
                  <a:pt x="9960" y="48323"/>
                </a:cubicBezTo>
                <a:close/>
                <a:moveTo>
                  <a:pt x="9232" y="49142"/>
                </a:moveTo>
                <a:cubicBezTo>
                  <a:pt x="9483" y="49301"/>
                  <a:pt x="9414" y="49324"/>
                  <a:pt x="9619" y="49415"/>
                </a:cubicBezTo>
                <a:cubicBezTo>
                  <a:pt x="9619" y="49233"/>
                  <a:pt x="9483" y="49278"/>
                  <a:pt x="9323" y="49028"/>
                </a:cubicBezTo>
                <a:close/>
                <a:moveTo>
                  <a:pt x="12780" y="50438"/>
                </a:moveTo>
                <a:cubicBezTo>
                  <a:pt x="12825" y="50620"/>
                  <a:pt x="13030" y="50870"/>
                  <a:pt x="13303" y="51120"/>
                </a:cubicBezTo>
                <a:cubicBezTo>
                  <a:pt x="13235" y="50870"/>
                  <a:pt x="13553" y="50984"/>
                  <a:pt x="13803" y="51279"/>
                </a:cubicBezTo>
                <a:cubicBezTo>
                  <a:pt x="13917" y="51097"/>
                  <a:pt x="13257" y="50916"/>
                  <a:pt x="13076" y="50529"/>
                </a:cubicBezTo>
                <a:lnTo>
                  <a:pt x="12985" y="50643"/>
                </a:lnTo>
                <a:cubicBezTo>
                  <a:pt x="12803" y="50438"/>
                  <a:pt x="12666" y="50051"/>
                  <a:pt x="12439" y="50120"/>
                </a:cubicBezTo>
                <a:cubicBezTo>
                  <a:pt x="12348" y="50006"/>
                  <a:pt x="12462" y="49960"/>
                  <a:pt x="12484" y="49915"/>
                </a:cubicBezTo>
                <a:lnTo>
                  <a:pt x="12348" y="49779"/>
                </a:lnTo>
                <a:cubicBezTo>
                  <a:pt x="12325" y="49801"/>
                  <a:pt x="12234" y="49733"/>
                  <a:pt x="12189" y="49688"/>
                </a:cubicBezTo>
                <a:cubicBezTo>
                  <a:pt x="12120" y="49756"/>
                  <a:pt x="12393" y="49915"/>
                  <a:pt x="12302" y="49983"/>
                </a:cubicBezTo>
                <a:cubicBezTo>
                  <a:pt x="12143" y="49779"/>
                  <a:pt x="11961" y="49597"/>
                  <a:pt x="11688" y="49369"/>
                </a:cubicBezTo>
                <a:cubicBezTo>
                  <a:pt x="11597" y="49710"/>
                  <a:pt x="12439" y="50074"/>
                  <a:pt x="12780" y="50438"/>
                </a:cubicBezTo>
                <a:close/>
                <a:moveTo>
                  <a:pt x="14963" y="52689"/>
                </a:moveTo>
                <a:cubicBezTo>
                  <a:pt x="15031" y="52530"/>
                  <a:pt x="14986" y="52576"/>
                  <a:pt x="15122" y="52507"/>
                </a:cubicBezTo>
                <a:cubicBezTo>
                  <a:pt x="14895" y="52325"/>
                  <a:pt x="14940" y="52212"/>
                  <a:pt x="14667" y="52030"/>
                </a:cubicBezTo>
                <a:cubicBezTo>
                  <a:pt x="14599" y="52053"/>
                  <a:pt x="14440" y="51848"/>
                  <a:pt x="14417" y="52030"/>
                </a:cubicBezTo>
                <a:cubicBezTo>
                  <a:pt x="14235" y="51871"/>
                  <a:pt x="14008" y="51666"/>
                  <a:pt x="13962" y="51552"/>
                </a:cubicBezTo>
                <a:cubicBezTo>
                  <a:pt x="14008" y="51530"/>
                  <a:pt x="14076" y="51530"/>
                  <a:pt x="14167" y="51598"/>
                </a:cubicBezTo>
                <a:cubicBezTo>
                  <a:pt x="14031" y="51257"/>
                  <a:pt x="13644" y="51257"/>
                  <a:pt x="13508" y="51325"/>
                </a:cubicBezTo>
                <a:close/>
                <a:moveTo>
                  <a:pt x="14895" y="54054"/>
                </a:moveTo>
                <a:cubicBezTo>
                  <a:pt x="15145" y="54008"/>
                  <a:pt x="14554" y="53713"/>
                  <a:pt x="14645" y="53622"/>
                </a:cubicBezTo>
                <a:cubicBezTo>
                  <a:pt x="14849" y="53644"/>
                  <a:pt x="15145" y="54076"/>
                  <a:pt x="15281" y="54213"/>
                </a:cubicBezTo>
                <a:cubicBezTo>
                  <a:pt x="15463" y="54327"/>
                  <a:pt x="15827" y="54327"/>
                  <a:pt x="15918" y="54622"/>
                </a:cubicBezTo>
                <a:cubicBezTo>
                  <a:pt x="15622" y="54395"/>
                  <a:pt x="15440" y="54440"/>
                  <a:pt x="15099" y="54122"/>
                </a:cubicBezTo>
                <a:cubicBezTo>
                  <a:pt x="15008" y="54281"/>
                  <a:pt x="15350" y="54417"/>
                  <a:pt x="15486" y="54554"/>
                </a:cubicBezTo>
                <a:cubicBezTo>
                  <a:pt x="15713" y="54759"/>
                  <a:pt x="15873" y="54986"/>
                  <a:pt x="16123" y="55122"/>
                </a:cubicBezTo>
                <a:cubicBezTo>
                  <a:pt x="16191" y="55168"/>
                  <a:pt x="16009" y="54940"/>
                  <a:pt x="16009" y="54963"/>
                </a:cubicBezTo>
                <a:cubicBezTo>
                  <a:pt x="16009" y="54895"/>
                  <a:pt x="16259" y="55122"/>
                  <a:pt x="16327" y="55191"/>
                </a:cubicBezTo>
                <a:cubicBezTo>
                  <a:pt x="16487" y="55418"/>
                  <a:pt x="16100" y="55100"/>
                  <a:pt x="16123" y="55259"/>
                </a:cubicBezTo>
                <a:lnTo>
                  <a:pt x="16396" y="55532"/>
                </a:lnTo>
                <a:cubicBezTo>
                  <a:pt x="16418" y="55350"/>
                  <a:pt x="16441" y="55191"/>
                  <a:pt x="16464" y="55009"/>
                </a:cubicBezTo>
                <a:cubicBezTo>
                  <a:pt x="16623" y="54963"/>
                  <a:pt x="16623" y="55077"/>
                  <a:pt x="16782" y="55236"/>
                </a:cubicBezTo>
                <a:cubicBezTo>
                  <a:pt x="17010" y="55191"/>
                  <a:pt x="16646" y="54986"/>
                  <a:pt x="16805" y="54918"/>
                </a:cubicBezTo>
                <a:cubicBezTo>
                  <a:pt x="16646" y="54804"/>
                  <a:pt x="16600" y="54850"/>
                  <a:pt x="16646" y="54963"/>
                </a:cubicBezTo>
                <a:cubicBezTo>
                  <a:pt x="16509" y="54963"/>
                  <a:pt x="16327" y="54804"/>
                  <a:pt x="16191" y="54759"/>
                </a:cubicBezTo>
                <a:cubicBezTo>
                  <a:pt x="16168" y="54804"/>
                  <a:pt x="16305" y="54895"/>
                  <a:pt x="16373" y="54986"/>
                </a:cubicBezTo>
                <a:cubicBezTo>
                  <a:pt x="16214" y="55031"/>
                  <a:pt x="16168" y="54759"/>
                  <a:pt x="16032" y="54645"/>
                </a:cubicBezTo>
                <a:cubicBezTo>
                  <a:pt x="15986" y="54531"/>
                  <a:pt x="16236" y="54690"/>
                  <a:pt x="16236" y="54713"/>
                </a:cubicBezTo>
                <a:cubicBezTo>
                  <a:pt x="16236" y="54531"/>
                  <a:pt x="15759" y="54099"/>
                  <a:pt x="15713" y="53849"/>
                </a:cubicBezTo>
                <a:cubicBezTo>
                  <a:pt x="15531" y="53803"/>
                  <a:pt x="15827" y="54281"/>
                  <a:pt x="16054" y="54486"/>
                </a:cubicBezTo>
                <a:cubicBezTo>
                  <a:pt x="15873" y="54327"/>
                  <a:pt x="15691" y="54372"/>
                  <a:pt x="15509" y="54236"/>
                </a:cubicBezTo>
                <a:cubicBezTo>
                  <a:pt x="15168" y="53963"/>
                  <a:pt x="14827" y="53508"/>
                  <a:pt x="14508" y="53235"/>
                </a:cubicBezTo>
                <a:cubicBezTo>
                  <a:pt x="14394" y="53258"/>
                  <a:pt x="14599" y="53394"/>
                  <a:pt x="14554" y="53462"/>
                </a:cubicBezTo>
                <a:cubicBezTo>
                  <a:pt x="14508" y="53485"/>
                  <a:pt x="14213" y="53349"/>
                  <a:pt x="14303" y="53303"/>
                </a:cubicBezTo>
                <a:cubicBezTo>
                  <a:pt x="14190" y="53235"/>
                  <a:pt x="14167" y="53326"/>
                  <a:pt x="14099" y="53371"/>
                </a:cubicBezTo>
                <a:cubicBezTo>
                  <a:pt x="14463" y="53690"/>
                  <a:pt x="14622" y="53690"/>
                  <a:pt x="14895" y="54054"/>
                </a:cubicBezTo>
                <a:close/>
                <a:moveTo>
                  <a:pt x="14667" y="53190"/>
                </a:moveTo>
                <a:cubicBezTo>
                  <a:pt x="14690" y="53258"/>
                  <a:pt x="14781" y="53371"/>
                  <a:pt x="14917" y="53485"/>
                </a:cubicBezTo>
                <a:cubicBezTo>
                  <a:pt x="14940" y="53417"/>
                  <a:pt x="14986" y="53371"/>
                  <a:pt x="15077" y="53440"/>
                </a:cubicBezTo>
                <a:cubicBezTo>
                  <a:pt x="15099" y="53303"/>
                  <a:pt x="14690" y="53053"/>
                  <a:pt x="14667" y="53190"/>
                </a:cubicBezTo>
                <a:close/>
                <a:moveTo>
                  <a:pt x="17214" y="55327"/>
                </a:moveTo>
                <a:cubicBezTo>
                  <a:pt x="16759" y="54872"/>
                  <a:pt x="17237" y="55645"/>
                  <a:pt x="16828" y="55327"/>
                </a:cubicBezTo>
                <a:cubicBezTo>
                  <a:pt x="16941" y="55554"/>
                  <a:pt x="17214" y="55532"/>
                  <a:pt x="17214" y="55327"/>
                </a:cubicBezTo>
                <a:close/>
                <a:moveTo>
                  <a:pt x="17351" y="55759"/>
                </a:moveTo>
                <a:cubicBezTo>
                  <a:pt x="17101" y="55509"/>
                  <a:pt x="17010" y="55691"/>
                  <a:pt x="16873" y="55714"/>
                </a:cubicBezTo>
                <a:cubicBezTo>
                  <a:pt x="17055" y="55782"/>
                  <a:pt x="17260" y="55918"/>
                  <a:pt x="17351" y="55759"/>
                </a:cubicBezTo>
                <a:close/>
                <a:moveTo>
                  <a:pt x="18374" y="56737"/>
                </a:moveTo>
                <a:cubicBezTo>
                  <a:pt x="18260" y="56510"/>
                  <a:pt x="18192" y="56373"/>
                  <a:pt x="18510" y="56601"/>
                </a:cubicBezTo>
                <a:cubicBezTo>
                  <a:pt x="18488" y="56373"/>
                  <a:pt x="18192" y="56441"/>
                  <a:pt x="17987" y="56168"/>
                </a:cubicBezTo>
                <a:cubicBezTo>
                  <a:pt x="17965" y="56305"/>
                  <a:pt x="18192" y="56532"/>
                  <a:pt x="18374" y="56737"/>
                </a:cubicBezTo>
                <a:close/>
                <a:moveTo>
                  <a:pt x="19397" y="57305"/>
                </a:moveTo>
                <a:cubicBezTo>
                  <a:pt x="19147" y="56987"/>
                  <a:pt x="19011" y="57055"/>
                  <a:pt x="18783" y="56851"/>
                </a:cubicBezTo>
                <a:cubicBezTo>
                  <a:pt x="18942" y="57101"/>
                  <a:pt x="19261" y="57487"/>
                  <a:pt x="19397" y="57305"/>
                </a:cubicBezTo>
                <a:close/>
                <a:moveTo>
                  <a:pt x="16077" y="52871"/>
                </a:moveTo>
                <a:cubicBezTo>
                  <a:pt x="16168" y="52780"/>
                  <a:pt x="15827" y="52485"/>
                  <a:pt x="15691" y="52462"/>
                </a:cubicBezTo>
                <a:cubicBezTo>
                  <a:pt x="15622" y="52530"/>
                  <a:pt x="15964" y="52735"/>
                  <a:pt x="16077" y="52871"/>
                </a:cubicBezTo>
                <a:close/>
                <a:moveTo>
                  <a:pt x="16850" y="54304"/>
                </a:moveTo>
                <a:cubicBezTo>
                  <a:pt x="16873" y="54099"/>
                  <a:pt x="16487" y="53917"/>
                  <a:pt x="16327" y="53758"/>
                </a:cubicBezTo>
                <a:cubicBezTo>
                  <a:pt x="16191" y="53622"/>
                  <a:pt x="16032" y="53167"/>
                  <a:pt x="15895" y="53371"/>
                </a:cubicBezTo>
                <a:cubicBezTo>
                  <a:pt x="16054" y="53622"/>
                  <a:pt x="16532" y="54008"/>
                  <a:pt x="16850" y="54304"/>
                </a:cubicBezTo>
                <a:close/>
                <a:moveTo>
                  <a:pt x="17191" y="54508"/>
                </a:moveTo>
                <a:cubicBezTo>
                  <a:pt x="17169" y="54554"/>
                  <a:pt x="17123" y="54508"/>
                  <a:pt x="17078" y="54463"/>
                </a:cubicBezTo>
                <a:cubicBezTo>
                  <a:pt x="17010" y="54577"/>
                  <a:pt x="17305" y="54690"/>
                  <a:pt x="17351" y="54736"/>
                </a:cubicBezTo>
                <a:cubicBezTo>
                  <a:pt x="17555" y="54599"/>
                  <a:pt x="17282" y="54304"/>
                  <a:pt x="17010" y="54145"/>
                </a:cubicBezTo>
                <a:cubicBezTo>
                  <a:pt x="17010" y="54236"/>
                  <a:pt x="16941" y="54327"/>
                  <a:pt x="17191" y="54508"/>
                </a:cubicBezTo>
                <a:close/>
                <a:moveTo>
                  <a:pt x="17669" y="55100"/>
                </a:moveTo>
                <a:lnTo>
                  <a:pt x="17760" y="54986"/>
                </a:lnTo>
                <a:cubicBezTo>
                  <a:pt x="17578" y="54736"/>
                  <a:pt x="17555" y="54872"/>
                  <a:pt x="17419" y="54804"/>
                </a:cubicBezTo>
                <a:cubicBezTo>
                  <a:pt x="17396" y="54872"/>
                  <a:pt x="17578" y="54986"/>
                  <a:pt x="17669" y="55100"/>
                </a:cubicBezTo>
                <a:close/>
                <a:moveTo>
                  <a:pt x="19875" y="56191"/>
                </a:moveTo>
                <a:cubicBezTo>
                  <a:pt x="19784" y="55896"/>
                  <a:pt x="19329" y="55691"/>
                  <a:pt x="19147" y="55577"/>
                </a:cubicBezTo>
                <a:cubicBezTo>
                  <a:pt x="19215" y="55736"/>
                  <a:pt x="19693" y="56055"/>
                  <a:pt x="19875" y="56191"/>
                </a:cubicBezTo>
                <a:close/>
                <a:moveTo>
                  <a:pt x="19829" y="55532"/>
                </a:moveTo>
                <a:cubicBezTo>
                  <a:pt x="19625" y="55373"/>
                  <a:pt x="19738" y="55350"/>
                  <a:pt x="19534" y="55282"/>
                </a:cubicBezTo>
                <a:cubicBezTo>
                  <a:pt x="19374" y="55373"/>
                  <a:pt x="19761" y="55736"/>
                  <a:pt x="19829" y="55532"/>
                </a:cubicBezTo>
                <a:close/>
                <a:moveTo>
                  <a:pt x="21239" y="57396"/>
                </a:moveTo>
                <a:cubicBezTo>
                  <a:pt x="21285" y="57305"/>
                  <a:pt x="20944" y="57101"/>
                  <a:pt x="20853" y="56964"/>
                </a:cubicBezTo>
                <a:cubicBezTo>
                  <a:pt x="20762" y="57055"/>
                  <a:pt x="21103" y="57351"/>
                  <a:pt x="21239" y="57396"/>
                </a:cubicBezTo>
                <a:close/>
                <a:moveTo>
                  <a:pt x="21694" y="58306"/>
                </a:moveTo>
                <a:cubicBezTo>
                  <a:pt x="21671" y="58215"/>
                  <a:pt x="21671" y="58101"/>
                  <a:pt x="21489" y="57942"/>
                </a:cubicBezTo>
                <a:cubicBezTo>
                  <a:pt x="21421" y="57942"/>
                  <a:pt x="21376" y="57942"/>
                  <a:pt x="21330" y="57988"/>
                </a:cubicBezTo>
                <a:cubicBezTo>
                  <a:pt x="21376" y="58124"/>
                  <a:pt x="21558" y="58283"/>
                  <a:pt x="21694" y="58306"/>
                </a:cubicBezTo>
                <a:close/>
                <a:moveTo>
                  <a:pt x="23309" y="59693"/>
                </a:moveTo>
                <a:cubicBezTo>
                  <a:pt x="23877" y="60057"/>
                  <a:pt x="24241" y="60102"/>
                  <a:pt x="24605" y="60398"/>
                </a:cubicBezTo>
                <a:cubicBezTo>
                  <a:pt x="24627" y="60330"/>
                  <a:pt x="24627" y="60216"/>
                  <a:pt x="24764" y="60262"/>
                </a:cubicBezTo>
                <a:cubicBezTo>
                  <a:pt x="24491" y="60102"/>
                  <a:pt x="24036" y="60057"/>
                  <a:pt x="23695" y="59807"/>
                </a:cubicBezTo>
                <a:cubicBezTo>
                  <a:pt x="23559" y="59716"/>
                  <a:pt x="23877" y="59761"/>
                  <a:pt x="23399" y="59534"/>
                </a:cubicBezTo>
                <a:close/>
                <a:moveTo>
                  <a:pt x="24809" y="60057"/>
                </a:moveTo>
                <a:cubicBezTo>
                  <a:pt x="24764" y="60034"/>
                  <a:pt x="24741" y="60011"/>
                  <a:pt x="24764" y="59966"/>
                </a:cubicBezTo>
                <a:cubicBezTo>
                  <a:pt x="24855" y="59875"/>
                  <a:pt x="25287" y="60216"/>
                  <a:pt x="25241" y="59989"/>
                </a:cubicBezTo>
                <a:cubicBezTo>
                  <a:pt x="25105" y="59943"/>
                  <a:pt x="24969" y="59875"/>
                  <a:pt x="24809" y="59830"/>
                </a:cubicBezTo>
                <a:cubicBezTo>
                  <a:pt x="24764" y="59602"/>
                  <a:pt x="25196" y="59966"/>
                  <a:pt x="25128" y="59739"/>
                </a:cubicBezTo>
                <a:cubicBezTo>
                  <a:pt x="24878" y="59625"/>
                  <a:pt x="24991" y="59648"/>
                  <a:pt x="24718" y="59579"/>
                </a:cubicBezTo>
                <a:cubicBezTo>
                  <a:pt x="24718" y="59625"/>
                  <a:pt x="24787" y="59670"/>
                  <a:pt x="24764" y="59693"/>
                </a:cubicBezTo>
                <a:cubicBezTo>
                  <a:pt x="24468" y="59693"/>
                  <a:pt x="23945" y="59284"/>
                  <a:pt x="23786" y="59420"/>
                </a:cubicBezTo>
                <a:cubicBezTo>
                  <a:pt x="23991" y="59557"/>
                  <a:pt x="24173" y="59648"/>
                  <a:pt x="24309" y="59648"/>
                </a:cubicBezTo>
                <a:cubicBezTo>
                  <a:pt x="24400" y="59716"/>
                  <a:pt x="24150" y="59784"/>
                  <a:pt x="24582" y="59943"/>
                </a:cubicBezTo>
                <a:cubicBezTo>
                  <a:pt x="24536" y="60034"/>
                  <a:pt x="24218" y="59784"/>
                  <a:pt x="24059" y="59739"/>
                </a:cubicBezTo>
                <a:cubicBezTo>
                  <a:pt x="24013" y="59852"/>
                  <a:pt x="24286" y="59966"/>
                  <a:pt x="24355" y="59989"/>
                </a:cubicBezTo>
                <a:cubicBezTo>
                  <a:pt x="24559" y="60080"/>
                  <a:pt x="24536" y="59989"/>
                  <a:pt x="24650" y="60011"/>
                </a:cubicBezTo>
                <a:cubicBezTo>
                  <a:pt x="24741" y="60034"/>
                  <a:pt x="24787" y="60034"/>
                  <a:pt x="24809" y="60057"/>
                </a:cubicBezTo>
                <a:cubicBezTo>
                  <a:pt x="24855" y="60080"/>
                  <a:pt x="24900" y="60080"/>
                  <a:pt x="24809" y="60057"/>
                </a:cubicBezTo>
                <a:close/>
                <a:moveTo>
                  <a:pt x="25969" y="60580"/>
                </a:moveTo>
                <a:cubicBezTo>
                  <a:pt x="25651" y="60535"/>
                  <a:pt x="25219" y="60353"/>
                  <a:pt x="25037" y="60353"/>
                </a:cubicBezTo>
                <a:cubicBezTo>
                  <a:pt x="25241" y="60557"/>
                  <a:pt x="25833" y="60853"/>
                  <a:pt x="25969" y="60580"/>
                </a:cubicBezTo>
                <a:close/>
                <a:moveTo>
                  <a:pt x="26356" y="60512"/>
                </a:moveTo>
                <a:cubicBezTo>
                  <a:pt x="26651" y="60603"/>
                  <a:pt x="26424" y="60489"/>
                  <a:pt x="26469" y="60444"/>
                </a:cubicBezTo>
                <a:cubicBezTo>
                  <a:pt x="26469" y="60444"/>
                  <a:pt x="26674" y="60421"/>
                  <a:pt x="26651" y="60444"/>
                </a:cubicBezTo>
                <a:cubicBezTo>
                  <a:pt x="26674" y="60398"/>
                  <a:pt x="26492" y="60307"/>
                  <a:pt x="26492" y="60307"/>
                </a:cubicBezTo>
                <a:cubicBezTo>
                  <a:pt x="26515" y="60262"/>
                  <a:pt x="26742" y="60307"/>
                  <a:pt x="26697" y="60193"/>
                </a:cubicBezTo>
                <a:cubicBezTo>
                  <a:pt x="26265" y="60125"/>
                  <a:pt x="26287" y="59921"/>
                  <a:pt x="25764" y="59830"/>
                </a:cubicBezTo>
                <a:cubicBezTo>
                  <a:pt x="25696" y="59943"/>
                  <a:pt x="25719" y="60011"/>
                  <a:pt x="25787" y="60102"/>
                </a:cubicBezTo>
                <a:cubicBezTo>
                  <a:pt x="25992" y="60148"/>
                  <a:pt x="26196" y="60193"/>
                  <a:pt x="26401" y="60239"/>
                </a:cubicBezTo>
                <a:cubicBezTo>
                  <a:pt x="26333" y="60307"/>
                  <a:pt x="26106" y="60239"/>
                  <a:pt x="25946" y="60239"/>
                </a:cubicBezTo>
                <a:cubicBezTo>
                  <a:pt x="25946" y="60375"/>
                  <a:pt x="26583" y="60330"/>
                  <a:pt x="26356" y="60512"/>
                </a:cubicBezTo>
                <a:close/>
                <a:moveTo>
                  <a:pt x="26606" y="60853"/>
                </a:moveTo>
                <a:cubicBezTo>
                  <a:pt x="26992" y="60876"/>
                  <a:pt x="27288" y="61012"/>
                  <a:pt x="27561" y="60853"/>
                </a:cubicBezTo>
                <a:cubicBezTo>
                  <a:pt x="27766" y="60898"/>
                  <a:pt x="28038" y="60989"/>
                  <a:pt x="28220" y="60921"/>
                </a:cubicBezTo>
                <a:cubicBezTo>
                  <a:pt x="28198" y="60807"/>
                  <a:pt x="27766" y="60853"/>
                  <a:pt x="27561" y="60807"/>
                </a:cubicBezTo>
                <a:lnTo>
                  <a:pt x="27584" y="60716"/>
                </a:lnTo>
                <a:cubicBezTo>
                  <a:pt x="27606" y="60648"/>
                  <a:pt x="27766" y="60694"/>
                  <a:pt x="27766" y="60739"/>
                </a:cubicBezTo>
                <a:cubicBezTo>
                  <a:pt x="27925" y="60762"/>
                  <a:pt x="27788" y="60557"/>
                  <a:pt x="27584" y="60580"/>
                </a:cubicBezTo>
                <a:cubicBezTo>
                  <a:pt x="27629" y="60716"/>
                  <a:pt x="27288" y="60648"/>
                  <a:pt x="27379" y="60830"/>
                </a:cubicBezTo>
                <a:cubicBezTo>
                  <a:pt x="27083" y="60671"/>
                  <a:pt x="27265" y="60739"/>
                  <a:pt x="26901" y="60807"/>
                </a:cubicBezTo>
                <a:cubicBezTo>
                  <a:pt x="26765" y="60830"/>
                  <a:pt x="26560" y="60716"/>
                  <a:pt x="26606" y="60853"/>
                </a:cubicBezTo>
                <a:close/>
                <a:moveTo>
                  <a:pt x="26924" y="61353"/>
                </a:moveTo>
                <a:cubicBezTo>
                  <a:pt x="27333" y="61467"/>
                  <a:pt x="27311" y="61308"/>
                  <a:pt x="27606" y="61330"/>
                </a:cubicBezTo>
                <a:cubicBezTo>
                  <a:pt x="27788" y="61330"/>
                  <a:pt x="27788" y="61399"/>
                  <a:pt x="27811" y="61444"/>
                </a:cubicBezTo>
                <a:cubicBezTo>
                  <a:pt x="28198" y="61444"/>
                  <a:pt x="28266" y="61399"/>
                  <a:pt x="28675" y="61490"/>
                </a:cubicBezTo>
                <a:cubicBezTo>
                  <a:pt x="28766" y="61285"/>
                  <a:pt x="28561" y="61194"/>
                  <a:pt x="28607" y="61012"/>
                </a:cubicBezTo>
                <a:cubicBezTo>
                  <a:pt x="28334" y="61035"/>
                  <a:pt x="28402" y="61239"/>
                  <a:pt x="27925" y="61126"/>
                </a:cubicBezTo>
                <a:cubicBezTo>
                  <a:pt x="27811" y="61103"/>
                  <a:pt x="27879" y="61080"/>
                  <a:pt x="27925" y="61080"/>
                </a:cubicBezTo>
                <a:cubicBezTo>
                  <a:pt x="27902" y="61012"/>
                  <a:pt x="27697" y="61012"/>
                  <a:pt x="27538" y="60989"/>
                </a:cubicBezTo>
                <a:cubicBezTo>
                  <a:pt x="27356" y="61058"/>
                  <a:pt x="27606" y="61080"/>
                  <a:pt x="27515" y="61239"/>
                </a:cubicBezTo>
                <a:cubicBezTo>
                  <a:pt x="27356" y="61217"/>
                  <a:pt x="27288" y="61126"/>
                  <a:pt x="27243" y="61194"/>
                </a:cubicBezTo>
                <a:cubicBezTo>
                  <a:pt x="27015" y="61148"/>
                  <a:pt x="27356" y="61148"/>
                  <a:pt x="27152" y="61035"/>
                </a:cubicBezTo>
                <a:cubicBezTo>
                  <a:pt x="26970" y="61012"/>
                  <a:pt x="27015" y="61148"/>
                  <a:pt x="26765" y="61080"/>
                </a:cubicBezTo>
                <a:cubicBezTo>
                  <a:pt x="26651" y="61217"/>
                  <a:pt x="26901" y="61239"/>
                  <a:pt x="26924" y="61353"/>
                </a:cubicBezTo>
                <a:close/>
                <a:moveTo>
                  <a:pt x="29266" y="60807"/>
                </a:moveTo>
                <a:cubicBezTo>
                  <a:pt x="29312" y="60648"/>
                  <a:pt x="28812" y="60739"/>
                  <a:pt x="28993" y="60512"/>
                </a:cubicBezTo>
                <a:cubicBezTo>
                  <a:pt x="29130" y="60512"/>
                  <a:pt x="29471" y="60512"/>
                  <a:pt x="29858" y="60512"/>
                </a:cubicBezTo>
                <a:cubicBezTo>
                  <a:pt x="29721" y="60216"/>
                  <a:pt x="28766" y="60330"/>
                  <a:pt x="28812" y="60580"/>
                </a:cubicBezTo>
                <a:cubicBezTo>
                  <a:pt x="28652" y="60580"/>
                  <a:pt x="28607" y="60512"/>
                  <a:pt x="28448" y="60512"/>
                </a:cubicBezTo>
                <a:cubicBezTo>
                  <a:pt x="28334" y="60284"/>
                  <a:pt x="28971" y="60512"/>
                  <a:pt x="28834" y="60262"/>
                </a:cubicBezTo>
                <a:cubicBezTo>
                  <a:pt x="28584" y="60284"/>
                  <a:pt x="28243" y="60262"/>
                  <a:pt x="27902" y="60216"/>
                </a:cubicBezTo>
                <a:cubicBezTo>
                  <a:pt x="27606" y="60262"/>
                  <a:pt x="28266" y="60284"/>
                  <a:pt x="28266" y="60353"/>
                </a:cubicBezTo>
                <a:lnTo>
                  <a:pt x="28243" y="60580"/>
                </a:lnTo>
                <a:cubicBezTo>
                  <a:pt x="28766" y="60603"/>
                  <a:pt x="28834" y="60785"/>
                  <a:pt x="29266" y="60807"/>
                </a:cubicBezTo>
                <a:close/>
                <a:moveTo>
                  <a:pt x="29858" y="60716"/>
                </a:moveTo>
                <a:cubicBezTo>
                  <a:pt x="29858" y="60535"/>
                  <a:pt x="28516" y="60512"/>
                  <a:pt x="29471" y="60625"/>
                </a:cubicBezTo>
                <a:cubicBezTo>
                  <a:pt x="29630" y="60648"/>
                  <a:pt x="29676" y="60694"/>
                  <a:pt x="29858" y="60716"/>
                </a:cubicBezTo>
                <a:close/>
                <a:moveTo>
                  <a:pt x="29244" y="61581"/>
                </a:moveTo>
                <a:cubicBezTo>
                  <a:pt x="29585" y="61421"/>
                  <a:pt x="29880" y="61535"/>
                  <a:pt x="30381" y="61512"/>
                </a:cubicBezTo>
                <a:cubicBezTo>
                  <a:pt x="30244" y="61399"/>
                  <a:pt x="30040" y="61171"/>
                  <a:pt x="29744" y="61262"/>
                </a:cubicBezTo>
                <a:cubicBezTo>
                  <a:pt x="29835" y="61353"/>
                  <a:pt x="30108" y="61353"/>
                  <a:pt x="30108" y="61490"/>
                </a:cubicBezTo>
                <a:cubicBezTo>
                  <a:pt x="29767" y="61444"/>
                  <a:pt x="29653" y="61308"/>
                  <a:pt x="29153" y="61330"/>
                </a:cubicBezTo>
                <a:cubicBezTo>
                  <a:pt x="29107" y="61444"/>
                  <a:pt x="29335" y="61444"/>
                  <a:pt x="29244" y="61581"/>
                </a:cubicBezTo>
                <a:close/>
                <a:moveTo>
                  <a:pt x="30904" y="60535"/>
                </a:moveTo>
                <a:cubicBezTo>
                  <a:pt x="30949" y="60444"/>
                  <a:pt x="30835" y="60398"/>
                  <a:pt x="30813" y="60330"/>
                </a:cubicBezTo>
                <a:cubicBezTo>
                  <a:pt x="30676" y="60375"/>
                  <a:pt x="30517" y="60398"/>
                  <a:pt x="30517" y="60512"/>
                </a:cubicBezTo>
                <a:close/>
                <a:moveTo>
                  <a:pt x="30585" y="61603"/>
                </a:moveTo>
                <a:lnTo>
                  <a:pt x="30949" y="61626"/>
                </a:lnTo>
                <a:cubicBezTo>
                  <a:pt x="30881" y="61535"/>
                  <a:pt x="30972" y="61353"/>
                  <a:pt x="30585" y="61376"/>
                </a:cubicBezTo>
                <a:cubicBezTo>
                  <a:pt x="30585" y="61421"/>
                  <a:pt x="30699" y="61421"/>
                  <a:pt x="30767" y="61421"/>
                </a:cubicBezTo>
                <a:cubicBezTo>
                  <a:pt x="30767" y="61535"/>
                  <a:pt x="30517" y="61467"/>
                  <a:pt x="30585" y="61603"/>
                </a:cubicBezTo>
                <a:close/>
                <a:moveTo>
                  <a:pt x="27061" y="60216"/>
                </a:moveTo>
                <a:cubicBezTo>
                  <a:pt x="27333" y="60284"/>
                  <a:pt x="27402" y="60216"/>
                  <a:pt x="27606" y="60239"/>
                </a:cubicBezTo>
                <a:cubicBezTo>
                  <a:pt x="27629" y="60171"/>
                  <a:pt x="26947" y="60034"/>
                  <a:pt x="27061" y="60216"/>
                </a:cubicBezTo>
                <a:close/>
                <a:moveTo>
                  <a:pt x="31563" y="60489"/>
                </a:moveTo>
                <a:cubicBezTo>
                  <a:pt x="31768" y="60489"/>
                  <a:pt x="31609" y="60648"/>
                  <a:pt x="31654" y="60716"/>
                </a:cubicBezTo>
                <a:cubicBezTo>
                  <a:pt x="31859" y="60762"/>
                  <a:pt x="31881" y="60648"/>
                  <a:pt x="31745" y="60625"/>
                </a:cubicBezTo>
                <a:cubicBezTo>
                  <a:pt x="31700" y="60466"/>
                  <a:pt x="32314" y="60671"/>
                  <a:pt x="32223" y="60466"/>
                </a:cubicBezTo>
                <a:cubicBezTo>
                  <a:pt x="31859" y="60466"/>
                  <a:pt x="31336" y="60375"/>
                  <a:pt x="31086" y="60444"/>
                </a:cubicBezTo>
                <a:cubicBezTo>
                  <a:pt x="31222" y="60580"/>
                  <a:pt x="31472" y="60580"/>
                  <a:pt x="31563" y="60489"/>
                </a:cubicBezTo>
                <a:close/>
                <a:moveTo>
                  <a:pt x="31654" y="60807"/>
                </a:moveTo>
                <a:cubicBezTo>
                  <a:pt x="31518" y="60694"/>
                  <a:pt x="31313" y="60921"/>
                  <a:pt x="31086" y="60876"/>
                </a:cubicBezTo>
                <a:cubicBezTo>
                  <a:pt x="31177" y="61080"/>
                  <a:pt x="31518" y="60898"/>
                  <a:pt x="31654" y="60807"/>
                </a:cubicBezTo>
                <a:close/>
                <a:moveTo>
                  <a:pt x="32291" y="61421"/>
                </a:moveTo>
                <a:cubicBezTo>
                  <a:pt x="32200" y="61239"/>
                  <a:pt x="31677" y="61353"/>
                  <a:pt x="31449" y="61376"/>
                </a:cubicBezTo>
                <a:cubicBezTo>
                  <a:pt x="31472" y="61535"/>
                  <a:pt x="32063" y="61444"/>
                  <a:pt x="32291" y="61421"/>
                </a:cubicBezTo>
                <a:close/>
                <a:moveTo>
                  <a:pt x="33246" y="61467"/>
                </a:moveTo>
                <a:cubicBezTo>
                  <a:pt x="32882" y="61444"/>
                  <a:pt x="32746" y="61558"/>
                  <a:pt x="32495" y="61581"/>
                </a:cubicBezTo>
                <a:cubicBezTo>
                  <a:pt x="32677" y="61694"/>
                  <a:pt x="33291" y="61649"/>
                  <a:pt x="33246" y="61467"/>
                </a:cubicBezTo>
                <a:close/>
                <a:moveTo>
                  <a:pt x="33451" y="61103"/>
                </a:moveTo>
                <a:cubicBezTo>
                  <a:pt x="33701" y="61035"/>
                  <a:pt x="32768" y="61012"/>
                  <a:pt x="32882" y="61171"/>
                </a:cubicBezTo>
                <a:cubicBezTo>
                  <a:pt x="33246" y="61239"/>
                  <a:pt x="33064" y="61012"/>
                  <a:pt x="33451" y="61103"/>
                </a:cubicBezTo>
                <a:close/>
                <a:moveTo>
                  <a:pt x="33519" y="61922"/>
                </a:moveTo>
                <a:cubicBezTo>
                  <a:pt x="33837" y="61944"/>
                  <a:pt x="33928" y="61853"/>
                  <a:pt x="34292" y="61899"/>
                </a:cubicBezTo>
                <a:lnTo>
                  <a:pt x="34292" y="61717"/>
                </a:lnTo>
                <a:cubicBezTo>
                  <a:pt x="34087" y="61672"/>
                  <a:pt x="34155" y="61785"/>
                  <a:pt x="34019" y="61785"/>
                </a:cubicBezTo>
                <a:cubicBezTo>
                  <a:pt x="33701" y="61831"/>
                  <a:pt x="33928" y="61626"/>
                  <a:pt x="33632" y="61672"/>
                </a:cubicBezTo>
                <a:cubicBezTo>
                  <a:pt x="33860" y="61808"/>
                  <a:pt x="33496" y="61762"/>
                  <a:pt x="33519" y="61922"/>
                </a:cubicBezTo>
                <a:close/>
                <a:moveTo>
                  <a:pt x="33723" y="61535"/>
                </a:moveTo>
                <a:cubicBezTo>
                  <a:pt x="33473" y="61603"/>
                  <a:pt x="34269" y="61558"/>
                  <a:pt x="34383" y="61512"/>
                </a:cubicBezTo>
                <a:cubicBezTo>
                  <a:pt x="34292" y="61399"/>
                  <a:pt x="33746" y="61467"/>
                  <a:pt x="33723" y="61535"/>
                </a:cubicBezTo>
                <a:close/>
                <a:moveTo>
                  <a:pt x="34588" y="60898"/>
                </a:moveTo>
                <a:cubicBezTo>
                  <a:pt x="34906" y="60876"/>
                  <a:pt x="34337" y="60853"/>
                  <a:pt x="34201" y="60853"/>
                </a:cubicBezTo>
                <a:cubicBezTo>
                  <a:pt x="33974" y="60876"/>
                  <a:pt x="33769" y="60898"/>
                  <a:pt x="33451" y="60853"/>
                </a:cubicBezTo>
                <a:cubicBezTo>
                  <a:pt x="33360" y="61012"/>
                  <a:pt x="33655" y="60967"/>
                  <a:pt x="33837" y="60967"/>
                </a:cubicBezTo>
                <a:cubicBezTo>
                  <a:pt x="33860" y="61080"/>
                  <a:pt x="33814" y="61148"/>
                  <a:pt x="33632" y="61148"/>
                </a:cubicBezTo>
                <a:cubicBezTo>
                  <a:pt x="33928" y="61330"/>
                  <a:pt x="34019" y="60989"/>
                  <a:pt x="34110" y="60898"/>
                </a:cubicBezTo>
                <a:close/>
                <a:moveTo>
                  <a:pt x="34588" y="61330"/>
                </a:moveTo>
                <a:cubicBezTo>
                  <a:pt x="34678" y="61490"/>
                  <a:pt x="35156" y="61444"/>
                  <a:pt x="35452" y="61512"/>
                </a:cubicBezTo>
                <a:cubicBezTo>
                  <a:pt x="35429" y="61376"/>
                  <a:pt x="35611" y="61421"/>
                  <a:pt x="35452" y="61308"/>
                </a:cubicBezTo>
                <a:cubicBezTo>
                  <a:pt x="35224" y="61308"/>
                  <a:pt x="35156" y="61399"/>
                  <a:pt x="34860" y="61353"/>
                </a:cubicBezTo>
                <a:cubicBezTo>
                  <a:pt x="34747" y="61194"/>
                  <a:pt x="35179" y="61330"/>
                  <a:pt x="35065" y="61171"/>
                </a:cubicBezTo>
                <a:cubicBezTo>
                  <a:pt x="34838" y="61148"/>
                  <a:pt x="34610" y="61148"/>
                  <a:pt x="34497" y="61194"/>
                </a:cubicBezTo>
                <a:cubicBezTo>
                  <a:pt x="34519" y="61239"/>
                  <a:pt x="35020" y="61353"/>
                  <a:pt x="34588" y="61330"/>
                </a:cubicBezTo>
                <a:close/>
                <a:moveTo>
                  <a:pt x="35543" y="60989"/>
                </a:moveTo>
                <a:cubicBezTo>
                  <a:pt x="35634" y="61126"/>
                  <a:pt x="35793" y="60944"/>
                  <a:pt x="35906" y="60944"/>
                </a:cubicBezTo>
                <a:cubicBezTo>
                  <a:pt x="35952" y="61035"/>
                  <a:pt x="36657" y="61058"/>
                  <a:pt x="36202" y="60989"/>
                </a:cubicBezTo>
                <a:cubicBezTo>
                  <a:pt x="36088" y="60989"/>
                  <a:pt x="36111" y="60898"/>
                  <a:pt x="36111" y="60853"/>
                </a:cubicBezTo>
                <a:cubicBezTo>
                  <a:pt x="35634" y="60830"/>
                  <a:pt x="35406" y="60694"/>
                  <a:pt x="35065" y="60603"/>
                </a:cubicBezTo>
                <a:cubicBezTo>
                  <a:pt x="34792" y="60580"/>
                  <a:pt x="34769" y="60694"/>
                  <a:pt x="34497" y="60671"/>
                </a:cubicBezTo>
                <a:cubicBezTo>
                  <a:pt x="34588" y="60853"/>
                  <a:pt x="34792" y="60671"/>
                  <a:pt x="35065" y="60694"/>
                </a:cubicBezTo>
                <a:cubicBezTo>
                  <a:pt x="35179" y="60853"/>
                  <a:pt x="34747" y="60716"/>
                  <a:pt x="34883" y="60876"/>
                </a:cubicBezTo>
                <a:cubicBezTo>
                  <a:pt x="35179" y="60830"/>
                  <a:pt x="35111" y="60944"/>
                  <a:pt x="35247" y="60989"/>
                </a:cubicBezTo>
                <a:cubicBezTo>
                  <a:pt x="35565" y="61035"/>
                  <a:pt x="35315" y="60830"/>
                  <a:pt x="35634" y="60898"/>
                </a:cubicBezTo>
                <a:cubicBezTo>
                  <a:pt x="35770" y="60921"/>
                  <a:pt x="35634" y="60967"/>
                  <a:pt x="35543" y="60989"/>
                </a:cubicBezTo>
                <a:close/>
                <a:moveTo>
                  <a:pt x="36771" y="60921"/>
                </a:moveTo>
                <a:cubicBezTo>
                  <a:pt x="36748" y="60853"/>
                  <a:pt x="36793" y="60830"/>
                  <a:pt x="36862" y="60807"/>
                </a:cubicBezTo>
                <a:cubicBezTo>
                  <a:pt x="36748" y="60694"/>
                  <a:pt x="36452" y="60830"/>
                  <a:pt x="36293" y="60807"/>
                </a:cubicBezTo>
                <a:cubicBezTo>
                  <a:pt x="36316" y="60921"/>
                  <a:pt x="36520" y="60921"/>
                  <a:pt x="36771" y="60921"/>
                </a:cubicBezTo>
                <a:close/>
                <a:moveTo>
                  <a:pt x="36952" y="61285"/>
                </a:moveTo>
                <a:cubicBezTo>
                  <a:pt x="37112" y="61217"/>
                  <a:pt x="37362" y="61330"/>
                  <a:pt x="37726" y="61285"/>
                </a:cubicBezTo>
                <a:cubicBezTo>
                  <a:pt x="37703" y="61171"/>
                  <a:pt x="37407" y="61194"/>
                  <a:pt x="37157" y="61194"/>
                </a:cubicBezTo>
                <a:cubicBezTo>
                  <a:pt x="36975" y="61171"/>
                  <a:pt x="37271" y="61035"/>
                  <a:pt x="36862" y="61058"/>
                </a:cubicBezTo>
                <a:cubicBezTo>
                  <a:pt x="36816" y="61171"/>
                  <a:pt x="37043" y="61148"/>
                  <a:pt x="36952" y="61285"/>
                </a:cubicBezTo>
                <a:close/>
                <a:moveTo>
                  <a:pt x="36975" y="61581"/>
                </a:moveTo>
                <a:cubicBezTo>
                  <a:pt x="37203" y="61603"/>
                  <a:pt x="37180" y="61490"/>
                  <a:pt x="37453" y="61535"/>
                </a:cubicBezTo>
                <a:cubicBezTo>
                  <a:pt x="37475" y="61399"/>
                  <a:pt x="36793" y="61353"/>
                  <a:pt x="36975" y="61581"/>
                </a:cubicBezTo>
                <a:close/>
                <a:moveTo>
                  <a:pt x="38453" y="60807"/>
                </a:moveTo>
                <a:cubicBezTo>
                  <a:pt x="38453" y="60921"/>
                  <a:pt x="38158" y="60898"/>
                  <a:pt x="37908" y="60898"/>
                </a:cubicBezTo>
                <a:lnTo>
                  <a:pt x="37908" y="61148"/>
                </a:lnTo>
                <a:cubicBezTo>
                  <a:pt x="37999" y="60967"/>
                  <a:pt x="38703" y="61080"/>
                  <a:pt x="38658" y="60853"/>
                </a:cubicBezTo>
                <a:cubicBezTo>
                  <a:pt x="38772" y="60853"/>
                  <a:pt x="39022" y="61012"/>
                  <a:pt x="38840" y="61035"/>
                </a:cubicBezTo>
                <a:cubicBezTo>
                  <a:pt x="38999" y="61035"/>
                  <a:pt x="39386" y="61035"/>
                  <a:pt x="39135" y="61262"/>
                </a:cubicBezTo>
                <a:cubicBezTo>
                  <a:pt x="39613" y="61217"/>
                  <a:pt x="39590" y="61444"/>
                  <a:pt x="39931" y="61467"/>
                </a:cubicBezTo>
                <a:cubicBezTo>
                  <a:pt x="40182" y="61421"/>
                  <a:pt x="39772" y="61399"/>
                  <a:pt x="39727" y="61376"/>
                </a:cubicBezTo>
                <a:cubicBezTo>
                  <a:pt x="39704" y="61262"/>
                  <a:pt x="40022" y="61262"/>
                  <a:pt x="40000" y="61126"/>
                </a:cubicBezTo>
                <a:cubicBezTo>
                  <a:pt x="39818" y="61126"/>
                  <a:pt x="39795" y="61194"/>
                  <a:pt x="39613" y="61194"/>
                </a:cubicBezTo>
                <a:cubicBezTo>
                  <a:pt x="39272" y="61103"/>
                  <a:pt x="39613" y="60989"/>
                  <a:pt x="39113" y="60921"/>
                </a:cubicBezTo>
                <a:cubicBezTo>
                  <a:pt x="39249" y="60830"/>
                  <a:pt x="39613" y="60694"/>
                  <a:pt x="39863" y="60807"/>
                </a:cubicBezTo>
                <a:cubicBezTo>
                  <a:pt x="39727" y="60921"/>
                  <a:pt x="39636" y="60785"/>
                  <a:pt x="39408" y="60876"/>
                </a:cubicBezTo>
                <a:cubicBezTo>
                  <a:pt x="39522" y="60967"/>
                  <a:pt x="39886" y="60876"/>
                  <a:pt x="40068" y="60944"/>
                </a:cubicBezTo>
                <a:cubicBezTo>
                  <a:pt x="40136" y="60876"/>
                  <a:pt x="40182" y="60807"/>
                  <a:pt x="40136" y="60694"/>
                </a:cubicBezTo>
                <a:cubicBezTo>
                  <a:pt x="39636" y="60716"/>
                  <a:pt x="39181" y="60739"/>
                  <a:pt x="38840" y="60830"/>
                </a:cubicBezTo>
                <a:cubicBezTo>
                  <a:pt x="38544" y="60785"/>
                  <a:pt x="38271" y="60694"/>
                  <a:pt x="37885" y="60671"/>
                </a:cubicBezTo>
                <a:cubicBezTo>
                  <a:pt x="37771" y="60876"/>
                  <a:pt x="38203" y="60807"/>
                  <a:pt x="38453" y="60807"/>
                </a:cubicBezTo>
                <a:close/>
                <a:moveTo>
                  <a:pt x="39272" y="61626"/>
                </a:moveTo>
                <a:cubicBezTo>
                  <a:pt x="39749" y="61649"/>
                  <a:pt x="40113" y="61717"/>
                  <a:pt x="40614" y="61717"/>
                </a:cubicBezTo>
                <a:cubicBezTo>
                  <a:pt x="40409" y="61558"/>
                  <a:pt x="40636" y="61490"/>
                  <a:pt x="41068" y="61490"/>
                </a:cubicBezTo>
                <a:lnTo>
                  <a:pt x="41046" y="61308"/>
                </a:lnTo>
                <a:cubicBezTo>
                  <a:pt x="40636" y="61376"/>
                  <a:pt x="40341" y="61490"/>
                  <a:pt x="40022" y="61603"/>
                </a:cubicBezTo>
                <a:cubicBezTo>
                  <a:pt x="39863" y="61558"/>
                  <a:pt x="39772" y="61490"/>
                  <a:pt x="39454" y="61535"/>
                </a:cubicBezTo>
                <a:cubicBezTo>
                  <a:pt x="39749" y="61217"/>
                  <a:pt x="38863" y="61603"/>
                  <a:pt x="38954" y="61308"/>
                </a:cubicBezTo>
                <a:cubicBezTo>
                  <a:pt x="38362" y="61490"/>
                  <a:pt x="39363" y="61421"/>
                  <a:pt x="39272" y="61626"/>
                </a:cubicBezTo>
                <a:close/>
                <a:moveTo>
                  <a:pt x="40818" y="60739"/>
                </a:moveTo>
                <a:cubicBezTo>
                  <a:pt x="40477" y="60739"/>
                  <a:pt x="40454" y="60807"/>
                  <a:pt x="40432" y="60853"/>
                </a:cubicBezTo>
                <a:cubicBezTo>
                  <a:pt x="40409" y="60944"/>
                  <a:pt x="40636" y="60967"/>
                  <a:pt x="40636" y="60989"/>
                </a:cubicBezTo>
                <a:cubicBezTo>
                  <a:pt x="40636" y="61080"/>
                  <a:pt x="40363" y="61103"/>
                  <a:pt x="40477" y="61194"/>
                </a:cubicBezTo>
                <a:cubicBezTo>
                  <a:pt x="40977" y="61217"/>
                  <a:pt x="40841" y="60989"/>
                  <a:pt x="41114" y="60921"/>
                </a:cubicBezTo>
                <a:cubicBezTo>
                  <a:pt x="40955" y="60830"/>
                  <a:pt x="40727" y="61012"/>
                  <a:pt x="40818" y="60739"/>
                </a:cubicBezTo>
                <a:close/>
                <a:moveTo>
                  <a:pt x="41864" y="61694"/>
                </a:moveTo>
                <a:cubicBezTo>
                  <a:pt x="41637" y="61626"/>
                  <a:pt x="41660" y="61558"/>
                  <a:pt x="42046" y="61490"/>
                </a:cubicBezTo>
                <a:cubicBezTo>
                  <a:pt x="41955" y="61444"/>
                  <a:pt x="41819" y="61421"/>
                  <a:pt x="41637" y="61444"/>
                </a:cubicBezTo>
                <a:cubicBezTo>
                  <a:pt x="41569" y="61512"/>
                  <a:pt x="41591" y="61626"/>
                  <a:pt x="41273" y="61626"/>
                </a:cubicBezTo>
                <a:cubicBezTo>
                  <a:pt x="41159" y="61649"/>
                  <a:pt x="41614" y="61740"/>
                  <a:pt x="41864" y="61694"/>
                </a:cubicBezTo>
                <a:close/>
                <a:moveTo>
                  <a:pt x="42433" y="61558"/>
                </a:moveTo>
                <a:cubicBezTo>
                  <a:pt x="42069" y="61603"/>
                  <a:pt x="41887" y="61649"/>
                  <a:pt x="42069" y="61785"/>
                </a:cubicBezTo>
                <a:cubicBezTo>
                  <a:pt x="41842" y="61853"/>
                  <a:pt x="41228" y="61762"/>
                  <a:pt x="41319" y="61944"/>
                </a:cubicBezTo>
                <a:cubicBezTo>
                  <a:pt x="41614" y="61944"/>
                  <a:pt x="42569" y="61853"/>
                  <a:pt x="42433" y="61558"/>
                </a:cubicBezTo>
                <a:close/>
                <a:moveTo>
                  <a:pt x="41569" y="60876"/>
                </a:moveTo>
                <a:cubicBezTo>
                  <a:pt x="41341" y="60876"/>
                  <a:pt x="41182" y="60921"/>
                  <a:pt x="41228" y="61058"/>
                </a:cubicBezTo>
                <a:cubicBezTo>
                  <a:pt x="41296" y="61035"/>
                  <a:pt x="41319" y="61058"/>
                  <a:pt x="41319" y="61080"/>
                </a:cubicBezTo>
                <a:cubicBezTo>
                  <a:pt x="41569" y="61080"/>
                  <a:pt x="41614" y="60989"/>
                  <a:pt x="41569" y="60876"/>
                </a:cubicBezTo>
                <a:close/>
                <a:moveTo>
                  <a:pt x="39067" y="63309"/>
                </a:moveTo>
                <a:cubicBezTo>
                  <a:pt x="38749" y="63081"/>
                  <a:pt x="38249" y="63332"/>
                  <a:pt x="37794" y="63332"/>
                </a:cubicBezTo>
                <a:cubicBezTo>
                  <a:pt x="38112" y="63468"/>
                  <a:pt x="38567" y="63263"/>
                  <a:pt x="39067" y="63309"/>
                </a:cubicBezTo>
                <a:close/>
                <a:moveTo>
                  <a:pt x="39249" y="62786"/>
                </a:moveTo>
                <a:cubicBezTo>
                  <a:pt x="38931" y="62945"/>
                  <a:pt x="38476" y="62649"/>
                  <a:pt x="38158" y="62808"/>
                </a:cubicBezTo>
                <a:cubicBezTo>
                  <a:pt x="38476" y="62877"/>
                  <a:pt x="39090" y="63036"/>
                  <a:pt x="39249" y="62786"/>
                </a:cubicBezTo>
                <a:close/>
                <a:moveTo>
                  <a:pt x="40227" y="62786"/>
                </a:moveTo>
                <a:cubicBezTo>
                  <a:pt x="40386" y="62877"/>
                  <a:pt x="40932" y="62899"/>
                  <a:pt x="40796" y="62649"/>
                </a:cubicBezTo>
                <a:cubicBezTo>
                  <a:pt x="40363" y="62536"/>
                  <a:pt x="40022" y="62786"/>
                  <a:pt x="39522" y="62763"/>
                </a:cubicBezTo>
                <a:cubicBezTo>
                  <a:pt x="39727" y="62922"/>
                  <a:pt x="39840" y="62786"/>
                  <a:pt x="40227" y="62786"/>
                </a:cubicBezTo>
                <a:close/>
                <a:moveTo>
                  <a:pt x="41250" y="63241"/>
                </a:moveTo>
                <a:cubicBezTo>
                  <a:pt x="41319" y="63059"/>
                  <a:pt x="40636" y="63195"/>
                  <a:pt x="40568" y="63241"/>
                </a:cubicBezTo>
                <a:cubicBezTo>
                  <a:pt x="40523" y="63354"/>
                  <a:pt x="41182" y="63332"/>
                  <a:pt x="41250" y="63241"/>
                </a:cubicBezTo>
                <a:close/>
                <a:moveTo>
                  <a:pt x="42569" y="62649"/>
                </a:moveTo>
                <a:cubicBezTo>
                  <a:pt x="42865" y="62558"/>
                  <a:pt x="42797" y="62490"/>
                  <a:pt x="43160" y="62513"/>
                </a:cubicBezTo>
                <a:cubicBezTo>
                  <a:pt x="43070" y="62445"/>
                  <a:pt x="42842" y="62467"/>
                  <a:pt x="42569" y="62490"/>
                </a:cubicBezTo>
                <a:close/>
                <a:moveTo>
                  <a:pt x="43888" y="61512"/>
                </a:moveTo>
                <a:cubicBezTo>
                  <a:pt x="43820" y="61353"/>
                  <a:pt x="43979" y="61262"/>
                  <a:pt x="44207" y="61171"/>
                </a:cubicBezTo>
                <a:cubicBezTo>
                  <a:pt x="44411" y="61171"/>
                  <a:pt x="44252" y="61353"/>
                  <a:pt x="44161" y="61421"/>
                </a:cubicBezTo>
                <a:cubicBezTo>
                  <a:pt x="44116" y="61467"/>
                  <a:pt x="43911" y="61467"/>
                  <a:pt x="43979" y="61558"/>
                </a:cubicBezTo>
                <a:cubicBezTo>
                  <a:pt x="44434" y="61444"/>
                  <a:pt x="44593" y="61239"/>
                  <a:pt x="44570" y="61012"/>
                </a:cubicBezTo>
                <a:cubicBezTo>
                  <a:pt x="44434" y="60989"/>
                  <a:pt x="44366" y="60921"/>
                  <a:pt x="44161" y="60944"/>
                </a:cubicBezTo>
                <a:cubicBezTo>
                  <a:pt x="43820" y="60989"/>
                  <a:pt x="43865" y="61126"/>
                  <a:pt x="43638" y="61217"/>
                </a:cubicBezTo>
                <a:cubicBezTo>
                  <a:pt x="43661" y="61262"/>
                  <a:pt x="43843" y="61217"/>
                  <a:pt x="43843" y="61285"/>
                </a:cubicBezTo>
                <a:cubicBezTo>
                  <a:pt x="43820" y="61353"/>
                  <a:pt x="43683" y="61376"/>
                  <a:pt x="43683" y="61444"/>
                </a:cubicBezTo>
                <a:cubicBezTo>
                  <a:pt x="43251" y="61558"/>
                  <a:pt x="42910" y="61421"/>
                  <a:pt x="42637" y="61581"/>
                </a:cubicBezTo>
                <a:cubicBezTo>
                  <a:pt x="42956" y="61626"/>
                  <a:pt x="43411" y="61581"/>
                  <a:pt x="43888" y="61512"/>
                </a:cubicBezTo>
                <a:close/>
                <a:moveTo>
                  <a:pt x="44548" y="60444"/>
                </a:moveTo>
                <a:cubicBezTo>
                  <a:pt x="44479" y="60489"/>
                  <a:pt x="44343" y="60512"/>
                  <a:pt x="44184" y="60557"/>
                </a:cubicBezTo>
                <a:cubicBezTo>
                  <a:pt x="44161" y="60648"/>
                  <a:pt x="44275" y="60648"/>
                  <a:pt x="44320" y="60716"/>
                </a:cubicBezTo>
                <a:cubicBezTo>
                  <a:pt x="44616" y="60694"/>
                  <a:pt x="44593" y="60557"/>
                  <a:pt x="44548" y="60444"/>
                </a:cubicBezTo>
                <a:close/>
                <a:moveTo>
                  <a:pt x="44752" y="61376"/>
                </a:moveTo>
                <a:cubicBezTo>
                  <a:pt x="44957" y="61353"/>
                  <a:pt x="44980" y="61285"/>
                  <a:pt x="45116" y="61262"/>
                </a:cubicBezTo>
                <a:cubicBezTo>
                  <a:pt x="45071" y="61194"/>
                  <a:pt x="44934" y="61217"/>
                  <a:pt x="44889" y="61148"/>
                </a:cubicBezTo>
                <a:cubicBezTo>
                  <a:pt x="44730" y="61194"/>
                  <a:pt x="44684" y="61262"/>
                  <a:pt x="44752" y="61376"/>
                </a:cubicBezTo>
                <a:close/>
                <a:moveTo>
                  <a:pt x="45298" y="60739"/>
                </a:moveTo>
                <a:cubicBezTo>
                  <a:pt x="45184" y="60671"/>
                  <a:pt x="44889" y="60739"/>
                  <a:pt x="44957" y="60557"/>
                </a:cubicBezTo>
                <a:cubicBezTo>
                  <a:pt x="44479" y="60648"/>
                  <a:pt x="44889" y="60716"/>
                  <a:pt x="44934" y="60853"/>
                </a:cubicBezTo>
                <a:cubicBezTo>
                  <a:pt x="45093" y="60830"/>
                  <a:pt x="45116" y="60762"/>
                  <a:pt x="45298" y="60739"/>
                </a:cubicBezTo>
                <a:close/>
                <a:moveTo>
                  <a:pt x="42683" y="60625"/>
                </a:moveTo>
                <a:cubicBezTo>
                  <a:pt x="43070" y="60671"/>
                  <a:pt x="42979" y="60762"/>
                  <a:pt x="43206" y="60876"/>
                </a:cubicBezTo>
                <a:cubicBezTo>
                  <a:pt x="43615" y="60739"/>
                  <a:pt x="43001" y="60580"/>
                  <a:pt x="42683" y="60625"/>
                </a:cubicBezTo>
                <a:close/>
                <a:moveTo>
                  <a:pt x="42660" y="61103"/>
                </a:moveTo>
                <a:cubicBezTo>
                  <a:pt x="42660" y="61217"/>
                  <a:pt x="42842" y="61217"/>
                  <a:pt x="42797" y="61376"/>
                </a:cubicBezTo>
                <a:lnTo>
                  <a:pt x="43070" y="61330"/>
                </a:lnTo>
                <a:cubicBezTo>
                  <a:pt x="42956" y="61239"/>
                  <a:pt x="43001" y="61035"/>
                  <a:pt x="42660" y="61103"/>
                </a:cubicBezTo>
                <a:close/>
                <a:moveTo>
                  <a:pt x="47549" y="60671"/>
                </a:moveTo>
                <a:cubicBezTo>
                  <a:pt x="47754" y="60603"/>
                  <a:pt x="47708" y="60489"/>
                  <a:pt x="47663" y="60398"/>
                </a:cubicBezTo>
                <a:cubicBezTo>
                  <a:pt x="47845" y="60353"/>
                  <a:pt x="47799" y="60535"/>
                  <a:pt x="48072" y="60421"/>
                </a:cubicBezTo>
                <a:cubicBezTo>
                  <a:pt x="48050" y="60216"/>
                  <a:pt x="47686" y="60353"/>
                  <a:pt x="47458" y="60353"/>
                </a:cubicBezTo>
                <a:close/>
                <a:moveTo>
                  <a:pt x="9756" y="44094"/>
                </a:moveTo>
                <a:cubicBezTo>
                  <a:pt x="9846" y="44071"/>
                  <a:pt x="10006" y="44275"/>
                  <a:pt x="10028" y="44071"/>
                </a:cubicBezTo>
                <a:cubicBezTo>
                  <a:pt x="9733" y="43684"/>
                  <a:pt x="9710" y="44003"/>
                  <a:pt x="9483" y="43821"/>
                </a:cubicBezTo>
                <a:cubicBezTo>
                  <a:pt x="9392" y="43843"/>
                  <a:pt x="9756" y="44207"/>
                  <a:pt x="9756" y="44094"/>
                </a:cubicBezTo>
                <a:close/>
                <a:moveTo>
                  <a:pt x="15213" y="48687"/>
                </a:moveTo>
                <a:cubicBezTo>
                  <a:pt x="14917" y="48323"/>
                  <a:pt x="14781" y="48460"/>
                  <a:pt x="14622" y="48505"/>
                </a:cubicBezTo>
                <a:lnTo>
                  <a:pt x="14827" y="48710"/>
                </a:lnTo>
                <a:cubicBezTo>
                  <a:pt x="14849" y="48437"/>
                  <a:pt x="15190" y="48960"/>
                  <a:pt x="15213" y="48687"/>
                </a:cubicBezTo>
                <a:close/>
                <a:moveTo>
                  <a:pt x="15031" y="48050"/>
                </a:moveTo>
                <a:lnTo>
                  <a:pt x="14827" y="48255"/>
                </a:lnTo>
                <a:cubicBezTo>
                  <a:pt x="15077" y="48482"/>
                  <a:pt x="15190" y="48414"/>
                  <a:pt x="15304" y="48300"/>
                </a:cubicBezTo>
                <a:close/>
                <a:moveTo>
                  <a:pt x="7595" y="41410"/>
                </a:moveTo>
                <a:cubicBezTo>
                  <a:pt x="7641" y="41365"/>
                  <a:pt x="7754" y="41319"/>
                  <a:pt x="7686" y="41228"/>
                </a:cubicBezTo>
                <a:cubicBezTo>
                  <a:pt x="7572" y="41478"/>
                  <a:pt x="7231" y="40842"/>
                  <a:pt x="7072" y="40842"/>
                </a:cubicBezTo>
                <a:cubicBezTo>
                  <a:pt x="6958" y="40910"/>
                  <a:pt x="7413" y="41160"/>
                  <a:pt x="7300" y="41228"/>
                </a:cubicBezTo>
                <a:cubicBezTo>
                  <a:pt x="7209" y="41115"/>
                  <a:pt x="7231" y="41319"/>
                  <a:pt x="7300" y="41365"/>
                </a:cubicBezTo>
                <a:cubicBezTo>
                  <a:pt x="7368" y="41410"/>
                  <a:pt x="7413" y="41274"/>
                  <a:pt x="7391" y="41274"/>
                </a:cubicBezTo>
                <a:cubicBezTo>
                  <a:pt x="7572" y="41365"/>
                  <a:pt x="7459" y="41524"/>
                  <a:pt x="7732" y="41683"/>
                </a:cubicBezTo>
                <a:cubicBezTo>
                  <a:pt x="7663" y="41751"/>
                  <a:pt x="7572" y="41660"/>
                  <a:pt x="7504" y="41638"/>
                </a:cubicBezTo>
                <a:cubicBezTo>
                  <a:pt x="7777" y="42047"/>
                  <a:pt x="7868" y="41729"/>
                  <a:pt x="8095" y="41911"/>
                </a:cubicBezTo>
                <a:cubicBezTo>
                  <a:pt x="8186" y="42115"/>
                  <a:pt x="7936" y="41933"/>
                  <a:pt x="8073" y="42092"/>
                </a:cubicBezTo>
                <a:cubicBezTo>
                  <a:pt x="8255" y="42183"/>
                  <a:pt x="8459" y="42274"/>
                  <a:pt x="8619" y="42547"/>
                </a:cubicBezTo>
                <a:cubicBezTo>
                  <a:pt x="8528" y="42479"/>
                  <a:pt x="8459" y="42411"/>
                  <a:pt x="8414" y="42502"/>
                </a:cubicBezTo>
                <a:cubicBezTo>
                  <a:pt x="8550" y="42615"/>
                  <a:pt x="8505" y="42661"/>
                  <a:pt x="8550" y="42752"/>
                </a:cubicBezTo>
                <a:cubicBezTo>
                  <a:pt x="8846" y="43070"/>
                  <a:pt x="9005" y="43048"/>
                  <a:pt x="9301" y="43320"/>
                </a:cubicBezTo>
                <a:cubicBezTo>
                  <a:pt x="9278" y="43411"/>
                  <a:pt x="9119" y="43320"/>
                  <a:pt x="9210" y="43434"/>
                </a:cubicBezTo>
                <a:cubicBezTo>
                  <a:pt x="9505" y="43684"/>
                  <a:pt x="9710" y="43661"/>
                  <a:pt x="10028" y="43934"/>
                </a:cubicBezTo>
                <a:cubicBezTo>
                  <a:pt x="10074" y="44116"/>
                  <a:pt x="10415" y="44389"/>
                  <a:pt x="10483" y="44571"/>
                </a:cubicBezTo>
                <a:cubicBezTo>
                  <a:pt x="10347" y="44457"/>
                  <a:pt x="10233" y="44366"/>
                  <a:pt x="10142" y="44389"/>
                </a:cubicBezTo>
                <a:cubicBezTo>
                  <a:pt x="10210" y="44571"/>
                  <a:pt x="10574" y="44844"/>
                  <a:pt x="10802" y="45071"/>
                </a:cubicBezTo>
                <a:cubicBezTo>
                  <a:pt x="10893" y="45208"/>
                  <a:pt x="10802" y="45276"/>
                  <a:pt x="10983" y="45435"/>
                </a:cubicBezTo>
                <a:cubicBezTo>
                  <a:pt x="11074" y="45390"/>
                  <a:pt x="10983" y="45276"/>
                  <a:pt x="11052" y="45231"/>
                </a:cubicBezTo>
                <a:cubicBezTo>
                  <a:pt x="11325" y="45481"/>
                  <a:pt x="11416" y="45685"/>
                  <a:pt x="11575" y="45913"/>
                </a:cubicBezTo>
                <a:cubicBezTo>
                  <a:pt x="11825" y="46049"/>
                  <a:pt x="12166" y="46436"/>
                  <a:pt x="12348" y="46777"/>
                </a:cubicBezTo>
                <a:cubicBezTo>
                  <a:pt x="12894" y="47209"/>
                  <a:pt x="13530" y="47709"/>
                  <a:pt x="13735" y="48073"/>
                </a:cubicBezTo>
                <a:cubicBezTo>
                  <a:pt x="13803" y="47959"/>
                  <a:pt x="13962" y="48119"/>
                  <a:pt x="14099" y="48232"/>
                </a:cubicBezTo>
                <a:cubicBezTo>
                  <a:pt x="14235" y="48528"/>
                  <a:pt x="14508" y="48619"/>
                  <a:pt x="14713" y="48983"/>
                </a:cubicBezTo>
                <a:cubicBezTo>
                  <a:pt x="14554" y="48596"/>
                  <a:pt x="15077" y="49346"/>
                  <a:pt x="15099" y="49096"/>
                </a:cubicBezTo>
                <a:cubicBezTo>
                  <a:pt x="14986" y="48755"/>
                  <a:pt x="14554" y="48642"/>
                  <a:pt x="14303" y="48414"/>
                </a:cubicBezTo>
                <a:cubicBezTo>
                  <a:pt x="14349" y="48164"/>
                  <a:pt x="13849" y="48050"/>
                  <a:pt x="13849" y="47800"/>
                </a:cubicBezTo>
                <a:cubicBezTo>
                  <a:pt x="14076" y="48073"/>
                  <a:pt x="14122" y="47891"/>
                  <a:pt x="14326" y="48119"/>
                </a:cubicBezTo>
                <a:cubicBezTo>
                  <a:pt x="14258" y="48187"/>
                  <a:pt x="14281" y="48278"/>
                  <a:pt x="14440" y="48414"/>
                </a:cubicBezTo>
                <a:cubicBezTo>
                  <a:pt x="14508" y="48346"/>
                  <a:pt x="14190" y="47959"/>
                  <a:pt x="14463" y="48119"/>
                </a:cubicBezTo>
                <a:cubicBezTo>
                  <a:pt x="14417" y="48209"/>
                  <a:pt x="14781" y="48414"/>
                  <a:pt x="14804" y="48300"/>
                </a:cubicBezTo>
                <a:cubicBezTo>
                  <a:pt x="14645" y="48119"/>
                  <a:pt x="14804" y="47891"/>
                  <a:pt x="14986" y="47937"/>
                </a:cubicBezTo>
                <a:cubicBezTo>
                  <a:pt x="15259" y="48255"/>
                  <a:pt x="15531" y="48482"/>
                  <a:pt x="15713" y="48710"/>
                </a:cubicBezTo>
                <a:cubicBezTo>
                  <a:pt x="15759" y="48732"/>
                  <a:pt x="15668" y="48755"/>
                  <a:pt x="15736" y="48846"/>
                </a:cubicBezTo>
                <a:cubicBezTo>
                  <a:pt x="15782" y="48892"/>
                  <a:pt x="16100" y="49051"/>
                  <a:pt x="15964" y="49142"/>
                </a:cubicBezTo>
                <a:cubicBezTo>
                  <a:pt x="15759" y="49074"/>
                  <a:pt x="15600" y="48642"/>
                  <a:pt x="15350" y="48687"/>
                </a:cubicBezTo>
                <a:cubicBezTo>
                  <a:pt x="15327" y="48755"/>
                  <a:pt x="15236" y="48937"/>
                  <a:pt x="15418" y="49187"/>
                </a:cubicBezTo>
                <a:cubicBezTo>
                  <a:pt x="15281" y="49096"/>
                  <a:pt x="15190" y="49096"/>
                  <a:pt x="15145" y="49210"/>
                </a:cubicBezTo>
                <a:cubicBezTo>
                  <a:pt x="15213" y="49278"/>
                  <a:pt x="15213" y="49301"/>
                  <a:pt x="15259" y="49369"/>
                </a:cubicBezTo>
                <a:cubicBezTo>
                  <a:pt x="15463" y="49619"/>
                  <a:pt x="15577" y="49574"/>
                  <a:pt x="15782" y="49779"/>
                </a:cubicBezTo>
                <a:cubicBezTo>
                  <a:pt x="15691" y="49983"/>
                  <a:pt x="16168" y="50074"/>
                  <a:pt x="16032" y="50211"/>
                </a:cubicBezTo>
                <a:cubicBezTo>
                  <a:pt x="15759" y="50165"/>
                  <a:pt x="15577" y="49733"/>
                  <a:pt x="15350" y="49528"/>
                </a:cubicBezTo>
                <a:cubicBezTo>
                  <a:pt x="15281" y="49642"/>
                  <a:pt x="15577" y="49847"/>
                  <a:pt x="15509" y="49938"/>
                </a:cubicBezTo>
                <a:cubicBezTo>
                  <a:pt x="15168" y="49619"/>
                  <a:pt x="14940" y="49346"/>
                  <a:pt x="14736" y="49074"/>
                </a:cubicBezTo>
                <a:cubicBezTo>
                  <a:pt x="14690" y="49119"/>
                  <a:pt x="14804" y="49233"/>
                  <a:pt x="14690" y="49165"/>
                </a:cubicBezTo>
                <a:cubicBezTo>
                  <a:pt x="13849" y="48096"/>
                  <a:pt x="12280" y="47050"/>
                  <a:pt x="11234" y="45731"/>
                </a:cubicBezTo>
                <a:cubicBezTo>
                  <a:pt x="11302" y="45799"/>
                  <a:pt x="11370" y="45754"/>
                  <a:pt x="11302" y="45663"/>
                </a:cubicBezTo>
                <a:cubicBezTo>
                  <a:pt x="11165" y="45663"/>
                  <a:pt x="10961" y="45390"/>
                  <a:pt x="10847" y="45435"/>
                </a:cubicBezTo>
                <a:cubicBezTo>
                  <a:pt x="10802" y="45140"/>
                  <a:pt x="10369" y="45026"/>
                  <a:pt x="10119" y="44821"/>
                </a:cubicBezTo>
                <a:cubicBezTo>
                  <a:pt x="9983" y="44708"/>
                  <a:pt x="9892" y="44548"/>
                  <a:pt x="9756" y="44389"/>
                </a:cubicBezTo>
                <a:cubicBezTo>
                  <a:pt x="9642" y="44298"/>
                  <a:pt x="9483" y="44230"/>
                  <a:pt x="9369" y="44116"/>
                </a:cubicBezTo>
                <a:cubicBezTo>
                  <a:pt x="8528" y="43298"/>
                  <a:pt x="7550" y="42411"/>
                  <a:pt x="6708" y="41478"/>
                </a:cubicBezTo>
                <a:cubicBezTo>
                  <a:pt x="5867" y="40569"/>
                  <a:pt x="5208" y="39637"/>
                  <a:pt x="4821" y="38818"/>
                </a:cubicBezTo>
                <a:cubicBezTo>
                  <a:pt x="4912" y="38636"/>
                  <a:pt x="4957" y="39045"/>
                  <a:pt x="5048" y="38954"/>
                </a:cubicBezTo>
                <a:cubicBezTo>
                  <a:pt x="4935" y="38681"/>
                  <a:pt x="4571" y="38522"/>
                  <a:pt x="4730" y="38272"/>
                </a:cubicBezTo>
                <a:cubicBezTo>
                  <a:pt x="4844" y="38454"/>
                  <a:pt x="4912" y="38500"/>
                  <a:pt x="4957" y="38568"/>
                </a:cubicBezTo>
                <a:cubicBezTo>
                  <a:pt x="5003" y="38431"/>
                  <a:pt x="4821" y="38363"/>
                  <a:pt x="4775" y="38113"/>
                </a:cubicBezTo>
                <a:cubicBezTo>
                  <a:pt x="4662" y="38272"/>
                  <a:pt x="4662" y="38090"/>
                  <a:pt x="4480" y="38136"/>
                </a:cubicBezTo>
                <a:cubicBezTo>
                  <a:pt x="4525" y="38454"/>
                  <a:pt x="4730" y="38863"/>
                  <a:pt x="4935" y="39295"/>
                </a:cubicBezTo>
                <a:cubicBezTo>
                  <a:pt x="5094" y="39591"/>
                  <a:pt x="5412" y="39909"/>
                  <a:pt x="5344" y="40114"/>
                </a:cubicBezTo>
                <a:cubicBezTo>
                  <a:pt x="5139" y="39796"/>
                  <a:pt x="4684" y="39023"/>
                  <a:pt x="4480" y="38636"/>
                </a:cubicBezTo>
                <a:cubicBezTo>
                  <a:pt x="4571" y="38454"/>
                  <a:pt x="4366" y="38181"/>
                  <a:pt x="4321" y="38090"/>
                </a:cubicBezTo>
                <a:cubicBezTo>
                  <a:pt x="4184" y="37613"/>
                  <a:pt x="4093" y="37112"/>
                  <a:pt x="4093" y="36635"/>
                </a:cubicBezTo>
                <a:cubicBezTo>
                  <a:pt x="4093" y="36157"/>
                  <a:pt x="4184" y="35680"/>
                  <a:pt x="4298" y="35293"/>
                </a:cubicBezTo>
                <a:cubicBezTo>
                  <a:pt x="4321" y="35316"/>
                  <a:pt x="4298" y="35680"/>
                  <a:pt x="4366" y="35452"/>
                </a:cubicBezTo>
                <a:cubicBezTo>
                  <a:pt x="4434" y="35180"/>
                  <a:pt x="4252" y="35157"/>
                  <a:pt x="4275" y="34929"/>
                </a:cubicBezTo>
                <a:cubicBezTo>
                  <a:pt x="4434" y="34747"/>
                  <a:pt x="4343" y="35134"/>
                  <a:pt x="4548" y="35066"/>
                </a:cubicBezTo>
                <a:cubicBezTo>
                  <a:pt x="4480" y="34884"/>
                  <a:pt x="4571" y="34520"/>
                  <a:pt x="4343" y="34679"/>
                </a:cubicBezTo>
                <a:cubicBezTo>
                  <a:pt x="4412" y="34429"/>
                  <a:pt x="4366" y="34020"/>
                  <a:pt x="4571" y="33997"/>
                </a:cubicBezTo>
                <a:cubicBezTo>
                  <a:pt x="4480" y="34247"/>
                  <a:pt x="4457" y="34429"/>
                  <a:pt x="4525" y="34543"/>
                </a:cubicBezTo>
                <a:cubicBezTo>
                  <a:pt x="4662" y="34452"/>
                  <a:pt x="4935" y="33815"/>
                  <a:pt x="4662" y="33815"/>
                </a:cubicBezTo>
                <a:cubicBezTo>
                  <a:pt x="4707" y="33519"/>
                  <a:pt x="4844" y="33656"/>
                  <a:pt x="4912" y="33497"/>
                </a:cubicBezTo>
                <a:cubicBezTo>
                  <a:pt x="4821" y="33133"/>
                  <a:pt x="4684" y="33656"/>
                  <a:pt x="4571" y="33792"/>
                </a:cubicBezTo>
                <a:cubicBezTo>
                  <a:pt x="4525" y="33565"/>
                  <a:pt x="4616" y="33201"/>
                  <a:pt x="4753" y="32769"/>
                </a:cubicBezTo>
                <a:cubicBezTo>
                  <a:pt x="4957" y="32746"/>
                  <a:pt x="4662" y="33269"/>
                  <a:pt x="4889" y="33201"/>
                </a:cubicBezTo>
                <a:cubicBezTo>
                  <a:pt x="4957" y="32542"/>
                  <a:pt x="5208" y="32451"/>
                  <a:pt x="5435" y="31950"/>
                </a:cubicBezTo>
                <a:cubicBezTo>
                  <a:pt x="5117" y="32064"/>
                  <a:pt x="5594" y="31268"/>
                  <a:pt x="5298" y="31336"/>
                </a:cubicBezTo>
                <a:cubicBezTo>
                  <a:pt x="5298" y="31678"/>
                  <a:pt x="5048" y="31950"/>
                  <a:pt x="5094" y="32269"/>
                </a:cubicBezTo>
                <a:cubicBezTo>
                  <a:pt x="5139" y="32155"/>
                  <a:pt x="5162" y="31996"/>
                  <a:pt x="5208" y="31996"/>
                </a:cubicBezTo>
                <a:cubicBezTo>
                  <a:pt x="5185" y="32087"/>
                  <a:pt x="5230" y="32132"/>
                  <a:pt x="5208" y="32201"/>
                </a:cubicBezTo>
                <a:cubicBezTo>
                  <a:pt x="5162" y="32405"/>
                  <a:pt x="5117" y="32269"/>
                  <a:pt x="5071" y="32360"/>
                </a:cubicBezTo>
                <a:cubicBezTo>
                  <a:pt x="4980" y="32496"/>
                  <a:pt x="4912" y="32724"/>
                  <a:pt x="4889" y="32496"/>
                </a:cubicBezTo>
                <a:cubicBezTo>
                  <a:pt x="4775" y="32382"/>
                  <a:pt x="5026" y="32405"/>
                  <a:pt x="5026" y="32155"/>
                </a:cubicBezTo>
                <a:cubicBezTo>
                  <a:pt x="5094" y="31678"/>
                  <a:pt x="5208" y="31018"/>
                  <a:pt x="5458" y="30791"/>
                </a:cubicBezTo>
                <a:cubicBezTo>
                  <a:pt x="5458" y="30927"/>
                  <a:pt x="5276" y="31245"/>
                  <a:pt x="5367" y="31268"/>
                </a:cubicBezTo>
                <a:cubicBezTo>
                  <a:pt x="5435" y="31268"/>
                  <a:pt x="5503" y="31314"/>
                  <a:pt x="5549" y="31200"/>
                </a:cubicBezTo>
                <a:cubicBezTo>
                  <a:pt x="5367" y="31223"/>
                  <a:pt x="5480" y="30904"/>
                  <a:pt x="5549" y="30609"/>
                </a:cubicBezTo>
                <a:cubicBezTo>
                  <a:pt x="5503" y="30609"/>
                  <a:pt x="5458" y="30722"/>
                  <a:pt x="5389" y="30677"/>
                </a:cubicBezTo>
                <a:cubicBezTo>
                  <a:pt x="5549" y="30177"/>
                  <a:pt x="5662" y="29722"/>
                  <a:pt x="5753" y="29381"/>
                </a:cubicBezTo>
                <a:cubicBezTo>
                  <a:pt x="5844" y="29017"/>
                  <a:pt x="5890" y="28972"/>
                  <a:pt x="5958" y="28653"/>
                </a:cubicBezTo>
                <a:cubicBezTo>
                  <a:pt x="6003" y="28426"/>
                  <a:pt x="6163" y="28130"/>
                  <a:pt x="6185" y="28039"/>
                </a:cubicBezTo>
                <a:cubicBezTo>
                  <a:pt x="6185" y="28016"/>
                  <a:pt x="6140" y="27857"/>
                  <a:pt x="6163" y="27721"/>
                </a:cubicBezTo>
                <a:cubicBezTo>
                  <a:pt x="6231" y="27311"/>
                  <a:pt x="6367" y="27039"/>
                  <a:pt x="6413" y="26811"/>
                </a:cubicBezTo>
                <a:cubicBezTo>
                  <a:pt x="6481" y="26607"/>
                  <a:pt x="6458" y="26447"/>
                  <a:pt x="6526" y="26243"/>
                </a:cubicBezTo>
                <a:cubicBezTo>
                  <a:pt x="6572" y="26129"/>
                  <a:pt x="6663" y="26038"/>
                  <a:pt x="6731" y="25902"/>
                </a:cubicBezTo>
                <a:cubicBezTo>
                  <a:pt x="6754" y="25811"/>
                  <a:pt x="6708" y="25765"/>
                  <a:pt x="6754" y="25629"/>
                </a:cubicBezTo>
                <a:cubicBezTo>
                  <a:pt x="6799" y="25515"/>
                  <a:pt x="6913" y="25470"/>
                  <a:pt x="6913" y="25379"/>
                </a:cubicBezTo>
                <a:cubicBezTo>
                  <a:pt x="6936" y="25333"/>
                  <a:pt x="6890" y="25128"/>
                  <a:pt x="6845" y="25151"/>
                </a:cubicBezTo>
                <a:cubicBezTo>
                  <a:pt x="6686" y="25515"/>
                  <a:pt x="6731" y="25765"/>
                  <a:pt x="6481" y="25856"/>
                </a:cubicBezTo>
                <a:cubicBezTo>
                  <a:pt x="6413" y="26561"/>
                  <a:pt x="6094" y="26857"/>
                  <a:pt x="6026" y="27493"/>
                </a:cubicBezTo>
                <a:cubicBezTo>
                  <a:pt x="5958" y="27539"/>
                  <a:pt x="5890" y="27562"/>
                  <a:pt x="5844" y="27653"/>
                </a:cubicBezTo>
                <a:cubicBezTo>
                  <a:pt x="5958" y="28062"/>
                  <a:pt x="5503" y="29017"/>
                  <a:pt x="5344" y="29585"/>
                </a:cubicBezTo>
                <a:cubicBezTo>
                  <a:pt x="5298" y="29813"/>
                  <a:pt x="5298" y="30063"/>
                  <a:pt x="5253" y="30245"/>
                </a:cubicBezTo>
                <a:cubicBezTo>
                  <a:pt x="5117" y="30904"/>
                  <a:pt x="4821" y="31518"/>
                  <a:pt x="4775" y="31996"/>
                </a:cubicBezTo>
                <a:cubicBezTo>
                  <a:pt x="4707" y="32110"/>
                  <a:pt x="4594" y="31950"/>
                  <a:pt x="4548" y="32132"/>
                </a:cubicBezTo>
                <a:cubicBezTo>
                  <a:pt x="4412" y="32496"/>
                  <a:pt x="4571" y="32564"/>
                  <a:pt x="4412" y="32974"/>
                </a:cubicBezTo>
                <a:cubicBezTo>
                  <a:pt x="4275" y="33110"/>
                  <a:pt x="4252" y="32792"/>
                  <a:pt x="4139" y="33201"/>
                </a:cubicBezTo>
                <a:cubicBezTo>
                  <a:pt x="4321" y="33156"/>
                  <a:pt x="4298" y="33338"/>
                  <a:pt x="4321" y="33451"/>
                </a:cubicBezTo>
                <a:cubicBezTo>
                  <a:pt x="4161" y="33838"/>
                  <a:pt x="4207" y="33838"/>
                  <a:pt x="4071" y="34156"/>
                </a:cubicBezTo>
                <a:cubicBezTo>
                  <a:pt x="4184" y="34634"/>
                  <a:pt x="3843" y="34998"/>
                  <a:pt x="3775" y="35543"/>
                </a:cubicBezTo>
                <a:cubicBezTo>
                  <a:pt x="3707" y="35543"/>
                  <a:pt x="3638" y="35521"/>
                  <a:pt x="3616" y="35612"/>
                </a:cubicBezTo>
                <a:cubicBezTo>
                  <a:pt x="3729" y="35612"/>
                  <a:pt x="3707" y="35748"/>
                  <a:pt x="3752" y="35793"/>
                </a:cubicBezTo>
                <a:cubicBezTo>
                  <a:pt x="3684" y="36316"/>
                  <a:pt x="3616" y="36680"/>
                  <a:pt x="3638" y="37112"/>
                </a:cubicBezTo>
                <a:cubicBezTo>
                  <a:pt x="3684" y="37249"/>
                  <a:pt x="3729" y="37181"/>
                  <a:pt x="3752" y="37340"/>
                </a:cubicBezTo>
                <a:cubicBezTo>
                  <a:pt x="3820" y="37681"/>
                  <a:pt x="3843" y="38181"/>
                  <a:pt x="4048" y="38727"/>
                </a:cubicBezTo>
                <a:cubicBezTo>
                  <a:pt x="4093" y="38818"/>
                  <a:pt x="4139" y="38818"/>
                  <a:pt x="4184" y="38932"/>
                </a:cubicBezTo>
                <a:cubicBezTo>
                  <a:pt x="4412" y="39523"/>
                  <a:pt x="4775" y="40205"/>
                  <a:pt x="5139" y="40705"/>
                </a:cubicBezTo>
                <a:cubicBezTo>
                  <a:pt x="5230" y="40842"/>
                  <a:pt x="5298" y="40842"/>
                  <a:pt x="5389" y="40955"/>
                </a:cubicBezTo>
                <a:cubicBezTo>
                  <a:pt x="5503" y="41115"/>
                  <a:pt x="5571" y="41365"/>
                  <a:pt x="5708" y="41524"/>
                </a:cubicBezTo>
                <a:cubicBezTo>
                  <a:pt x="5890" y="41706"/>
                  <a:pt x="6163" y="41956"/>
                  <a:pt x="6208" y="42161"/>
                </a:cubicBezTo>
                <a:cubicBezTo>
                  <a:pt x="6299" y="42229"/>
                  <a:pt x="6390" y="42274"/>
                  <a:pt x="6481" y="42297"/>
                </a:cubicBezTo>
                <a:cubicBezTo>
                  <a:pt x="6595" y="42434"/>
                  <a:pt x="6617" y="42570"/>
                  <a:pt x="6731" y="42706"/>
                </a:cubicBezTo>
                <a:cubicBezTo>
                  <a:pt x="6958" y="42979"/>
                  <a:pt x="7459" y="43366"/>
                  <a:pt x="7754" y="43639"/>
                </a:cubicBezTo>
                <a:cubicBezTo>
                  <a:pt x="7845" y="43707"/>
                  <a:pt x="7891" y="43843"/>
                  <a:pt x="7936" y="43866"/>
                </a:cubicBezTo>
                <a:cubicBezTo>
                  <a:pt x="8005" y="43912"/>
                  <a:pt x="8050" y="43866"/>
                  <a:pt x="8209" y="44003"/>
                </a:cubicBezTo>
                <a:cubicBezTo>
                  <a:pt x="8346" y="44116"/>
                  <a:pt x="8323" y="44185"/>
                  <a:pt x="8437" y="44298"/>
                </a:cubicBezTo>
                <a:cubicBezTo>
                  <a:pt x="8482" y="44321"/>
                  <a:pt x="8641" y="44389"/>
                  <a:pt x="8755" y="44503"/>
                </a:cubicBezTo>
                <a:cubicBezTo>
                  <a:pt x="9051" y="44821"/>
                  <a:pt x="9528" y="45458"/>
                  <a:pt x="9733" y="45708"/>
                </a:cubicBezTo>
                <a:cubicBezTo>
                  <a:pt x="10006" y="45731"/>
                  <a:pt x="9960" y="45913"/>
                  <a:pt x="10074" y="46026"/>
                </a:cubicBezTo>
                <a:cubicBezTo>
                  <a:pt x="10119" y="46049"/>
                  <a:pt x="10256" y="46072"/>
                  <a:pt x="10347" y="46140"/>
                </a:cubicBezTo>
                <a:cubicBezTo>
                  <a:pt x="10779" y="46459"/>
                  <a:pt x="10961" y="46822"/>
                  <a:pt x="11120" y="47004"/>
                </a:cubicBezTo>
                <a:cubicBezTo>
                  <a:pt x="11234" y="47118"/>
                  <a:pt x="11370" y="47163"/>
                  <a:pt x="11506" y="47277"/>
                </a:cubicBezTo>
                <a:cubicBezTo>
                  <a:pt x="11779" y="47550"/>
                  <a:pt x="11848" y="47732"/>
                  <a:pt x="12120" y="47868"/>
                </a:cubicBezTo>
                <a:cubicBezTo>
                  <a:pt x="12302" y="48073"/>
                  <a:pt x="12348" y="48232"/>
                  <a:pt x="12530" y="48437"/>
                </a:cubicBezTo>
                <a:cubicBezTo>
                  <a:pt x="12507" y="48369"/>
                  <a:pt x="12507" y="48119"/>
                  <a:pt x="12689" y="48255"/>
                </a:cubicBezTo>
                <a:cubicBezTo>
                  <a:pt x="12825" y="48437"/>
                  <a:pt x="12575" y="48505"/>
                  <a:pt x="12894" y="48732"/>
                </a:cubicBezTo>
                <a:cubicBezTo>
                  <a:pt x="12916" y="48664"/>
                  <a:pt x="12848" y="48551"/>
                  <a:pt x="12848" y="48482"/>
                </a:cubicBezTo>
                <a:cubicBezTo>
                  <a:pt x="13508" y="49051"/>
                  <a:pt x="13826" y="49483"/>
                  <a:pt x="14372" y="49915"/>
                </a:cubicBezTo>
                <a:cubicBezTo>
                  <a:pt x="14349" y="50006"/>
                  <a:pt x="14235" y="49892"/>
                  <a:pt x="14144" y="49892"/>
                </a:cubicBezTo>
                <a:cubicBezTo>
                  <a:pt x="14485" y="50074"/>
                  <a:pt x="14736" y="50370"/>
                  <a:pt x="15054" y="50734"/>
                </a:cubicBezTo>
                <a:cubicBezTo>
                  <a:pt x="15622" y="51029"/>
                  <a:pt x="15918" y="51530"/>
                  <a:pt x="16236" y="51848"/>
                </a:cubicBezTo>
                <a:cubicBezTo>
                  <a:pt x="16737" y="52416"/>
                  <a:pt x="17760" y="53326"/>
                  <a:pt x="18101" y="53599"/>
                </a:cubicBezTo>
                <a:cubicBezTo>
                  <a:pt x="18374" y="53826"/>
                  <a:pt x="18533" y="54076"/>
                  <a:pt x="18761" y="54281"/>
                </a:cubicBezTo>
                <a:cubicBezTo>
                  <a:pt x="19193" y="54690"/>
                  <a:pt x="19670" y="55077"/>
                  <a:pt x="19898" y="55304"/>
                </a:cubicBezTo>
                <a:cubicBezTo>
                  <a:pt x="19988" y="55373"/>
                  <a:pt x="19966" y="55418"/>
                  <a:pt x="20079" y="55532"/>
                </a:cubicBezTo>
                <a:cubicBezTo>
                  <a:pt x="20648" y="56009"/>
                  <a:pt x="21080" y="56441"/>
                  <a:pt x="21603" y="56964"/>
                </a:cubicBezTo>
                <a:cubicBezTo>
                  <a:pt x="22399" y="57715"/>
                  <a:pt x="23195" y="58420"/>
                  <a:pt x="24082" y="58920"/>
                </a:cubicBezTo>
                <a:cubicBezTo>
                  <a:pt x="24946" y="59420"/>
                  <a:pt x="25924" y="59716"/>
                  <a:pt x="26970" y="59875"/>
                </a:cubicBezTo>
                <a:cubicBezTo>
                  <a:pt x="28016" y="60057"/>
                  <a:pt x="29130" y="60102"/>
                  <a:pt x="30267" y="60193"/>
                </a:cubicBezTo>
                <a:cubicBezTo>
                  <a:pt x="31381" y="60307"/>
                  <a:pt x="32518" y="60398"/>
                  <a:pt x="33655" y="60489"/>
                </a:cubicBezTo>
                <a:cubicBezTo>
                  <a:pt x="33655" y="60603"/>
                  <a:pt x="33473" y="60625"/>
                  <a:pt x="33541" y="60762"/>
                </a:cubicBezTo>
                <a:cubicBezTo>
                  <a:pt x="33837" y="60785"/>
                  <a:pt x="34133" y="60807"/>
                  <a:pt x="34110" y="60648"/>
                </a:cubicBezTo>
                <a:cubicBezTo>
                  <a:pt x="33792" y="60671"/>
                  <a:pt x="33678" y="60603"/>
                  <a:pt x="33746" y="60444"/>
                </a:cubicBezTo>
                <a:cubicBezTo>
                  <a:pt x="34087" y="60421"/>
                  <a:pt x="34019" y="60580"/>
                  <a:pt x="34315" y="60557"/>
                </a:cubicBezTo>
                <a:cubicBezTo>
                  <a:pt x="34428" y="60421"/>
                  <a:pt x="34951" y="60512"/>
                  <a:pt x="35338" y="60512"/>
                </a:cubicBezTo>
                <a:cubicBezTo>
                  <a:pt x="35361" y="60557"/>
                  <a:pt x="35338" y="60648"/>
                  <a:pt x="35452" y="60648"/>
                </a:cubicBezTo>
                <a:cubicBezTo>
                  <a:pt x="35906" y="60580"/>
                  <a:pt x="36293" y="60989"/>
                  <a:pt x="36111" y="60671"/>
                </a:cubicBezTo>
                <a:cubicBezTo>
                  <a:pt x="36225" y="60625"/>
                  <a:pt x="36384" y="60762"/>
                  <a:pt x="36475" y="60716"/>
                </a:cubicBezTo>
                <a:cubicBezTo>
                  <a:pt x="36498" y="60716"/>
                  <a:pt x="36452" y="60625"/>
                  <a:pt x="36475" y="60625"/>
                </a:cubicBezTo>
                <a:cubicBezTo>
                  <a:pt x="36952" y="60580"/>
                  <a:pt x="37748" y="60603"/>
                  <a:pt x="38453" y="60603"/>
                </a:cubicBezTo>
                <a:cubicBezTo>
                  <a:pt x="38863" y="60603"/>
                  <a:pt x="39431" y="60603"/>
                  <a:pt x="39863" y="60603"/>
                </a:cubicBezTo>
                <a:cubicBezTo>
                  <a:pt x="40000" y="60603"/>
                  <a:pt x="40113" y="60671"/>
                  <a:pt x="40227" y="60694"/>
                </a:cubicBezTo>
                <a:cubicBezTo>
                  <a:pt x="40773" y="60716"/>
                  <a:pt x="41296" y="60535"/>
                  <a:pt x="41728" y="60625"/>
                </a:cubicBezTo>
                <a:cubicBezTo>
                  <a:pt x="41637" y="60762"/>
                  <a:pt x="41273" y="60625"/>
                  <a:pt x="41273" y="60716"/>
                </a:cubicBezTo>
                <a:cubicBezTo>
                  <a:pt x="41205" y="60853"/>
                  <a:pt x="41500" y="60785"/>
                  <a:pt x="41660" y="60762"/>
                </a:cubicBezTo>
                <a:cubicBezTo>
                  <a:pt x="41660" y="60853"/>
                  <a:pt x="41773" y="60876"/>
                  <a:pt x="41955" y="60830"/>
                </a:cubicBezTo>
                <a:cubicBezTo>
                  <a:pt x="41955" y="60967"/>
                  <a:pt x="41796" y="61012"/>
                  <a:pt x="42069" y="61012"/>
                </a:cubicBezTo>
                <a:cubicBezTo>
                  <a:pt x="42387" y="60989"/>
                  <a:pt x="42797" y="60967"/>
                  <a:pt x="42797" y="60785"/>
                </a:cubicBezTo>
                <a:cubicBezTo>
                  <a:pt x="42319" y="60967"/>
                  <a:pt x="41933" y="60876"/>
                  <a:pt x="41842" y="60648"/>
                </a:cubicBezTo>
                <a:cubicBezTo>
                  <a:pt x="42046" y="60512"/>
                  <a:pt x="42456" y="60603"/>
                  <a:pt x="42774" y="60557"/>
                </a:cubicBezTo>
                <a:cubicBezTo>
                  <a:pt x="42933" y="60535"/>
                  <a:pt x="42979" y="60466"/>
                  <a:pt x="43138" y="60466"/>
                </a:cubicBezTo>
                <a:cubicBezTo>
                  <a:pt x="43320" y="60466"/>
                  <a:pt x="43456" y="60557"/>
                  <a:pt x="43615" y="60535"/>
                </a:cubicBezTo>
                <a:cubicBezTo>
                  <a:pt x="43638" y="60535"/>
                  <a:pt x="43729" y="60421"/>
                  <a:pt x="43888" y="60398"/>
                </a:cubicBezTo>
                <a:cubicBezTo>
                  <a:pt x="44116" y="60375"/>
                  <a:pt x="44161" y="60512"/>
                  <a:pt x="44434" y="60353"/>
                </a:cubicBezTo>
                <a:cubicBezTo>
                  <a:pt x="44366" y="60398"/>
                  <a:pt x="44070" y="60421"/>
                  <a:pt x="44070" y="60375"/>
                </a:cubicBezTo>
                <a:cubicBezTo>
                  <a:pt x="44343" y="60284"/>
                  <a:pt x="44593" y="60307"/>
                  <a:pt x="44889" y="60284"/>
                </a:cubicBezTo>
                <a:cubicBezTo>
                  <a:pt x="45457" y="60216"/>
                  <a:pt x="46185" y="59921"/>
                  <a:pt x="46299" y="60125"/>
                </a:cubicBezTo>
                <a:cubicBezTo>
                  <a:pt x="46094" y="60307"/>
                  <a:pt x="45980" y="60148"/>
                  <a:pt x="45753" y="60193"/>
                </a:cubicBezTo>
                <a:cubicBezTo>
                  <a:pt x="45753" y="60262"/>
                  <a:pt x="45594" y="60284"/>
                  <a:pt x="45594" y="60330"/>
                </a:cubicBezTo>
                <a:cubicBezTo>
                  <a:pt x="45867" y="60375"/>
                  <a:pt x="45798" y="60489"/>
                  <a:pt x="45662" y="60648"/>
                </a:cubicBezTo>
                <a:cubicBezTo>
                  <a:pt x="45821" y="60625"/>
                  <a:pt x="46117" y="60512"/>
                  <a:pt x="46048" y="60671"/>
                </a:cubicBezTo>
                <a:cubicBezTo>
                  <a:pt x="45685" y="60694"/>
                  <a:pt x="45253" y="60762"/>
                  <a:pt x="45253" y="60989"/>
                </a:cubicBezTo>
                <a:cubicBezTo>
                  <a:pt x="45344" y="61035"/>
                  <a:pt x="45503" y="61035"/>
                  <a:pt x="45730" y="60967"/>
                </a:cubicBezTo>
                <a:cubicBezTo>
                  <a:pt x="45707" y="60921"/>
                  <a:pt x="45571" y="60944"/>
                  <a:pt x="45525" y="60876"/>
                </a:cubicBezTo>
                <a:cubicBezTo>
                  <a:pt x="45730" y="60807"/>
                  <a:pt x="45889" y="60807"/>
                  <a:pt x="46003" y="60830"/>
                </a:cubicBezTo>
                <a:cubicBezTo>
                  <a:pt x="46071" y="60898"/>
                  <a:pt x="45867" y="60944"/>
                  <a:pt x="45844" y="61012"/>
                </a:cubicBezTo>
                <a:cubicBezTo>
                  <a:pt x="45844" y="61035"/>
                  <a:pt x="45912" y="61103"/>
                  <a:pt x="45889" y="61148"/>
                </a:cubicBezTo>
                <a:cubicBezTo>
                  <a:pt x="45821" y="61217"/>
                  <a:pt x="45457" y="61262"/>
                  <a:pt x="45639" y="61353"/>
                </a:cubicBezTo>
                <a:cubicBezTo>
                  <a:pt x="45321" y="61512"/>
                  <a:pt x="45093" y="61285"/>
                  <a:pt x="45048" y="61399"/>
                </a:cubicBezTo>
                <a:cubicBezTo>
                  <a:pt x="45321" y="61421"/>
                  <a:pt x="45321" y="61558"/>
                  <a:pt x="45389" y="61581"/>
                </a:cubicBezTo>
                <a:cubicBezTo>
                  <a:pt x="45776" y="61581"/>
                  <a:pt x="45548" y="61421"/>
                  <a:pt x="45730" y="61376"/>
                </a:cubicBezTo>
                <a:cubicBezTo>
                  <a:pt x="45889" y="61399"/>
                  <a:pt x="45798" y="61603"/>
                  <a:pt x="46162" y="61467"/>
                </a:cubicBezTo>
                <a:cubicBezTo>
                  <a:pt x="46230" y="61262"/>
                  <a:pt x="45821" y="61444"/>
                  <a:pt x="45912" y="61239"/>
                </a:cubicBezTo>
                <a:cubicBezTo>
                  <a:pt x="46253" y="61103"/>
                  <a:pt x="46230" y="61262"/>
                  <a:pt x="46412" y="61262"/>
                </a:cubicBezTo>
                <a:cubicBezTo>
                  <a:pt x="46571" y="61126"/>
                  <a:pt x="46412" y="60989"/>
                  <a:pt x="46321" y="60898"/>
                </a:cubicBezTo>
                <a:cubicBezTo>
                  <a:pt x="46435" y="60876"/>
                  <a:pt x="46526" y="60830"/>
                  <a:pt x="46480" y="60762"/>
                </a:cubicBezTo>
                <a:cubicBezTo>
                  <a:pt x="46776" y="60648"/>
                  <a:pt x="46844" y="60716"/>
                  <a:pt x="46981" y="60739"/>
                </a:cubicBezTo>
                <a:cubicBezTo>
                  <a:pt x="47185" y="60557"/>
                  <a:pt x="46685" y="60694"/>
                  <a:pt x="46913" y="60512"/>
                </a:cubicBezTo>
                <a:cubicBezTo>
                  <a:pt x="47390" y="60421"/>
                  <a:pt x="47413" y="60284"/>
                  <a:pt x="47208" y="60171"/>
                </a:cubicBezTo>
                <a:cubicBezTo>
                  <a:pt x="47527" y="60057"/>
                  <a:pt x="47617" y="60148"/>
                  <a:pt x="47799" y="60148"/>
                </a:cubicBezTo>
                <a:cubicBezTo>
                  <a:pt x="47754" y="60057"/>
                  <a:pt x="48118" y="60057"/>
                  <a:pt x="48231" y="59966"/>
                </a:cubicBezTo>
                <a:cubicBezTo>
                  <a:pt x="48368" y="60080"/>
                  <a:pt x="47959" y="60148"/>
                  <a:pt x="48027" y="60239"/>
                </a:cubicBezTo>
                <a:cubicBezTo>
                  <a:pt x="48300" y="60148"/>
                  <a:pt x="48186" y="60444"/>
                  <a:pt x="48459" y="60353"/>
                </a:cubicBezTo>
                <a:cubicBezTo>
                  <a:pt x="48368" y="60216"/>
                  <a:pt x="48459" y="60125"/>
                  <a:pt x="48436" y="59989"/>
                </a:cubicBezTo>
                <a:cubicBezTo>
                  <a:pt x="48664" y="59875"/>
                  <a:pt x="48914" y="60034"/>
                  <a:pt x="49005" y="59852"/>
                </a:cubicBezTo>
                <a:cubicBezTo>
                  <a:pt x="48800" y="59898"/>
                  <a:pt x="48664" y="59761"/>
                  <a:pt x="48800" y="59625"/>
                </a:cubicBezTo>
                <a:cubicBezTo>
                  <a:pt x="48550" y="59716"/>
                  <a:pt x="48504" y="59716"/>
                  <a:pt x="48595" y="59602"/>
                </a:cubicBezTo>
                <a:cubicBezTo>
                  <a:pt x="48595" y="59443"/>
                  <a:pt x="48754" y="59625"/>
                  <a:pt x="48868" y="59557"/>
                </a:cubicBezTo>
                <a:cubicBezTo>
                  <a:pt x="48823" y="59466"/>
                  <a:pt x="48891" y="59375"/>
                  <a:pt x="49096" y="59329"/>
                </a:cubicBezTo>
                <a:cubicBezTo>
                  <a:pt x="49118" y="59398"/>
                  <a:pt x="49164" y="59443"/>
                  <a:pt x="49255" y="59466"/>
                </a:cubicBezTo>
                <a:cubicBezTo>
                  <a:pt x="49118" y="59511"/>
                  <a:pt x="48914" y="59557"/>
                  <a:pt x="48914" y="59625"/>
                </a:cubicBezTo>
                <a:cubicBezTo>
                  <a:pt x="49118" y="59670"/>
                  <a:pt x="49505" y="59716"/>
                  <a:pt x="49755" y="59466"/>
                </a:cubicBezTo>
                <a:cubicBezTo>
                  <a:pt x="49914" y="59648"/>
                  <a:pt x="49528" y="59784"/>
                  <a:pt x="49664" y="59966"/>
                </a:cubicBezTo>
                <a:cubicBezTo>
                  <a:pt x="49118" y="60102"/>
                  <a:pt x="49300" y="60307"/>
                  <a:pt x="48800" y="60421"/>
                </a:cubicBezTo>
                <a:cubicBezTo>
                  <a:pt x="48664" y="60444"/>
                  <a:pt x="48732" y="60262"/>
                  <a:pt x="48550" y="60307"/>
                </a:cubicBezTo>
                <a:cubicBezTo>
                  <a:pt x="48322" y="60444"/>
                  <a:pt x="48095" y="60580"/>
                  <a:pt x="47754" y="60671"/>
                </a:cubicBezTo>
                <a:cubicBezTo>
                  <a:pt x="47504" y="60830"/>
                  <a:pt x="47777" y="61103"/>
                  <a:pt x="47208" y="61217"/>
                </a:cubicBezTo>
                <a:cubicBezTo>
                  <a:pt x="47026" y="61103"/>
                  <a:pt x="47549" y="60898"/>
                  <a:pt x="47231" y="60921"/>
                </a:cubicBezTo>
                <a:cubicBezTo>
                  <a:pt x="47072" y="61012"/>
                  <a:pt x="46890" y="61103"/>
                  <a:pt x="46913" y="61239"/>
                </a:cubicBezTo>
                <a:cubicBezTo>
                  <a:pt x="46662" y="61308"/>
                  <a:pt x="46344" y="61353"/>
                  <a:pt x="46367" y="61467"/>
                </a:cubicBezTo>
                <a:cubicBezTo>
                  <a:pt x="46776" y="61376"/>
                  <a:pt x="46867" y="61285"/>
                  <a:pt x="47140" y="61330"/>
                </a:cubicBezTo>
                <a:cubicBezTo>
                  <a:pt x="46617" y="61444"/>
                  <a:pt x="46048" y="61626"/>
                  <a:pt x="45616" y="61694"/>
                </a:cubicBezTo>
                <a:cubicBezTo>
                  <a:pt x="45457" y="61717"/>
                  <a:pt x="45434" y="61672"/>
                  <a:pt x="45207" y="61672"/>
                </a:cubicBezTo>
                <a:cubicBezTo>
                  <a:pt x="45207" y="61672"/>
                  <a:pt x="44843" y="61785"/>
                  <a:pt x="44911" y="61672"/>
                </a:cubicBezTo>
                <a:cubicBezTo>
                  <a:pt x="44980" y="61603"/>
                  <a:pt x="45253" y="61603"/>
                  <a:pt x="45162" y="61490"/>
                </a:cubicBezTo>
                <a:cubicBezTo>
                  <a:pt x="45071" y="61512"/>
                  <a:pt x="45048" y="61467"/>
                  <a:pt x="44957" y="61467"/>
                </a:cubicBezTo>
                <a:cubicBezTo>
                  <a:pt x="44730" y="61535"/>
                  <a:pt x="44820" y="61672"/>
                  <a:pt x="44502" y="61694"/>
                </a:cubicBezTo>
                <a:cubicBezTo>
                  <a:pt x="44434" y="61535"/>
                  <a:pt x="44775" y="61512"/>
                  <a:pt x="44843" y="61399"/>
                </a:cubicBezTo>
                <a:cubicBezTo>
                  <a:pt x="44593" y="61353"/>
                  <a:pt x="44320" y="61444"/>
                  <a:pt x="44207" y="61603"/>
                </a:cubicBezTo>
                <a:cubicBezTo>
                  <a:pt x="44047" y="61808"/>
                  <a:pt x="44229" y="61603"/>
                  <a:pt x="44002" y="61603"/>
                </a:cubicBezTo>
                <a:cubicBezTo>
                  <a:pt x="43820" y="61581"/>
                  <a:pt x="43479" y="61672"/>
                  <a:pt x="43729" y="61762"/>
                </a:cubicBezTo>
                <a:cubicBezTo>
                  <a:pt x="43433" y="61853"/>
                  <a:pt x="43570" y="61626"/>
                  <a:pt x="43320" y="61672"/>
                </a:cubicBezTo>
                <a:cubicBezTo>
                  <a:pt x="43070" y="61717"/>
                  <a:pt x="42751" y="61740"/>
                  <a:pt x="42774" y="61853"/>
                </a:cubicBezTo>
                <a:cubicBezTo>
                  <a:pt x="42660" y="62035"/>
                  <a:pt x="43570" y="61785"/>
                  <a:pt x="43274" y="61922"/>
                </a:cubicBezTo>
                <a:cubicBezTo>
                  <a:pt x="42205" y="62104"/>
                  <a:pt x="41364" y="62081"/>
                  <a:pt x="40659" y="62195"/>
                </a:cubicBezTo>
                <a:cubicBezTo>
                  <a:pt x="40614" y="62081"/>
                  <a:pt x="40454" y="62058"/>
                  <a:pt x="40341" y="62013"/>
                </a:cubicBezTo>
                <a:cubicBezTo>
                  <a:pt x="40545" y="61831"/>
                  <a:pt x="41000" y="62058"/>
                  <a:pt x="41023" y="61967"/>
                </a:cubicBezTo>
                <a:cubicBezTo>
                  <a:pt x="40773" y="61922"/>
                  <a:pt x="41091" y="61740"/>
                  <a:pt x="40909" y="61740"/>
                </a:cubicBezTo>
                <a:cubicBezTo>
                  <a:pt x="40636" y="61808"/>
                  <a:pt x="40227" y="61785"/>
                  <a:pt x="40136" y="61831"/>
                </a:cubicBezTo>
                <a:cubicBezTo>
                  <a:pt x="40272" y="61944"/>
                  <a:pt x="40568" y="62240"/>
                  <a:pt x="39977" y="62217"/>
                </a:cubicBezTo>
                <a:cubicBezTo>
                  <a:pt x="39931" y="62104"/>
                  <a:pt x="40159" y="62104"/>
                  <a:pt x="40068" y="61990"/>
                </a:cubicBezTo>
                <a:cubicBezTo>
                  <a:pt x="39681" y="61967"/>
                  <a:pt x="39386" y="61899"/>
                  <a:pt x="39272" y="61740"/>
                </a:cubicBezTo>
                <a:cubicBezTo>
                  <a:pt x="39158" y="61944"/>
                  <a:pt x="38453" y="61990"/>
                  <a:pt x="38021" y="61899"/>
                </a:cubicBezTo>
                <a:cubicBezTo>
                  <a:pt x="38021" y="62081"/>
                  <a:pt x="37521" y="62035"/>
                  <a:pt x="37475" y="62195"/>
                </a:cubicBezTo>
                <a:cubicBezTo>
                  <a:pt x="37680" y="62331"/>
                  <a:pt x="38044" y="62308"/>
                  <a:pt x="38431" y="62331"/>
                </a:cubicBezTo>
                <a:cubicBezTo>
                  <a:pt x="38749" y="62331"/>
                  <a:pt x="39067" y="62445"/>
                  <a:pt x="39317" y="62445"/>
                </a:cubicBezTo>
                <a:cubicBezTo>
                  <a:pt x="39840" y="62467"/>
                  <a:pt x="40454" y="62331"/>
                  <a:pt x="41068" y="62354"/>
                </a:cubicBezTo>
                <a:cubicBezTo>
                  <a:pt x="41933" y="62354"/>
                  <a:pt x="43138" y="62263"/>
                  <a:pt x="43706" y="62149"/>
                </a:cubicBezTo>
                <a:cubicBezTo>
                  <a:pt x="43638" y="62263"/>
                  <a:pt x="44161" y="62195"/>
                  <a:pt x="44207" y="62195"/>
                </a:cubicBezTo>
                <a:cubicBezTo>
                  <a:pt x="44229" y="62172"/>
                  <a:pt x="44093" y="62104"/>
                  <a:pt x="44093" y="62104"/>
                </a:cubicBezTo>
                <a:cubicBezTo>
                  <a:pt x="44548" y="61944"/>
                  <a:pt x="45571" y="61876"/>
                  <a:pt x="45025" y="62285"/>
                </a:cubicBezTo>
                <a:cubicBezTo>
                  <a:pt x="44866" y="62195"/>
                  <a:pt x="44479" y="62285"/>
                  <a:pt x="44320" y="62217"/>
                </a:cubicBezTo>
                <a:cubicBezTo>
                  <a:pt x="44297" y="62285"/>
                  <a:pt x="44184" y="62331"/>
                  <a:pt x="44252" y="62422"/>
                </a:cubicBezTo>
                <a:cubicBezTo>
                  <a:pt x="44866" y="62354"/>
                  <a:pt x="44752" y="62331"/>
                  <a:pt x="45253" y="62285"/>
                </a:cubicBezTo>
                <a:cubicBezTo>
                  <a:pt x="45275" y="62172"/>
                  <a:pt x="45253" y="62081"/>
                  <a:pt x="45457" y="61922"/>
                </a:cubicBezTo>
                <a:cubicBezTo>
                  <a:pt x="45753" y="61808"/>
                  <a:pt x="45685" y="61990"/>
                  <a:pt x="45889" y="61967"/>
                </a:cubicBezTo>
                <a:cubicBezTo>
                  <a:pt x="46458" y="61853"/>
                  <a:pt x="47117" y="61649"/>
                  <a:pt x="47458" y="61694"/>
                </a:cubicBezTo>
                <a:cubicBezTo>
                  <a:pt x="48345" y="61285"/>
                  <a:pt x="49482" y="61103"/>
                  <a:pt x="50233" y="60807"/>
                </a:cubicBezTo>
                <a:cubicBezTo>
                  <a:pt x="49664" y="61103"/>
                  <a:pt x="50096" y="61148"/>
                  <a:pt x="50233" y="61330"/>
                </a:cubicBezTo>
                <a:cubicBezTo>
                  <a:pt x="49891" y="61490"/>
                  <a:pt x="49914" y="61239"/>
                  <a:pt x="49505" y="61444"/>
                </a:cubicBezTo>
                <a:cubicBezTo>
                  <a:pt x="49437" y="61626"/>
                  <a:pt x="49346" y="61853"/>
                  <a:pt x="49755" y="61762"/>
                </a:cubicBezTo>
                <a:cubicBezTo>
                  <a:pt x="49732" y="61694"/>
                  <a:pt x="49664" y="61672"/>
                  <a:pt x="49596" y="61672"/>
                </a:cubicBezTo>
                <a:cubicBezTo>
                  <a:pt x="50301" y="61399"/>
                  <a:pt x="50869" y="61035"/>
                  <a:pt x="51210" y="60716"/>
                </a:cubicBezTo>
                <a:cubicBezTo>
                  <a:pt x="50892" y="60785"/>
                  <a:pt x="50483" y="61194"/>
                  <a:pt x="50210" y="60989"/>
                </a:cubicBezTo>
                <a:cubicBezTo>
                  <a:pt x="50710" y="60807"/>
                  <a:pt x="50392" y="60830"/>
                  <a:pt x="50528" y="60739"/>
                </a:cubicBezTo>
                <a:cubicBezTo>
                  <a:pt x="50505" y="60762"/>
                  <a:pt x="50687" y="60739"/>
                  <a:pt x="50756" y="60694"/>
                </a:cubicBezTo>
                <a:cubicBezTo>
                  <a:pt x="50869" y="60648"/>
                  <a:pt x="50915" y="60535"/>
                  <a:pt x="50983" y="60512"/>
                </a:cubicBezTo>
                <a:cubicBezTo>
                  <a:pt x="51233" y="60398"/>
                  <a:pt x="51597" y="60284"/>
                  <a:pt x="51938" y="60148"/>
                </a:cubicBezTo>
                <a:cubicBezTo>
                  <a:pt x="51847" y="60216"/>
                  <a:pt x="51756" y="60330"/>
                  <a:pt x="51893" y="60284"/>
                </a:cubicBezTo>
                <a:cubicBezTo>
                  <a:pt x="53439" y="59557"/>
                  <a:pt x="54212" y="59329"/>
                  <a:pt x="55736" y="58192"/>
                </a:cubicBezTo>
                <a:cubicBezTo>
                  <a:pt x="55872" y="58215"/>
                  <a:pt x="56009" y="58170"/>
                  <a:pt x="56122" y="58215"/>
                </a:cubicBezTo>
                <a:cubicBezTo>
                  <a:pt x="55758" y="58579"/>
                  <a:pt x="55508" y="58442"/>
                  <a:pt x="55463" y="58670"/>
                </a:cubicBezTo>
                <a:cubicBezTo>
                  <a:pt x="55326" y="58738"/>
                  <a:pt x="55349" y="58465"/>
                  <a:pt x="55099" y="58693"/>
                </a:cubicBezTo>
                <a:cubicBezTo>
                  <a:pt x="55144" y="58738"/>
                  <a:pt x="55326" y="58670"/>
                  <a:pt x="55190" y="58806"/>
                </a:cubicBezTo>
                <a:cubicBezTo>
                  <a:pt x="55053" y="58784"/>
                  <a:pt x="54644" y="59147"/>
                  <a:pt x="54394" y="59284"/>
                </a:cubicBezTo>
                <a:cubicBezTo>
                  <a:pt x="54712" y="59261"/>
                  <a:pt x="54144" y="59443"/>
                  <a:pt x="53916" y="59670"/>
                </a:cubicBezTo>
                <a:cubicBezTo>
                  <a:pt x="53916" y="59466"/>
                  <a:pt x="53553" y="59761"/>
                  <a:pt x="53439" y="59693"/>
                </a:cubicBezTo>
                <a:cubicBezTo>
                  <a:pt x="53075" y="59921"/>
                  <a:pt x="53644" y="59830"/>
                  <a:pt x="53302" y="60034"/>
                </a:cubicBezTo>
                <a:cubicBezTo>
                  <a:pt x="53075" y="60034"/>
                  <a:pt x="53280" y="59784"/>
                  <a:pt x="52893" y="59943"/>
                </a:cubicBezTo>
                <a:cubicBezTo>
                  <a:pt x="52666" y="60080"/>
                  <a:pt x="52688" y="60421"/>
                  <a:pt x="52370" y="60307"/>
                </a:cubicBezTo>
                <a:cubicBezTo>
                  <a:pt x="52666" y="60239"/>
                  <a:pt x="52757" y="59966"/>
                  <a:pt x="52598" y="60057"/>
                </a:cubicBezTo>
                <a:cubicBezTo>
                  <a:pt x="52256" y="60193"/>
                  <a:pt x="52438" y="60307"/>
                  <a:pt x="52097" y="60444"/>
                </a:cubicBezTo>
                <a:cubicBezTo>
                  <a:pt x="51847" y="60557"/>
                  <a:pt x="51574" y="60330"/>
                  <a:pt x="51370" y="60603"/>
                </a:cubicBezTo>
                <a:cubicBezTo>
                  <a:pt x="51574" y="60512"/>
                  <a:pt x="51733" y="60512"/>
                  <a:pt x="51824" y="60580"/>
                </a:cubicBezTo>
                <a:cubicBezTo>
                  <a:pt x="51438" y="60853"/>
                  <a:pt x="51188" y="60876"/>
                  <a:pt x="50710" y="61126"/>
                </a:cubicBezTo>
                <a:cubicBezTo>
                  <a:pt x="50756" y="61239"/>
                  <a:pt x="50596" y="61330"/>
                  <a:pt x="50733" y="61421"/>
                </a:cubicBezTo>
                <a:cubicBezTo>
                  <a:pt x="50164" y="61717"/>
                  <a:pt x="49528" y="61899"/>
                  <a:pt x="49187" y="62013"/>
                </a:cubicBezTo>
                <a:cubicBezTo>
                  <a:pt x="48709" y="62149"/>
                  <a:pt x="48300" y="62399"/>
                  <a:pt x="48072" y="62308"/>
                </a:cubicBezTo>
                <a:cubicBezTo>
                  <a:pt x="48368" y="62217"/>
                  <a:pt x="48664" y="62149"/>
                  <a:pt x="48959" y="62035"/>
                </a:cubicBezTo>
                <a:cubicBezTo>
                  <a:pt x="48754" y="61967"/>
                  <a:pt x="48982" y="61990"/>
                  <a:pt x="49187" y="61762"/>
                </a:cubicBezTo>
                <a:cubicBezTo>
                  <a:pt x="49255" y="61694"/>
                  <a:pt x="49278" y="61626"/>
                  <a:pt x="49346" y="61558"/>
                </a:cubicBezTo>
                <a:cubicBezTo>
                  <a:pt x="49278" y="61558"/>
                  <a:pt x="48845" y="61603"/>
                  <a:pt x="48845" y="61717"/>
                </a:cubicBezTo>
                <a:cubicBezTo>
                  <a:pt x="48982" y="61694"/>
                  <a:pt x="49096" y="61694"/>
                  <a:pt x="49164" y="61717"/>
                </a:cubicBezTo>
                <a:cubicBezTo>
                  <a:pt x="48709" y="61944"/>
                  <a:pt x="48732" y="61694"/>
                  <a:pt x="48436" y="61762"/>
                </a:cubicBezTo>
                <a:cubicBezTo>
                  <a:pt x="48231" y="61831"/>
                  <a:pt x="47731" y="61876"/>
                  <a:pt x="47868" y="62013"/>
                </a:cubicBezTo>
                <a:cubicBezTo>
                  <a:pt x="47367" y="62104"/>
                  <a:pt x="46776" y="62263"/>
                  <a:pt x="46526" y="62104"/>
                </a:cubicBezTo>
                <a:cubicBezTo>
                  <a:pt x="46390" y="62240"/>
                  <a:pt x="46321" y="62376"/>
                  <a:pt x="46117" y="62490"/>
                </a:cubicBezTo>
                <a:cubicBezTo>
                  <a:pt x="45980" y="62467"/>
                  <a:pt x="45980" y="62308"/>
                  <a:pt x="45685" y="62399"/>
                </a:cubicBezTo>
                <a:cubicBezTo>
                  <a:pt x="45457" y="62513"/>
                  <a:pt x="45434" y="62672"/>
                  <a:pt x="45025" y="62718"/>
                </a:cubicBezTo>
                <a:cubicBezTo>
                  <a:pt x="45002" y="62649"/>
                  <a:pt x="45025" y="62536"/>
                  <a:pt x="44889" y="62558"/>
                </a:cubicBezTo>
                <a:cubicBezTo>
                  <a:pt x="44661" y="62604"/>
                  <a:pt x="44548" y="62513"/>
                  <a:pt x="44366" y="62536"/>
                </a:cubicBezTo>
                <a:cubicBezTo>
                  <a:pt x="44229" y="62558"/>
                  <a:pt x="44229" y="62672"/>
                  <a:pt x="44093" y="62672"/>
                </a:cubicBezTo>
                <a:cubicBezTo>
                  <a:pt x="44070" y="62695"/>
                  <a:pt x="43911" y="62558"/>
                  <a:pt x="43888" y="62672"/>
                </a:cubicBezTo>
                <a:cubicBezTo>
                  <a:pt x="43911" y="62740"/>
                  <a:pt x="44138" y="62672"/>
                  <a:pt x="44116" y="62786"/>
                </a:cubicBezTo>
                <a:cubicBezTo>
                  <a:pt x="43706" y="62786"/>
                  <a:pt x="43843" y="62968"/>
                  <a:pt x="43433" y="62968"/>
                </a:cubicBezTo>
                <a:cubicBezTo>
                  <a:pt x="43456" y="62808"/>
                  <a:pt x="43001" y="62945"/>
                  <a:pt x="42819" y="62899"/>
                </a:cubicBezTo>
                <a:cubicBezTo>
                  <a:pt x="42819" y="62968"/>
                  <a:pt x="42706" y="62990"/>
                  <a:pt x="42728" y="63059"/>
                </a:cubicBezTo>
                <a:cubicBezTo>
                  <a:pt x="42910" y="63172"/>
                  <a:pt x="43183" y="62899"/>
                  <a:pt x="43342" y="63013"/>
                </a:cubicBezTo>
                <a:cubicBezTo>
                  <a:pt x="43092" y="62990"/>
                  <a:pt x="43070" y="63218"/>
                  <a:pt x="43274" y="63172"/>
                </a:cubicBezTo>
                <a:cubicBezTo>
                  <a:pt x="43479" y="63104"/>
                  <a:pt x="43593" y="63013"/>
                  <a:pt x="43956" y="62990"/>
                </a:cubicBezTo>
                <a:cubicBezTo>
                  <a:pt x="43911" y="62922"/>
                  <a:pt x="44070" y="62854"/>
                  <a:pt x="44138" y="62922"/>
                </a:cubicBezTo>
                <a:cubicBezTo>
                  <a:pt x="43888" y="63013"/>
                  <a:pt x="43956" y="63172"/>
                  <a:pt x="44366" y="63081"/>
                </a:cubicBezTo>
                <a:cubicBezTo>
                  <a:pt x="44320" y="62877"/>
                  <a:pt x="44548" y="62740"/>
                  <a:pt x="44798" y="62604"/>
                </a:cubicBezTo>
                <a:cubicBezTo>
                  <a:pt x="45162" y="62786"/>
                  <a:pt x="44388" y="62831"/>
                  <a:pt x="44593" y="63081"/>
                </a:cubicBezTo>
                <a:cubicBezTo>
                  <a:pt x="45048" y="63059"/>
                  <a:pt x="45048" y="62808"/>
                  <a:pt x="45366" y="62899"/>
                </a:cubicBezTo>
                <a:cubicBezTo>
                  <a:pt x="45503" y="62786"/>
                  <a:pt x="45457" y="62627"/>
                  <a:pt x="45707" y="62536"/>
                </a:cubicBezTo>
                <a:cubicBezTo>
                  <a:pt x="45821" y="62558"/>
                  <a:pt x="45935" y="62581"/>
                  <a:pt x="46048" y="62627"/>
                </a:cubicBezTo>
                <a:cubicBezTo>
                  <a:pt x="46185" y="62467"/>
                  <a:pt x="47254" y="62376"/>
                  <a:pt x="46890" y="62285"/>
                </a:cubicBezTo>
                <a:cubicBezTo>
                  <a:pt x="47208" y="62195"/>
                  <a:pt x="47185" y="62331"/>
                  <a:pt x="47436" y="62285"/>
                </a:cubicBezTo>
                <a:cubicBezTo>
                  <a:pt x="47981" y="62195"/>
                  <a:pt x="48254" y="61967"/>
                  <a:pt x="48641" y="62035"/>
                </a:cubicBezTo>
                <a:cubicBezTo>
                  <a:pt x="48436" y="62240"/>
                  <a:pt x="48141" y="62149"/>
                  <a:pt x="47959" y="62240"/>
                </a:cubicBezTo>
                <a:cubicBezTo>
                  <a:pt x="47913" y="62263"/>
                  <a:pt x="47981" y="62376"/>
                  <a:pt x="47777" y="62376"/>
                </a:cubicBezTo>
                <a:cubicBezTo>
                  <a:pt x="47731" y="62308"/>
                  <a:pt x="47890" y="62263"/>
                  <a:pt x="47936" y="62195"/>
                </a:cubicBezTo>
                <a:cubicBezTo>
                  <a:pt x="47549" y="62263"/>
                  <a:pt x="47458" y="62376"/>
                  <a:pt x="47504" y="62513"/>
                </a:cubicBezTo>
                <a:cubicBezTo>
                  <a:pt x="47026" y="62581"/>
                  <a:pt x="46458" y="62695"/>
                  <a:pt x="45889" y="62854"/>
                </a:cubicBezTo>
                <a:cubicBezTo>
                  <a:pt x="45821" y="62763"/>
                  <a:pt x="46003" y="62695"/>
                  <a:pt x="45844" y="62695"/>
                </a:cubicBezTo>
                <a:cubicBezTo>
                  <a:pt x="45548" y="62763"/>
                  <a:pt x="45707" y="62922"/>
                  <a:pt x="45503" y="63013"/>
                </a:cubicBezTo>
                <a:cubicBezTo>
                  <a:pt x="44889" y="63013"/>
                  <a:pt x="43797" y="63354"/>
                  <a:pt x="43479" y="63241"/>
                </a:cubicBezTo>
                <a:cubicBezTo>
                  <a:pt x="43593" y="63218"/>
                  <a:pt x="43774" y="63218"/>
                  <a:pt x="43774" y="63150"/>
                </a:cubicBezTo>
                <a:cubicBezTo>
                  <a:pt x="43342" y="63150"/>
                  <a:pt x="43342" y="63286"/>
                  <a:pt x="43092" y="63354"/>
                </a:cubicBezTo>
                <a:cubicBezTo>
                  <a:pt x="42637" y="63422"/>
                  <a:pt x="42387" y="63332"/>
                  <a:pt x="42069" y="63309"/>
                </a:cubicBezTo>
                <a:cubicBezTo>
                  <a:pt x="42069" y="63377"/>
                  <a:pt x="42092" y="63468"/>
                  <a:pt x="41887" y="63468"/>
                </a:cubicBezTo>
                <a:cubicBezTo>
                  <a:pt x="41478" y="63445"/>
                  <a:pt x="41978" y="63332"/>
                  <a:pt x="41773" y="63286"/>
                </a:cubicBezTo>
                <a:cubicBezTo>
                  <a:pt x="41660" y="63309"/>
                  <a:pt x="41637" y="63263"/>
                  <a:pt x="41569" y="63263"/>
                </a:cubicBezTo>
                <a:cubicBezTo>
                  <a:pt x="41455" y="63309"/>
                  <a:pt x="41546" y="63445"/>
                  <a:pt x="41273" y="63422"/>
                </a:cubicBezTo>
                <a:cubicBezTo>
                  <a:pt x="40568" y="63491"/>
                  <a:pt x="40363" y="63286"/>
                  <a:pt x="39863" y="63241"/>
                </a:cubicBezTo>
                <a:cubicBezTo>
                  <a:pt x="39818" y="63354"/>
                  <a:pt x="39386" y="63422"/>
                  <a:pt x="39681" y="63582"/>
                </a:cubicBezTo>
                <a:cubicBezTo>
                  <a:pt x="39545" y="63559"/>
                  <a:pt x="39181" y="63650"/>
                  <a:pt x="39181" y="63536"/>
                </a:cubicBezTo>
                <a:cubicBezTo>
                  <a:pt x="39363" y="63468"/>
                  <a:pt x="39772" y="63241"/>
                  <a:pt x="39363" y="63195"/>
                </a:cubicBezTo>
                <a:cubicBezTo>
                  <a:pt x="39340" y="63513"/>
                  <a:pt x="38590" y="63286"/>
                  <a:pt x="38294" y="63513"/>
                </a:cubicBezTo>
                <a:cubicBezTo>
                  <a:pt x="38522" y="63513"/>
                  <a:pt x="38612" y="63559"/>
                  <a:pt x="38590" y="63650"/>
                </a:cubicBezTo>
                <a:cubicBezTo>
                  <a:pt x="38203" y="63673"/>
                  <a:pt x="38044" y="63582"/>
                  <a:pt x="37612" y="63627"/>
                </a:cubicBezTo>
                <a:cubicBezTo>
                  <a:pt x="37430" y="63650"/>
                  <a:pt x="37430" y="63764"/>
                  <a:pt x="37112" y="63718"/>
                </a:cubicBezTo>
                <a:cubicBezTo>
                  <a:pt x="37043" y="63491"/>
                  <a:pt x="36657" y="63422"/>
                  <a:pt x="36316" y="63332"/>
                </a:cubicBezTo>
                <a:cubicBezTo>
                  <a:pt x="36407" y="63309"/>
                  <a:pt x="36429" y="63286"/>
                  <a:pt x="36429" y="63241"/>
                </a:cubicBezTo>
                <a:cubicBezTo>
                  <a:pt x="35997" y="63286"/>
                  <a:pt x="36202" y="63059"/>
                  <a:pt x="35838" y="63081"/>
                </a:cubicBezTo>
                <a:cubicBezTo>
                  <a:pt x="35725" y="63241"/>
                  <a:pt x="35997" y="63195"/>
                  <a:pt x="36043" y="63286"/>
                </a:cubicBezTo>
                <a:cubicBezTo>
                  <a:pt x="35383" y="63172"/>
                  <a:pt x="34724" y="63354"/>
                  <a:pt x="34383" y="63081"/>
                </a:cubicBezTo>
                <a:cubicBezTo>
                  <a:pt x="34565" y="63013"/>
                  <a:pt x="34747" y="63081"/>
                  <a:pt x="34951" y="63104"/>
                </a:cubicBezTo>
                <a:cubicBezTo>
                  <a:pt x="35111" y="63013"/>
                  <a:pt x="35111" y="62877"/>
                  <a:pt x="35338" y="62831"/>
                </a:cubicBezTo>
                <a:cubicBezTo>
                  <a:pt x="35474" y="62968"/>
                  <a:pt x="35065" y="63036"/>
                  <a:pt x="35361" y="63081"/>
                </a:cubicBezTo>
                <a:cubicBezTo>
                  <a:pt x="35838" y="63104"/>
                  <a:pt x="36066" y="62990"/>
                  <a:pt x="36407" y="62945"/>
                </a:cubicBezTo>
                <a:cubicBezTo>
                  <a:pt x="36316" y="62695"/>
                  <a:pt x="35588" y="63013"/>
                  <a:pt x="35543" y="62786"/>
                </a:cubicBezTo>
                <a:cubicBezTo>
                  <a:pt x="36270" y="62831"/>
                  <a:pt x="35520" y="62627"/>
                  <a:pt x="35838" y="62513"/>
                </a:cubicBezTo>
                <a:cubicBezTo>
                  <a:pt x="35838" y="62558"/>
                  <a:pt x="35997" y="62581"/>
                  <a:pt x="36020" y="62513"/>
                </a:cubicBezTo>
                <a:cubicBezTo>
                  <a:pt x="35952" y="62285"/>
                  <a:pt x="35588" y="62558"/>
                  <a:pt x="35543" y="62467"/>
                </a:cubicBezTo>
                <a:cubicBezTo>
                  <a:pt x="35793" y="62354"/>
                  <a:pt x="35884" y="62308"/>
                  <a:pt x="36316" y="62376"/>
                </a:cubicBezTo>
                <a:cubicBezTo>
                  <a:pt x="36361" y="62240"/>
                  <a:pt x="36839" y="62285"/>
                  <a:pt x="36884" y="62149"/>
                </a:cubicBezTo>
                <a:cubicBezTo>
                  <a:pt x="36702" y="62126"/>
                  <a:pt x="36475" y="62126"/>
                  <a:pt x="36407" y="62035"/>
                </a:cubicBezTo>
                <a:cubicBezTo>
                  <a:pt x="36702" y="61990"/>
                  <a:pt x="36975" y="62172"/>
                  <a:pt x="37066" y="62058"/>
                </a:cubicBezTo>
                <a:cubicBezTo>
                  <a:pt x="37157" y="61876"/>
                  <a:pt x="36657" y="61967"/>
                  <a:pt x="36589" y="62013"/>
                </a:cubicBezTo>
                <a:cubicBezTo>
                  <a:pt x="36657" y="61853"/>
                  <a:pt x="36429" y="61831"/>
                  <a:pt x="36202" y="61808"/>
                </a:cubicBezTo>
                <a:cubicBezTo>
                  <a:pt x="36111" y="61876"/>
                  <a:pt x="35884" y="61899"/>
                  <a:pt x="35838" y="61990"/>
                </a:cubicBezTo>
                <a:cubicBezTo>
                  <a:pt x="36043" y="61990"/>
                  <a:pt x="36179" y="62013"/>
                  <a:pt x="36202" y="62081"/>
                </a:cubicBezTo>
                <a:cubicBezTo>
                  <a:pt x="35929" y="62104"/>
                  <a:pt x="35906" y="61967"/>
                  <a:pt x="35634" y="61990"/>
                </a:cubicBezTo>
                <a:cubicBezTo>
                  <a:pt x="35634" y="62035"/>
                  <a:pt x="35611" y="62104"/>
                  <a:pt x="35452" y="62081"/>
                </a:cubicBezTo>
                <a:cubicBezTo>
                  <a:pt x="35247" y="61922"/>
                  <a:pt x="35088" y="62058"/>
                  <a:pt x="34860" y="62013"/>
                </a:cubicBezTo>
                <a:cubicBezTo>
                  <a:pt x="34815" y="62013"/>
                  <a:pt x="34792" y="61922"/>
                  <a:pt x="34678" y="61922"/>
                </a:cubicBezTo>
                <a:cubicBezTo>
                  <a:pt x="34678" y="61922"/>
                  <a:pt x="34519" y="61990"/>
                  <a:pt x="34383" y="61990"/>
                </a:cubicBezTo>
                <a:cubicBezTo>
                  <a:pt x="34178" y="62013"/>
                  <a:pt x="33883" y="61990"/>
                  <a:pt x="33632" y="61967"/>
                </a:cubicBezTo>
                <a:cubicBezTo>
                  <a:pt x="33314" y="61944"/>
                  <a:pt x="32814" y="61899"/>
                  <a:pt x="32677" y="61785"/>
                </a:cubicBezTo>
                <a:cubicBezTo>
                  <a:pt x="32837" y="61785"/>
                  <a:pt x="33155" y="61853"/>
                  <a:pt x="33064" y="61694"/>
                </a:cubicBezTo>
                <a:cubicBezTo>
                  <a:pt x="32837" y="61672"/>
                  <a:pt x="32837" y="61785"/>
                  <a:pt x="32586" y="61717"/>
                </a:cubicBezTo>
                <a:cubicBezTo>
                  <a:pt x="32291" y="61626"/>
                  <a:pt x="32564" y="61512"/>
                  <a:pt x="32404" y="61421"/>
                </a:cubicBezTo>
                <a:cubicBezTo>
                  <a:pt x="32450" y="61626"/>
                  <a:pt x="31927" y="61490"/>
                  <a:pt x="31813" y="61581"/>
                </a:cubicBezTo>
                <a:cubicBezTo>
                  <a:pt x="31518" y="61581"/>
                  <a:pt x="31267" y="61308"/>
                  <a:pt x="30972" y="61444"/>
                </a:cubicBezTo>
                <a:cubicBezTo>
                  <a:pt x="31267" y="61421"/>
                  <a:pt x="31154" y="61581"/>
                  <a:pt x="31336" y="61603"/>
                </a:cubicBezTo>
                <a:cubicBezTo>
                  <a:pt x="31722" y="61672"/>
                  <a:pt x="31904" y="61694"/>
                  <a:pt x="32291" y="61672"/>
                </a:cubicBezTo>
                <a:cubicBezTo>
                  <a:pt x="32336" y="61762"/>
                  <a:pt x="32655" y="61717"/>
                  <a:pt x="32564" y="61876"/>
                </a:cubicBezTo>
                <a:cubicBezTo>
                  <a:pt x="31859" y="61717"/>
                  <a:pt x="30767" y="61808"/>
                  <a:pt x="30290" y="61649"/>
                </a:cubicBezTo>
                <a:cubicBezTo>
                  <a:pt x="30267" y="61694"/>
                  <a:pt x="30085" y="61672"/>
                  <a:pt x="29994" y="61717"/>
                </a:cubicBezTo>
                <a:cubicBezTo>
                  <a:pt x="29926" y="61626"/>
                  <a:pt x="29630" y="61649"/>
                  <a:pt x="29426" y="61626"/>
                </a:cubicBezTo>
                <a:cubicBezTo>
                  <a:pt x="29266" y="61626"/>
                  <a:pt x="28971" y="61535"/>
                  <a:pt x="28857" y="61535"/>
                </a:cubicBezTo>
                <a:cubicBezTo>
                  <a:pt x="28812" y="61558"/>
                  <a:pt x="28766" y="61626"/>
                  <a:pt x="28675" y="61626"/>
                </a:cubicBezTo>
                <a:cubicBezTo>
                  <a:pt x="28016" y="61581"/>
                  <a:pt x="27311" y="61444"/>
                  <a:pt x="26538" y="61285"/>
                </a:cubicBezTo>
                <a:cubicBezTo>
                  <a:pt x="26492" y="61194"/>
                  <a:pt x="26674" y="61058"/>
                  <a:pt x="26469" y="61035"/>
                </a:cubicBezTo>
                <a:cubicBezTo>
                  <a:pt x="26310" y="61035"/>
                  <a:pt x="26310" y="61148"/>
                  <a:pt x="26060" y="61080"/>
                </a:cubicBezTo>
                <a:cubicBezTo>
                  <a:pt x="25992" y="60989"/>
                  <a:pt x="26378" y="60989"/>
                  <a:pt x="26106" y="60898"/>
                </a:cubicBezTo>
                <a:cubicBezTo>
                  <a:pt x="26083" y="60967"/>
                  <a:pt x="26037" y="61012"/>
                  <a:pt x="25878" y="60944"/>
                </a:cubicBezTo>
                <a:cubicBezTo>
                  <a:pt x="25423" y="60739"/>
                  <a:pt x="25082" y="60739"/>
                  <a:pt x="24650" y="60580"/>
                </a:cubicBezTo>
                <a:cubicBezTo>
                  <a:pt x="24627" y="60580"/>
                  <a:pt x="24605" y="60512"/>
                  <a:pt x="24491" y="60466"/>
                </a:cubicBezTo>
                <a:cubicBezTo>
                  <a:pt x="24423" y="60444"/>
                  <a:pt x="24309" y="60444"/>
                  <a:pt x="24286" y="60421"/>
                </a:cubicBezTo>
                <a:cubicBezTo>
                  <a:pt x="24241" y="60398"/>
                  <a:pt x="24286" y="60239"/>
                  <a:pt x="24036" y="60216"/>
                </a:cubicBezTo>
                <a:cubicBezTo>
                  <a:pt x="23900" y="60148"/>
                  <a:pt x="23922" y="60284"/>
                  <a:pt x="23741" y="60171"/>
                </a:cubicBezTo>
                <a:cubicBezTo>
                  <a:pt x="23377" y="60011"/>
                  <a:pt x="23672" y="59921"/>
                  <a:pt x="23377" y="59784"/>
                </a:cubicBezTo>
                <a:cubicBezTo>
                  <a:pt x="23195" y="59875"/>
                  <a:pt x="22763" y="59579"/>
                  <a:pt x="22513" y="59488"/>
                </a:cubicBezTo>
                <a:cubicBezTo>
                  <a:pt x="22854" y="59739"/>
                  <a:pt x="23309" y="60034"/>
                  <a:pt x="23786" y="60284"/>
                </a:cubicBezTo>
                <a:cubicBezTo>
                  <a:pt x="24286" y="60557"/>
                  <a:pt x="24787" y="60739"/>
                  <a:pt x="25196" y="60876"/>
                </a:cubicBezTo>
                <a:cubicBezTo>
                  <a:pt x="25355" y="60921"/>
                  <a:pt x="25605" y="60807"/>
                  <a:pt x="25560" y="61012"/>
                </a:cubicBezTo>
                <a:cubicBezTo>
                  <a:pt x="25059" y="60944"/>
                  <a:pt x="24286" y="60694"/>
                  <a:pt x="23604" y="60307"/>
                </a:cubicBezTo>
                <a:cubicBezTo>
                  <a:pt x="22899" y="59921"/>
                  <a:pt x="22262" y="59420"/>
                  <a:pt x="21830" y="59056"/>
                </a:cubicBezTo>
                <a:cubicBezTo>
                  <a:pt x="21944" y="58874"/>
                  <a:pt x="22353" y="59307"/>
                  <a:pt x="22444" y="59079"/>
                </a:cubicBezTo>
                <a:cubicBezTo>
                  <a:pt x="22649" y="59238"/>
                  <a:pt x="22899" y="59398"/>
                  <a:pt x="22967" y="59511"/>
                </a:cubicBezTo>
                <a:cubicBezTo>
                  <a:pt x="23058" y="59511"/>
                  <a:pt x="23127" y="59488"/>
                  <a:pt x="23172" y="59375"/>
                </a:cubicBezTo>
                <a:cubicBezTo>
                  <a:pt x="22831" y="59170"/>
                  <a:pt x="22740" y="59011"/>
                  <a:pt x="22513" y="58829"/>
                </a:cubicBezTo>
                <a:cubicBezTo>
                  <a:pt x="22604" y="58806"/>
                  <a:pt x="22490" y="58533"/>
                  <a:pt x="22422" y="58624"/>
                </a:cubicBezTo>
                <a:cubicBezTo>
                  <a:pt x="22240" y="58670"/>
                  <a:pt x="22626" y="58852"/>
                  <a:pt x="22444" y="58897"/>
                </a:cubicBezTo>
                <a:cubicBezTo>
                  <a:pt x="22103" y="58715"/>
                  <a:pt x="22172" y="58784"/>
                  <a:pt x="21921" y="58465"/>
                </a:cubicBezTo>
                <a:cubicBezTo>
                  <a:pt x="21762" y="58420"/>
                  <a:pt x="21580" y="58306"/>
                  <a:pt x="21489" y="58397"/>
                </a:cubicBezTo>
                <a:cubicBezTo>
                  <a:pt x="21603" y="58511"/>
                  <a:pt x="21739" y="58624"/>
                  <a:pt x="21648" y="58670"/>
                </a:cubicBezTo>
                <a:cubicBezTo>
                  <a:pt x="21489" y="58488"/>
                  <a:pt x="21444" y="58579"/>
                  <a:pt x="21262" y="58374"/>
                </a:cubicBezTo>
                <a:cubicBezTo>
                  <a:pt x="21376" y="58283"/>
                  <a:pt x="21239" y="58033"/>
                  <a:pt x="20853" y="57669"/>
                </a:cubicBezTo>
                <a:cubicBezTo>
                  <a:pt x="21080" y="57669"/>
                  <a:pt x="20921" y="57442"/>
                  <a:pt x="20762" y="57192"/>
                </a:cubicBezTo>
                <a:cubicBezTo>
                  <a:pt x="20489" y="56942"/>
                  <a:pt x="20421" y="57146"/>
                  <a:pt x="20148" y="56896"/>
                </a:cubicBezTo>
                <a:cubicBezTo>
                  <a:pt x="19761" y="56623"/>
                  <a:pt x="19875" y="56487"/>
                  <a:pt x="19579" y="56237"/>
                </a:cubicBezTo>
                <a:cubicBezTo>
                  <a:pt x="19602" y="56464"/>
                  <a:pt x="19397" y="56350"/>
                  <a:pt x="19193" y="56259"/>
                </a:cubicBezTo>
                <a:cubicBezTo>
                  <a:pt x="19238" y="56191"/>
                  <a:pt x="19011" y="56055"/>
                  <a:pt x="19033" y="55987"/>
                </a:cubicBezTo>
                <a:cubicBezTo>
                  <a:pt x="19147" y="56100"/>
                  <a:pt x="19284" y="56123"/>
                  <a:pt x="19170" y="55987"/>
                </a:cubicBezTo>
                <a:cubicBezTo>
                  <a:pt x="18897" y="55896"/>
                  <a:pt x="18942" y="55850"/>
                  <a:pt x="18942" y="56100"/>
                </a:cubicBezTo>
                <a:cubicBezTo>
                  <a:pt x="18579" y="55873"/>
                  <a:pt x="18988" y="55873"/>
                  <a:pt x="18692" y="55668"/>
                </a:cubicBezTo>
                <a:cubicBezTo>
                  <a:pt x="18579" y="55577"/>
                  <a:pt x="18556" y="55691"/>
                  <a:pt x="18510" y="55736"/>
                </a:cubicBezTo>
                <a:cubicBezTo>
                  <a:pt x="18306" y="55532"/>
                  <a:pt x="17919" y="55282"/>
                  <a:pt x="18010" y="55145"/>
                </a:cubicBezTo>
                <a:cubicBezTo>
                  <a:pt x="18124" y="55259"/>
                  <a:pt x="18192" y="55259"/>
                  <a:pt x="18237" y="55168"/>
                </a:cubicBezTo>
                <a:cubicBezTo>
                  <a:pt x="18124" y="55191"/>
                  <a:pt x="17874" y="54804"/>
                  <a:pt x="17760" y="54850"/>
                </a:cubicBezTo>
                <a:cubicBezTo>
                  <a:pt x="17965" y="55077"/>
                  <a:pt x="17783" y="55191"/>
                  <a:pt x="17919" y="55395"/>
                </a:cubicBezTo>
                <a:cubicBezTo>
                  <a:pt x="17237" y="54850"/>
                  <a:pt x="16782" y="54327"/>
                  <a:pt x="15873" y="53531"/>
                </a:cubicBezTo>
                <a:cubicBezTo>
                  <a:pt x="15759" y="53258"/>
                  <a:pt x="15736" y="53008"/>
                  <a:pt x="15281" y="52644"/>
                </a:cubicBezTo>
                <a:cubicBezTo>
                  <a:pt x="15259" y="52735"/>
                  <a:pt x="15031" y="52757"/>
                  <a:pt x="15190" y="52894"/>
                </a:cubicBezTo>
                <a:cubicBezTo>
                  <a:pt x="15372" y="53076"/>
                  <a:pt x="15577" y="52985"/>
                  <a:pt x="15531" y="53212"/>
                </a:cubicBezTo>
                <a:cubicBezTo>
                  <a:pt x="15350" y="53144"/>
                  <a:pt x="15054" y="52848"/>
                  <a:pt x="14963" y="53008"/>
                </a:cubicBezTo>
                <a:cubicBezTo>
                  <a:pt x="15213" y="53190"/>
                  <a:pt x="15486" y="53485"/>
                  <a:pt x="15668" y="53485"/>
                </a:cubicBezTo>
                <a:cubicBezTo>
                  <a:pt x="15895" y="53803"/>
                  <a:pt x="16532" y="54554"/>
                  <a:pt x="16828" y="54622"/>
                </a:cubicBezTo>
                <a:cubicBezTo>
                  <a:pt x="16987" y="55031"/>
                  <a:pt x="17373" y="55168"/>
                  <a:pt x="17760" y="55577"/>
                </a:cubicBezTo>
                <a:cubicBezTo>
                  <a:pt x="17760" y="55600"/>
                  <a:pt x="17692" y="55645"/>
                  <a:pt x="17760" y="55691"/>
                </a:cubicBezTo>
                <a:cubicBezTo>
                  <a:pt x="18010" y="55805"/>
                  <a:pt x="18397" y="56259"/>
                  <a:pt x="18692" y="56510"/>
                </a:cubicBezTo>
                <a:cubicBezTo>
                  <a:pt x="18806" y="56714"/>
                  <a:pt x="18533" y="56510"/>
                  <a:pt x="18670" y="56691"/>
                </a:cubicBezTo>
                <a:cubicBezTo>
                  <a:pt x="19124" y="56782"/>
                  <a:pt x="19784" y="57624"/>
                  <a:pt x="20102" y="57942"/>
                </a:cubicBezTo>
                <a:cubicBezTo>
                  <a:pt x="19943" y="57897"/>
                  <a:pt x="19852" y="58010"/>
                  <a:pt x="19625" y="57760"/>
                </a:cubicBezTo>
                <a:cubicBezTo>
                  <a:pt x="19556" y="57624"/>
                  <a:pt x="19534" y="57510"/>
                  <a:pt x="19465" y="57374"/>
                </a:cubicBezTo>
                <a:cubicBezTo>
                  <a:pt x="19352" y="57442"/>
                  <a:pt x="19534" y="57624"/>
                  <a:pt x="19420" y="57715"/>
                </a:cubicBezTo>
                <a:cubicBezTo>
                  <a:pt x="19284" y="57533"/>
                  <a:pt x="18920" y="57055"/>
                  <a:pt x="18806" y="57260"/>
                </a:cubicBezTo>
                <a:cubicBezTo>
                  <a:pt x="18920" y="57396"/>
                  <a:pt x="18988" y="57351"/>
                  <a:pt x="19102" y="57487"/>
                </a:cubicBezTo>
                <a:cubicBezTo>
                  <a:pt x="19147" y="57601"/>
                  <a:pt x="19056" y="57669"/>
                  <a:pt x="19102" y="57783"/>
                </a:cubicBezTo>
                <a:cubicBezTo>
                  <a:pt x="18851" y="57669"/>
                  <a:pt x="18761" y="57260"/>
                  <a:pt x="18624" y="57033"/>
                </a:cubicBezTo>
                <a:cubicBezTo>
                  <a:pt x="18533" y="57055"/>
                  <a:pt x="18306" y="56714"/>
                  <a:pt x="18215" y="56782"/>
                </a:cubicBezTo>
                <a:cubicBezTo>
                  <a:pt x="18010" y="56646"/>
                  <a:pt x="18078" y="56350"/>
                  <a:pt x="17828" y="56350"/>
                </a:cubicBezTo>
                <a:cubicBezTo>
                  <a:pt x="18033" y="56510"/>
                  <a:pt x="18124" y="56646"/>
                  <a:pt x="18010" y="56714"/>
                </a:cubicBezTo>
                <a:cubicBezTo>
                  <a:pt x="17624" y="56441"/>
                  <a:pt x="17624" y="56055"/>
                  <a:pt x="17373" y="55987"/>
                </a:cubicBezTo>
                <a:cubicBezTo>
                  <a:pt x="17328" y="56100"/>
                  <a:pt x="17646" y="56305"/>
                  <a:pt x="17646" y="56419"/>
                </a:cubicBezTo>
                <a:cubicBezTo>
                  <a:pt x="17328" y="56328"/>
                  <a:pt x="17464" y="56146"/>
                  <a:pt x="17191" y="55941"/>
                </a:cubicBezTo>
                <a:cubicBezTo>
                  <a:pt x="17010" y="56009"/>
                  <a:pt x="17123" y="56146"/>
                  <a:pt x="17123" y="56282"/>
                </a:cubicBezTo>
                <a:cubicBezTo>
                  <a:pt x="16668" y="55918"/>
                  <a:pt x="16919" y="55759"/>
                  <a:pt x="16600" y="55441"/>
                </a:cubicBezTo>
                <a:cubicBezTo>
                  <a:pt x="16464" y="55532"/>
                  <a:pt x="16759" y="55759"/>
                  <a:pt x="16509" y="55691"/>
                </a:cubicBezTo>
                <a:cubicBezTo>
                  <a:pt x="15645" y="54827"/>
                  <a:pt x="14804" y="54281"/>
                  <a:pt x="14394" y="53644"/>
                </a:cubicBezTo>
                <a:cubicBezTo>
                  <a:pt x="14235" y="53576"/>
                  <a:pt x="14122" y="53576"/>
                  <a:pt x="13940" y="53417"/>
                </a:cubicBezTo>
                <a:cubicBezTo>
                  <a:pt x="13849" y="53326"/>
                  <a:pt x="13871" y="53258"/>
                  <a:pt x="13803" y="53144"/>
                </a:cubicBezTo>
                <a:cubicBezTo>
                  <a:pt x="13576" y="53144"/>
                  <a:pt x="13394" y="52826"/>
                  <a:pt x="13144" y="52598"/>
                </a:cubicBezTo>
                <a:cubicBezTo>
                  <a:pt x="12598" y="52143"/>
                  <a:pt x="11939" y="51666"/>
                  <a:pt x="11325" y="51075"/>
                </a:cubicBezTo>
                <a:cubicBezTo>
                  <a:pt x="10893" y="50688"/>
                  <a:pt x="10551" y="50302"/>
                  <a:pt x="10210" y="50051"/>
                </a:cubicBezTo>
                <a:cubicBezTo>
                  <a:pt x="10256" y="49983"/>
                  <a:pt x="10324" y="49938"/>
                  <a:pt x="10165" y="49801"/>
                </a:cubicBezTo>
                <a:cubicBezTo>
                  <a:pt x="10119" y="49869"/>
                  <a:pt x="10051" y="49892"/>
                  <a:pt x="9960" y="49892"/>
                </a:cubicBezTo>
                <a:cubicBezTo>
                  <a:pt x="9323" y="49233"/>
                  <a:pt x="8823" y="48960"/>
                  <a:pt x="8619" y="48551"/>
                </a:cubicBezTo>
                <a:cubicBezTo>
                  <a:pt x="8528" y="48664"/>
                  <a:pt x="8323" y="48505"/>
                  <a:pt x="8141" y="48369"/>
                </a:cubicBezTo>
                <a:cubicBezTo>
                  <a:pt x="7982" y="48073"/>
                  <a:pt x="7777" y="47755"/>
                  <a:pt x="7868" y="47527"/>
                </a:cubicBezTo>
                <a:cubicBezTo>
                  <a:pt x="7550" y="47300"/>
                  <a:pt x="7277" y="47163"/>
                  <a:pt x="6981" y="46959"/>
                </a:cubicBezTo>
                <a:cubicBezTo>
                  <a:pt x="7004" y="47118"/>
                  <a:pt x="7482" y="47482"/>
                  <a:pt x="7254" y="47345"/>
                </a:cubicBezTo>
                <a:cubicBezTo>
                  <a:pt x="7186" y="47300"/>
                  <a:pt x="7140" y="47163"/>
                  <a:pt x="6868" y="47050"/>
                </a:cubicBezTo>
                <a:cubicBezTo>
                  <a:pt x="6617" y="46982"/>
                  <a:pt x="6958" y="47186"/>
                  <a:pt x="6822" y="47254"/>
                </a:cubicBezTo>
                <a:cubicBezTo>
                  <a:pt x="6526" y="46936"/>
                  <a:pt x="6231" y="46686"/>
                  <a:pt x="6094" y="46504"/>
                </a:cubicBezTo>
                <a:cubicBezTo>
                  <a:pt x="6117" y="46549"/>
                  <a:pt x="6185" y="46549"/>
                  <a:pt x="6117" y="46481"/>
                </a:cubicBezTo>
                <a:cubicBezTo>
                  <a:pt x="5503" y="45822"/>
                  <a:pt x="4639" y="45003"/>
                  <a:pt x="3775" y="44071"/>
                </a:cubicBezTo>
                <a:cubicBezTo>
                  <a:pt x="2934" y="43138"/>
                  <a:pt x="2092" y="42070"/>
                  <a:pt x="1569" y="41024"/>
                </a:cubicBezTo>
                <a:cubicBezTo>
                  <a:pt x="1660" y="41206"/>
                  <a:pt x="1615" y="41001"/>
                  <a:pt x="1501" y="40796"/>
                </a:cubicBezTo>
                <a:cubicBezTo>
                  <a:pt x="1774" y="40864"/>
                  <a:pt x="1546" y="40205"/>
                  <a:pt x="1364" y="40182"/>
                </a:cubicBezTo>
                <a:cubicBezTo>
                  <a:pt x="1455" y="40501"/>
                  <a:pt x="1524" y="40933"/>
                  <a:pt x="1319" y="40751"/>
                </a:cubicBezTo>
                <a:cubicBezTo>
                  <a:pt x="932" y="40069"/>
                  <a:pt x="1433" y="40592"/>
                  <a:pt x="1228" y="40114"/>
                </a:cubicBezTo>
                <a:cubicBezTo>
                  <a:pt x="1046" y="39818"/>
                  <a:pt x="1183" y="40341"/>
                  <a:pt x="1001" y="40091"/>
                </a:cubicBezTo>
                <a:cubicBezTo>
                  <a:pt x="478" y="38795"/>
                  <a:pt x="341" y="37658"/>
                  <a:pt x="364" y="36544"/>
                </a:cubicBezTo>
                <a:cubicBezTo>
                  <a:pt x="296" y="36498"/>
                  <a:pt x="296" y="36385"/>
                  <a:pt x="227" y="36544"/>
                </a:cubicBezTo>
                <a:cubicBezTo>
                  <a:pt x="182" y="35839"/>
                  <a:pt x="387" y="35498"/>
                  <a:pt x="341" y="35020"/>
                </a:cubicBezTo>
                <a:cubicBezTo>
                  <a:pt x="455" y="35066"/>
                  <a:pt x="523" y="34884"/>
                  <a:pt x="569" y="34588"/>
                </a:cubicBezTo>
                <a:cubicBezTo>
                  <a:pt x="432" y="34566"/>
                  <a:pt x="364" y="34770"/>
                  <a:pt x="273" y="34907"/>
                </a:cubicBezTo>
                <a:cubicBezTo>
                  <a:pt x="137" y="35475"/>
                  <a:pt x="159" y="36498"/>
                  <a:pt x="91" y="36953"/>
                </a:cubicBezTo>
                <a:cubicBezTo>
                  <a:pt x="0" y="36271"/>
                  <a:pt x="205" y="35111"/>
                  <a:pt x="250" y="34406"/>
                </a:cubicBezTo>
                <a:cubicBezTo>
                  <a:pt x="409" y="34588"/>
                  <a:pt x="455" y="34156"/>
                  <a:pt x="523" y="33883"/>
                </a:cubicBezTo>
                <a:cubicBezTo>
                  <a:pt x="637" y="33656"/>
                  <a:pt x="614" y="34111"/>
                  <a:pt x="705" y="33701"/>
                </a:cubicBezTo>
                <a:cubicBezTo>
                  <a:pt x="705" y="33542"/>
                  <a:pt x="614" y="33724"/>
                  <a:pt x="614" y="33474"/>
                </a:cubicBezTo>
                <a:lnTo>
                  <a:pt x="819" y="32769"/>
                </a:lnTo>
                <a:cubicBezTo>
                  <a:pt x="841" y="32655"/>
                  <a:pt x="910" y="32701"/>
                  <a:pt x="955" y="32610"/>
                </a:cubicBezTo>
                <a:cubicBezTo>
                  <a:pt x="932" y="32360"/>
                  <a:pt x="932" y="32087"/>
                  <a:pt x="1069" y="31655"/>
                </a:cubicBezTo>
                <a:lnTo>
                  <a:pt x="978" y="31632"/>
                </a:lnTo>
                <a:cubicBezTo>
                  <a:pt x="1069" y="31291"/>
                  <a:pt x="1251" y="31496"/>
                  <a:pt x="1319" y="31132"/>
                </a:cubicBezTo>
                <a:cubicBezTo>
                  <a:pt x="1228" y="31018"/>
                  <a:pt x="1296" y="30722"/>
                  <a:pt x="1296" y="30541"/>
                </a:cubicBezTo>
                <a:cubicBezTo>
                  <a:pt x="1160" y="30745"/>
                  <a:pt x="1092" y="31109"/>
                  <a:pt x="978" y="31427"/>
                </a:cubicBezTo>
                <a:cubicBezTo>
                  <a:pt x="864" y="31791"/>
                  <a:pt x="819" y="32314"/>
                  <a:pt x="637" y="32337"/>
                </a:cubicBezTo>
                <a:cubicBezTo>
                  <a:pt x="978" y="31359"/>
                  <a:pt x="1228" y="29881"/>
                  <a:pt x="1660" y="28858"/>
                </a:cubicBezTo>
                <a:cubicBezTo>
                  <a:pt x="1842" y="29108"/>
                  <a:pt x="1887" y="28539"/>
                  <a:pt x="2024" y="28448"/>
                </a:cubicBezTo>
                <a:cubicBezTo>
                  <a:pt x="1978" y="28858"/>
                  <a:pt x="2160" y="28312"/>
                  <a:pt x="2274" y="28608"/>
                </a:cubicBezTo>
                <a:cubicBezTo>
                  <a:pt x="2320" y="28335"/>
                  <a:pt x="2433" y="28471"/>
                  <a:pt x="2479" y="28176"/>
                </a:cubicBezTo>
                <a:cubicBezTo>
                  <a:pt x="2456" y="27766"/>
                  <a:pt x="2365" y="27630"/>
                  <a:pt x="2251" y="27448"/>
                </a:cubicBezTo>
                <a:cubicBezTo>
                  <a:pt x="2456" y="26834"/>
                  <a:pt x="2456" y="26152"/>
                  <a:pt x="2729" y="25697"/>
                </a:cubicBezTo>
                <a:cubicBezTo>
                  <a:pt x="2683" y="25765"/>
                  <a:pt x="2706" y="25993"/>
                  <a:pt x="2706" y="25993"/>
                </a:cubicBezTo>
                <a:cubicBezTo>
                  <a:pt x="2774" y="25856"/>
                  <a:pt x="2865" y="25151"/>
                  <a:pt x="3070" y="25197"/>
                </a:cubicBezTo>
                <a:cubicBezTo>
                  <a:pt x="3024" y="25060"/>
                  <a:pt x="2934" y="24947"/>
                  <a:pt x="3024" y="24696"/>
                </a:cubicBezTo>
                <a:cubicBezTo>
                  <a:pt x="3093" y="24605"/>
                  <a:pt x="3161" y="24401"/>
                  <a:pt x="3252" y="24355"/>
                </a:cubicBezTo>
                <a:lnTo>
                  <a:pt x="3115" y="24333"/>
                </a:lnTo>
                <a:cubicBezTo>
                  <a:pt x="3184" y="23991"/>
                  <a:pt x="3343" y="24082"/>
                  <a:pt x="3411" y="23810"/>
                </a:cubicBezTo>
                <a:cubicBezTo>
                  <a:pt x="3115" y="23946"/>
                  <a:pt x="3479" y="23196"/>
                  <a:pt x="3502" y="23150"/>
                </a:cubicBezTo>
                <a:cubicBezTo>
                  <a:pt x="3479" y="23241"/>
                  <a:pt x="3502" y="23287"/>
                  <a:pt x="3548" y="23355"/>
                </a:cubicBezTo>
                <a:cubicBezTo>
                  <a:pt x="3616" y="22854"/>
                  <a:pt x="3638" y="23355"/>
                  <a:pt x="3752" y="23105"/>
                </a:cubicBezTo>
                <a:cubicBezTo>
                  <a:pt x="3525" y="23014"/>
                  <a:pt x="3843" y="22832"/>
                  <a:pt x="3889" y="22650"/>
                </a:cubicBezTo>
                <a:cubicBezTo>
                  <a:pt x="3775" y="22468"/>
                  <a:pt x="3775" y="22195"/>
                  <a:pt x="3957" y="21695"/>
                </a:cubicBezTo>
                <a:cubicBezTo>
                  <a:pt x="4093" y="21854"/>
                  <a:pt x="4139" y="21467"/>
                  <a:pt x="4230" y="21376"/>
                </a:cubicBezTo>
                <a:cubicBezTo>
                  <a:pt x="4161" y="21331"/>
                  <a:pt x="4093" y="21354"/>
                  <a:pt x="4025" y="21422"/>
                </a:cubicBezTo>
                <a:lnTo>
                  <a:pt x="4252" y="20603"/>
                </a:lnTo>
                <a:cubicBezTo>
                  <a:pt x="4366" y="20535"/>
                  <a:pt x="4480" y="20853"/>
                  <a:pt x="4571" y="20535"/>
                </a:cubicBezTo>
                <a:cubicBezTo>
                  <a:pt x="4730" y="20262"/>
                  <a:pt x="4616" y="20353"/>
                  <a:pt x="4730" y="19944"/>
                </a:cubicBezTo>
                <a:cubicBezTo>
                  <a:pt x="4684" y="19716"/>
                  <a:pt x="4412" y="20330"/>
                  <a:pt x="4616" y="19716"/>
                </a:cubicBezTo>
                <a:cubicBezTo>
                  <a:pt x="4844" y="18852"/>
                  <a:pt x="4753" y="19807"/>
                  <a:pt x="4866" y="19512"/>
                </a:cubicBezTo>
                <a:lnTo>
                  <a:pt x="4980" y="19080"/>
                </a:lnTo>
                <a:cubicBezTo>
                  <a:pt x="4866" y="18989"/>
                  <a:pt x="4821" y="19262"/>
                  <a:pt x="4821" y="18966"/>
                </a:cubicBezTo>
                <a:lnTo>
                  <a:pt x="5117" y="17920"/>
                </a:lnTo>
                <a:cubicBezTo>
                  <a:pt x="5185" y="17943"/>
                  <a:pt x="5253" y="18056"/>
                  <a:pt x="5321" y="17715"/>
                </a:cubicBezTo>
                <a:cubicBezTo>
                  <a:pt x="5435" y="17192"/>
                  <a:pt x="5048" y="17988"/>
                  <a:pt x="5276" y="17306"/>
                </a:cubicBezTo>
                <a:cubicBezTo>
                  <a:pt x="5298" y="17329"/>
                  <a:pt x="5367" y="17329"/>
                  <a:pt x="5458" y="17260"/>
                </a:cubicBezTo>
                <a:cubicBezTo>
                  <a:pt x="5503" y="17215"/>
                  <a:pt x="5526" y="17147"/>
                  <a:pt x="5571" y="17056"/>
                </a:cubicBezTo>
                <a:cubicBezTo>
                  <a:pt x="5549" y="16942"/>
                  <a:pt x="5685" y="16942"/>
                  <a:pt x="5776" y="16874"/>
                </a:cubicBezTo>
                <a:cubicBezTo>
                  <a:pt x="5458" y="16851"/>
                  <a:pt x="5503" y="17056"/>
                  <a:pt x="5412" y="17056"/>
                </a:cubicBezTo>
                <a:cubicBezTo>
                  <a:pt x="5435" y="16988"/>
                  <a:pt x="5458" y="16919"/>
                  <a:pt x="5480" y="16851"/>
                </a:cubicBezTo>
                <a:cubicBezTo>
                  <a:pt x="5480" y="16783"/>
                  <a:pt x="5594" y="16828"/>
                  <a:pt x="5640" y="16806"/>
                </a:cubicBezTo>
                <a:cubicBezTo>
                  <a:pt x="5776" y="16806"/>
                  <a:pt x="5890" y="16783"/>
                  <a:pt x="6003" y="16783"/>
                </a:cubicBezTo>
                <a:cubicBezTo>
                  <a:pt x="6208" y="16760"/>
                  <a:pt x="6413" y="16737"/>
                  <a:pt x="6617" y="16715"/>
                </a:cubicBezTo>
                <a:cubicBezTo>
                  <a:pt x="7004" y="16669"/>
                  <a:pt x="7391" y="16624"/>
                  <a:pt x="8005" y="16556"/>
                </a:cubicBezTo>
                <a:cubicBezTo>
                  <a:pt x="8391" y="16556"/>
                  <a:pt x="7754" y="16760"/>
                  <a:pt x="8255" y="16760"/>
                </a:cubicBezTo>
                <a:cubicBezTo>
                  <a:pt x="8800" y="16669"/>
                  <a:pt x="8186" y="16601"/>
                  <a:pt x="8459" y="16510"/>
                </a:cubicBezTo>
                <a:cubicBezTo>
                  <a:pt x="8823" y="16465"/>
                  <a:pt x="9142" y="16442"/>
                  <a:pt x="9460" y="16396"/>
                </a:cubicBezTo>
                <a:cubicBezTo>
                  <a:pt x="9665" y="16374"/>
                  <a:pt x="9869" y="16351"/>
                  <a:pt x="10074" y="16328"/>
                </a:cubicBezTo>
                <a:cubicBezTo>
                  <a:pt x="10415" y="16283"/>
                  <a:pt x="10711" y="16192"/>
                  <a:pt x="10961" y="16101"/>
                </a:cubicBezTo>
                <a:cubicBezTo>
                  <a:pt x="10983" y="16169"/>
                  <a:pt x="11006" y="16214"/>
                  <a:pt x="11143" y="16169"/>
                </a:cubicBezTo>
                <a:cubicBezTo>
                  <a:pt x="11438" y="16055"/>
                  <a:pt x="11711" y="15964"/>
                  <a:pt x="11984" y="15942"/>
                </a:cubicBezTo>
                <a:cubicBezTo>
                  <a:pt x="12143" y="15919"/>
                  <a:pt x="12189" y="15964"/>
                  <a:pt x="12348" y="15942"/>
                </a:cubicBezTo>
                <a:cubicBezTo>
                  <a:pt x="12530" y="15896"/>
                  <a:pt x="12734" y="15760"/>
                  <a:pt x="12939" y="15737"/>
                </a:cubicBezTo>
                <a:cubicBezTo>
                  <a:pt x="13053" y="15737"/>
                  <a:pt x="13121" y="15782"/>
                  <a:pt x="13212" y="15760"/>
                </a:cubicBezTo>
                <a:cubicBezTo>
                  <a:pt x="13212" y="15760"/>
                  <a:pt x="13348" y="15623"/>
                  <a:pt x="13439" y="15600"/>
                </a:cubicBezTo>
                <a:cubicBezTo>
                  <a:pt x="13644" y="15487"/>
                  <a:pt x="13894" y="15464"/>
                  <a:pt x="14122" y="15373"/>
                </a:cubicBezTo>
                <a:cubicBezTo>
                  <a:pt x="14213" y="15350"/>
                  <a:pt x="14213" y="15441"/>
                  <a:pt x="14303" y="15419"/>
                </a:cubicBezTo>
                <a:cubicBezTo>
                  <a:pt x="14463" y="15214"/>
                  <a:pt x="14690" y="15282"/>
                  <a:pt x="14963" y="15191"/>
                </a:cubicBezTo>
                <a:cubicBezTo>
                  <a:pt x="15122" y="15123"/>
                  <a:pt x="15145" y="15077"/>
                  <a:pt x="15281" y="15032"/>
                </a:cubicBezTo>
                <a:cubicBezTo>
                  <a:pt x="15509" y="14918"/>
                  <a:pt x="15759" y="14918"/>
                  <a:pt x="15964" y="14827"/>
                </a:cubicBezTo>
                <a:cubicBezTo>
                  <a:pt x="16100" y="14759"/>
                  <a:pt x="16191" y="14623"/>
                  <a:pt x="16327" y="14554"/>
                </a:cubicBezTo>
                <a:cubicBezTo>
                  <a:pt x="16737" y="14350"/>
                  <a:pt x="17169" y="14168"/>
                  <a:pt x="17578" y="13940"/>
                </a:cubicBezTo>
                <a:cubicBezTo>
                  <a:pt x="18010" y="13736"/>
                  <a:pt x="18442" y="13508"/>
                  <a:pt x="18783" y="13235"/>
                </a:cubicBezTo>
                <a:cubicBezTo>
                  <a:pt x="18783" y="13395"/>
                  <a:pt x="18988" y="13190"/>
                  <a:pt x="19079" y="13213"/>
                </a:cubicBezTo>
                <a:cubicBezTo>
                  <a:pt x="19261" y="13213"/>
                  <a:pt x="19329" y="13395"/>
                  <a:pt x="19625" y="13281"/>
                </a:cubicBezTo>
                <a:cubicBezTo>
                  <a:pt x="19215" y="13508"/>
                  <a:pt x="19693" y="13554"/>
                  <a:pt x="19579" y="13736"/>
                </a:cubicBezTo>
                <a:cubicBezTo>
                  <a:pt x="19761" y="13622"/>
                  <a:pt x="19875" y="13577"/>
                  <a:pt x="19943" y="13645"/>
                </a:cubicBezTo>
                <a:cubicBezTo>
                  <a:pt x="19738" y="13804"/>
                  <a:pt x="19784" y="13963"/>
                  <a:pt x="19898" y="14100"/>
                </a:cubicBezTo>
                <a:cubicBezTo>
                  <a:pt x="19647" y="14645"/>
                  <a:pt x="18965" y="15055"/>
                  <a:pt x="18033" y="15441"/>
                </a:cubicBezTo>
                <a:cubicBezTo>
                  <a:pt x="17692" y="15578"/>
                  <a:pt x="17305" y="15737"/>
                  <a:pt x="16987" y="15828"/>
                </a:cubicBezTo>
                <a:cubicBezTo>
                  <a:pt x="16941" y="15942"/>
                  <a:pt x="16782" y="16010"/>
                  <a:pt x="16691" y="16055"/>
                </a:cubicBezTo>
                <a:cubicBezTo>
                  <a:pt x="16418" y="16192"/>
                  <a:pt x="16191" y="16169"/>
                  <a:pt x="15964" y="16237"/>
                </a:cubicBezTo>
                <a:cubicBezTo>
                  <a:pt x="15873" y="16283"/>
                  <a:pt x="15873" y="16328"/>
                  <a:pt x="15736" y="16374"/>
                </a:cubicBezTo>
                <a:cubicBezTo>
                  <a:pt x="15054" y="16624"/>
                  <a:pt x="14281" y="16783"/>
                  <a:pt x="13439" y="17079"/>
                </a:cubicBezTo>
                <a:cubicBezTo>
                  <a:pt x="13212" y="17079"/>
                  <a:pt x="13553" y="16897"/>
                  <a:pt x="13303" y="16919"/>
                </a:cubicBezTo>
                <a:cubicBezTo>
                  <a:pt x="13212" y="16942"/>
                  <a:pt x="13189" y="17169"/>
                  <a:pt x="13053" y="17033"/>
                </a:cubicBezTo>
                <a:cubicBezTo>
                  <a:pt x="13212" y="16897"/>
                  <a:pt x="12575" y="17010"/>
                  <a:pt x="12462" y="16942"/>
                </a:cubicBezTo>
                <a:cubicBezTo>
                  <a:pt x="12439" y="17101"/>
                  <a:pt x="11961" y="17101"/>
                  <a:pt x="12257" y="17238"/>
                </a:cubicBezTo>
                <a:cubicBezTo>
                  <a:pt x="12075" y="17306"/>
                  <a:pt x="12052" y="17215"/>
                  <a:pt x="11961" y="17215"/>
                </a:cubicBezTo>
                <a:cubicBezTo>
                  <a:pt x="11416" y="17420"/>
                  <a:pt x="10870" y="17329"/>
                  <a:pt x="10279" y="17602"/>
                </a:cubicBezTo>
                <a:cubicBezTo>
                  <a:pt x="10097" y="17488"/>
                  <a:pt x="10574" y="17351"/>
                  <a:pt x="10324" y="17351"/>
                </a:cubicBezTo>
                <a:cubicBezTo>
                  <a:pt x="10142" y="17465"/>
                  <a:pt x="10165" y="17624"/>
                  <a:pt x="9801" y="17670"/>
                </a:cubicBezTo>
                <a:cubicBezTo>
                  <a:pt x="9801" y="17465"/>
                  <a:pt x="9642" y="17693"/>
                  <a:pt x="9323" y="17693"/>
                </a:cubicBezTo>
                <a:cubicBezTo>
                  <a:pt x="9369" y="17533"/>
                  <a:pt x="9073" y="17579"/>
                  <a:pt x="8869" y="17556"/>
                </a:cubicBezTo>
                <a:cubicBezTo>
                  <a:pt x="8778" y="17715"/>
                  <a:pt x="8346" y="17783"/>
                  <a:pt x="8095" y="17874"/>
                </a:cubicBezTo>
                <a:cubicBezTo>
                  <a:pt x="7982" y="17738"/>
                  <a:pt x="7436" y="17874"/>
                  <a:pt x="7049" y="17897"/>
                </a:cubicBezTo>
                <a:cubicBezTo>
                  <a:pt x="6708" y="17738"/>
                  <a:pt x="7572" y="17829"/>
                  <a:pt x="7459" y="17715"/>
                </a:cubicBezTo>
                <a:cubicBezTo>
                  <a:pt x="6890" y="17829"/>
                  <a:pt x="6526" y="17738"/>
                  <a:pt x="6390" y="17920"/>
                </a:cubicBezTo>
                <a:cubicBezTo>
                  <a:pt x="6254" y="18261"/>
                  <a:pt x="6094" y="18420"/>
                  <a:pt x="5958" y="18784"/>
                </a:cubicBezTo>
                <a:cubicBezTo>
                  <a:pt x="6049" y="18784"/>
                  <a:pt x="6117" y="18306"/>
                  <a:pt x="6231" y="18534"/>
                </a:cubicBezTo>
                <a:cubicBezTo>
                  <a:pt x="6003" y="19102"/>
                  <a:pt x="5958" y="19671"/>
                  <a:pt x="5844" y="20035"/>
                </a:cubicBezTo>
                <a:cubicBezTo>
                  <a:pt x="5731" y="20399"/>
                  <a:pt x="5617" y="20922"/>
                  <a:pt x="5412" y="21081"/>
                </a:cubicBezTo>
                <a:cubicBezTo>
                  <a:pt x="5480" y="20535"/>
                  <a:pt x="5799" y="20217"/>
                  <a:pt x="5821" y="19603"/>
                </a:cubicBezTo>
                <a:cubicBezTo>
                  <a:pt x="5731" y="19739"/>
                  <a:pt x="5594" y="19989"/>
                  <a:pt x="5480" y="20285"/>
                </a:cubicBezTo>
                <a:cubicBezTo>
                  <a:pt x="5321" y="20740"/>
                  <a:pt x="5230" y="21422"/>
                  <a:pt x="5117" y="21581"/>
                </a:cubicBezTo>
                <a:cubicBezTo>
                  <a:pt x="5185" y="21854"/>
                  <a:pt x="4980" y="22604"/>
                  <a:pt x="4798" y="23082"/>
                </a:cubicBezTo>
                <a:cubicBezTo>
                  <a:pt x="4775" y="23105"/>
                  <a:pt x="4662" y="23241"/>
                  <a:pt x="4639" y="23332"/>
                </a:cubicBezTo>
                <a:cubicBezTo>
                  <a:pt x="4571" y="23468"/>
                  <a:pt x="4503" y="23991"/>
                  <a:pt x="4389" y="23855"/>
                </a:cubicBezTo>
                <a:cubicBezTo>
                  <a:pt x="4252" y="23787"/>
                  <a:pt x="4662" y="23514"/>
                  <a:pt x="4503" y="23400"/>
                </a:cubicBezTo>
                <a:cubicBezTo>
                  <a:pt x="4275" y="23287"/>
                  <a:pt x="4389" y="23810"/>
                  <a:pt x="4184" y="24014"/>
                </a:cubicBezTo>
                <a:cubicBezTo>
                  <a:pt x="4321" y="23855"/>
                  <a:pt x="4366" y="24037"/>
                  <a:pt x="4252" y="24310"/>
                </a:cubicBezTo>
                <a:cubicBezTo>
                  <a:pt x="4139" y="24514"/>
                  <a:pt x="4139" y="24082"/>
                  <a:pt x="4002" y="24355"/>
                </a:cubicBezTo>
                <a:cubicBezTo>
                  <a:pt x="4161" y="24424"/>
                  <a:pt x="3957" y="24901"/>
                  <a:pt x="4116" y="24969"/>
                </a:cubicBezTo>
                <a:cubicBezTo>
                  <a:pt x="4093" y="25265"/>
                  <a:pt x="3957" y="25242"/>
                  <a:pt x="3911" y="25401"/>
                </a:cubicBezTo>
                <a:cubicBezTo>
                  <a:pt x="3911" y="25401"/>
                  <a:pt x="3934" y="25583"/>
                  <a:pt x="3911" y="25697"/>
                </a:cubicBezTo>
                <a:cubicBezTo>
                  <a:pt x="3889" y="25811"/>
                  <a:pt x="3843" y="25947"/>
                  <a:pt x="3820" y="26061"/>
                </a:cubicBezTo>
                <a:cubicBezTo>
                  <a:pt x="3957" y="26038"/>
                  <a:pt x="3957" y="26220"/>
                  <a:pt x="3957" y="26288"/>
                </a:cubicBezTo>
                <a:cubicBezTo>
                  <a:pt x="3957" y="26334"/>
                  <a:pt x="4002" y="26447"/>
                  <a:pt x="3889" y="26470"/>
                </a:cubicBezTo>
                <a:cubicBezTo>
                  <a:pt x="3911" y="26379"/>
                  <a:pt x="3889" y="26311"/>
                  <a:pt x="3866" y="26265"/>
                </a:cubicBezTo>
                <a:cubicBezTo>
                  <a:pt x="3752" y="26629"/>
                  <a:pt x="3638" y="26902"/>
                  <a:pt x="3479" y="27061"/>
                </a:cubicBezTo>
                <a:cubicBezTo>
                  <a:pt x="3434" y="26720"/>
                  <a:pt x="3707" y="26675"/>
                  <a:pt x="3775" y="26243"/>
                </a:cubicBezTo>
                <a:cubicBezTo>
                  <a:pt x="3775" y="26174"/>
                  <a:pt x="3752" y="25811"/>
                  <a:pt x="3684" y="26038"/>
                </a:cubicBezTo>
                <a:cubicBezTo>
                  <a:pt x="3684" y="26152"/>
                  <a:pt x="3661" y="26288"/>
                  <a:pt x="3593" y="26493"/>
                </a:cubicBezTo>
                <a:cubicBezTo>
                  <a:pt x="3525" y="26538"/>
                  <a:pt x="3457" y="26561"/>
                  <a:pt x="3411" y="26652"/>
                </a:cubicBezTo>
                <a:cubicBezTo>
                  <a:pt x="3184" y="27425"/>
                  <a:pt x="3138" y="27789"/>
                  <a:pt x="2865" y="28562"/>
                </a:cubicBezTo>
                <a:cubicBezTo>
                  <a:pt x="3070" y="28585"/>
                  <a:pt x="3047" y="28881"/>
                  <a:pt x="3229" y="29062"/>
                </a:cubicBezTo>
                <a:cubicBezTo>
                  <a:pt x="3115" y="29904"/>
                  <a:pt x="2934" y="30927"/>
                  <a:pt x="2752" y="31678"/>
                </a:cubicBezTo>
                <a:cubicBezTo>
                  <a:pt x="2638" y="31814"/>
                  <a:pt x="2547" y="32019"/>
                  <a:pt x="2456" y="32201"/>
                </a:cubicBezTo>
                <a:cubicBezTo>
                  <a:pt x="2501" y="32428"/>
                  <a:pt x="2274" y="33292"/>
                  <a:pt x="2115" y="33588"/>
                </a:cubicBezTo>
                <a:cubicBezTo>
                  <a:pt x="2138" y="33565"/>
                  <a:pt x="2092" y="33474"/>
                  <a:pt x="2069" y="33588"/>
                </a:cubicBezTo>
                <a:cubicBezTo>
                  <a:pt x="2092" y="34224"/>
                  <a:pt x="1683" y="35020"/>
                  <a:pt x="1660" y="36044"/>
                </a:cubicBezTo>
                <a:cubicBezTo>
                  <a:pt x="1615" y="36066"/>
                  <a:pt x="1524" y="36021"/>
                  <a:pt x="1524" y="36157"/>
                </a:cubicBezTo>
                <a:cubicBezTo>
                  <a:pt x="1501" y="36521"/>
                  <a:pt x="1637" y="36635"/>
                  <a:pt x="1683" y="37067"/>
                </a:cubicBezTo>
                <a:cubicBezTo>
                  <a:pt x="1683" y="37249"/>
                  <a:pt x="1615" y="37522"/>
                  <a:pt x="1660" y="37749"/>
                </a:cubicBezTo>
                <a:cubicBezTo>
                  <a:pt x="1660" y="37749"/>
                  <a:pt x="1728" y="37544"/>
                  <a:pt x="1751" y="37726"/>
                </a:cubicBezTo>
                <a:cubicBezTo>
                  <a:pt x="1751" y="37726"/>
                  <a:pt x="1683" y="37886"/>
                  <a:pt x="1706" y="37954"/>
                </a:cubicBezTo>
                <a:cubicBezTo>
                  <a:pt x="1774" y="38704"/>
                  <a:pt x="2365" y="39637"/>
                  <a:pt x="2547" y="40455"/>
                </a:cubicBezTo>
                <a:cubicBezTo>
                  <a:pt x="2388" y="40251"/>
                  <a:pt x="2251" y="39659"/>
                  <a:pt x="2138" y="39818"/>
                </a:cubicBezTo>
                <a:cubicBezTo>
                  <a:pt x="2433" y="40546"/>
                  <a:pt x="2661" y="40523"/>
                  <a:pt x="3115" y="41228"/>
                </a:cubicBezTo>
                <a:cubicBezTo>
                  <a:pt x="3138" y="41388"/>
                  <a:pt x="3161" y="41865"/>
                  <a:pt x="3457" y="41888"/>
                </a:cubicBezTo>
                <a:cubicBezTo>
                  <a:pt x="3366" y="41751"/>
                  <a:pt x="3229" y="41592"/>
                  <a:pt x="3343" y="41569"/>
                </a:cubicBezTo>
                <a:cubicBezTo>
                  <a:pt x="3707" y="42024"/>
                  <a:pt x="4048" y="42570"/>
                  <a:pt x="4321" y="42888"/>
                </a:cubicBezTo>
                <a:cubicBezTo>
                  <a:pt x="4457" y="43048"/>
                  <a:pt x="4730" y="43184"/>
                  <a:pt x="4616" y="43298"/>
                </a:cubicBezTo>
                <a:cubicBezTo>
                  <a:pt x="4480" y="43184"/>
                  <a:pt x="4321" y="42888"/>
                  <a:pt x="4275" y="43070"/>
                </a:cubicBezTo>
                <a:cubicBezTo>
                  <a:pt x="4503" y="43343"/>
                  <a:pt x="4662" y="43366"/>
                  <a:pt x="4866" y="43502"/>
                </a:cubicBezTo>
                <a:cubicBezTo>
                  <a:pt x="4957" y="43571"/>
                  <a:pt x="5276" y="43934"/>
                  <a:pt x="5026" y="43752"/>
                </a:cubicBezTo>
                <a:cubicBezTo>
                  <a:pt x="4935" y="43661"/>
                  <a:pt x="4844" y="43525"/>
                  <a:pt x="4798" y="43548"/>
                </a:cubicBezTo>
                <a:cubicBezTo>
                  <a:pt x="5117" y="43798"/>
                  <a:pt x="4662" y="43730"/>
                  <a:pt x="4866" y="43912"/>
                </a:cubicBezTo>
                <a:cubicBezTo>
                  <a:pt x="5003" y="43821"/>
                  <a:pt x="5549" y="44457"/>
                  <a:pt x="5480" y="44139"/>
                </a:cubicBezTo>
                <a:cubicBezTo>
                  <a:pt x="6003" y="44503"/>
                  <a:pt x="6435" y="45140"/>
                  <a:pt x="6981" y="45526"/>
                </a:cubicBezTo>
                <a:cubicBezTo>
                  <a:pt x="7072" y="45708"/>
                  <a:pt x="6799" y="45526"/>
                  <a:pt x="6958" y="45685"/>
                </a:cubicBezTo>
                <a:cubicBezTo>
                  <a:pt x="7118" y="45799"/>
                  <a:pt x="7277" y="45822"/>
                  <a:pt x="7504" y="46072"/>
                </a:cubicBezTo>
                <a:cubicBezTo>
                  <a:pt x="7595" y="46163"/>
                  <a:pt x="7504" y="46186"/>
                  <a:pt x="7572" y="46277"/>
                </a:cubicBezTo>
                <a:cubicBezTo>
                  <a:pt x="7845" y="46549"/>
                  <a:pt x="8141" y="46731"/>
                  <a:pt x="8368" y="46959"/>
                </a:cubicBezTo>
                <a:cubicBezTo>
                  <a:pt x="8437" y="47027"/>
                  <a:pt x="8528" y="47345"/>
                  <a:pt x="8641" y="47209"/>
                </a:cubicBezTo>
                <a:cubicBezTo>
                  <a:pt x="8664" y="47095"/>
                  <a:pt x="8346" y="46891"/>
                  <a:pt x="8391" y="46777"/>
                </a:cubicBezTo>
                <a:cubicBezTo>
                  <a:pt x="8596" y="46959"/>
                  <a:pt x="8755" y="47050"/>
                  <a:pt x="8823" y="46868"/>
                </a:cubicBezTo>
                <a:cubicBezTo>
                  <a:pt x="8346" y="46504"/>
                  <a:pt x="7891" y="46049"/>
                  <a:pt x="7572" y="45549"/>
                </a:cubicBezTo>
                <a:cubicBezTo>
                  <a:pt x="7004" y="45117"/>
                  <a:pt x="6322" y="44639"/>
                  <a:pt x="5708" y="43889"/>
                </a:cubicBezTo>
                <a:cubicBezTo>
                  <a:pt x="5799" y="43821"/>
                  <a:pt x="5549" y="43593"/>
                  <a:pt x="5776" y="43548"/>
                </a:cubicBezTo>
                <a:cubicBezTo>
                  <a:pt x="5935" y="43571"/>
                  <a:pt x="6299" y="44116"/>
                  <a:pt x="6413" y="44003"/>
                </a:cubicBezTo>
                <a:cubicBezTo>
                  <a:pt x="6117" y="43684"/>
                  <a:pt x="5594" y="43411"/>
                  <a:pt x="5321" y="43025"/>
                </a:cubicBezTo>
                <a:cubicBezTo>
                  <a:pt x="5344" y="42797"/>
                  <a:pt x="5571" y="43252"/>
                  <a:pt x="5640" y="43138"/>
                </a:cubicBezTo>
                <a:cubicBezTo>
                  <a:pt x="5480" y="42843"/>
                  <a:pt x="5298" y="42979"/>
                  <a:pt x="5276" y="42957"/>
                </a:cubicBezTo>
                <a:cubicBezTo>
                  <a:pt x="5139" y="42866"/>
                  <a:pt x="5139" y="42706"/>
                  <a:pt x="5071" y="42729"/>
                </a:cubicBezTo>
                <a:cubicBezTo>
                  <a:pt x="4889" y="42820"/>
                  <a:pt x="5298" y="43025"/>
                  <a:pt x="5367" y="43138"/>
                </a:cubicBezTo>
                <a:cubicBezTo>
                  <a:pt x="5389" y="43184"/>
                  <a:pt x="5367" y="43320"/>
                  <a:pt x="5389" y="43366"/>
                </a:cubicBezTo>
                <a:cubicBezTo>
                  <a:pt x="5458" y="43502"/>
                  <a:pt x="5731" y="43707"/>
                  <a:pt x="5503" y="43684"/>
                </a:cubicBezTo>
                <a:cubicBezTo>
                  <a:pt x="5208" y="43480"/>
                  <a:pt x="5321" y="43389"/>
                  <a:pt x="5230" y="43252"/>
                </a:cubicBezTo>
                <a:cubicBezTo>
                  <a:pt x="5208" y="43229"/>
                  <a:pt x="5003" y="43093"/>
                  <a:pt x="4889" y="42911"/>
                </a:cubicBezTo>
                <a:cubicBezTo>
                  <a:pt x="4775" y="42752"/>
                  <a:pt x="4730" y="42888"/>
                  <a:pt x="4571" y="42661"/>
                </a:cubicBezTo>
                <a:cubicBezTo>
                  <a:pt x="4116" y="42092"/>
                  <a:pt x="3457" y="41137"/>
                  <a:pt x="3002" y="40319"/>
                </a:cubicBezTo>
                <a:cubicBezTo>
                  <a:pt x="2592" y="39568"/>
                  <a:pt x="2206" y="38841"/>
                  <a:pt x="2251" y="38272"/>
                </a:cubicBezTo>
                <a:cubicBezTo>
                  <a:pt x="2092" y="38431"/>
                  <a:pt x="1978" y="37499"/>
                  <a:pt x="2047" y="37453"/>
                </a:cubicBezTo>
                <a:cubicBezTo>
                  <a:pt x="2206" y="37908"/>
                  <a:pt x="2183" y="37272"/>
                  <a:pt x="2251" y="37112"/>
                </a:cubicBezTo>
                <a:cubicBezTo>
                  <a:pt x="2388" y="36953"/>
                  <a:pt x="2320" y="37431"/>
                  <a:pt x="2456" y="37272"/>
                </a:cubicBezTo>
                <a:cubicBezTo>
                  <a:pt x="2411" y="37067"/>
                  <a:pt x="2411" y="36862"/>
                  <a:pt x="2365" y="36680"/>
                </a:cubicBezTo>
                <a:cubicBezTo>
                  <a:pt x="2342" y="36635"/>
                  <a:pt x="2251" y="36635"/>
                  <a:pt x="2229" y="36589"/>
                </a:cubicBezTo>
                <a:cubicBezTo>
                  <a:pt x="2138" y="36339"/>
                  <a:pt x="2274" y="36021"/>
                  <a:pt x="2138" y="35975"/>
                </a:cubicBezTo>
                <a:cubicBezTo>
                  <a:pt x="2001" y="36294"/>
                  <a:pt x="2115" y="36726"/>
                  <a:pt x="2229" y="36885"/>
                </a:cubicBezTo>
                <a:cubicBezTo>
                  <a:pt x="2160" y="36999"/>
                  <a:pt x="2206" y="37317"/>
                  <a:pt x="2024" y="37226"/>
                </a:cubicBezTo>
                <a:cubicBezTo>
                  <a:pt x="2047" y="36930"/>
                  <a:pt x="1933" y="36976"/>
                  <a:pt x="1933" y="36703"/>
                </a:cubicBezTo>
                <a:cubicBezTo>
                  <a:pt x="1933" y="36567"/>
                  <a:pt x="2024" y="36612"/>
                  <a:pt x="2024" y="36476"/>
                </a:cubicBezTo>
                <a:cubicBezTo>
                  <a:pt x="1933" y="35361"/>
                  <a:pt x="2274" y="34611"/>
                  <a:pt x="2570" y="33406"/>
                </a:cubicBezTo>
                <a:cubicBezTo>
                  <a:pt x="2592" y="33269"/>
                  <a:pt x="2661" y="33338"/>
                  <a:pt x="2706" y="33247"/>
                </a:cubicBezTo>
                <a:cubicBezTo>
                  <a:pt x="2683" y="32906"/>
                  <a:pt x="2729" y="32883"/>
                  <a:pt x="2865" y="32496"/>
                </a:cubicBezTo>
                <a:cubicBezTo>
                  <a:pt x="3093" y="31814"/>
                  <a:pt x="3229" y="30950"/>
                  <a:pt x="3434" y="30768"/>
                </a:cubicBezTo>
                <a:cubicBezTo>
                  <a:pt x="3388" y="30495"/>
                  <a:pt x="3593" y="30290"/>
                  <a:pt x="3661" y="29949"/>
                </a:cubicBezTo>
                <a:cubicBezTo>
                  <a:pt x="3866" y="30063"/>
                  <a:pt x="3752" y="29767"/>
                  <a:pt x="3934" y="29722"/>
                </a:cubicBezTo>
                <a:cubicBezTo>
                  <a:pt x="3911" y="29722"/>
                  <a:pt x="4002" y="29949"/>
                  <a:pt x="4071" y="29745"/>
                </a:cubicBezTo>
                <a:cubicBezTo>
                  <a:pt x="4093" y="29449"/>
                  <a:pt x="4207" y="29404"/>
                  <a:pt x="4139" y="29176"/>
                </a:cubicBezTo>
                <a:cubicBezTo>
                  <a:pt x="3934" y="29131"/>
                  <a:pt x="4093" y="29676"/>
                  <a:pt x="3866" y="29608"/>
                </a:cubicBezTo>
                <a:cubicBezTo>
                  <a:pt x="3980" y="29108"/>
                  <a:pt x="4002" y="28972"/>
                  <a:pt x="4161" y="28517"/>
                </a:cubicBezTo>
                <a:cubicBezTo>
                  <a:pt x="4116" y="28517"/>
                  <a:pt x="4048" y="28630"/>
                  <a:pt x="4093" y="28403"/>
                </a:cubicBezTo>
                <a:cubicBezTo>
                  <a:pt x="4252" y="28107"/>
                  <a:pt x="4161" y="28608"/>
                  <a:pt x="4298" y="28539"/>
                </a:cubicBezTo>
                <a:cubicBezTo>
                  <a:pt x="4412" y="28267"/>
                  <a:pt x="4525" y="28539"/>
                  <a:pt x="4594" y="28426"/>
                </a:cubicBezTo>
                <a:cubicBezTo>
                  <a:pt x="4571" y="28176"/>
                  <a:pt x="4525" y="28244"/>
                  <a:pt x="4389" y="28267"/>
                </a:cubicBezTo>
                <a:cubicBezTo>
                  <a:pt x="4457" y="28039"/>
                  <a:pt x="4525" y="27835"/>
                  <a:pt x="4412" y="27789"/>
                </a:cubicBezTo>
                <a:cubicBezTo>
                  <a:pt x="4366" y="28016"/>
                  <a:pt x="4298" y="28244"/>
                  <a:pt x="4184" y="28107"/>
                </a:cubicBezTo>
                <a:cubicBezTo>
                  <a:pt x="4230" y="27880"/>
                  <a:pt x="4343" y="27812"/>
                  <a:pt x="4434" y="27584"/>
                </a:cubicBezTo>
                <a:cubicBezTo>
                  <a:pt x="4525" y="27357"/>
                  <a:pt x="4457" y="26993"/>
                  <a:pt x="4662" y="26970"/>
                </a:cubicBezTo>
                <a:cubicBezTo>
                  <a:pt x="4594" y="27221"/>
                  <a:pt x="4343" y="27721"/>
                  <a:pt x="4616" y="27630"/>
                </a:cubicBezTo>
                <a:cubicBezTo>
                  <a:pt x="4684" y="27221"/>
                  <a:pt x="4798" y="26788"/>
                  <a:pt x="5026" y="26356"/>
                </a:cubicBezTo>
                <a:cubicBezTo>
                  <a:pt x="4775" y="26561"/>
                  <a:pt x="5139" y="26038"/>
                  <a:pt x="5071" y="25788"/>
                </a:cubicBezTo>
                <a:cubicBezTo>
                  <a:pt x="5208" y="25583"/>
                  <a:pt x="5276" y="25924"/>
                  <a:pt x="5344" y="25765"/>
                </a:cubicBezTo>
                <a:cubicBezTo>
                  <a:pt x="5526" y="25333"/>
                  <a:pt x="5208" y="25492"/>
                  <a:pt x="5367" y="25083"/>
                </a:cubicBezTo>
                <a:cubicBezTo>
                  <a:pt x="5480" y="24787"/>
                  <a:pt x="5480" y="25379"/>
                  <a:pt x="5571" y="24924"/>
                </a:cubicBezTo>
                <a:cubicBezTo>
                  <a:pt x="5549" y="24719"/>
                  <a:pt x="5344" y="25038"/>
                  <a:pt x="5389" y="24696"/>
                </a:cubicBezTo>
                <a:cubicBezTo>
                  <a:pt x="5344" y="24810"/>
                  <a:pt x="5298" y="24901"/>
                  <a:pt x="5230" y="24856"/>
                </a:cubicBezTo>
                <a:cubicBezTo>
                  <a:pt x="5367" y="24560"/>
                  <a:pt x="5412" y="23991"/>
                  <a:pt x="5571" y="23855"/>
                </a:cubicBezTo>
                <a:cubicBezTo>
                  <a:pt x="5662" y="24105"/>
                  <a:pt x="5276" y="24537"/>
                  <a:pt x="5458" y="24605"/>
                </a:cubicBezTo>
                <a:cubicBezTo>
                  <a:pt x="5549" y="24128"/>
                  <a:pt x="5685" y="23878"/>
                  <a:pt x="5867" y="23832"/>
                </a:cubicBezTo>
                <a:cubicBezTo>
                  <a:pt x="6003" y="23173"/>
                  <a:pt x="6163" y="22809"/>
                  <a:pt x="6299" y="22081"/>
                </a:cubicBezTo>
                <a:cubicBezTo>
                  <a:pt x="6254" y="22081"/>
                  <a:pt x="6231" y="22150"/>
                  <a:pt x="6185" y="22150"/>
                </a:cubicBezTo>
                <a:cubicBezTo>
                  <a:pt x="6345" y="21740"/>
                  <a:pt x="6276" y="21536"/>
                  <a:pt x="6435" y="21081"/>
                </a:cubicBezTo>
                <a:cubicBezTo>
                  <a:pt x="6367" y="21081"/>
                  <a:pt x="6322" y="21217"/>
                  <a:pt x="6254" y="21240"/>
                </a:cubicBezTo>
                <a:lnTo>
                  <a:pt x="6435" y="20603"/>
                </a:lnTo>
                <a:cubicBezTo>
                  <a:pt x="6526" y="20808"/>
                  <a:pt x="6640" y="20717"/>
                  <a:pt x="6754" y="20308"/>
                </a:cubicBezTo>
                <a:lnTo>
                  <a:pt x="6549" y="20171"/>
                </a:lnTo>
                <a:cubicBezTo>
                  <a:pt x="6617" y="19944"/>
                  <a:pt x="6708" y="19557"/>
                  <a:pt x="6822" y="19239"/>
                </a:cubicBezTo>
                <a:cubicBezTo>
                  <a:pt x="6845" y="19102"/>
                  <a:pt x="6890" y="18898"/>
                  <a:pt x="6936" y="18739"/>
                </a:cubicBezTo>
                <a:cubicBezTo>
                  <a:pt x="6936" y="18534"/>
                  <a:pt x="7163" y="18625"/>
                  <a:pt x="7186" y="18693"/>
                </a:cubicBezTo>
                <a:cubicBezTo>
                  <a:pt x="7140" y="18693"/>
                  <a:pt x="7095" y="18693"/>
                  <a:pt x="7049" y="18716"/>
                </a:cubicBezTo>
                <a:cubicBezTo>
                  <a:pt x="7049" y="18784"/>
                  <a:pt x="7027" y="18830"/>
                  <a:pt x="7004" y="18875"/>
                </a:cubicBezTo>
                <a:cubicBezTo>
                  <a:pt x="6981" y="18989"/>
                  <a:pt x="6936" y="19102"/>
                  <a:pt x="6913" y="19216"/>
                </a:cubicBezTo>
                <a:cubicBezTo>
                  <a:pt x="6845" y="19421"/>
                  <a:pt x="6799" y="19625"/>
                  <a:pt x="6822" y="19739"/>
                </a:cubicBezTo>
                <a:cubicBezTo>
                  <a:pt x="7004" y="19193"/>
                  <a:pt x="6958" y="19739"/>
                  <a:pt x="6958" y="19967"/>
                </a:cubicBezTo>
                <a:cubicBezTo>
                  <a:pt x="7186" y="19898"/>
                  <a:pt x="7072" y="19785"/>
                  <a:pt x="7163" y="19421"/>
                </a:cubicBezTo>
                <a:cubicBezTo>
                  <a:pt x="7186" y="19239"/>
                  <a:pt x="7254" y="19284"/>
                  <a:pt x="7254" y="19034"/>
                </a:cubicBezTo>
                <a:lnTo>
                  <a:pt x="7140" y="18898"/>
                </a:lnTo>
                <a:cubicBezTo>
                  <a:pt x="7140" y="18807"/>
                  <a:pt x="7231" y="18807"/>
                  <a:pt x="7277" y="18807"/>
                </a:cubicBezTo>
                <a:lnTo>
                  <a:pt x="7459" y="18761"/>
                </a:lnTo>
                <a:lnTo>
                  <a:pt x="7845" y="18670"/>
                </a:lnTo>
                <a:cubicBezTo>
                  <a:pt x="8232" y="18716"/>
                  <a:pt x="7663" y="18830"/>
                  <a:pt x="7982" y="18852"/>
                </a:cubicBezTo>
                <a:cubicBezTo>
                  <a:pt x="8482" y="18761"/>
                  <a:pt x="8687" y="18670"/>
                  <a:pt x="8891" y="18511"/>
                </a:cubicBezTo>
                <a:cubicBezTo>
                  <a:pt x="8937" y="18488"/>
                  <a:pt x="8709" y="18466"/>
                  <a:pt x="8732" y="18443"/>
                </a:cubicBezTo>
                <a:cubicBezTo>
                  <a:pt x="8778" y="18397"/>
                  <a:pt x="9096" y="18420"/>
                  <a:pt x="9164" y="18375"/>
                </a:cubicBezTo>
                <a:cubicBezTo>
                  <a:pt x="9255" y="18534"/>
                  <a:pt x="8869" y="18579"/>
                  <a:pt x="8869" y="18716"/>
                </a:cubicBezTo>
                <a:cubicBezTo>
                  <a:pt x="9187" y="18648"/>
                  <a:pt x="9142" y="18830"/>
                  <a:pt x="9505" y="18716"/>
                </a:cubicBezTo>
                <a:cubicBezTo>
                  <a:pt x="9460" y="18648"/>
                  <a:pt x="9164" y="18739"/>
                  <a:pt x="9142" y="18625"/>
                </a:cubicBezTo>
                <a:cubicBezTo>
                  <a:pt x="9346" y="18488"/>
                  <a:pt x="9483" y="18648"/>
                  <a:pt x="9778" y="18579"/>
                </a:cubicBezTo>
                <a:cubicBezTo>
                  <a:pt x="9756" y="18534"/>
                  <a:pt x="9642" y="18534"/>
                  <a:pt x="9642" y="18466"/>
                </a:cubicBezTo>
                <a:cubicBezTo>
                  <a:pt x="9892" y="18511"/>
                  <a:pt x="10097" y="18397"/>
                  <a:pt x="10324" y="18352"/>
                </a:cubicBezTo>
                <a:cubicBezTo>
                  <a:pt x="10574" y="18352"/>
                  <a:pt x="10870" y="18352"/>
                  <a:pt x="11074" y="18306"/>
                </a:cubicBezTo>
                <a:cubicBezTo>
                  <a:pt x="11325" y="18261"/>
                  <a:pt x="11484" y="18056"/>
                  <a:pt x="11711" y="18147"/>
                </a:cubicBezTo>
                <a:cubicBezTo>
                  <a:pt x="11620" y="18170"/>
                  <a:pt x="11506" y="18261"/>
                  <a:pt x="11643" y="18261"/>
                </a:cubicBezTo>
                <a:cubicBezTo>
                  <a:pt x="12029" y="18216"/>
                  <a:pt x="11893" y="18034"/>
                  <a:pt x="12257" y="17965"/>
                </a:cubicBezTo>
                <a:cubicBezTo>
                  <a:pt x="12462" y="18125"/>
                  <a:pt x="11825" y="18306"/>
                  <a:pt x="12166" y="18352"/>
                </a:cubicBezTo>
                <a:cubicBezTo>
                  <a:pt x="12393" y="18284"/>
                  <a:pt x="12234" y="18193"/>
                  <a:pt x="12280" y="18102"/>
                </a:cubicBezTo>
                <a:cubicBezTo>
                  <a:pt x="12325" y="18079"/>
                  <a:pt x="12598" y="18011"/>
                  <a:pt x="12439" y="17920"/>
                </a:cubicBezTo>
                <a:cubicBezTo>
                  <a:pt x="12939" y="17783"/>
                  <a:pt x="13121" y="17897"/>
                  <a:pt x="13576" y="17783"/>
                </a:cubicBezTo>
                <a:lnTo>
                  <a:pt x="13530" y="17647"/>
                </a:lnTo>
                <a:cubicBezTo>
                  <a:pt x="14076" y="17465"/>
                  <a:pt x="14122" y="17465"/>
                  <a:pt x="14485" y="17260"/>
                </a:cubicBezTo>
                <a:cubicBezTo>
                  <a:pt x="14736" y="17283"/>
                  <a:pt x="14349" y="17602"/>
                  <a:pt x="14758" y="17511"/>
                </a:cubicBezTo>
                <a:cubicBezTo>
                  <a:pt x="14963" y="17465"/>
                  <a:pt x="15031" y="17397"/>
                  <a:pt x="14986" y="17306"/>
                </a:cubicBezTo>
                <a:cubicBezTo>
                  <a:pt x="14804" y="17306"/>
                  <a:pt x="14736" y="17533"/>
                  <a:pt x="14622" y="17420"/>
                </a:cubicBezTo>
                <a:cubicBezTo>
                  <a:pt x="14827" y="17329"/>
                  <a:pt x="14940" y="17124"/>
                  <a:pt x="14713" y="17079"/>
                </a:cubicBezTo>
                <a:cubicBezTo>
                  <a:pt x="15077" y="17079"/>
                  <a:pt x="15281" y="16851"/>
                  <a:pt x="15531" y="16851"/>
                </a:cubicBezTo>
                <a:cubicBezTo>
                  <a:pt x="15418" y="16897"/>
                  <a:pt x="15463" y="16965"/>
                  <a:pt x="15486" y="17033"/>
                </a:cubicBezTo>
                <a:cubicBezTo>
                  <a:pt x="15850" y="16965"/>
                  <a:pt x="16191" y="16715"/>
                  <a:pt x="16509" y="16806"/>
                </a:cubicBezTo>
                <a:cubicBezTo>
                  <a:pt x="16396" y="16851"/>
                  <a:pt x="16441" y="16965"/>
                  <a:pt x="16555" y="16942"/>
                </a:cubicBezTo>
                <a:cubicBezTo>
                  <a:pt x="16668" y="16897"/>
                  <a:pt x="16668" y="16828"/>
                  <a:pt x="16805" y="16783"/>
                </a:cubicBezTo>
                <a:cubicBezTo>
                  <a:pt x="16714" y="16715"/>
                  <a:pt x="16509" y="16806"/>
                  <a:pt x="16646" y="16646"/>
                </a:cubicBezTo>
                <a:cubicBezTo>
                  <a:pt x="17191" y="16510"/>
                  <a:pt x="17464" y="16146"/>
                  <a:pt x="18101" y="16032"/>
                </a:cubicBezTo>
                <a:cubicBezTo>
                  <a:pt x="18033" y="15919"/>
                  <a:pt x="18056" y="15828"/>
                  <a:pt x="18283" y="15737"/>
                </a:cubicBezTo>
                <a:cubicBezTo>
                  <a:pt x="18397" y="15669"/>
                  <a:pt x="18397" y="15760"/>
                  <a:pt x="18488" y="15737"/>
                </a:cubicBezTo>
                <a:cubicBezTo>
                  <a:pt x="19079" y="15419"/>
                  <a:pt x="19465" y="15305"/>
                  <a:pt x="19852" y="14941"/>
                </a:cubicBezTo>
                <a:cubicBezTo>
                  <a:pt x="20011" y="14986"/>
                  <a:pt x="20352" y="14782"/>
                  <a:pt x="20648" y="14623"/>
                </a:cubicBezTo>
                <a:cubicBezTo>
                  <a:pt x="20762" y="14577"/>
                  <a:pt x="21012" y="14327"/>
                  <a:pt x="21057" y="14418"/>
                </a:cubicBezTo>
                <a:cubicBezTo>
                  <a:pt x="20830" y="14600"/>
                  <a:pt x="20330" y="14782"/>
                  <a:pt x="20284" y="14918"/>
                </a:cubicBezTo>
                <a:cubicBezTo>
                  <a:pt x="20602" y="14941"/>
                  <a:pt x="21171" y="14509"/>
                  <a:pt x="21307" y="14282"/>
                </a:cubicBezTo>
                <a:cubicBezTo>
                  <a:pt x="21512" y="14213"/>
                  <a:pt x="22103" y="14031"/>
                  <a:pt x="22103" y="13781"/>
                </a:cubicBezTo>
                <a:cubicBezTo>
                  <a:pt x="21944" y="13895"/>
                  <a:pt x="21330" y="14304"/>
                  <a:pt x="21512" y="14100"/>
                </a:cubicBezTo>
                <a:cubicBezTo>
                  <a:pt x="21808" y="13963"/>
                  <a:pt x="22604" y="13304"/>
                  <a:pt x="22285" y="13713"/>
                </a:cubicBezTo>
                <a:cubicBezTo>
                  <a:pt x="22558" y="13508"/>
                  <a:pt x="23036" y="13395"/>
                  <a:pt x="23172" y="13190"/>
                </a:cubicBezTo>
                <a:cubicBezTo>
                  <a:pt x="23149" y="12985"/>
                  <a:pt x="22444" y="13622"/>
                  <a:pt x="22604" y="13395"/>
                </a:cubicBezTo>
                <a:cubicBezTo>
                  <a:pt x="22854" y="13235"/>
                  <a:pt x="23081" y="13076"/>
                  <a:pt x="23309" y="12917"/>
                </a:cubicBezTo>
                <a:cubicBezTo>
                  <a:pt x="23377" y="12963"/>
                  <a:pt x="23286" y="13054"/>
                  <a:pt x="23354" y="13122"/>
                </a:cubicBezTo>
                <a:cubicBezTo>
                  <a:pt x="23536" y="12872"/>
                  <a:pt x="23922" y="12917"/>
                  <a:pt x="23991" y="12576"/>
                </a:cubicBezTo>
                <a:cubicBezTo>
                  <a:pt x="23763" y="12553"/>
                  <a:pt x="23604" y="13031"/>
                  <a:pt x="23490" y="12849"/>
                </a:cubicBezTo>
                <a:cubicBezTo>
                  <a:pt x="23468" y="12712"/>
                  <a:pt x="23900" y="12508"/>
                  <a:pt x="24059" y="12349"/>
                </a:cubicBezTo>
                <a:cubicBezTo>
                  <a:pt x="24127" y="12462"/>
                  <a:pt x="24195" y="12599"/>
                  <a:pt x="24377" y="12462"/>
                </a:cubicBezTo>
                <a:cubicBezTo>
                  <a:pt x="24536" y="12303"/>
                  <a:pt x="24696" y="12121"/>
                  <a:pt x="24809" y="11939"/>
                </a:cubicBezTo>
                <a:cubicBezTo>
                  <a:pt x="24741" y="11826"/>
                  <a:pt x="24514" y="12144"/>
                  <a:pt x="24423" y="12076"/>
                </a:cubicBezTo>
                <a:cubicBezTo>
                  <a:pt x="24741" y="11826"/>
                  <a:pt x="25082" y="11507"/>
                  <a:pt x="25287" y="11507"/>
                </a:cubicBezTo>
                <a:cubicBezTo>
                  <a:pt x="25264" y="11439"/>
                  <a:pt x="25310" y="11348"/>
                  <a:pt x="25423" y="11257"/>
                </a:cubicBezTo>
                <a:cubicBezTo>
                  <a:pt x="25492" y="11553"/>
                  <a:pt x="25901" y="10984"/>
                  <a:pt x="26037" y="11098"/>
                </a:cubicBezTo>
                <a:cubicBezTo>
                  <a:pt x="25901" y="11280"/>
                  <a:pt x="25514" y="11712"/>
                  <a:pt x="25878" y="11621"/>
                </a:cubicBezTo>
                <a:cubicBezTo>
                  <a:pt x="26037" y="11257"/>
                  <a:pt x="26287" y="10848"/>
                  <a:pt x="26401" y="10507"/>
                </a:cubicBezTo>
                <a:cubicBezTo>
                  <a:pt x="26128" y="10552"/>
                  <a:pt x="26106" y="11052"/>
                  <a:pt x="25810" y="10984"/>
                </a:cubicBezTo>
                <a:cubicBezTo>
                  <a:pt x="26083" y="10780"/>
                  <a:pt x="26151" y="10620"/>
                  <a:pt x="26219" y="10461"/>
                </a:cubicBezTo>
                <a:cubicBezTo>
                  <a:pt x="26469" y="10507"/>
                  <a:pt x="26879" y="9779"/>
                  <a:pt x="27243" y="9643"/>
                </a:cubicBezTo>
                <a:cubicBezTo>
                  <a:pt x="27447" y="9597"/>
                  <a:pt x="27015" y="9984"/>
                  <a:pt x="27265" y="9802"/>
                </a:cubicBezTo>
                <a:cubicBezTo>
                  <a:pt x="27424" y="9597"/>
                  <a:pt x="27561" y="9415"/>
                  <a:pt x="27629" y="9233"/>
                </a:cubicBezTo>
                <a:cubicBezTo>
                  <a:pt x="27766" y="9120"/>
                  <a:pt x="27879" y="9074"/>
                  <a:pt x="28016" y="8960"/>
                </a:cubicBezTo>
                <a:cubicBezTo>
                  <a:pt x="28334" y="8710"/>
                  <a:pt x="28084" y="8847"/>
                  <a:pt x="28289" y="8597"/>
                </a:cubicBezTo>
                <a:cubicBezTo>
                  <a:pt x="28516" y="8278"/>
                  <a:pt x="28630" y="8437"/>
                  <a:pt x="28857" y="8096"/>
                </a:cubicBezTo>
                <a:cubicBezTo>
                  <a:pt x="28630" y="8187"/>
                  <a:pt x="28857" y="7892"/>
                  <a:pt x="28812" y="7801"/>
                </a:cubicBezTo>
                <a:cubicBezTo>
                  <a:pt x="28925" y="7596"/>
                  <a:pt x="29221" y="7641"/>
                  <a:pt x="29198" y="7391"/>
                </a:cubicBezTo>
                <a:cubicBezTo>
                  <a:pt x="28925" y="7528"/>
                  <a:pt x="28743" y="7937"/>
                  <a:pt x="28516" y="8051"/>
                </a:cubicBezTo>
                <a:cubicBezTo>
                  <a:pt x="28561" y="7983"/>
                  <a:pt x="28698" y="7664"/>
                  <a:pt x="28539" y="7823"/>
                </a:cubicBezTo>
                <a:cubicBezTo>
                  <a:pt x="28584" y="7892"/>
                  <a:pt x="28266" y="8119"/>
                  <a:pt x="28289" y="8233"/>
                </a:cubicBezTo>
                <a:cubicBezTo>
                  <a:pt x="28129" y="8210"/>
                  <a:pt x="28425" y="7823"/>
                  <a:pt x="28175" y="8005"/>
                </a:cubicBezTo>
                <a:cubicBezTo>
                  <a:pt x="27902" y="8255"/>
                  <a:pt x="28084" y="8346"/>
                  <a:pt x="27766" y="8619"/>
                </a:cubicBezTo>
                <a:cubicBezTo>
                  <a:pt x="27652" y="8710"/>
                  <a:pt x="27629" y="8597"/>
                  <a:pt x="27493" y="8756"/>
                </a:cubicBezTo>
                <a:cubicBezTo>
                  <a:pt x="27561" y="8778"/>
                  <a:pt x="27675" y="8710"/>
                  <a:pt x="27515" y="8892"/>
                </a:cubicBezTo>
                <a:cubicBezTo>
                  <a:pt x="27197" y="9233"/>
                  <a:pt x="27129" y="8824"/>
                  <a:pt x="26856" y="9142"/>
                </a:cubicBezTo>
                <a:cubicBezTo>
                  <a:pt x="26947" y="9233"/>
                  <a:pt x="26810" y="9324"/>
                  <a:pt x="26992" y="9279"/>
                </a:cubicBezTo>
                <a:cubicBezTo>
                  <a:pt x="26697" y="9438"/>
                  <a:pt x="26583" y="9756"/>
                  <a:pt x="26378" y="9825"/>
                </a:cubicBezTo>
                <a:cubicBezTo>
                  <a:pt x="26356" y="9665"/>
                  <a:pt x="25787" y="10006"/>
                  <a:pt x="25628" y="9847"/>
                </a:cubicBezTo>
                <a:cubicBezTo>
                  <a:pt x="25719" y="9620"/>
                  <a:pt x="25924" y="9665"/>
                  <a:pt x="26128" y="9461"/>
                </a:cubicBezTo>
                <a:cubicBezTo>
                  <a:pt x="26060" y="9324"/>
                  <a:pt x="26333" y="9074"/>
                  <a:pt x="26242" y="8938"/>
                </a:cubicBezTo>
                <a:cubicBezTo>
                  <a:pt x="26151" y="9142"/>
                  <a:pt x="26196" y="9142"/>
                  <a:pt x="25969" y="9301"/>
                </a:cubicBezTo>
                <a:cubicBezTo>
                  <a:pt x="25787" y="9233"/>
                  <a:pt x="26219" y="8960"/>
                  <a:pt x="26037" y="8869"/>
                </a:cubicBezTo>
                <a:cubicBezTo>
                  <a:pt x="25946" y="8983"/>
                  <a:pt x="25833" y="9097"/>
                  <a:pt x="25719" y="9188"/>
                </a:cubicBezTo>
                <a:cubicBezTo>
                  <a:pt x="25901" y="9233"/>
                  <a:pt x="25742" y="9392"/>
                  <a:pt x="25560" y="9529"/>
                </a:cubicBezTo>
                <a:cubicBezTo>
                  <a:pt x="25469" y="9370"/>
                  <a:pt x="25787" y="9142"/>
                  <a:pt x="25855" y="8938"/>
                </a:cubicBezTo>
                <a:cubicBezTo>
                  <a:pt x="25901" y="8960"/>
                  <a:pt x="25992" y="8869"/>
                  <a:pt x="26083" y="8778"/>
                </a:cubicBezTo>
                <a:cubicBezTo>
                  <a:pt x="26196" y="9006"/>
                  <a:pt x="26447" y="8733"/>
                  <a:pt x="26629" y="8688"/>
                </a:cubicBezTo>
                <a:cubicBezTo>
                  <a:pt x="26560" y="8574"/>
                  <a:pt x="26538" y="8210"/>
                  <a:pt x="26901" y="8096"/>
                </a:cubicBezTo>
                <a:cubicBezTo>
                  <a:pt x="26651" y="8278"/>
                  <a:pt x="26788" y="8460"/>
                  <a:pt x="26970" y="8278"/>
                </a:cubicBezTo>
                <a:cubicBezTo>
                  <a:pt x="27015" y="8142"/>
                  <a:pt x="26924" y="8051"/>
                  <a:pt x="26970" y="7914"/>
                </a:cubicBezTo>
                <a:cubicBezTo>
                  <a:pt x="27106" y="7937"/>
                  <a:pt x="27265" y="7778"/>
                  <a:pt x="27424" y="7710"/>
                </a:cubicBezTo>
                <a:cubicBezTo>
                  <a:pt x="27538" y="7869"/>
                  <a:pt x="27288" y="8164"/>
                  <a:pt x="27333" y="8369"/>
                </a:cubicBezTo>
                <a:cubicBezTo>
                  <a:pt x="27538" y="8301"/>
                  <a:pt x="27743" y="7983"/>
                  <a:pt x="27538" y="7937"/>
                </a:cubicBezTo>
                <a:cubicBezTo>
                  <a:pt x="27675" y="7755"/>
                  <a:pt x="27743" y="7846"/>
                  <a:pt x="27879" y="7641"/>
                </a:cubicBezTo>
                <a:cubicBezTo>
                  <a:pt x="27811" y="7573"/>
                  <a:pt x="27743" y="7551"/>
                  <a:pt x="27675" y="7573"/>
                </a:cubicBezTo>
                <a:cubicBezTo>
                  <a:pt x="27743" y="7414"/>
                  <a:pt x="27970" y="7437"/>
                  <a:pt x="27902" y="7300"/>
                </a:cubicBezTo>
                <a:cubicBezTo>
                  <a:pt x="27720" y="7551"/>
                  <a:pt x="27743" y="7346"/>
                  <a:pt x="27743" y="7278"/>
                </a:cubicBezTo>
                <a:cubicBezTo>
                  <a:pt x="27629" y="7391"/>
                  <a:pt x="27538" y="7528"/>
                  <a:pt x="27493" y="7414"/>
                </a:cubicBezTo>
                <a:cubicBezTo>
                  <a:pt x="27720" y="7050"/>
                  <a:pt x="27970" y="6982"/>
                  <a:pt x="28084" y="6868"/>
                </a:cubicBezTo>
                <a:cubicBezTo>
                  <a:pt x="28334" y="6664"/>
                  <a:pt x="28380" y="6482"/>
                  <a:pt x="28516" y="6504"/>
                </a:cubicBezTo>
                <a:cubicBezTo>
                  <a:pt x="28334" y="6414"/>
                  <a:pt x="28925" y="5731"/>
                  <a:pt x="29153" y="5618"/>
                </a:cubicBezTo>
                <a:cubicBezTo>
                  <a:pt x="29062" y="5709"/>
                  <a:pt x="28948" y="5822"/>
                  <a:pt x="28993" y="5868"/>
                </a:cubicBezTo>
                <a:cubicBezTo>
                  <a:pt x="29198" y="5754"/>
                  <a:pt x="29221" y="5549"/>
                  <a:pt x="29357" y="5390"/>
                </a:cubicBezTo>
                <a:cubicBezTo>
                  <a:pt x="29926" y="4617"/>
                  <a:pt x="30926" y="3776"/>
                  <a:pt x="32109" y="3139"/>
                </a:cubicBezTo>
                <a:cubicBezTo>
                  <a:pt x="32268" y="3048"/>
                  <a:pt x="32473" y="2889"/>
                  <a:pt x="32632" y="2821"/>
                </a:cubicBezTo>
                <a:cubicBezTo>
                  <a:pt x="33314" y="2502"/>
                  <a:pt x="34155" y="2320"/>
                  <a:pt x="34269" y="2389"/>
                </a:cubicBezTo>
                <a:cubicBezTo>
                  <a:pt x="34838" y="2070"/>
                  <a:pt x="35679" y="2116"/>
                  <a:pt x="35975" y="2093"/>
                </a:cubicBezTo>
                <a:cubicBezTo>
                  <a:pt x="36179" y="2070"/>
                  <a:pt x="36361" y="2002"/>
                  <a:pt x="36566" y="1979"/>
                </a:cubicBezTo>
                <a:cubicBezTo>
                  <a:pt x="36748" y="1934"/>
                  <a:pt x="36793" y="2002"/>
                  <a:pt x="36952" y="1979"/>
                </a:cubicBezTo>
                <a:cubicBezTo>
                  <a:pt x="37089" y="1956"/>
                  <a:pt x="37089" y="1911"/>
                  <a:pt x="37248" y="1888"/>
                </a:cubicBezTo>
                <a:cubicBezTo>
                  <a:pt x="37271" y="1888"/>
                  <a:pt x="37453" y="1956"/>
                  <a:pt x="37544" y="1956"/>
                </a:cubicBezTo>
                <a:cubicBezTo>
                  <a:pt x="37657" y="1934"/>
                  <a:pt x="37930" y="1866"/>
                  <a:pt x="38112" y="1843"/>
                </a:cubicBezTo>
                <a:cubicBezTo>
                  <a:pt x="38226" y="1820"/>
                  <a:pt x="38385" y="1706"/>
                  <a:pt x="38567" y="1684"/>
                </a:cubicBezTo>
                <a:cubicBezTo>
                  <a:pt x="38772" y="1661"/>
                  <a:pt x="39045" y="1706"/>
                  <a:pt x="39340" y="1638"/>
                </a:cubicBezTo>
                <a:cubicBezTo>
                  <a:pt x="39454" y="1615"/>
                  <a:pt x="39454" y="1593"/>
                  <a:pt x="39613" y="1570"/>
                </a:cubicBezTo>
                <a:cubicBezTo>
                  <a:pt x="39840" y="1547"/>
                  <a:pt x="40136" y="1615"/>
                  <a:pt x="40386" y="1570"/>
                </a:cubicBezTo>
                <a:cubicBezTo>
                  <a:pt x="40886" y="1502"/>
                  <a:pt x="41614" y="1479"/>
                  <a:pt x="42205" y="1433"/>
                </a:cubicBezTo>
                <a:cubicBezTo>
                  <a:pt x="42410" y="1411"/>
                  <a:pt x="42569" y="1343"/>
                  <a:pt x="42751" y="1320"/>
                </a:cubicBezTo>
                <a:cubicBezTo>
                  <a:pt x="42910" y="1320"/>
                  <a:pt x="43365" y="1365"/>
                  <a:pt x="43433" y="1365"/>
                </a:cubicBezTo>
                <a:cubicBezTo>
                  <a:pt x="43661" y="1320"/>
                  <a:pt x="43774" y="1297"/>
                  <a:pt x="44025" y="1343"/>
                </a:cubicBezTo>
                <a:cubicBezTo>
                  <a:pt x="43888" y="1252"/>
                  <a:pt x="44138" y="1115"/>
                  <a:pt x="44184" y="1229"/>
                </a:cubicBezTo>
                <a:cubicBezTo>
                  <a:pt x="44116" y="1252"/>
                  <a:pt x="44093" y="1274"/>
                  <a:pt x="44116" y="1343"/>
                </a:cubicBezTo>
                <a:cubicBezTo>
                  <a:pt x="44297" y="1320"/>
                  <a:pt x="44320" y="1365"/>
                  <a:pt x="44502" y="1343"/>
                </a:cubicBezTo>
                <a:cubicBezTo>
                  <a:pt x="44479" y="1297"/>
                  <a:pt x="44366" y="1297"/>
                  <a:pt x="44388" y="1206"/>
                </a:cubicBezTo>
                <a:cubicBezTo>
                  <a:pt x="44570" y="1161"/>
                  <a:pt x="44570" y="1274"/>
                  <a:pt x="44684" y="1274"/>
                </a:cubicBezTo>
                <a:cubicBezTo>
                  <a:pt x="45025" y="1274"/>
                  <a:pt x="46048" y="1161"/>
                  <a:pt x="46299" y="1138"/>
                </a:cubicBezTo>
                <a:cubicBezTo>
                  <a:pt x="46571" y="1115"/>
                  <a:pt x="46822" y="1161"/>
                  <a:pt x="47072" y="1161"/>
                </a:cubicBezTo>
                <a:cubicBezTo>
                  <a:pt x="47185" y="1138"/>
                  <a:pt x="47299" y="1092"/>
                  <a:pt x="47345" y="1092"/>
                </a:cubicBezTo>
                <a:cubicBezTo>
                  <a:pt x="47527" y="1092"/>
                  <a:pt x="47708" y="1183"/>
                  <a:pt x="47845" y="1183"/>
                </a:cubicBezTo>
                <a:cubicBezTo>
                  <a:pt x="47822" y="1183"/>
                  <a:pt x="48027" y="1070"/>
                  <a:pt x="48118" y="1070"/>
                </a:cubicBezTo>
                <a:cubicBezTo>
                  <a:pt x="48595" y="979"/>
                  <a:pt x="48754" y="1092"/>
                  <a:pt x="48982" y="1092"/>
                </a:cubicBezTo>
                <a:cubicBezTo>
                  <a:pt x="49096" y="1070"/>
                  <a:pt x="49255" y="1024"/>
                  <a:pt x="49459" y="1001"/>
                </a:cubicBezTo>
                <a:cubicBezTo>
                  <a:pt x="49710" y="979"/>
                  <a:pt x="49960" y="1001"/>
                  <a:pt x="50119" y="1001"/>
                </a:cubicBezTo>
                <a:cubicBezTo>
                  <a:pt x="50255" y="979"/>
                  <a:pt x="50255" y="933"/>
                  <a:pt x="50415" y="910"/>
                </a:cubicBezTo>
                <a:cubicBezTo>
                  <a:pt x="51210" y="888"/>
                  <a:pt x="53484" y="683"/>
                  <a:pt x="53166" y="706"/>
                </a:cubicBezTo>
                <a:cubicBezTo>
                  <a:pt x="53712" y="683"/>
                  <a:pt x="53871" y="774"/>
                  <a:pt x="53371" y="842"/>
                </a:cubicBezTo>
                <a:cubicBezTo>
                  <a:pt x="53894" y="888"/>
                  <a:pt x="54485" y="774"/>
                  <a:pt x="55099" y="774"/>
                </a:cubicBezTo>
                <a:cubicBezTo>
                  <a:pt x="55395" y="774"/>
                  <a:pt x="55599" y="819"/>
                  <a:pt x="55872" y="819"/>
                </a:cubicBezTo>
                <a:cubicBezTo>
                  <a:pt x="57646" y="774"/>
                  <a:pt x="60261" y="615"/>
                  <a:pt x="61307" y="547"/>
                </a:cubicBezTo>
                <a:cubicBezTo>
                  <a:pt x="61352" y="615"/>
                  <a:pt x="61421" y="660"/>
                  <a:pt x="61512" y="683"/>
                </a:cubicBezTo>
                <a:cubicBezTo>
                  <a:pt x="62035" y="683"/>
                  <a:pt x="62467" y="638"/>
                  <a:pt x="62740" y="547"/>
                </a:cubicBezTo>
                <a:cubicBezTo>
                  <a:pt x="62762" y="592"/>
                  <a:pt x="62740" y="660"/>
                  <a:pt x="62853" y="683"/>
                </a:cubicBezTo>
                <a:cubicBezTo>
                  <a:pt x="63081" y="547"/>
                  <a:pt x="63263" y="683"/>
                  <a:pt x="63604" y="638"/>
                </a:cubicBezTo>
                <a:cubicBezTo>
                  <a:pt x="63877" y="638"/>
                  <a:pt x="63672" y="456"/>
                  <a:pt x="63990" y="478"/>
                </a:cubicBezTo>
                <a:cubicBezTo>
                  <a:pt x="64013" y="547"/>
                  <a:pt x="64036" y="592"/>
                  <a:pt x="64240" y="569"/>
                </a:cubicBezTo>
                <a:cubicBezTo>
                  <a:pt x="64491" y="547"/>
                  <a:pt x="64400" y="433"/>
                  <a:pt x="64763" y="456"/>
                </a:cubicBezTo>
                <a:cubicBezTo>
                  <a:pt x="64877" y="615"/>
                  <a:pt x="65264" y="478"/>
                  <a:pt x="65514" y="478"/>
                </a:cubicBezTo>
                <a:cubicBezTo>
                  <a:pt x="65923" y="478"/>
                  <a:pt x="66514" y="456"/>
                  <a:pt x="67083" y="456"/>
                </a:cubicBezTo>
                <a:cubicBezTo>
                  <a:pt x="67378" y="456"/>
                  <a:pt x="67674" y="433"/>
                  <a:pt x="67947" y="433"/>
                </a:cubicBezTo>
                <a:cubicBezTo>
                  <a:pt x="68061" y="433"/>
                  <a:pt x="68220" y="410"/>
                  <a:pt x="68288" y="456"/>
                </a:cubicBezTo>
                <a:cubicBezTo>
                  <a:pt x="68334" y="547"/>
                  <a:pt x="68356" y="660"/>
                  <a:pt x="68402" y="751"/>
                </a:cubicBezTo>
                <a:cubicBezTo>
                  <a:pt x="68515" y="1092"/>
                  <a:pt x="68561" y="1456"/>
                  <a:pt x="68652" y="1866"/>
                </a:cubicBezTo>
                <a:cubicBezTo>
                  <a:pt x="68697" y="2025"/>
                  <a:pt x="68743" y="1979"/>
                  <a:pt x="68788" y="2184"/>
                </a:cubicBezTo>
                <a:cubicBezTo>
                  <a:pt x="68879" y="2548"/>
                  <a:pt x="68879" y="2889"/>
                  <a:pt x="69016" y="3184"/>
                </a:cubicBezTo>
                <a:cubicBezTo>
                  <a:pt x="69061" y="3435"/>
                  <a:pt x="69152" y="3275"/>
                  <a:pt x="69220" y="3639"/>
                </a:cubicBezTo>
                <a:cubicBezTo>
                  <a:pt x="69198" y="3980"/>
                  <a:pt x="69220" y="4412"/>
                  <a:pt x="69243" y="4799"/>
                </a:cubicBezTo>
                <a:cubicBezTo>
                  <a:pt x="69107" y="4390"/>
                  <a:pt x="68993" y="4708"/>
                  <a:pt x="68970" y="4867"/>
                </a:cubicBezTo>
                <a:cubicBezTo>
                  <a:pt x="68834" y="4549"/>
                  <a:pt x="68675" y="4367"/>
                  <a:pt x="68561" y="3958"/>
                </a:cubicBezTo>
                <a:cubicBezTo>
                  <a:pt x="68493" y="3730"/>
                  <a:pt x="68538" y="3435"/>
                  <a:pt x="68402" y="3298"/>
                </a:cubicBezTo>
                <a:cubicBezTo>
                  <a:pt x="68379" y="3730"/>
                  <a:pt x="68402" y="4026"/>
                  <a:pt x="68606" y="4412"/>
                </a:cubicBezTo>
                <a:cubicBezTo>
                  <a:pt x="68470" y="4617"/>
                  <a:pt x="68470" y="4140"/>
                  <a:pt x="68334" y="4276"/>
                </a:cubicBezTo>
                <a:cubicBezTo>
                  <a:pt x="68447" y="4663"/>
                  <a:pt x="68584" y="4685"/>
                  <a:pt x="68675" y="4503"/>
                </a:cubicBezTo>
                <a:lnTo>
                  <a:pt x="68743" y="4708"/>
                </a:lnTo>
                <a:lnTo>
                  <a:pt x="68788" y="4913"/>
                </a:lnTo>
                <a:cubicBezTo>
                  <a:pt x="68629" y="4867"/>
                  <a:pt x="68402" y="4503"/>
                  <a:pt x="68311" y="4822"/>
                </a:cubicBezTo>
                <a:cubicBezTo>
                  <a:pt x="68265" y="4640"/>
                  <a:pt x="68220" y="4503"/>
                  <a:pt x="68152" y="4481"/>
                </a:cubicBezTo>
                <a:cubicBezTo>
                  <a:pt x="68174" y="4663"/>
                  <a:pt x="68015" y="4594"/>
                  <a:pt x="68061" y="4799"/>
                </a:cubicBezTo>
                <a:cubicBezTo>
                  <a:pt x="68311" y="5936"/>
                  <a:pt x="68606" y="7096"/>
                  <a:pt x="68766" y="7960"/>
                </a:cubicBezTo>
                <a:cubicBezTo>
                  <a:pt x="68766" y="8142"/>
                  <a:pt x="68652" y="8164"/>
                  <a:pt x="68652" y="8301"/>
                </a:cubicBezTo>
                <a:cubicBezTo>
                  <a:pt x="68743" y="8346"/>
                  <a:pt x="68857" y="8369"/>
                  <a:pt x="68925" y="8506"/>
                </a:cubicBezTo>
                <a:cubicBezTo>
                  <a:pt x="69061" y="8847"/>
                  <a:pt x="68811" y="8733"/>
                  <a:pt x="68834" y="8938"/>
                </a:cubicBezTo>
                <a:cubicBezTo>
                  <a:pt x="68948" y="9120"/>
                  <a:pt x="69107" y="9188"/>
                  <a:pt x="69175" y="9529"/>
                </a:cubicBezTo>
                <a:cubicBezTo>
                  <a:pt x="69152" y="9688"/>
                  <a:pt x="69016" y="10120"/>
                  <a:pt x="69243" y="10188"/>
                </a:cubicBezTo>
                <a:cubicBezTo>
                  <a:pt x="69220" y="10052"/>
                  <a:pt x="69152" y="9870"/>
                  <a:pt x="69198" y="9825"/>
                </a:cubicBezTo>
                <a:cubicBezTo>
                  <a:pt x="69243" y="10029"/>
                  <a:pt x="69357" y="10075"/>
                  <a:pt x="69380" y="10348"/>
                </a:cubicBezTo>
                <a:cubicBezTo>
                  <a:pt x="69311" y="10393"/>
                  <a:pt x="69220" y="10393"/>
                  <a:pt x="69311" y="10575"/>
                </a:cubicBezTo>
                <a:cubicBezTo>
                  <a:pt x="69220" y="10689"/>
                  <a:pt x="69039" y="10188"/>
                  <a:pt x="69039" y="10552"/>
                </a:cubicBezTo>
                <a:cubicBezTo>
                  <a:pt x="69107" y="10689"/>
                  <a:pt x="69175" y="10757"/>
                  <a:pt x="69266" y="10780"/>
                </a:cubicBezTo>
                <a:cubicBezTo>
                  <a:pt x="69266" y="10666"/>
                  <a:pt x="69311" y="10598"/>
                  <a:pt x="69380" y="10552"/>
                </a:cubicBezTo>
                <a:cubicBezTo>
                  <a:pt x="69562" y="10734"/>
                  <a:pt x="69516" y="11007"/>
                  <a:pt x="69584" y="11280"/>
                </a:cubicBezTo>
                <a:cubicBezTo>
                  <a:pt x="69607" y="11075"/>
                  <a:pt x="69834" y="11371"/>
                  <a:pt x="69766" y="11030"/>
                </a:cubicBezTo>
                <a:cubicBezTo>
                  <a:pt x="69630" y="10780"/>
                  <a:pt x="69539" y="10348"/>
                  <a:pt x="69425" y="9938"/>
                </a:cubicBezTo>
                <a:cubicBezTo>
                  <a:pt x="69607" y="9779"/>
                  <a:pt x="69584" y="10575"/>
                  <a:pt x="69743" y="10552"/>
                </a:cubicBezTo>
                <a:cubicBezTo>
                  <a:pt x="69721" y="10484"/>
                  <a:pt x="69743" y="10438"/>
                  <a:pt x="69812" y="10438"/>
                </a:cubicBezTo>
                <a:cubicBezTo>
                  <a:pt x="69607" y="10234"/>
                  <a:pt x="69743" y="10097"/>
                  <a:pt x="69698" y="9870"/>
                </a:cubicBezTo>
                <a:cubicBezTo>
                  <a:pt x="69562" y="9756"/>
                  <a:pt x="69562" y="9711"/>
                  <a:pt x="69448" y="9847"/>
                </a:cubicBezTo>
                <a:cubicBezTo>
                  <a:pt x="69357" y="9620"/>
                  <a:pt x="69129" y="8983"/>
                  <a:pt x="69175" y="8733"/>
                </a:cubicBezTo>
                <a:cubicBezTo>
                  <a:pt x="69220" y="8960"/>
                  <a:pt x="69266" y="9074"/>
                  <a:pt x="69357" y="9074"/>
                </a:cubicBezTo>
                <a:cubicBezTo>
                  <a:pt x="69357" y="8938"/>
                  <a:pt x="69380" y="8824"/>
                  <a:pt x="69357" y="8688"/>
                </a:cubicBezTo>
                <a:cubicBezTo>
                  <a:pt x="69243" y="8756"/>
                  <a:pt x="69198" y="8528"/>
                  <a:pt x="69152" y="8369"/>
                </a:cubicBezTo>
                <a:cubicBezTo>
                  <a:pt x="69152" y="7846"/>
                  <a:pt x="68925" y="7391"/>
                  <a:pt x="69039" y="7027"/>
                </a:cubicBezTo>
                <a:cubicBezTo>
                  <a:pt x="69107" y="6846"/>
                  <a:pt x="69334" y="6959"/>
                  <a:pt x="69357" y="6641"/>
                </a:cubicBezTo>
                <a:cubicBezTo>
                  <a:pt x="69402" y="6823"/>
                  <a:pt x="69448" y="6959"/>
                  <a:pt x="69516" y="7005"/>
                </a:cubicBezTo>
                <a:cubicBezTo>
                  <a:pt x="69425" y="6641"/>
                  <a:pt x="69607" y="6641"/>
                  <a:pt x="69584" y="6391"/>
                </a:cubicBezTo>
                <a:cubicBezTo>
                  <a:pt x="69562" y="6232"/>
                  <a:pt x="69357" y="5890"/>
                  <a:pt x="69448" y="5731"/>
                </a:cubicBezTo>
                <a:cubicBezTo>
                  <a:pt x="69698" y="6004"/>
                  <a:pt x="69630" y="6618"/>
                  <a:pt x="69607" y="6982"/>
                </a:cubicBezTo>
                <a:lnTo>
                  <a:pt x="69812" y="6937"/>
                </a:lnTo>
                <a:cubicBezTo>
                  <a:pt x="69880" y="7369"/>
                  <a:pt x="70016" y="7641"/>
                  <a:pt x="70130" y="8005"/>
                </a:cubicBezTo>
                <a:cubicBezTo>
                  <a:pt x="70130" y="8210"/>
                  <a:pt x="70130" y="8460"/>
                  <a:pt x="70153" y="8688"/>
                </a:cubicBezTo>
                <a:cubicBezTo>
                  <a:pt x="70585" y="10143"/>
                  <a:pt x="70949" y="11598"/>
                  <a:pt x="71131" y="12985"/>
                </a:cubicBezTo>
                <a:cubicBezTo>
                  <a:pt x="71199" y="13122"/>
                  <a:pt x="71267" y="13190"/>
                  <a:pt x="71335" y="13326"/>
                </a:cubicBezTo>
                <a:cubicBezTo>
                  <a:pt x="71313" y="13690"/>
                  <a:pt x="71449" y="14236"/>
                  <a:pt x="71608" y="14623"/>
                </a:cubicBezTo>
                <a:cubicBezTo>
                  <a:pt x="71631" y="14850"/>
                  <a:pt x="71563" y="15009"/>
                  <a:pt x="71654" y="15305"/>
                </a:cubicBezTo>
                <a:cubicBezTo>
                  <a:pt x="71722" y="15305"/>
                  <a:pt x="71699" y="14896"/>
                  <a:pt x="71813" y="15168"/>
                </a:cubicBezTo>
                <a:cubicBezTo>
                  <a:pt x="71722" y="15259"/>
                  <a:pt x="71813" y="15555"/>
                  <a:pt x="71836" y="15760"/>
                </a:cubicBezTo>
                <a:lnTo>
                  <a:pt x="71972" y="15714"/>
                </a:lnTo>
                <a:cubicBezTo>
                  <a:pt x="72063" y="16192"/>
                  <a:pt x="72131" y="16874"/>
                  <a:pt x="72404" y="17192"/>
                </a:cubicBezTo>
                <a:cubicBezTo>
                  <a:pt x="72359" y="17238"/>
                  <a:pt x="72313" y="17306"/>
                  <a:pt x="72313" y="17420"/>
                </a:cubicBezTo>
                <a:cubicBezTo>
                  <a:pt x="72472" y="17829"/>
                  <a:pt x="72540" y="18602"/>
                  <a:pt x="72768" y="19262"/>
                </a:cubicBezTo>
                <a:cubicBezTo>
                  <a:pt x="72791" y="19284"/>
                  <a:pt x="72904" y="19398"/>
                  <a:pt x="72927" y="19421"/>
                </a:cubicBezTo>
                <a:cubicBezTo>
                  <a:pt x="73041" y="19671"/>
                  <a:pt x="73041" y="19967"/>
                  <a:pt x="73132" y="20057"/>
                </a:cubicBezTo>
                <a:cubicBezTo>
                  <a:pt x="73200" y="20035"/>
                  <a:pt x="73132" y="19876"/>
                  <a:pt x="73177" y="19830"/>
                </a:cubicBezTo>
                <a:cubicBezTo>
                  <a:pt x="73359" y="20239"/>
                  <a:pt x="73223" y="20308"/>
                  <a:pt x="73223" y="20535"/>
                </a:cubicBezTo>
                <a:cubicBezTo>
                  <a:pt x="73314" y="20490"/>
                  <a:pt x="73382" y="20558"/>
                  <a:pt x="73427" y="20762"/>
                </a:cubicBezTo>
                <a:cubicBezTo>
                  <a:pt x="73518" y="20967"/>
                  <a:pt x="73427" y="21058"/>
                  <a:pt x="73473" y="21263"/>
                </a:cubicBezTo>
                <a:cubicBezTo>
                  <a:pt x="73496" y="21422"/>
                  <a:pt x="73655" y="21627"/>
                  <a:pt x="73700" y="21786"/>
                </a:cubicBezTo>
                <a:cubicBezTo>
                  <a:pt x="73768" y="22036"/>
                  <a:pt x="73677" y="22013"/>
                  <a:pt x="73723" y="22263"/>
                </a:cubicBezTo>
                <a:cubicBezTo>
                  <a:pt x="73768" y="22286"/>
                  <a:pt x="73814" y="22331"/>
                  <a:pt x="73837" y="22445"/>
                </a:cubicBezTo>
                <a:cubicBezTo>
                  <a:pt x="73882" y="22422"/>
                  <a:pt x="73882" y="22240"/>
                  <a:pt x="73973" y="22400"/>
                </a:cubicBezTo>
                <a:cubicBezTo>
                  <a:pt x="73996" y="23446"/>
                  <a:pt x="74633" y="25151"/>
                  <a:pt x="74883" y="26538"/>
                </a:cubicBezTo>
                <a:cubicBezTo>
                  <a:pt x="74974" y="27039"/>
                  <a:pt x="75156" y="27721"/>
                  <a:pt x="75269" y="28312"/>
                </a:cubicBezTo>
                <a:cubicBezTo>
                  <a:pt x="75178" y="28426"/>
                  <a:pt x="75337" y="29290"/>
                  <a:pt x="75360" y="28790"/>
                </a:cubicBezTo>
                <a:cubicBezTo>
                  <a:pt x="75360" y="29335"/>
                  <a:pt x="75633" y="29813"/>
                  <a:pt x="75724" y="30495"/>
                </a:cubicBezTo>
                <a:cubicBezTo>
                  <a:pt x="75588" y="30541"/>
                  <a:pt x="75610" y="30768"/>
                  <a:pt x="75610" y="30995"/>
                </a:cubicBezTo>
                <a:cubicBezTo>
                  <a:pt x="75656" y="30995"/>
                  <a:pt x="75679" y="31064"/>
                  <a:pt x="75724" y="31064"/>
                </a:cubicBezTo>
                <a:cubicBezTo>
                  <a:pt x="75815" y="31064"/>
                  <a:pt x="75701" y="30813"/>
                  <a:pt x="75770" y="30768"/>
                </a:cubicBezTo>
                <a:cubicBezTo>
                  <a:pt x="75906" y="31200"/>
                  <a:pt x="75815" y="31359"/>
                  <a:pt x="75770" y="31564"/>
                </a:cubicBezTo>
                <a:cubicBezTo>
                  <a:pt x="75929" y="31655"/>
                  <a:pt x="76020" y="31950"/>
                  <a:pt x="76065" y="32382"/>
                </a:cubicBezTo>
                <a:cubicBezTo>
                  <a:pt x="76133" y="32815"/>
                  <a:pt x="76133" y="33315"/>
                  <a:pt x="76202" y="33679"/>
                </a:cubicBezTo>
                <a:cubicBezTo>
                  <a:pt x="76224" y="33792"/>
                  <a:pt x="76202" y="34315"/>
                  <a:pt x="76156" y="33974"/>
                </a:cubicBezTo>
                <a:cubicBezTo>
                  <a:pt x="76156" y="33815"/>
                  <a:pt x="76179" y="33474"/>
                  <a:pt x="76042" y="33588"/>
                </a:cubicBezTo>
                <a:cubicBezTo>
                  <a:pt x="76156" y="34156"/>
                  <a:pt x="76020" y="34111"/>
                  <a:pt x="75974" y="34611"/>
                </a:cubicBezTo>
                <a:cubicBezTo>
                  <a:pt x="75838" y="34679"/>
                  <a:pt x="75815" y="34520"/>
                  <a:pt x="75701" y="34520"/>
                </a:cubicBezTo>
                <a:cubicBezTo>
                  <a:pt x="75679" y="34656"/>
                  <a:pt x="75610" y="34679"/>
                  <a:pt x="75610" y="34816"/>
                </a:cubicBezTo>
                <a:cubicBezTo>
                  <a:pt x="75610" y="35839"/>
                  <a:pt x="75542" y="36840"/>
                  <a:pt x="75474" y="37817"/>
                </a:cubicBezTo>
                <a:cubicBezTo>
                  <a:pt x="75224" y="37908"/>
                  <a:pt x="75428" y="37340"/>
                  <a:pt x="75360" y="37340"/>
                </a:cubicBezTo>
                <a:cubicBezTo>
                  <a:pt x="75156" y="37431"/>
                  <a:pt x="75337" y="37726"/>
                  <a:pt x="75247" y="38090"/>
                </a:cubicBezTo>
                <a:lnTo>
                  <a:pt x="75451" y="38113"/>
                </a:lnTo>
                <a:lnTo>
                  <a:pt x="75406" y="38500"/>
                </a:lnTo>
                <a:cubicBezTo>
                  <a:pt x="75383" y="38681"/>
                  <a:pt x="75292" y="38340"/>
                  <a:pt x="75247" y="38681"/>
                </a:cubicBezTo>
                <a:cubicBezTo>
                  <a:pt x="75269" y="38863"/>
                  <a:pt x="75315" y="39000"/>
                  <a:pt x="75406" y="39068"/>
                </a:cubicBezTo>
                <a:cubicBezTo>
                  <a:pt x="75383" y="39500"/>
                  <a:pt x="75383" y="39591"/>
                  <a:pt x="75360" y="40114"/>
                </a:cubicBezTo>
                <a:cubicBezTo>
                  <a:pt x="75224" y="40182"/>
                  <a:pt x="75201" y="40000"/>
                  <a:pt x="75087" y="40000"/>
                </a:cubicBezTo>
                <a:lnTo>
                  <a:pt x="75065" y="40387"/>
                </a:lnTo>
                <a:cubicBezTo>
                  <a:pt x="74905" y="40614"/>
                  <a:pt x="74701" y="39909"/>
                  <a:pt x="74610" y="40546"/>
                </a:cubicBezTo>
                <a:cubicBezTo>
                  <a:pt x="74382" y="40455"/>
                  <a:pt x="74314" y="40114"/>
                  <a:pt x="74019" y="40137"/>
                </a:cubicBezTo>
                <a:lnTo>
                  <a:pt x="73973" y="40887"/>
                </a:lnTo>
                <a:cubicBezTo>
                  <a:pt x="74178" y="41251"/>
                  <a:pt x="74064" y="42161"/>
                  <a:pt x="74246" y="42615"/>
                </a:cubicBezTo>
                <a:cubicBezTo>
                  <a:pt x="74178" y="42638"/>
                  <a:pt x="74110" y="42593"/>
                  <a:pt x="74087" y="42706"/>
                </a:cubicBezTo>
                <a:cubicBezTo>
                  <a:pt x="74110" y="43025"/>
                  <a:pt x="73996" y="43048"/>
                  <a:pt x="74041" y="43389"/>
                </a:cubicBezTo>
                <a:cubicBezTo>
                  <a:pt x="73882" y="43502"/>
                  <a:pt x="73837" y="43593"/>
                  <a:pt x="73791" y="43775"/>
                </a:cubicBezTo>
                <a:cubicBezTo>
                  <a:pt x="73768" y="43866"/>
                  <a:pt x="73859" y="43912"/>
                  <a:pt x="73859" y="43980"/>
                </a:cubicBezTo>
                <a:cubicBezTo>
                  <a:pt x="73837" y="44116"/>
                  <a:pt x="73677" y="43980"/>
                  <a:pt x="73609" y="44071"/>
                </a:cubicBezTo>
                <a:cubicBezTo>
                  <a:pt x="73609" y="44094"/>
                  <a:pt x="73632" y="44253"/>
                  <a:pt x="73632" y="44275"/>
                </a:cubicBezTo>
                <a:cubicBezTo>
                  <a:pt x="73564" y="44412"/>
                  <a:pt x="73473" y="44366"/>
                  <a:pt x="73450" y="44503"/>
                </a:cubicBezTo>
                <a:cubicBezTo>
                  <a:pt x="73427" y="44366"/>
                  <a:pt x="73427" y="44253"/>
                  <a:pt x="73336" y="44298"/>
                </a:cubicBezTo>
                <a:cubicBezTo>
                  <a:pt x="73268" y="44571"/>
                  <a:pt x="73223" y="44366"/>
                  <a:pt x="73109" y="44617"/>
                </a:cubicBezTo>
                <a:cubicBezTo>
                  <a:pt x="73109" y="44480"/>
                  <a:pt x="73109" y="44253"/>
                  <a:pt x="73041" y="44230"/>
                </a:cubicBezTo>
                <a:cubicBezTo>
                  <a:pt x="73063" y="44344"/>
                  <a:pt x="72995" y="44366"/>
                  <a:pt x="73018" y="44526"/>
                </a:cubicBezTo>
                <a:cubicBezTo>
                  <a:pt x="72813" y="44503"/>
                  <a:pt x="72700" y="43866"/>
                  <a:pt x="72472" y="44253"/>
                </a:cubicBezTo>
                <a:cubicBezTo>
                  <a:pt x="72427" y="43957"/>
                  <a:pt x="72404" y="43730"/>
                  <a:pt x="72222" y="43957"/>
                </a:cubicBezTo>
                <a:cubicBezTo>
                  <a:pt x="72131" y="43434"/>
                  <a:pt x="71813" y="43389"/>
                  <a:pt x="71767" y="42797"/>
                </a:cubicBezTo>
                <a:cubicBezTo>
                  <a:pt x="71631" y="42752"/>
                  <a:pt x="71631" y="42434"/>
                  <a:pt x="71449" y="42502"/>
                </a:cubicBezTo>
                <a:cubicBezTo>
                  <a:pt x="71449" y="41933"/>
                  <a:pt x="71358" y="41342"/>
                  <a:pt x="71494" y="40774"/>
                </a:cubicBezTo>
                <a:cubicBezTo>
                  <a:pt x="71540" y="40569"/>
                  <a:pt x="71631" y="40478"/>
                  <a:pt x="71676" y="40296"/>
                </a:cubicBezTo>
                <a:cubicBezTo>
                  <a:pt x="71790" y="39659"/>
                  <a:pt x="71836" y="38681"/>
                  <a:pt x="72017" y="38477"/>
                </a:cubicBezTo>
                <a:cubicBezTo>
                  <a:pt x="71949" y="38136"/>
                  <a:pt x="72086" y="37977"/>
                  <a:pt x="72131" y="37658"/>
                </a:cubicBezTo>
                <a:cubicBezTo>
                  <a:pt x="72199" y="37272"/>
                  <a:pt x="72177" y="36840"/>
                  <a:pt x="72222" y="36658"/>
                </a:cubicBezTo>
                <a:cubicBezTo>
                  <a:pt x="72222" y="36567"/>
                  <a:pt x="72336" y="36430"/>
                  <a:pt x="72313" y="36385"/>
                </a:cubicBezTo>
                <a:cubicBezTo>
                  <a:pt x="72245" y="35998"/>
                  <a:pt x="71972" y="36066"/>
                  <a:pt x="71813" y="36271"/>
                </a:cubicBezTo>
                <a:cubicBezTo>
                  <a:pt x="71745" y="36021"/>
                  <a:pt x="71949" y="35839"/>
                  <a:pt x="71836" y="35748"/>
                </a:cubicBezTo>
                <a:cubicBezTo>
                  <a:pt x="71813" y="35998"/>
                  <a:pt x="71608" y="35862"/>
                  <a:pt x="71631" y="36180"/>
                </a:cubicBezTo>
                <a:cubicBezTo>
                  <a:pt x="71517" y="36180"/>
                  <a:pt x="71494" y="36021"/>
                  <a:pt x="71335" y="36089"/>
                </a:cubicBezTo>
                <a:cubicBezTo>
                  <a:pt x="71426" y="35771"/>
                  <a:pt x="71403" y="35475"/>
                  <a:pt x="71426" y="35157"/>
                </a:cubicBezTo>
                <a:cubicBezTo>
                  <a:pt x="71426" y="34907"/>
                  <a:pt x="71540" y="34702"/>
                  <a:pt x="71563" y="34429"/>
                </a:cubicBezTo>
                <a:cubicBezTo>
                  <a:pt x="71608" y="33997"/>
                  <a:pt x="71540" y="33542"/>
                  <a:pt x="71540" y="33315"/>
                </a:cubicBezTo>
                <a:cubicBezTo>
                  <a:pt x="71517" y="33178"/>
                  <a:pt x="71494" y="33019"/>
                  <a:pt x="71472" y="32883"/>
                </a:cubicBezTo>
                <a:cubicBezTo>
                  <a:pt x="71449" y="32678"/>
                  <a:pt x="71403" y="32473"/>
                  <a:pt x="71403" y="32292"/>
                </a:cubicBezTo>
                <a:cubicBezTo>
                  <a:pt x="71403" y="32223"/>
                  <a:pt x="71472" y="32087"/>
                  <a:pt x="71449" y="31996"/>
                </a:cubicBezTo>
                <a:cubicBezTo>
                  <a:pt x="71426" y="31859"/>
                  <a:pt x="71335" y="31632"/>
                  <a:pt x="71313" y="31450"/>
                </a:cubicBezTo>
                <a:cubicBezTo>
                  <a:pt x="71267" y="31200"/>
                  <a:pt x="71313" y="30950"/>
                  <a:pt x="71199" y="30722"/>
                </a:cubicBezTo>
                <a:cubicBezTo>
                  <a:pt x="71426" y="30677"/>
                  <a:pt x="71222" y="30086"/>
                  <a:pt x="71085" y="29699"/>
                </a:cubicBezTo>
                <a:cubicBezTo>
                  <a:pt x="71176" y="29267"/>
                  <a:pt x="70812" y="28471"/>
                  <a:pt x="70699" y="27698"/>
                </a:cubicBezTo>
                <a:cubicBezTo>
                  <a:pt x="70744" y="27675"/>
                  <a:pt x="70789" y="27675"/>
                  <a:pt x="70767" y="27584"/>
                </a:cubicBezTo>
                <a:cubicBezTo>
                  <a:pt x="70767" y="27198"/>
                  <a:pt x="70562" y="26288"/>
                  <a:pt x="70403" y="25947"/>
                </a:cubicBezTo>
                <a:cubicBezTo>
                  <a:pt x="70335" y="26174"/>
                  <a:pt x="70244" y="25947"/>
                  <a:pt x="70107" y="26038"/>
                </a:cubicBezTo>
                <a:cubicBezTo>
                  <a:pt x="69994" y="25629"/>
                  <a:pt x="69857" y="25288"/>
                  <a:pt x="69766" y="24765"/>
                </a:cubicBezTo>
                <a:cubicBezTo>
                  <a:pt x="69948" y="24856"/>
                  <a:pt x="69743" y="24469"/>
                  <a:pt x="69766" y="24378"/>
                </a:cubicBezTo>
                <a:cubicBezTo>
                  <a:pt x="69766" y="24310"/>
                  <a:pt x="69925" y="24333"/>
                  <a:pt x="69857" y="24173"/>
                </a:cubicBezTo>
                <a:cubicBezTo>
                  <a:pt x="69743" y="23969"/>
                  <a:pt x="69743" y="24378"/>
                  <a:pt x="69675" y="24037"/>
                </a:cubicBezTo>
                <a:cubicBezTo>
                  <a:pt x="69630" y="23787"/>
                  <a:pt x="69789" y="24128"/>
                  <a:pt x="69857" y="23969"/>
                </a:cubicBezTo>
                <a:cubicBezTo>
                  <a:pt x="69698" y="23719"/>
                  <a:pt x="69925" y="23559"/>
                  <a:pt x="69789" y="23514"/>
                </a:cubicBezTo>
                <a:cubicBezTo>
                  <a:pt x="69789" y="23878"/>
                  <a:pt x="69630" y="23423"/>
                  <a:pt x="69584" y="23673"/>
                </a:cubicBezTo>
                <a:cubicBezTo>
                  <a:pt x="69539" y="23446"/>
                  <a:pt x="69266" y="22650"/>
                  <a:pt x="69402" y="22832"/>
                </a:cubicBezTo>
                <a:cubicBezTo>
                  <a:pt x="69448" y="22968"/>
                  <a:pt x="69471" y="23173"/>
                  <a:pt x="69539" y="23196"/>
                </a:cubicBezTo>
                <a:cubicBezTo>
                  <a:pt x="69471" y="22923"/>
                  <a:pt x="69493" y="22786"/>
                  <a:pt x="69448" y="22627"/>
                </a:cubicBezTo>
                <a:cubicBezTo>
                  <a:pt x="69448" y="22604"/>
                  <a:pt x="69402" y="22195"/>
                  <a:pt x="69380" y="22172"/>
                </a:cubicBezTo>
                <a:cubicBezTo>
                  <a:pt x="69357" y="22104"/>
                  <a:pt x="69266" y="22127"/>
                  <a:pt x="69243" y="22013"/>
                </a:cubicBezTo>
                <a:cubicBezTo>
                  <a:pt x="69220" y="21945"/>
                  <a:pt x="69311" y="21877"/>
                  <a:pt x="69266" y="21717"/>
                </a:cubicBezTo>
                <a:cubicBezTo>
                  <a:pt x="69220" y="21558"/>
                  <a:pt x="69129" y="21467"/>
                  <a:pt x="69084" y="21263"/>
                </a:cubicBezTo>
                <a:cubicBezTo>
                  <a:pt x="69129" y="20785"/>
                  <a:pt x="68993" y="20012"/>
                  <a:pt x="68766" y="19603"/>
                </a:cubicBezTo>
                <a:cubicBezTo>
                  <a:pt x="68834" y="19557"/>
                  <a:pt x="68902" y="19580"/>
                  <a:pt x="68879" y="19466"/>
                </a:cubicBezTo>
                <a:cubicBezTo>
                  <a:pt x="68720" y="19057"/>
                  <a:pt x="68561" y="18170"/>
                  <a:pt x="68379" y="17465"/>
                </a:cubicBezTo>
                <a:cubicBezTo>
                  <a:pt x="68311" y="17283"/>
                  <a:pt x="68265" y="17260"/>
                  <a:pt x="68220" y="17101"/>
                </a:cubicBezTo>
                <a:cubicBezTo>
                  <a:pt x="68197" y="17010"/>
                  <a:pt x="68243" y="16942"/>
                  <a:pt x="68197" y="16715"/>
                </a:cubicBezTo>
                <a:cubicBezTo>
                  <a:pt x="68197" y="16692"/>
                  <a:pt x="68129" y="16510"/>
                  <a:pt x="68106" y="16351"/>
                </a:cubicBezTo>
                <a:cubicBezTo>
                  <a:pt x="68015" y="15760"/>
                  <a:pt x="68197" y="16737"/>
                  <a:pt x="68288" y="16487"/>
                </a:cubicBezTo>
                <a:cubicBezTo>
                  <a:pt x="68243" y="16169"/>
                  <a:pt x="68129" y="16101"/>
                  <a:pt x="68015" y="16078"/>
                </a:cubicBezTo>
                <a:cubicBezTo>
                  <a:pt x="67970" y="15782"/>
                  <a:pt x="67856" y="15782"/>
                  <a:pt x="67788" y="15464"/>
                </a:cubicBezTo>
                <a:cubicBezTo>
                  <a:pt x="67765" y="15328"/>
                  <a:pt x="67856" y="15350"/>
                  <a:pt x="67833" y="15237"/>
                </a:cubicBezTo>
                <a:cubicBezTo>
                  <a:pt x="67788" y="15100"/>
                  <a:pt x="67697" y="15214"/>
                  <a:pt x="67651" y="15009"/>
                </a:cubicBezTo>
                <a:cubicBezTo>
                  <a:pt x="67765" y="14691"/>
                  <a:pt x="67469" y="14350"/>
                  <a:pt x="67424" y="13872"/>
                </a:cubicBezTo>
                <a:cubicBezTo>
                  <a:pt x="67310" y="13804"/>
                  <a:pt x="67151" y="13849"/>
                  <a:pt x="67060" y="13599"/>
                </a:cubicBezTo>
                <a:cubicBezTo>
                  <a:pt x="67128" y="13577"/>
                  <a:pt x="67219" y="13554"/>
                  <a:pt x="67128" y="13372"/>
                </a:cubicBezTo>
                <a:cubicBezTo>
                  <a:pt x="66878" y="13508"/>
                  <a:pt x="66855" y="13486"/>
                  <a:pt x="66719" y="13804"/>
                </a:cubicBezTo>
                <a:cubicBezTo>
                  <a:pt x="66514" y="13099"/>
                  <a:pt x="66423" y="12917"/>
                  <a:pt x="66264" y="12235"/>
                </a:cubicBezTo>
                <a:cubicBezTo>
                  <a:pt x="66332" y="12212"/>
                  <a:pt x="66401" y="12121"/>
                  <a:pt x="66378" y="11985"/>
                </a:cubicBezTo>
                <a:cubicBezTo>
                  <a:pt x="66287" y="12008"/>
                  <a:pt x="66219" y="11780"/>
                  <a:pt x="66151" y="11530"/>
                </a:cubicBezTo>
                <a:cubicBezTo>
                  <a:pt x="66287" y="11416"/>
                  <a:pt x="66310" y="11757"/>
                  <a:pt x="66446" y="11644"/>
                </a:cubicBezTo>
                <a:cubicBezTo>
                  <a:pt x="66355" y="11485"/>
                  <a:pt x="66264" y="11325"/>
                  <a:pt x="66128" y="11416"/>
                </a:cubicBezTo>
                <a:cubicBezTo>
                  <a:pt x="66014" y="11121"/>
                  <a:pt x="66241" y="11234"/>
                  <a:pt x="66173" y="10984"/>
                </a:cubicBezTo>
                <a:cubicBezTo>
                  <a:pt x="65991" y="10029"/>
                  <a:pt x="65741" y="9074"/>
                  <a:pt x="65787" y="8119"/>
                </a:cubicBezTo>
                <a:cubicBezTo>
                  <a:pt x="65718" y="8074"/>
                  <a:pt x="65650" y="8051"/>
                  <a:pt x="65605" y="7960"/>
                </a:cubicBezTo>
                <a:cubicBezTo>
                  <a:pt x="65514" y="7346"/>
                  <a:pt x="65423" y="6709"/>
                  <a:pt x="65309" y="6050"/>
                </a:cubicBezTo>
                <a:lnTo>
                  <a:pt x="65241" y="5618"/>
                </a:lnTo>
                <a:lnTo>
                  <a:pt x="65218" y="5481"/>
                </a:lnTo>
                <a:lnTo>
                  <a:pt x="65173" y="5186"/>
                </a:lnTo>
                <a:cubicBezTo>
                  <a:pt x="65195" y="5117"/>
                  <a:pt x="65241" y="5072"/>
                  <a:pt x="65264" y="5004"/>
                </a:cubicBezTo>
                <a:cubicBezTo>
                  <a:pt x="65105" y="5049"/>
                  <a:pt x="65264" y="4958"/>
                  <a:pt x="65218" y="4844"/>
                </a:cubicBezTo>
                <a:cubicBezTo>
                  <a:pt x="65218" y="4822"/>
                  <a:pt x="65150" y="4867"/>
                  <a:pt x="65127" y="4844"/>
                </a:cubicBezTo>
                <a:cubicBezTo>
                  <a:pt x="65127" y="4867"/>
                  <a:pt x="65127" y="4731"/>
                  <a:pt x="65127" y="4708"/>
                </a:cubicBezTo>
                <a:cubicBezTo>
                  <a:pt x="65105" y="4663"/>
                  <a:pt x="65127" y="4594"/>
                  <a:pt x="65105" y="4594"/>
                </a:cubicBezTo>
                <a:cubicBezTo>
                  <a:pt x="65059" y="4594"/>
                  <a:pt x="65036" y="4594"/>
                  <a:pt x="65014" y="4594"/>
                </a:cubicBezTo>
                <a:cubicBezTo>
                  <a:pt x="64968" y="4572"/>
                  <a:pt x="64923" y="4572"/>
                  <a:pt x="64877" y="4572"/>
                </a:cubicBezTo>
                <a:cubicBezTo>
                  <a:pt x="64991" y="4299"/>
                  <a:pt x="64650" y="4549"/>
                  <a:pt x="64650" y="4549"/>
                </a:cubicBezTo>
                <a:cubicBezTo>
                  <a:pt x="64650" y="4549"/>
                  <a:pt x="64650" y="4458"/>
                  <a:pt x="64650" y="4435"/>
                </a:cubicBezTo>
                <a:cubicBezTo>
                  <a:pt x="64604" y="4412"/>
                  <a:pt x="64513" y="4481"/>
                  <a:pt x="64491" y="4503"/>
                </a:cubicBezTo>
                <a:cubicBezTo>
                  <a:pt x="64400" y="4640"/>
                  <a:pt x="64354" y="4503"/>
                  <a:pt x="64263" y="4503"/>
                </a:cubicBezTo>
                <a:cubicBezTo>
                  <a:pt x="64240" y="4503"/>
                  <a:pt x="64195" y="4526"/>
                  <a:pt x="64172" y="4526"/>
                </a:cubicBezTo>
                <a:cubicBezTo>
                  <a:pt x="64127" y="4526"/>
                  <a:pt x="64081" y="4526"/>
                  <a:pt x="63968" y="4526"/>
                </a:cubicBezTo>
                <a:cubicBezTo>
                  <a:pt x="63581" y="4526"/>
                  <a:pt x="63172" y="4549"/>
                  <a:pt x="62944" y="4572"/>
                </a:cubicBezTo>
                <a:cubicBezTo>
                  <a:pt x="62899" y="4572"/>
                  <a:pt x="62876" y="4526"/>
                  <a:pt x="62740" y="4526"/>
                </a:cubicBezTo>
                <a:cubicBezTo>
                  <a:pt x="62671" y="4549"/>
                  <a:pt x="62626" y="4594"/>
                  <a:pt x="62558" y="4594"/>
                </a:cubicBezTo>
                <a:cubicBezTo>
                  <a:pt x="62194" y="4572"/>
                  <a:pt x="61921" y="4435"/>
                  <a:pt x="61603" y="4481"/>
                </a:cubicBezTo>
                <a:cubicBezTo>
                  <a:pt x="61603" y="4572"/>
                  <a:pt x="61625" y="4663"/>
                  <a:pt x="61421" y="4640"/>
                </a:cubicBezTo>
                <a:cubicBezTo>
                  <a:pt x="61034" y="4685"/>
                  <a:pt x="61307" y="4526"/>
                  <a:pt x="61125" y="4503"/>
                </a:cubicBezTo>
                <a:cubicBezTo>
                  <a:pt x="61011" y="4572"/>
                  <a:pt x="60579" y="4685"/>
                  <a:pt x="60488" y="4594"/>
                </a:cubicBezTo>
                <a:cubicBezTo>
                  <a:pt x="60625" y="4572"/>
                  <a:pt x="60807" y="4594"/>
                  <a:pt x="60761" y="4481"/>
                </a:cubicBezTo>
                <a:cubicBezTo>
                  <a:pt x="60397" y="4458"/>
                  <a:pt x="60488" y="4617"/>
                  <a:pt x="60193" y="4617"/>
                </a:cubicBezTo>
                <a:cubicBezTo>
                  <a:pt x="60056" y="4367"/>
                  <a:pt x="59397" y="4731"/>
                  <a:pt x="59147" y="4572"/>
                </a:cubicBezTo>
                <a:cubicBezTo>
                  <a:pt x="59192" y="4572"/>
                  <a:pt x="59260" y="4526"/>
                  <a:pt x="59147" y="4526"/>
                </a:cubicBezTo>
                <a:cubicBezTo>
                  <a:pt x="59124" y="4594"/>
                  <a:pt x="59010" y="4617"/>
                  <a:pt x="59078" y="4708"/>
                </a:cubicBezTo>
                <a:cubicBezTo>
                  <a:pt x="58874" y="4708"/>
                  <a:pt x="58464" y="4822"/>
                  <a:pt x="58396" y="4708"/>
                </a:cubicBezTo>
                <a:cubicBezTo>
                  <a:pt x="59056" y="4731"/>
                  <a:pt x="58123" y="4435"/>
                  <a:pt x="58010" y="4594"/>
                </a:cubicBezTo>
                <a:cubicBezTo>
                  <a:pt x="58032" y="4663"/>
                  <a:pt x="58283" y="4594"/>
                  <a:pt x="58305" y="4663"/>
                </a:cubicBezTo>
                <a:cubicBezTo>
                  <a:pt x="57805" y="4640"/>
                  <a:pt x="57441" y="4594"/>
                  <a:pt x="56895" y="4708"/>
                </a:cubicBezTo>
                <a:cubicBezTo>
                  <a:pt x="56873" y="4640"/>
                  <a:pt x="56895" y="4572"/>
                  <a:pt x="56782" y="4572"/>
                </a:cubicBezTo>
                <a:cubicBezTo>
                  <a:pt x="56645" y="4708"/>
                  <a:pt x="56418" y="4526"/>
                  <a:pt x="56122" y="4617"/>
                </a:cubicBezTo>
                <a:cubicBezTo>
                  <a:pt x="56122" y="4663"/>
                  <a:pt x="56259" y="4663"/>
                  <a:pt x="56236" y="4754"/>
                </a:cubicBezTo>
                <a:cubicBezTo>
                  <a:pt x="55690" y="4594"/>
                  <a:pt x="55918" y="5004"/>
                  <a:pt x="55486" y="4890"/>
                </a:cubicBezTo>
                <a:cubicBezTo>
                  <a:pt x="55349" y="4754"/>
                  <a:pt x="55781" y="4822"/>
                  <a:pt x="55645" y="4685"/>
                </a:cubicBezTo>
                <a:cubicBezTo>
                  <a:pt x="55531" y="4685"/>
                  <a:pt x="55554" y="4617"/>
                  <a:pt x="55463" y="4594"/>
                </a:cubicBezTo>
                <a:cubicBezTo>
                  <a:pt x="55349" y="4640"/>
                  <a:pt x="55053" y="4594"/>
                  <a:pt x="54985" y="4640"/>
                </a:cubicBezTo>
                <a:cubicBezTo>
                  <a:pt x="54962" y="4640"/>
                  <a:pt x="55008" y="4731"/>
                  <a:pt x="54985" y="4731"/>
                </a:cubicBezTo>
                <a:cubicBezTo>
                  <a:pt x="54735" y="4776"/>
                  <a:pt x="54439" y="4754"/>
                  <a:pt x="54053" y="4799"/>
                </a:cubicBezTo>
                <a:cubicBezTo>
                  <a:pt x="54030" y="4754"/>
                  <a:pt x="54030" y="4708"/>
                  <a:pt x="53939" y="4708"/>
                </a:cubicBezTo>
                <a:cubicBezTo>
                  <a:pt x="53439" y="4799"/>
                  <a:pt x="52870" y="4776"/>
                  <a:pt x="52256" y="4867"/>
                </a:cubicBezTo>
                <a:cubicBezTo>
                  <a:pt x="52234" y="4822"/>
                  <a:pt x="52256" y="4754"/>
                  <a:pt x="52143" y="4754"/>
                </a:cubicBezTo>
                <a:cubicBezTo>
                  <a:pt x="51802" y="4799"/>
                  <a:pt x="51847" y="4617"/>
                  <a:pt x="51574" y="4640"/>
                </a:cubicBezTo>
                <a:cubicBezTo>
                  <a:pt x="51506" y="4572"/>
                  <a:pt x="51642" y="4367"/>
                  <a:pt x="51438" y="4367"/>
                </a:cubicBezTo>
                <a:cubicBezTo>
                  <a:pt x="51301" y="4390"/>
                  <a:pt x="51097" y="4390"/>
                  <a:pt x="51074" y="4435"/>
                </a:cubicBezTo>
                <a:cubicBezTo>
                  <a:pt x="51438" y="4481"/>
                  <a:pt x="51279" y="4549"/>
                  <a:pt x="51392" y="4708"/>
                </a:cubicBezTo>
                <a:cubicBezTo>
                  <a:pt x="51028" y="4685"/>
                  <a:pt x="50574" y="4617"/>
                  <a:pt x="50437" y="4731"/>
                </a:cubicBezTo>
                <a:cubicBezTo>
                  <a:pt x="50528" y="4799"/>
                  <a:pt x="50756" y="4844"/>
                  <a:pt x="50551" y="4958"/>
                </a:cubicBezTo>
                <a:cubicBezTo>
                  <a:pt x="50255" y="4913"/>
                  <a:pt x="49801" y="4958"/>
                  <a:pt x="49528" y="5049"/>
                </a:cubicBezTo>
                <a:cubicBezTo>
                  <a:pt x="49346" y="4935"/>
                  <a:pt x="49596" y="4822"/>
                  <a:pt x="49209" y="4799"/>
                </a:cubicBezTo>
                <a:cubicBezTo>
                  <a:pt x="49232" y="4913"/>
                  <a:pt x="49005" y="4913"/>
                  <a:pt x="48936" y="4958"/>
                </a:cubicBezTo>
                <a:cubicBezTo>
                  <a:pt x="48891" y="5004"/>
                  <a:pt x="49141" y="5049"/>
                  <a:pt x="48868" y="5049"/>
                </a:cubicBezTo>
                <a:cubicBezTo>
                  <a:pt x="48527" y="5163"/>
                  <a:pt x="48777" y="4890"/>
                  <a:pt x="48550" y="4935"/>
                </a:cubicBezTo>
                <a:cubicBezTo>
                  <a:pt x="48118" y="4958"/>
                  <a:pt x="47890" y="5140"/>
                  <a:pt x="47549" y="5163"/>
                </a:cubicBezTo>
                <a:cubicBezTo>
                  <a:pt x="47276" y="5186"/>
                  <a:pt x="47049" y="5095"/>
                  <a:pt x="46685" y="5163"/>
                </a:cubicBezTo>
                <a:cubicBezTo>
                  <a:pt x="46549" y="5049"/>
                  <a:pt x="46913" y="4958"/>
                  <a:pt x="46662" y="4958"/>
                </a:cubicBezTo>
                <a:cubicBezTo>
                  <a:pt x="46299" y="5049"/>
                  <a:pt x="46617" y="5163"/>
                  <a:pt x="46594" y="5299"/>
                </a:cubicBezTo>
                <a:cubicBezTo>
                  <a:pt x="46435" y="5322"/>
                  <a:pt x="46412" y="5277"/>
                  <a:pt x="46503" y="5208"/>
                </a:cubicBezTo>
                <a:cubicBezTo>
                  <a:pt x="46344" y="5208"/>
                  <a:pt x="46321" y="5095"/>
                  <a:pt x="46185" y="5049"/>
                </a:cubicBezTo>
                <a:cubicBezTo>
                  <a:pt x="46003" y="5095"/>
                  <a:pt x="46003" y="5004"/>
                  <a:pt x="45889" y="4981"/>
                </a:cubicBezTo>
                <a:cubicBezTo>
                  <a:pt x="45616" y="5140"/>
                  <a:pt x="45321" y="5095"/>
                  <a:pt x="44889" y="5231"/>
                </a:cubicBezTo>
                <a:cubicBezTo>
                  <a:pt x="44707" y="5231"/>
                  <a:pt x="44775" y="5049"/>
                  <a:pt x="44479" y="5117"/>
                </a:cubicBezTo>
                <a:cubicBezTo>
                  <a:pt x="44116" y="5095"/>
                  <a:pt x="44320" y="5277"/>
                  <a:pt x="44025" y="5254"/>
                </a:cubicBezTo>
                <a:cubicBezTo>
                  <a:pt x="43388" y="5163"/>
                  <a:pt x="42979" y="5595"/>
                  <a:pt x="42433" y="5527"/>
                </a:cubicBezTo>
                <a:cubicBezTo>
                  <a:pt x="42546" y="5436"/>
                  <a:pt x="42797" y="5322"/>
                  <a:pt x="42592" y="5254"/>
                </a:cubicBezTo>
                <a:cubicBezTo>
                  <a:pt x="42478" y="5458"/>
                  <a:pt x="41864" y="5527"/>
                  <a:pt x="41478" y="5481"/>
                </a:cubicBezTo>
                <a:cubicBezTo>
                  <a:pt x="41478" y="5572"/>
                  <a:pt x="41614" y="5572"/>
                  <a:pt x="41614" y="5663"/>
                </a:cubicBezTo>
                <a:cubicBezTo>
                  <a:pt x="41432" y="5754"/>
                  <a:pt x="40705" y="5868"/>
                  <a:pt x="40864" y="5731"/>
                </a:cubicBezTo>
                <a:cubicBezTo>
                  <a:pt x="40977" y="5731"/>
                  <a:pt x="41046" y="5777"/>
                  <a:pt x="41228" y="5754"/>
                </a:cubicBezTo>
                <a:cubicBezTo>
                  <a:pt x="41205" y="5663"/>
                  <a:pt x="41319" y="5618"/>
                  <a:pt x="41296" y="5549"/>
                </a:cubicBezTo>
                <a:cubicBezTo>
                  <a:pt x="41205" y="5549"/>
                  <a:pt x="41182" y="5527"/>
                  <a:pt x="41114" y="5527"/>
                </a:cubicBezTo>
                <a:cubicBezTo>
                  <a:pt x="40864" y="5549"/>
                  <a:pt x="40932" y="5686"/>
                  <a:pt x="40659" y="5709"/>
                </a:cubicBezTo>
                <a:cubicBezTo>
                  <a:pt x="40386" y="5549"/>
                  <a:pt x="41159" y="5458"/>
                  <a:pt x="41364" y="5345"/>
                </a:cubicBezTo>
                <a:cubicBezTo>
                  <a:pt x="41000" y="5367"/>
                  <a:pt x="40864" y="5481"/>
                  <a:pt x="40432" y="5504"/>
                </a:cubicBezTo>
                <a:cubicBezTo>
                  <a:pt x="40591" y="5663"/>
                  <a:pt x="40000" y="5777"/>
                  <a:pt x="39886" y="5709"/>
                </a:cubicBezTo>
                <a:lnTo>
                  <a:pt x="40182" y="5663"/>
                </a:lnTo>
                <a:cubicBezTo>
                  <a:pt x="39931" y="5595"/>
                  <a:pt x="40318" y="5458"/>
                  <a:pt x="39954" y="5458"/>
                </a:cubicBezTo>
                <a:cubicBezTo>
                  <a:pt x="39977" y="5527"/>
                  <a:pt x="39727" y="5549"/>
                  <a:pt x="39590" y="5595"/>
                </a:cubicBezTo>
                <a:cubicBezTo>
                  <a:pt x="39158" y="5709"/>
                  <a:pt x="39317" y="5595"/>
                  <a:pt x="39022" y="5618"/>
                </a:cubicBezTo>
                <a:cubicBezTo>
                  <a:pt x="39022" y="5686"/>
                  <a:pt x="38976" y="5777"/>
                  <a:pt x="38863" y="5822"/>
                </a:cubicBezTo>
                <a:cubicBezTo>
                  <a:pt x="38772" y="5754"/>
                  <a:pt x="38658" y="5663"/>
                  <a:pt x="38362" y="5731"/>
                </a:cubicBezTo>
                <a:cubicBezTo>
                  <a:pt x="38385" y="5868"/>
                  <a:pt x="38226" y="5936"/>
                  <a:pt x="38021" y="6004"/>
                </a:cubicBezTo>
                <a:cubicBezTo>
                  <a:pt x="38067" y="5822"/>
                  <a:pt x="38317" y="5686"/>
                  <a:pt x="38431" y="5527"/>
                </a:cubicBezTo>
                <a:cubicBezTo>
                  <a:pt x="38340" y="5549"/>
                  <a:pt x="38317" y="5504"/>
                  <a:pt x="38249" y="5504"/>
                </a:cubicBezTo>
                <a:cubicBezTo>
                  <a:pt x="38021" y="5640"/>
                  <a:pt x="38067" y="5845"/>
                  <a:pt x="37430" y="5845"/>
                </a:cubicBezTo>
                <a:cubicBezTo>
                  <a:pt x="37453" y="5913"/>
                  <a:pt x="37589" y="5890"/>
                  <a:pt x="37635" y="5959"/>
                </a:cubicBezTo>
                <a:cubicBezTo>
                  <a:pt x="37134" y="5981"/>
                  <a:pt x="36725" y="6232"/>
                  <a:pt x="36543" y="6004"/>
                </a:cubicBezTo>
                <a:cubicBezTo>
                  <a:pt x="36793" y="5959"/>
                  <a:pt x="37112" y="6072"/>
                  <a:pt x="37157" y="5868"/>
                </a:cubicBezTo>
                <a:cubicBezTo>
                  <a:pt x="36975" y="5868"/>
                  <a:pt x="36634" y="6004"/>
                  <a:pt x="36702" y="5845"/>
                </a:cubicBezTo>
                <a:cubicBezTo>
                  <a:pt x="36680" y="5754"/>
                  <a:pt x="36930" y="5777"/>
                  <a:pt x="36952" y="5709"/>
                </a:cubicBezTo>
                <a:cubicBezTo>
                  <a:pt x="36907" y="5663"/>
                  <a:pt x="36816" y="5618"/>
                  <a:pt x="36657" y="5640"/>
                </a:cubicBezTo>
                <a:cubicBezTo>
                  <a:pt x="36338" y="5731"/>
                  <a:pt x="36680" y="5822"/>
                  <a:pt x="36520" y="5913"/>
                </a:cubicBezTo>
                <a:cubicBezTo>
                  <a:pt x="36248" y="5959"/>
                  <a:pt x="35861" y="5981"/>
                  <a:pt x="35725" y="6095"/>
                </a:cubicBezTo>
                <a:cubicBezTo>
                  <a:pt x="35634" y="6027"/>
                  <a:pt x="35929" y="5890"/>
                  <a:pt x="35679" y="5913"/>
                </a:cubicBezTo>
                <a:cubicBezTo>
                  <a:pt x="35588" y="6095"/>
                  <a:pt x="35474" y="5959"/>
                  <a:pt x="35224" y="6004"/>
                </a:cubicBezTo>
                <a:cubicBezTo>
                  <a:pt x="35179" y="6141"/>
                  <a:pt x="35611" y="6095"/>
                  <a:pt x="35292" y="6186"/>
                </a:cubicBezTo>
                <a:cubicBezTo>
                  <a:pt x="34951" y="6277"/>
                  <a:pt x="35111" y="6027"/>
                  <a:pt x="34997" y="5981"/>
                </a:cubicBezTo>
                <a:cubicBezTo>
                  <a:pt x="35111" y="5913"/>
                  <a:pt x="35292" y="5868"/>
                  <a:pt x="35338" y="5800"/>
                </a:cubicBezTo>
                <a:cubicBezTo>
                  <a:pt x="35201" y="5754"/>
                  <a:pt x="34883" y="5845"/>
                  <a:pt x="34815" y="5936"/>
                </a:cubicBezTo>
                <a:cubicBezTo>
                  <a:pt x="35111" y="6027"/>
                  <a:pt x="34701" y="6209"/>
                  <a:pt x="34747" y="6368"/>
                </a:cubicBezTo>
                <a:cubicBezTo>
                  <a:pt x="34838" y="6323"/>
                  <a:pt x="34997" y="6277"/>
                  <a:pt x="34883" y="6368"/>
                </a:cubicBezTo>
                <a:cubicBezTo>
                  <a:pt x="34701" y="6459"/>
                  <a:pt x="34701" y="6277"/>
                  <a:pt x="34497" y="6414"/>
                </a:cubicBezTo>
                <a:cubicBezTo>
                  <a:pt x="34610" y="6618"/>
                  <a:pt x="34224" y="6686"/>
                  <a:pt x="34087" y="6823"/>
                </a:cubicBezTo>
                <a:cubicBezTo>
                  <a:pt x="33928" y="6755"/>
                  <a:pt x="33451" y="6959"/>
                  <a:pt x="33337" y="7232"/>
                </a:cubicBezTo>
                <a:cubicBezTo>
                  <a:pt x="33405" y="7369"/>
                  <a:pt x="33587" y="7050"/>
                  <a:pt x="33678" y="7118"/>
                </a:cubicBezTo>
                <a:cubicBezTo>
                  <a:pt x="33519" y="7278"/>
                  <a:pt x="33382" y="7346"/>
                  <a:pt x="33223" y="7437"/>
                </a:cubicBezTo>
                <a:cubicBezTo>
                  <a:pt x="33223" y="7346"/>
                  <a:pt x="33087" y="7255"/>
                  <a:pt x="33155" y="7141"/>
                </a:cubicBezTo>
                <a:cubicBezTo>
                  <a:pt x="33178" y="7187"/>
                  <a:pt x="33337" y="7050"/>
                  <a:pt x="33314" y="6982"/>
                </a:cubicBezTo>
                <a:cubicBezTo>
                  <a:pt x="32996" y="6868"/>
                  <a:pt x="33109" y="7255"/>
                  <a:pt x="32996" y="7414"/>
                </a:cubicBezTo>
                <a:cubicBezTo>
                  <a:pt x="32882" y="7551"/>
                  <a:pt x="32791" y="7460"/>
                  <a:pt x="32677" y="7664"/>
                </a:cubicBezTo>
                <a:cubicBezTo>
                  <a:pt x="32746" y="7687"/>
                  <a:pt x="32837" y="7641"/>
                  <a:pt x="32700" y="7778"/>
                </a:cubicBezTo>
                <a:cubicBezTo>
                  <a:pt x="32541" y="7732"/>
                  <a:pt x="32632" y="7596"/>
                  <a:pt x="32541" y="7528"/>
                </a:cubicBezTo>
                <a:cubicBezTo>
                  <a:pt x="32473" y="7619"/>
                  <a:pt x="32404" y="7641"/>
                  <a:pt x="32336" y="7687"/>
                </a:cubicBezTo>
                <a:cubicBezTo>
                  <a:pt x="32268" y="7801"/>
                  <a:pt x="32359" y="7869"/>
                  <a:pt x="32314" y="7983"/>
                </a:cubicBezTo>
                <a:cubicBezTo>
                  <a:pt x="32154" y="8005"/>
                  <a:pt x="31995" y="8096"/>
                  <a:pt x="31813" y="8278"/>
                </a:cubicBezTo>
                <a:cubicBezTo>
                  <a:pt x="31745" y="8483"/>
                  <a:pt x="31745" y="8346"/>
                  <a:pt x="31609" y="8437"/>
                </a:cubicBezTo>
                <a:cubicBezTo>
                  <a:pt x="31540" y="8688"/>
                  <a:pt x="31154" y="9165"/>
                  <a:pt x="30904" y="9347"/>
                </a:cubicBezTo>
                <a:cubicBezTo>
                  <a:pt x="30949" y="9324"/>
                  <a:pt x="30949" y="9233"/>
                  <a:pt x="30881" y="9324"/>
                </a:cubicBezTo>
                <a:cubicBezTo>
                  <a:pt x="30858" y="9574"/>
                  <a:pt x="30585" y="9779"/>
                  <a:pt x="30312" y="10029"/>
                </a:cubicBezTo>
                <a:cubicBezTo>
                  <a:pt x="30358" y="10075"/>
                  <a:pt x="30449" y="9984"/>
                  <a:pt x="30494" y="10052"/>
                </a:cubicBezTo>
                <a:cubicBezTo>
                  <a:pt x="30290" y="10302"/>
                  <a:pt x="30176" y="10257"/>
                  <a:pt x="29971" y="10552"/>
                </a:cubicBezTo>
                <a:cubicBezTo>
                  <a:pt x="30062" y="10598"/>
                  <a:pt x="29994" y="10711"/>
                  <a:pt x="30062" y="10757"/>
                </a:cubicBezTo>
                <a:cubicBezTo>
                  <a:pt x="29858" y="11007"/>
                  <a:pt x="29789" y="10825"/>
                  <a:pt x="29562" y="11121"/>
                </a:cubicBezTo>
                <a:cubicBezTo>
                  <a:pt x="29380" y="11348"/>
                  <a:pt x="29653" y="11371"/>
                  <a:pt x="29357" y="11621"/>
                </a:cubicBezTo>
                <a:cubicBezTo>
                  <a:pt x="29175" y="11621"/>
                  <a:pt x="29266" y="11485"/>
                  <a:pt x="29130" y="11553"/>
                </a:cubicBezTo>
                <a:cubicBezTo>
                  <a:pt x="29016" y="11689"/>
                  <a:pt x="28630" y="11894"/>
                  <a:pt x="28630" y="12076"/>
                </a:cubicBezTo>
                <a:cubicBezTo>
                  <a:pt x="28743" y="12326"/>
                  <a:pt x="29244" y="11939"/>
                  <a:pt x="29198" y="12189"/>
                </a:cubicBezTo>
                <a:cubicBezTo>
                  <a:pt x="28721" y="12599"/>
                  <a:pt x="28698" y="12826"/>
                  <a:pt x="28539" y="13122"/>
                </a:cubicBezTo>
                <a:cubicBezTo>
                  <a:pt x="28266" y="13349"/>
                  <a:pt x="28129" y="13531"/>
                  <a:pt x="27947" y="13713"/>
                </a:cubicBezTo>
                <a:cubicBezTo>
                  <a:pt x="27925" y="13713"/>
                  <a:pt x="27902" y="13645"/>
                  <a:pt x="27811" y="13713"/>
                </a:cubicBezTo>
                <a:cubicBezTo>
                  <a:pt x="27606" y="13986"/>
                  <a:pt x="27265" y="14122"/>
                  <a:pt x="26992" y="14350"/>
                </a:cubicBezTo>
                <a:cubicBezTo>
                  <a:pt x="26788" y="14486"/>
                  <a:pt x="26651" y="14691"/>
                  <a:pt x="26447" y="14827"/>
                </a:cubicBezTo>
                <a:cubicBezTo>
                  <a:pt x="26265" y="14964"/>
                  <a:pt x="26083" y="15009"/>
                  <a:pt x="25901" y="15123"/>
                </a:cubicBezTo>
                <a:cubicBezTo>
                  <a:pt x="25628" y="15328"/>
                  <a:pt x="25401" y="15578"/>
                  <a:pt x="25105" y="15782"/>
                </a:cubicBezTo>
                <a:cubicBezTo>
                  <a:pt x="24514" y="16146"/>
                  <a:pt x="23900" y="16487"/>
                  <a:pt x="23399" y="16783"/>
                </a:cubicBezTo>
                <a:cubicBezTo>
                  <a:pt x="23286" y="16851"/>
                  <a:pt x="23309" y="16897"/>
                  <a:pt x="23172" y="16988"/>
                </a:cubicBezTo>
                <a:cubicBezTo>
                  <a:pt x="22876" y="17147"/>
                  <a:pt x="22626" y="17147"/>
                  <a:pt x="22467" y="17397"/>
                </a:cubicBezTo>
                <a:cubicBezTo>
                  <a:pt x="22035" y="17488"/>
                  <a:pt x="21580" y="17852"/>
                  <a:pt x="21080" y="18102"/>
                </a:cubicBezTo>
                <a:cubicBezTo>
                  <a:pt x="20602" y="18375"/>
                  <a:pt x="20011" y="18625"/>
                  <a:pt x="19420" y="18920"/>
                </a:cubicBezTo>
                <a:cubicBezTo>
                  <a:pt x="19011" y="19125"/>
                  <a:pt x="18465" y="19239"/>
                  <a:pt x="17965" y="19443"/>
                </a:cubicBezTo>
                <a:cubicBezTo>
                  <a:pt x="17305" y="19716"/>
                  <a:pt x="16600" y="20103"/>
                  <a:pt x="16305" y="20012"/>
                </a:cubicBezTo>
                <a:cubicBezTo>
                  <a:pt x="15622" y="20308"/>
                  <a:pt x="14576" y="20762"/>
                  <a:pt x="13940" y="20740"/>
                </a:cubicBezTo>
                <a:cubicBezTo>
                  <a:pt x="13417" y="21058"/>
                  <a:pt x="12643" y="21103"/>
                  <a:pt x="11757" y="21331"/>
                </a:cubicBezTo>
                <a:cubicBezTo>
                  <a:pt x="11597" y="21285"/>
                  <a:pt x="11325" y="21285"/>
                  <a:pt x="11052" y="21331"/>
                </a:cubicBezTo>
                <a:cubicBezTo>
                  <a:pt x="10915" y="21354"/>
                  <a:pt x="10779" y="21399"/>
                  <a:pt x="10642" y="21422"/>
                </a:cubicBezTo>
                <a:cubicBezTo>
                  <a:pt x="10574" y="21445"/>
                  <a:pt x="10506" y="21467"/>
                  <a:pt x="10438" y="21490"/>
                </a:cubicBezTo>
                <a:cubicBezTo>
                  <a:pt x="10392" y="21490"/>
                  <a:pt x="10369" y="21513"/>
                  <a:pt x="10347" y="21536"/>
                </a:cubicBezTo>
                <a:cubicBezTo>
                  <a:pt x="10301" y="21558"/>
                  <a:pt x="10233" y="21467"/>
                  <a:pt x="10142" y="21467"/>
                </a:cubicBezTo>
                <a:cubicBezTo>
                  <a:pt x="10142" y="21467"/>
                  <a:pt x="10097" y="21536"/>
                  <a:pt x="10074" y="21536"/>
                </a:cubicBezTo>
                <a:cubicBezTo>
                  <a:pt x="9983" y="21536"/>
                  <a:pt x="9778" y="21490"/>
                  <a:pt x="9915" y="21649"/>
                </a:cubicBezTo>
                <a:cubicBezTo>
                  <a:pt x="10074" y="21740"/>
                  <a:pt x="10142" y="21536"/>
                  <a:pt x="10301" y="21627"/>
                </a:cubicBezTo>
                <a:cubicBezTo>
                  <a:pt x="10188" y="21717"/>
                  <a:pt x="10097" y="21763"/>
                  <a:pt x="9960" y="21786"/>
                </a:cubicBezTo>
                <a:cubicBezTo>
                  <a:pt x="9892" y="21786"/>
                  <a:pt x="9846" y="21786"/>
                  <a:pt x="9756" y="21786"/>
                </a:cubicBezTo>
                <a:cubicBezTo>
                  <a:pt x="9733" y="21808"/>
                  <a:pt x="9687" y="21786"/>
                  <a:pt x="9665" y="21808"/>
                </a:cubicBezTo>
                <a:cubicBezTo>
                  <a:pt x="9665" y="21854"/>
                  <a:pt x="9642" y="21899"/>
                  <a:pt x="9642" y="21945"/>
                </a:cubicBezTo>
                <a:cubicBezTo>
                  <a:pt x="9619" y="21968"/>
                  <a:pt x="9528" y="21854"/>
                  <a:pt x="9551" y="21945"/>
                </a:cubicBezTo>
                <a:cubicBezTo>
                  <a:pt x="9687" y="22127"/>
                  <a:pt x="9551" y="22104"/>
                  <a:pt x="9528" y="22172"/>
                </a:cubicBezTo>
                <a:cubicBezTo>
                  <a:pt x="9528" y="22263"/>
                  <a:pt x="9505" y="22354"/>
                  <a:pt x="9483" y="22422"/>
                </a:cubicBezTo>
                <a:lnTo>
                  <a:pt x="9460" y="22559"/>
                </a:lnTo>
                <a:cubicBezTo>
                  <a:pt x="9460" y="22559"/>
                  <a:pt x="9460" y="22627"/>
                  <a:pt x="9437" y="22695"/>
                </a:cubicBezTo>
                <a:lnTo>
                  <a:pt x="9392" y="22900"/>
                </a:lnTo>
                <a:cubicBezTo>
                  <a:pt x="9232" y="23423"/>
                  <a:pt x="9096" y="23901"/>
                  <a:pt x="8982" y="24219"/>
                </a:cubicBezTo>
                <a:cubicBezTo>
                  <a:pt x="8914" y="24378"/>
                  <a:pt x="8891" y="24605"/>
                  <a:pt x="8846" y="24674"/>
                </a:cubicBezTo>
                <a:cubicBezTo>
                  <a:pt x="8778" y="24833"/>
                  <a:pt x="8573" y="24878"/>
                  <a:pt x="8550" y="25197"/>
                </a:cubicBezTo>
                <a:cubicBezTo>
                  <a:pt x="8482" y="25310"/>
                  <a:pt x="8368" y="25151"/>
                  <a:pt x="8323" y="25333"/>
                </a:cubicBezTo>
                <a:cubicBezTo>
                  <a:pt x="8164" y="25629"/>
                  <a:pt x="8209" y="25811"/>
                  <a:pt x="8095" y="25947"/>
                </a:cubicBezTo>
                <a:cubicBezTo>
                  <a:pt x="8118" y="25856"/>
                  <a:pt x="8141" y="25742"/>
                  <a:pt x="8050" y="25742"/>
                </a:cubicBezTo>
                <a:cubicBezTo>
                  <a:pt x="7982" y="26061"/>
                  <a:pt x="8005" y="26265"/>
                  <a:pt x="7982" y="26516"/>
                </a:cubicBezTo>
                <a:cubicBezTo>
                  <a:pt x="7732" y="26902"/>
                  <a:pt x="7686" y="27198"/>
                  <a:pt x="7686" y="27630"/>
                </a:cubicBezTo>
                <a:cubicBezTo>
                  <a:pt x="7618" y="27607"/>
                  <a:pt x="7550" y="27630"/>
                  <a:pt x="7527" y="27789"/>
                </a:cubicBezTo>
                <a:cubicBezTo>
                  <a:pt x="7504" y="27925"/>
                  <a:pt x="7641" y="27880"/>
                  <a:pt x="7550" y="28085"/>
                </a:cubicBezTo>
                <a:cubicBezTo>
                  <a:pt x="7368" y="27971"/>
                  <a:pt x="7413" y="28380"/>
                  <a:pt x="7391" y="28426"/>
                </a:cubicBezTo>
                <a:cubicBezTo>
                  <a:pt x="7391" y="28448"/>
                  <a:pt x="7254" y="28653"/>
                  <a:pt x="7231" y="28676"/>
                </a:cubicBezTo>
                <a:cubicBezTo>
                  <a:pt x="7163" y="28858"/>
                  <a:pt x="7231" y="28994"/>
                  <a:pt x="7118" y="29040"/>
                </a:cubicBezTo>
                <a:cubicBezTo>
                  <a:pt x="7027" y="29108"/>
                  <a:pt x="7049" y="28744"/>
                  <a:pt x="6936" y="28994"/>
                </a:cubicBezTo>
                <a:cubicBezTo>
                  <a:pt x="6913" y="29085"/>
                  <a:pt x="6868" y="29108"/>
                  <a:pt x="6845" y="29176"/>
                </a:cubicBezTo>
                <a:cubicBezTo>
                  <a:pt x="6890" y="29426"/>
                  <a:pt x="7140" y="28949"/>
                  <a:pt x="7095" y="29335"/>
                </a:cubicBezTo>
                <a:cubicBezTo>
                  <a:pt x="7140" y="29131"/>
                  <a:pt x="7209" y="28994"/>
                  <a:pt x="7300" y="28994"/>
                </a:cubicBezTo>
                <a:cubicBezTo>
                  <a:pt x="7209" y="29153"/>
                  <a:pt x="7209" y="29472"/>
                  <a:pt x="7118" y="29631"/>
                </a:cubicBezTo>
                <a:cubicBezTo>
                  <a:pt x="7072" y="29699"/>
                  <a:pt x="7049" y="29585"/>
                  <a:pt x="7004" y="29699"/>
                </a:cubicBezTo>
                <a:cubicBezTo>
                  <a:pt x="6936" y="29858"/>
                  <a:pt x="6958" y="30040"/>
                  <a:pt x="6936" y="30086"/>
                </a:cubicBezTo>
                <a:cubicBezTo>
                  <a:pt x="6890" y="30245"/>
                  <a:pt x="6799" y="30381"/>
                  <a:pt x="6777" y="30518"/>
                </a:cubicBezTo>
                <a:cubicBezTo>
                  <a:pt x="6663" y="30927"/>
                  <a:pt x="6640" y="31382"/>
                  <a:pt x="6481" y="31791"/>
                </a:cubicBezTo>
                <a:cubicBezTo>
                  <a:pt x="6504" y="31678"/>
                  <a:pt x="6504" y="31518"/>
                  <a:pt x="6481" y="31541"/>
                </a:cubicBezTo>
                <a:cubicBezTo>
                  <a:pt x="6345" y="31746"/>
                  <a:pt x="6390" y="32019"/>
                  <a:pt x="6299" y="32382"/>
                </a:cubicBezTo>
                <a:cubicBezTo>
                  <a:pt x="6276" y="32473"/>
                  <a:pt x="6231" y="32473"/>
                  <a:pt x="6208" y="32542"/>
                </a:cubicBezTo>
                <a:cubicBezTo>
                  <a:pt x="6163" y="32655"/>
                  <a:pt x="6231" y="32701"/>
                  <a:pt x="6163" y="32837"/>
                </a:cubicBezTo>
                <a:cubicBezTo>
                  <a:pt x="6117" y="32974"/>
                  <a:pt x="5958" y="33065"/>
                  <a:pt x="5935" y="33156"/>
                </a:cubicBezTo>
                <a:cubicBezTo>
                  <a:pt x="5935" y="33156"/>
                  <a:pt x="5958" y="33338"/>
                  <a:pt x="5958" y="33451"/>
                </a:cubicBezTo>
                <a:cubicBezTo>
                  <a:pt x="5912" y="33610"/>
                  <a:pt x="5844" y="33770"/>
                  <a:pt x="5821" y="33929"/>
                </a:cubicBezTo>
                <a:cubicBezTo>
                  <a:pt x="5799" y="33974"/>
                  <a:pt x="5708" y="34361"/>
                  <a:pt x="5708" y="34361"/>
                </a:cubicBezTo>
                <a:cubicBezTo>
                  <a:pt x="5685" y="34475"/>
                  <a:pt x="5867" y="34588"/>
                  <a:pt x="5685" y="34634"/>
                </a:cubicBezTo>
                <a:cubicBezTo>
                  <a:pt x="5685" y="34588"/>
                  <a:pt x="5662" y="34520"/>
                  <a:pt x="5640" y="34611"/>
                </a:cubicBezTo>
                <a:cubicBezTo>
                  <a:pt x="5685" y="34861"/>
                  <a:pt x="5412" y="35111"/>
                  <a:pt x="5503" y="35339"/>
                </a:cubicBezTo>
                <a:cubicBezTo>
                  <a:pt x="5526" y="35225"/>
                  <a:pt x="5549" y="35066"/>
                  <a:pt x="5640" y="35134"/>
                </a:cubicBezTo>
                <a:cubicBezTo>
                  <a:pt x="5549" y="35316"/>
                  <a:pt x="5526" y="35634"/>
                  <a:pt x="5389" y="35703"/>
                </a:cubicBezTo>
                <a:cubicBezTo>
                  <a:pt x="5412" y="36066"/>
                  <a:pt x="5389" y="36385"/>
                  <a:pt x="5208" y="36476"/>
                </a:cubicBezTo>
                <a:cubicBezTo>
                  <a:pt x="5321" y="36453"/>
                  <a:pt x="5367" y="36521"/>
                  <a:pt x="5367" y="36635"/>
                </a:cubicBezTo>
                <a:cubicBezTo>
                  <a:pt x="5276" y="36930"/>
                  <a:pt x="5412" y="37431"/>
                  <a:pt x="5549" y="37840"/>
                </a:cubicBezTo>
                <a:cubicBezTo>
                  <a:pt x="5617" y="37795"/>
                  <a:pt x="5662" y="37840"/>
                  <a:pt x="5685" y="37977"/>
                </a:cubicBezTo>
                <a:cubicBezTo>
                  <a:pt x="5594" y="38249"/>
                  <a:pt x="5412" y="37772"/>
                  <a:pt x="5389" y="37954"/>
                </a:cubicBezTo>
                <a:cubicBezTo>
                  <a:pt x="5458" y="38181"/>
                  <a:pt x="5640" y="38113"/>
                  <a:pt x="5753" y="38227"/>
                </a:cubicBezTo>
                <a:cubicBezTo>
                  <a:pt x="5867" y="38545"/>
                  <a:pt x="5958" y="38863"/>
                  <a:pt x="6231" y="39045"/>
                </a:cubicBezTo>
                <a:cubicBezTo>
                  <a:pt x="6049" y="39091"/>
                  <a:pt x="6276" y="39318"/>
                  <a:pt x="6276" y="39455"/>
                </a:cubicBezTo>
                <a:cubicBezTo>
                  <a:pt x="6435" y="39523"/>
                  <a:pt x="6754" y="39909"/>
                  <a:pt x="6822" y="40091"/>
                </a:cubicBezTo>
                <a:cubicBezTo>
                  <a:pt x="6799" y="40069"/>
                  <a:pt x="6731" y="40046"/>
                  <a:pt x="6777" y="40137"/>
                </a:cubicBezTo>
                <a:cubicBezTo>
                  <a:pt x="6936" y="40273"/>
                  <a:pt x="7277" y="40341"/>
                  <a:pt x="7322" y="40637"/>
                </a:cubicBezTo>
                <a:cubicBezTo>
                  <a:pt x="7254" y="40569"/>
                  <a:pt x="7140" y="40523"/>
                  <a:pt x="7209" y="40637"/>
                </a:cubicBezTo>
                <a:cubicBezTo>
                  <a:pt x="7663" y="40910"/>
                  <a:pt x="8164" y="41410"/>
                  <a:pt x="7914" y="41729"/>
                </a:cubicBezTo>
                <a:close/>
                <a:moveTo>
                  <a:pt x="27720" y="59238"/>
                </a:moveTo>
                <a:cubicBezTo>
                  <a:pt x="27447" y="59284"/>
                  <a:pt x="26674" y="59170"/>
                  <a:pt x="26469" y="59034"/>
                </a:cubicBezTo>
                <a:cubicBezTo>
                  <a:pt x="26719" y="59102"/>
                  <a:pt x="27311" y="59079"/>
                  <a:pt x="27720" y="59238"/>
                </a:cubicBezTo>
                <a:close/>
                <a:moveTo>
                  <a:pt x="12439" y="17238"/>
                </a:moveTo>
                <a:cubicBezTo>
                  <a:pt x="12598" y="17169"/>
                  <a:pt x="12643" y="17079"/>
                  <a:pt x="12848" y="17033"/>
                </a:cubicBezTo>
                <a:cubicBezTo>
                  <a:pt x="12894" y="17056"/>
                  <a:pt x="13121" y="17147"/>
                  <a:pt x="12916" y="17215"/>
                </a:cubicBezTo>
                <a:cubicBezTo>
                  <a:pt x="12825" y="17033"/>
                  <a:pt x="12553" y="17351"/>
                  <a:pt x="12439" y="17238"/>
                </a:cubicBezTo>
                <a:close/>
                <a:moveTo>
                  <a:pt x="11302" y="18034"/>
                </a:moveTo>
                <a:cubicBezTo>
                  <a:pt x="11734" y="17965"/>
                  <a:pt x="12075" y="17874"/>
                  <a:pt x="12393" y="17738"/>
                </a:cubicBezTo>
                <a:cubicBezTo>
                  <a:pt x="12393" y="17965"/>
                  <a:pt x="11575" y="18102"/>
                  <a:pt x="11302" y="18034"/>
                </a:cubicBezTo>
                <a:close/>
                <a:moveTo>
                  <a:pt x="10779" y="18193"/>
                </a:moveTo>
                <a:cubicBezTo>
                  <a:pt x="10597" y="18375"/>
                  <a:pt x="10233" y="18352"/>
                  <a:pt x="10028" y="18261"/>
                </a:cubicBezTo>
                <a:cubicBezTo>
                  <a:pt x="10347" y="18329"/>
                  <a:pt x="11256" y="17920"/>
                  <a:pt x="11052" y="18170"/>
                </a:cubicBezTo>
                <a:cubicBezTo>
                  <a:pt x="11029" y="18125"/>
                  <a:pt x="10893" y="18147"/>
                  <a:pt x="10779" y="18193"/>
                </a:cubicBezTo>
                <a:close/>
                <a:moveTo>
                  <a:pt x="6686" y="41820"/>
                </a:moveTo>
                <a:cubicBezTo>
                  <a:pt x="6185" y="41251"/>
                  <a:pt x="7163" y="42297"/>
                  <a:pt x="7482" y="42570"/>
                </a:cubicBezTo>
                <a:cubicBezTo>
                  <a:pt x="7823" y="42911"/>
                  <a:pt x="8186" y="43207"/>
                  <a:pt x="8368" y="43502"/>
                </a:cubicBezTo>
                <a:cubicBezTo>
                  <a:pt x="7891" y="43025"/>
                  <a:pt x="7072" y="42274"/>
                  <a:pt x="6686" y="41820"/>
                </a:cubicBezTo>
                <a:close/>
                <a:moveTo>
                  <a:pt x="5799" y="40728"/>
                </a:moveTo>
                <a:cubicBezTo>
                  <a:pt x="6003" y="41001"/>
                  <a:pt x="6208" y="41069"/>
                  <a:pt x="6208" y="41297"/>
                </a:cubicBezTo>
                <a:cubicBezTo>
                  <a:pt x="6094" y="41160"/>
                  <a:pt x="5594" y="40592"/>
                  <a:pt x="5799" y="40728"/>
                </a:cubicBezTo>
                <a:close/>
                <a:moveTo>
                  <a:pt x="16418" y="50779"/>
                </a:moveTo>
                <a:cubicBezTo>
                  <a:pt x="16168" y="50529"/>
                  <a:pt x="15691" y="50188"/>
                  <a:pt x="15622" y="49960"/>
                </a:cubicBezTo>
                <a:cubicBezTo>
                  <a:pt x="15850" y="50233"/>
                  <a:pt x="16350" y="50574"/>
                  <a:pt x="16418" y="50779"/>
                </a:cubicBezTo>
                <a:close/>
                <a:moveTo>
                  <a:pt x="16054" y="50756"/>
                </a:moveTo>
                <a:cubicBezTo>
                  <a:pt x="15873" y="50643"/>
                  <a:pt x="15531" y="50438"/>
                  <a:pt x="15600" y="50279"/>
                </a:cubicBezTo>
                <a:cubicBezTo>
                  <a:pt x="15713" y="50438"/>
                  <a:pt x="16100" y="50665"/>
                  <a:pt x="16054" y="50756"/>
                </a:cubicBezTo>
                <a:close/>
                <a:moveTo>
                  <a:pt x="10119" y="43389"/>
                </a:moveTo>
                <a:cubicBezTo>
                  <a:pt x="9915" y="43661"/>
                  <a:pt x="10347" y="43661"/>
                  <a:pt x="10620" y="43980"/>
                </a:cubicBezTo>
                <a:cubicBezTo>
                  <a:pt x="10711" y="43866"/>
                  <a:pt x="10324" y="43593"/>
                  <a:pt x="10119" y="43389"/>
                </a:cubicBezTo>
                <a:close/>
                <a:moveTo>
                  <a:pt x="10620" y="44116"/>
                </a:moveTo>
                <a:cubicBezTo>
                  <a:pt x="10597" y="44116"/>
                  <a:pt x="10506" y="44048"/>
                  <a:pt x="10460" y="44025"/>
                </a:cubicBezTo>
                <a:cubicBezTo>
                  <a:pt x="10210" y="43957"/>
                  <a:pt x="10210" y="43775"/>
                  <a:pt x="10119" y="43707"/>
                </a:cubicBezTo>
                <a:cubicBezTo>
                  <a:pt x="10074" y="43661"/>
                  <a:pt x="10028" y="43707"/>
                  <a:pt x="9937" y="43616"/>
                </a:cubicBezTo>
                <a:cubicBezTo>
                  <a:pt x="9824" y="43480"/>
                  <a:pt x="9824" y="43366"/>
                  <a:pt x="9733" y="43275"/>
                </a:cubicBezTo>
                <a:cubicBezTo>
                  <a:pt x="9710" y="43275"/>
                  <a:pt x="9665" y="43343"/>
                  <a:pt x="9665" y="43343"/>
                </a:cubicBezTo>
                <a:cubicBezTo>
                  <a:pt x="9528" y="43298"/>
                  <a:pt x="9346" y="42979"/>
                  <a:pt x="9255" y="42957"/>
                </a:cubicBezTo>
                <a:cubicBezTo>
                  <a:pt x="9210" y="42888"/>
                  <a:pt x="9164" y="42615"/>
                  <a:pt x="9005" y="42661"/>
                </a:cubicBezTo>
                <a:cubicBezTo>
                  <a:pt x="8960" y="42752"/>
                  <a:pt x="9301" y="42957"/>
                  <a:pt x="9187" y="43025"/>
                </a:cubicBezTo>
                <a:cubicBezTo>
                  <a:pt x="8937" y="42911"/>
                  <a:pt x="8755" y="42479"/>
                  <a:pt x="8846" y="42297"/>
                </a:cubicBezTo>
                <a:cubicBezTo>
                  <a:pt x="8641" y="42252"/>
                  <a:pt x="8073" y="42001"/>
                  <a:pt x="8073" y="41683"/>
                </a:cubicBezTo>
                <a:cubicBezTo>
                  <a:pt x="8255" y="41797"/>
                  <a:pt x="8505" y="42047"/>
                  <a:pt x="8573" y="41797"/>
                </a:cubicBezTo>
                <a:cubicBezTo>
                  <a:pt x="8778" y="42047"/>
                  <a:pt x="8846" y="42252"/>
                  <a:pt x="9232" y="42547"/>
                </a:cubicBezTo>
                <a:cubicBezTo>
                  <a:pt x="9255" y="42524"/>
                  <a:pt x="9210" y="42456"/>
                  <a:pt x="9232" y="42411"/>
                </a:cubicBezTo>
                <a:cubicBezTo>
                  <a:pt x="9505" y="42615"/>
                  <a:pt x="9346" y="42684"/>
                  <a:pt x="9574" y="42866"/>
                </a:cubicBezTo>
                <a:cubicBezTo>
                  <a:pt x="10097" y="43229"/>
                  <a:pt x="10642" y="43684"/>
                  <a:pt x="11006" y="44139"/>
                </a:cubicBezTo>
                <a:cubicBezTo>
                  <a:pt x="10642" y="43798"/>
                  <a:pt x="10756" y="44162"/>
                  <a:pt x="10620" y="44116"/>
                </a:cubicBezTo>
                <a:close/>
                <a:moveTo>
                  <a:pt x="8050" y="41456"/>
                </a:moveTo>
                <a:cubicBezTo>
                  <a:pt x="8118" y="41365"/>
                  <a:pt x="8232" y="41433"/>
                  <a:pt x="8391" y="41615"/>
                </a:cubicBezTo>
                <a:cubicBezTo>
                  <a:pt x="8323" y="41729"/>
                  <a:pt x="8186" y="41638"/>
                  <a:pt x="8050" y="41456"/>
                </a:cubicBezTo>
                <a:close/>
                <a:moveTo>
                  <a:pt x="10688" y="44912"/>
                </a:moveTo>
                <a:cubicBezTo>
                  <a:pt x="10711" y="44753"/>
                  <a:pt x="10779" y="44617"/>
                  <a:pt x="11074" y="44912"/>
                </a:cubicBezTo>
                <a:cubicBezTo>
                  <a:pt x="10938" y="44912"/>
                  <a:pt x="10893" y="45117"/>
                  <a:pt x="10688" y="44912"/>
                </a:cubicBezTo>
                <a:close/>
                <a:moveTo>
                  <a:pt x="23581" y="57669"/>
                </a:moveTo>
                <a:cubicBezTo>
                  <a:pt x="24127" y="58124"/>
                  <a:pt x="24878" y="58533"/>
                  <a:pt x="25401" y="58715"/>
                </a:cubicBezTo>
                <a:cubicBezTo>
                  <a:pt x="25560" y="58806"/>
                  <a:pt x="26083" y="58920"/>
                  <a:pt x="25833" y="58920"/>
                </a:cubicBezTo>
                <a:cubicBezTo>
                  <a:pt x="24787" y="58624"/>
                  <a:pt x="24605" y="58488"/>
                  <a:pt x="23672" y="57851"/>
                </a:cubicBezTo>
                <a:cubicBezTo>
                  <a:pt x="23581" y="57783"/>
                  <a:pt x="23513" y="57715"/>
                  <a:pt x="23581" y="57669"/>
                </a:cubicBezTo>
                <a:close/>
                <a:moveTo>
                  <a:pt x="13735" y="47345"/>
                </a:moveTo>
                <a:cubicBezTo>
                  <a:pt x="13985" y="47573"/>
                  <a:pt x="13985" y="47686"/>
                  <a:pt x="14053" y="47846"/>
                </a:cubicBezTo>
                <a:cubicBezTo>
                  <a:pt x="13962" y="47755"/>
                  <a:pt x="13894" y="47732"/>
                  <a:pt x="13826" y="47686"/>
                </a:cubicBezTo>
                <a:cubicBezTo>
                  <a:pt x="13849" y="47595"/>
                  <a:pt x="13690" y="47459"/>
                  <a:pt x="13735" y="47345"/>
                </a:cubicBezTo>
                <a:close/>
                <a:moveTo>
                  <a:pt x="15463" y="48983"/>
                </a:moveTo>
                <a:cubicBezTo>
                  <a:pt x="15713" y="49187"/>
                  <a:pt x="15713" y="49324"/>
                  <a:pt x="15782" y="49483"/>
                </a:cubicBezTo>
                <a:cubicBezTo>
                  <a:pt x="15622" y="49301"/>
                  <a:pt x="15372" y="49096"/>
                  <a:pt x="15463" y="48983"/>
                </a:cubicBezTo>
                <a:close/>
                <a:moveTo>
                  <a:pt x="23127" y="55509"/>
                </a:moveTo>
                <a:cubicBezTo>
                  <a:pt x="23218" y="55623"/>
                  <a:pt x="23513" y="55782"/>
                  <a:pt x="23422" y="55850"/>
                </a:cubicBezTo>
                <a:cubicBezTo>
                  <a:pt x="23286" y="55827"/>
                  <a:pt x="23036" y="55691"/>
                  <a:pt x="23127" y="55509"/>
                </a:cubicBezTo>
                <a:close/>
                <a:moveTo>
                  <a:pt x="24195" y="57374"/>
                </a:moveTo>
                <a:cubicBezTo>
                  <a:pt x="24013" y="57169"/>
                  <a:pt x="23650" y="57055"/>
                  <a:pt x="23650" y="56919"/>
                </a:cubicBezTo>
                <a:cubicBezTo>
                  <a:pt x="23809" y="57033"/>
                  <a:pt x="24286" y="57237"/>
                  <a:pt x="24195" y="57374"/>
                </a:cubicBezTo>
                <a:close/>
                <a:moveTo>
                  <a:pt x="16964" y="50597"/>
                </a:moveTo>
                <a:cubicBezTo>
                  <a:pt x="17260" y="50870"/>
                  <a:pt x="17510" y="51120"/>
                  <a:pt x="17373" y="51279"/>
                </a:cubicBezTo>
                <a:cubicBezTo>
                  <a:pt x="17078" y="51029"/>
                  <a:pt x="17010" y="50779"/>
                  <a:pt x="16850" y="51006"/>
                </a:cubicBezTo>
                <a:cubicBezTo>
                  <a:pt x="16418" y="50688"/>
                  <a:pt x="16555" y="50552"/>
                  <a:pt x="16327" y="50302"/>
                </a:cubicBezTo>
                <a:cubicBezTo>
                  <a:pt x="16214" y="50393"/>
                  <a:pt x="16509" y="50643"/>
                  <a:pt x="16191" y="50461"/>
                </a:cubicBezTo>
                <a:cubicBezTo>
                  <a:pt x="16077" y="50211"/>
                  <a:pt x="16236" y="50324"/>
                  <a:pt x="16145" y="50074"/>
                </a:cubicBezTo>
                <a:cubicBezTo>
                  <a:pt x="16350" y="50302"/>
                  <a:pt x="16487" y="50347"/>
                  <a:pt x="16668" y="50506"/>
                </a:cubicBezTo>
                <a:cubicBezTo>
                  <a:pt x="16668" y="50574"/>
                  <a:pt x="16668" y="50643"/>
                  <a:pt x="16714" y="50734"/>
                </a:cubicBezTo>
                <a:cubicBezTo>
                  <a:pt x="16850" y="50802"/>
                  <a:pt x="16987" y="50893"/>
                  <a:pt x="17055" y="50779"/>
                </a:cubicBezTo>
                <a:cubicBezTo>
                  <a:pt x="16964" y="50711"/>
                  <a:pt x="16896" y="50620"/>
                  <a:pt x="16964" y="50597"/>
                </a:cubicBezTo>
                <a:close/>
                <a:moveTo>
                  <a:pt x="22717" y="56942"/>
                </a:moveTo>
                <a:cubicBezTo>
                  <a:pt x="22945" y="57192"/>
                  <a:pt x="23445" y="57487"/>
                  <a:pt x="23399" y="57647"/>
                </a:cubicBezTo>
                <a:cubicBezTo>
                  <a:pt x="23218" y="57351"/>
                  <a:pt x="22740" y="57237"/>
                  <a:pt x="22717" y="56942"/>
                </a:cubicBezTo>
                <a:close/>
                <a:moveTo>
                  <a:pt x="22604" y="55418"/>
                </a:moveTo>
                <a:cubicBezTo>
                  <a:pt x="22672" y="55623"/>
                  <a:pt x="22331" y="55577"/>
                  <a:pt x="22262" y="55350"/>
                </a:cubicBezTo>
                <a:cubicBezTo>
                  <a:pt x="22535" y="55509"/>
                  <a:pt x="22081" y="55077"/>
                  <a:pt x="22194" y="55031"/>
                </a:cubicBezTo>
                <a:cubicBezTo>
                  <a:pt x="22285" y="55122"/>
                  <a:pt x="22535" y="55077"/>
                  <a:pt x="22490" y="55236"/>
                </a:cubicBezTo>
                <a:cubicBezTo>
                  <a:pt x="22467" y="55213"/>
                  <a:pt x="22399" y="55213"/>
                  <a:pt x="22467" y="55282"/>
                </a:cubicBezTo>
                <a:cubicBezTo>
                  <a:pt x="22785" y="55464"/>
                  <a:pt x="22876" y="55759"/>
                  <a:pt x="23149" y="55782"/>
                </a:cubicBezTo>
                <a:cubicBezTo>
                  <a:pt x="23149" y="55941"/>
                  <a:pt x="23013" y="55873"/>
                  <a:pt x="23081" y="55987"/>
                </a:cubicBezTo>
                <a:cubicBezTo>
                  <a:pt x="23172" y="56032"/>
                  <a:pt x="23331" y="56259"/>
                  <a:pt x="23399" y="56282"/>
                </a:cubicBezTo>
                <a:cubicBezTo>
                  <a:pt x="23422" y="56282"/>
                  <a:pt x="23445" y="56214"/>
                  <a:pt x="23468" y="56214"/>
                </a:cubicBezTo>
                <a:cubicBezTo>
                  <a:pt x="23650" y="56328"/>
                  <a:pt x="23832" y="56532"/>
                  <a:pt x="24059" y="56646"/>
                </a:cubicBezTo>
                <a:cubicBezTo>
                  <a:pt x="24036" y="56873"/>
                  <a:pt x="23786" y="56441"/>
                  <a:pt x="23763" y="56646"/>
                </a:cubicBezTo>
                <a:cubicBezTo>
                  <a:pt x="23422" y="56350"/>
                  <a:pt x="23149" y="56214"/>
                  <a:pt x="22717" y="55714"/>
                </a:cubicBezTo>
                <a:cubicBezTo>
                  <a:pt x="22854" y="55668"/>
                  <a:pt x="22626" y="55509"/>
                  <a:pt x="22604" y="55418"/>
                </a:cubicBezTo>
                <a:close/>
                <a:moveTo>
                  <a:pt x="17260" y="51825"/>
                </a:moveTo>
                <a:cubicBezTo>
                  <a:pt x="17373" y="51984"/>
                  <a:pt x="17760" y="52212"/>
                  <a:pt x="17714" y="52325"/>
                </a:cubicBezTo>
                <a:cubicBezTo>
                  <a:pt x="17510" y="52121"/>
                  <a:pt x="17191" y="52030"/>
                  <a:pt x="17260" y="51825"/>
                </a:cubicBezTo>
                <a:close/>
                <a:moveTo>
                  <a:pt x="21990" y="55554"/>
                </a:moveTo>
                <a:cubicBezTo>
                  <a:pt x="22149" y="55691"/>
                  <a:pt x="22353" y="55759"/>
                  <a:pt x="22285" y="55896"/>
                </a:cubicBezTo>
                <a:cubicBezTo>
                  <a:pt x="22172" y="55873"/>
                  <a:pt x="21899" y="55645"/>
                  <a:pt x="21990" y="55554"/>
                </a:cubicBezTo>
                <a:close/>
                <a:moveTo>
                  <a:pt x="21421" y="55736"/>
                </a:moveTo>
                <a:lnTo>
                  <a:pt x="22058" y="56328"/>
                </a:lnTo>
                <a:cubicBezTo>
                  <a:pt x="21967" y="56487"/>
                  <a:pt x="21330" y="55805"/>
                  <a:pt x="21421" y="55736"/>
                </a:cubicBezTo>
                <a:close/>
                <a:moveTo>
                  <a:pt x="22103" y="56123"/>
                </a:moveTo>
                <a:cubicBezTo>
                  <a:pt x="21944" y="55987"/>
                  <a:pt x="21648" y="55850"/>
                  <a:pt x="21717" y="55691"/>
                </a:cubicBezTo>
                <a:cubicBezTo>
                  <a:pt x="21899" y="55827"/>
                  <a:pt x="22172" y="55964"/>
                  <a:pt x="22103" y="56123"/>
                </a:cubicBezTo>
                <a:close/>
                <a:moveTo>
                  <a:pt x="69607" y="4776"/>
                </a:moveTo>
                <a:cubicBezTo>
                  <a:pt x="69539" y="4435"/>
                  <a:pt x="69471" y="3980"/>
                  <a:pt x="69471" y="3639"/>
                </a:cubicBezTo>
                <a:cubicBezTo>
                  <a:pt x="69493" y="3821"/>
                  <a:pt x="69516" y="4026"/>
                  <a:pt x="69562" y="4230"/>
                </a:cubicBezTo>
                <a:cubicBezTo>
                  <a:pt x="69607" y="4412"/>
                  <a:pt x="69652" y="4617"/>
                  <a:pt x="69698" y="4822"/>
                </a:cubicBezTo>
                <a:cubicBezTo>
                  <a:pt x="69766" y="5117"/>
                  <a:pt x="69812" y="5413"/>
                  <a:pt x="69812" y="5640"/>
                </a:cubicBezTo>
                <a:cubicBezTo>
                  <a:pt x="69743" y="5390"/>
                  <a:pt x="69675" y="5095"/>
                  <a:pt x="69607" y="4776"/>
                </a:cubicBezTo>
                <a:close/>
                <a:moveTo>
                  <a:pt x="57441" y="57146"/>
                </a:moveTo>
                <a:cubicBezTo>
                  <a:pt x="57623" y="57305"/>
                  <a:pt x="57009" y="57669"/>
                  <a:pt x="56850" y="57669"/>
                </a:cubicBezTo>
                <a:cubicBezTo>
                  <a:pt x="56554" y="57965"/>
                  <a:pt x="56236" y="58192"/>
                  <a:pt x="56031" y="58101"/>
                </a:cubicBezTo>
                <a:cubicBezTo>
                  <a:pt x="56304" y="57851"/>
                  <a:pt x="56986" y="57487"/>
                  <a:pt x="57441" y="57146"/>
                </a:cubicBezTo>
                <a:close/>
                <a:moveTo>
                  <a:pt x="55645" y="56805"/>
                </a:moveTo>
                <a:cubicBezTo>
                  <a:pt x="55690" y="56851"/>
                  <a:pt x="55781" y="56782"/>
                  <a:pt x="55804" y="56851"/>
                </a:cubicBezTo>
                <a:cubicBezTo>
                  <a:pt x="55554" y="57033"/>
                  <a:pt x="55463" y="56896"/>
                  <a:pt x="55281" y="56942"/>
                </a:cubicBezTo>
                <a:cubicBezTo>
                  <a:pt x="54894" y="57078"/>
                  <a:pt x="54712" y="57442"/>
                  <a:pt x="54371" y="57533"/>
                </a:cubicBezTo>
                <a:cubicBezTo>
                  <a:pt x="54553" y="57374"/>
                  <a:pt x="54439" y="57283"/>
                  <a:pt x="54690" y="57124"/>
                </a:cubicBezTo>
                <a:cubicBezTo>
                  <a:pt x="54985" y="56964"/>
                  <a:pt x="55304" y="56964"/>
                  <a:pt x="55417" y="56669"/>
                </a:cubicBezTo>
                <a:cubicBezTo>
                  <a:pt x="55463" y="56691"/>
                  <a:pt x="55486" y="56782"/>
                  <a:pt x="55576" y="56714"/>
                </a:cubicBezTo>
                <a:cubicBezTo>
                  <a:pt x="56122" y="56350"/>
                  <a:pt x="56691" y="55668"/>
                  <a:pt x="57146" y="55736"/>
                </a:cubicBezTo>
                <a:cubicBezTo>
                  <a:pt x="57009" y="55896"/>
                  <a:pt x="56873" y="56077"/>
                  <a:pt x="56782" y="56214"/>
                </a:cubicBezTo>
                <a:cubicBezTo>
                  <a:pt x="56532" y="55918"/>
                  <a:pt x="56145" y="56510"/>
                  <a:pt x="55645" y="56805"/>
                </a:cubicBezTo>
                <a:close/>
                <a:moveTo>
                  <a:pt x="55167" y="56510"/>
                </a:moveTo>
                <a:cubicBezTo>
                  <a:pt x="55326" y="56419"/>
                  <a:pt x="55486" y="56282"/>
                  <a:pt x="55599" y="56282"/>
                </a:cubicBezTo>
                <a:cubicBezTo>
                  <a:pt x="55531" y="56441"/>
                  <a:pt x="55213" y="56669"/>
                  <a:pt x="55167" y="56510"/>
                </a:cubicBezTo>
                <a:close/>
                <a:moveTo>
                  <a:pt x="51802" y="61012"/>
                </a:moveTo>
                <a:cubicBezTo>
                  <a:pt x="51847" y="60830"/>
                  <a:pt x="52143" y="60807"/>
                  <a:pt x="52256" y="60739"/>
                </a:cubicBezTo>
                <a:cubicBezTo>
                  <a:pt x="52302" y="60716"/>
                  <a:pt x="52279" y="60671"/>
                  <a:pt x="52416" y="60603"/>
                </a:cubicBezTo>
                <a:cubicBezTo>
                  <a:pt x="52575" y="60557"/>
                  <a:pt x="52757" y="60535"/>
                  <a:pt x="52939" y="60466"/>
                </a:cubicBezTo>
                <a:cubicBezTo>
                  <a:pt x="53143" y="60375"/>
                  <a:pt x="53484" y="60102"/>
                  <a:pt x="53530" y="60239"/>
                </a:cubicBezTo>
                <a:cubicBezTo>
                  <a:pt x="53302" y="60466"/>
                  <a:pt x="52984" y="60466"/>
                  <a:pt x="52575" y="60648"/>
                </a:cubicBezTo>
                <a:cubicBezTo>
                  <a:pt x="52029" y="60898"/>
                  <a:pt x="51438" y="61376"/>
                  <a:pt x="50847" y="61421"/>
                </a:cubicBezTo>
                <a:cubicBezTo>
                  <a:pt x="51301" y="61148"/>
                  <a:pt x="51301" y="61171"/>
                  <a:pt x="51802" y="61012"/>
                </a:cubicBezTo>
                <a:close/>
                <a:moveTo>
                  <a:pt x="40068" y="63309"/>
                </a:moveTo>
                <a:cubicBezTo>
                  <a:pt x="40000" y="63604"/>
                  <a:pt x="40568" y="63263"/>
                  <a:pt x="40591" y="63513"/>
                </a:cubicBezTo>
                <a:cubicBezTo>
                  <a:pt x="40272" y="63468"/>
                  <a:pt x="40295" y="63559"/>
                  <a:pt x="39886" y="63559"/>
                </a:cubicBezTo>
                <a:cubicBezTo>
                  <a:pt x="39931" y="63468"/>
                  <a:pt x="39727" y="63286"/>
                  <a:pt x="40068" y="63309"/>
                </a:cubicBezTo>
                <a:close/>
                <a:moveTo>
                  <a:pt x="54712" y="56532"/>
                </a:moveTo>
                <a:cubicBezTo>
                  <a:pt x="54485" y="56555"/>
                  <a:pt x="54530" y="56737"/>
                  <a:pt x="54280" y="56896"/>
                </a:cubicBezTo>
                <a:cubicBezTo>
                  <a:pt x="53939" y="56805"/>
                  <a:pt x="54940" y="56328"/>
                  <a:pt x="54712" y="56532"/>
                </a:cubicBezTo>
                <a:close/>
                <a:moveTo>
                  <a:pt x="54167" y="57897"/>
                </a:moveTo>
                <a:cubicBezTo>
                  <a:pt x="54394" y="57715"/>
                  <a:pt x="53985" y="57874"/>
                  <a:pt x="54030" y="57692"/>
                </a:cubicBezTo>
                <a:cubicBezTo>
                  <a:pt x="54326" y="57419"/>
                  <a:pt x="54189" y="57897"/>
                  <a:pt x="54417" y="57737"/>
                </a:cubicBezTo>
                <a:cubicBezTo>
                  <a:pt x="54462" y="57828"/>
                  <a:pt x="54258" y="57965"/>
                  <a:pt x="54167" y="57897"/>
                </a:cubicBezTo>
                <a:close/>
                <a:moveTo>
                  <a:pt x="54417" y="57737"/>
                </a:moveTo>
                <a:cubicBezTo>
                  <a:pt x="54417" y="57669"/>
                  <a:pt x="54462" y="57578"/>
                  <a:pt x="54599" y="57487"/>
                </a:cubicBezTo>
                <a:cubicBezTo>
                  <a:pt x="54576" y="57715"/>
                  <a:pt x="54872" y="57419"/>
                  <a:pt x="54894" y="57578"/>
                </a:cubicBezTo>
                <a:cubicBezTo>
                  <a:pt x="54621" y="57828"/>
                  <a:pt x="54576" y="57669"/>
                  <a:pt x="54417" y="57737"/>
                </a:cubicBezTo>
                <a:close/>
                <a:moveTo>
                  <a:pt x="55690" y="55918"/>
                </a:moveTo>
                <a:cubicBezTo>
                  <a:pt x="56031" y="55645"/>
                  <a:pt x="56236" y="55282"/>
                  <a:pt x="56554" y="55191"/>
                </a:cubicBezTo>
                <a:cubicBezTo>
                  <a:pt x="56372" y="55304"/>
                  <a:pt x="56281" y="55418"/>
                  <a:pt x="56304" y="55509"/>
                </a:cubicBezTo>
                <a:cubicBezTo>
                  <a:pt x="56077" y="55600"/>
                  <a:pt x="55940" y="55805"/>
                  <a:pt x="55713" y="55964"/>
                </a:cubicBezTo>
                <a:cubicBezTo>
                  <a:pt x="55463" y="56146"/>
                  <a:pt x="55144" y="56350"/>
                  <a:pt x="55076" y="56396"/>
                </a:cubicBezTo>
                <a:cubicBezTo>
                  <a:pt x="55144" y="56350"/>
                  <a:pt x="54712" y="56942"/>
                  <a:pt x="54644" y="56760"/>
                </a:cubicBezTo>
                <a:cubicBezTo>
                  <a:pt x="54826" y="56669"/>
                  <a:pt x="54917" y="56464"/>
                  <a:pt x="55053" y="56350"/>
                </a:cubicBezTo>
                <a:cubicBezTo>
                  <a:pt x="55235" y="56191"/>
                  <a:pt x="55463" y="56100"/>
                  <a:pt x="55690" y="55918"/>
                </a:cubicBezTo>
                <a:close/>
                <a:moveTo>
                  <a:pt x="55531" y="57601"/>
                </a:moveTo>
                <a:cubicBezTo>
                  <a:pt x="55417" y="57783"/>
                  <a:pt x="54690" y="58215"/>
                  <a:pt x="54826" y="57965"/>
                </a:cubicBezTo>
                <a:cubicBezTo>
                  <a:pt x="54940" y="58056"/>
                  <a:pt x="55417" y="57510"/>
                  <a:pt x="55531" y="57601"/>
                </a:cubicBezTo>
                <a:close/>
                <a:moveTo>
                  <a:pt x="30244" y="62786"/>
                </a:moveTo>
                <a:cubicBezTo>
                  <a:pt x="30835" y="62922"/>
                  <a:pt x="31449" y="62877"/>
                  <a:pt x="32268" y="62990"/>
                </a:cubicBezTo>
                <a:cubicBezTo>
                  <a:pt x="32223" y="62899"/>
                  <a:pt x="32564" y="62740"/>
                  <a:pt x="32655" y="62877"/>
                </a:cubicBezTo>
                <a:cubicBezTo>
                  <a:pt x="32541" y="62877"/>
                  <a:pt x="32518" y="62945"/>
                  <a:pt x="32655" y="62968"/>
                </a:cubicBezTo>
                <a:cubicBezTo>
                  <a:pt x="32882" y="62899"/>
                  <a:pt x="33041" y="63013"/>
                  <a:pt x="33314" y="63036"/>
                </a:cubicBezTo>
                <a:cubicBezTo>
                  <a:pt x="33541" y="63059"/>
                  <a:pt x="34155" y="62922"/>
                  <a:pt x="34178" y="63172"/>
                </a:cubicBezTo>
                <a:cubicBezTo>
                  <a:pt x="33223" y="63127"/>
                  <a:pt x="32223" y="63081"/>
                  <a:pt x="31495" y="63036"/>
                </a:cubicBezTo>
                <a:cubicBezTo>
                  <a:pt x="31313" y="63036"/>
                  <a:pt x="31267" y="62990"/>
                  <a:pt x="31108" y="62968"/>
                </a:cubicBezTo>
                <a:cubicBezTo>
                  <a:pt x="30926" y="62968"/>
                  <a:pt x="30881" y="63013"/>
                  <a:pt x="30722" y="62990"/>
                </a:cubicBezTo>
                <a:cubicBezTo>
                  <a:pt x="30358" y="62968"/>
                  <a:pt x="29994" y="62854"/>
                  <a:pt x="29767" y="62945"/>
                </a:cubicBezTo>
                <a:cubicBezTo>
                  <a:pt x="29812" y="62808"/>
                  <a:pt x="30062" y="62831"/>
                  <a:pt x="30244" y="62786"/>
                </a:cubicBezTo>
                <a:close/>
                <a:moveTo>
                  <a:pt x="25401" y="61717"/>
                </a:moveTo>
                <a:cubicBezTo>
                  <a:pt x="25446" y="61626"/>
                  <a:pt x="25310" y="61581"/>
                  <a:pt x="25355" y="61512"/>
                </a:cubicBezTo>
                <a:cubicBezTo>
                  <a:pt x="25605" y="61626"/>
                  <a:pt x="25969" y="61831"/>
                  <a:pt x="25764" y="61558"/>
                </a:cubicBezTo>
                <a:cubicBezTo>
                  <a:pt x="26287" y="61672"/>
                  <a:pt x="26378" y="61899"/>
                  <a:pt x="26742" y="62035"/>
                </a:cubicBezTo>
                <a:cubicBezTo>
                  <a:pt x="26742" y="61967"/>
                  <a:pt x="26879" y="61990"/>
                  <a:pt x="26856" y="61922"/>
                </a:cubicBezTo>
                <a:cubicBezTo>
                  <a:pt x="26697" y="61876"/>
                  <a:pt x="26515" y="61853"/>
                  <a:pt x="26560" y="61762"/>
                </a:cubicBezTo>
                <a:cubicBezTo>
                  <a:pt x="26856" y="61785"/>
                  <a:pt x="26765" y="61899"/>
                  <a:pt x="26970" y="61922"/>
                </a:cubicBezTo>
                <a:cubicBezTo>
                  <a:pt x="27061" y="61831"/>
                  <a:pt x="27515" y="61990"/>
                  <a:pt x="27561" y="62058"/>
                </a:cubicBezTo>
                <a:cubicBezTo>
                  <a:pt x="27243" y="62058"/>
                  <a:pt x="27652" y="62172"/>
                  <a:pt x="27538" y="62240"/>
                </a:cubicBezTo>
                <a:cubicBezTo>
                  <a:pt x="27356" y="62217"/>
                  <a:pt x="27220" y="62217"/>
                  <a:pt x="27129" y="62240"/>
                </a:cubicBezTo>
                <a:cubicBezTo>
                  <a:pt x="27038" y="62126"/>
                  <a:pt x="27447" y="62126"/>
                  <a:pt x="27152" y="62058"/>
                </a:cubicBezTo>
                <a:cubicBezTo>
                  <a:pt x="26947" y="62035"/>
                  <a:pt x="26924" y="62149"/>
                  <a:pt x="26833" y="62195"/>
                </a:cubicBezTo>
                <a:cubicBezTo>
                  <a:pt x="26424" y="62013"/>
                  <a:pt x="25787" y="62126"/>
                  <a:pt x="25605" y="61853"/>
                </a:cubicBezTo>
                <a:cubicBezTo>
                  <a:pt x="25855" y="61944"/>
                  <a:pt x="26037" y="61944"/>
                  <a:pt x="26037" y="61808"/>
                </a:cubicBezTo>
                <a:cubicBezTo>
                  <a:pt x="25719" y="61717"/>
                  <a:pt x="25719" y="61831"/>
                  <a:pt x="25401" y="61717"/>
                </a:cubicBezTo>
                <a:close/>
                <a:moveTo>
                  <a:pt x="28834" y="62126"/>
                </a:moveTo>
                <a:cubicBezTo>
                  <a:pt x="28857" y="62217"/>
                  <a:pt x="29198" y="62195"/>
                  <a:pt x="29221" y="62285"/>
                </a:cubicBezTo>
                <a:cubicBezTo>
                  <a:pt x="28925" y="62331"/>
                  <a:pt x="28903" y="62217"/>
                  <a:pt x="28630" y="62285"/>
                </a:cubicBezTo>
                <a:cubicBezTo>
                  <a:pt x="28652" y="62195"/>
                  <a:pt x="28698" y="62149"/>
                  <a:pt x="28834" y="62126"/>
                </a:cubicBezTo>
                <a:close/>
                <a:moveTo>
                  <a:pt x="28812" y="62786"/>
                </a:moveTo>
                <a:cubicBezTo>
                  <a:pt x="28425" y="62718"/>
                  <a:pt x="27743" y="62763"/>
                  <a:pt x="27515" y="62627"/>
                </a:cubicBezTo>
                <a:cubicBezTo>
                  <a:pt x="27925" y="62604"/>
                  <a:pt x="28380" y="62649"/>
                  <a:pt x="28812" y="62786"/>
                </a:cubicBezTo>
                <a:close/>
                <a:moveTo>
                  <a:pt x="34292" y="62422"/>
                </a:moveTo>
                <a:cubicBezTo>
                  <a:pt x="34406" y="62195"/>
                  <a:pt x="34860" y="62354"/>
                  <a:pt x="35247" y="62354"/>
                </a:cubicBezTo>
                <a:cubicBezTo>
                  <a:pt x="35247" y="62536"/>
                  <a:pt x="35497" y="62558"/>
                  <a:pt x="35543" y="62695"/>
                </a:cubicBezTo>
                <a:cubicBezTo>
                  <a:pt x="34929" y="62695"/>
                  <a:pt x="35474" y="62422"/>
                  <a:pt x="34860" y="62399"/>
                </a:cubicBezTo>
                <a:cubicBezTo>
                  <a:pt x="35088" y="62604"/>
                  <a:pt x="34588" y="62399"/>
                  <a:pt x="34292" y="62422"/>
                </a:cubicBezTo>
                <a:close/>
                <a:moveTo>
                  <a:pt x="26697" y="62422"/>
                </a:moveTo>
                <a:cubicBezTo>
                  <a:pt x="26810" y="62422"/>
                  <a:pt x="27106" y="62285"/>
                  <a:pt x="26992" y="62467"/>
                </a:cubicBezTo>
                <a:cubicBezTo>
                  <a:pt x="26719" y="62581"/>
                  <a:pt x="25696" y="62354"/>
                  <a:pt x="25628" y="62217"/>
                </a:cubicBezTo>
                <a:cubicBezTo>
                  <a:pt x="25924" y="62217"/>
                  <a:pt x="26401" y="62376"/>
                  <a:pt x="26697" y="62422"/>
                </a:cubicBezTo>
                <a:close/>
                <a:moveTo>
                  <a:pt x="30176" y="62013"/>
                </a:moveTo>
                <a:cubicBezTo>
                  <a:pt x="30108" y="62172"/>
                  <a:pt x="30540" y="62104"/>
                  <a:pt x="30563" y="62217"/>
                </a:cubicBezTo>
                <a:cubicBezTo>
                  <a:pt x="30085" y="62126"/>
                  <a:pt x="29858" y="62217"/>
                  <a:pt x="29607" y="62172"/>
                </a:cubicBezTo>
                <a:cubicBezTo>
                  <a:pt x="29585" y="61990"/>
                  <a:pt x="29949" y="62035"/>
                  <a:pt x="30176" y="62013"/>
                </a:cubicBezTo>
                <a:close/>
                <a:moveTo>
                  <a:pt x="54371" y="58170"/>
                </a:moveTo>
                <a:cubicBezTo>
                  <a:pt x="54462" y="58238"/>
                  <a:pt x="54326" y="58533"/>
                  <a:pt x="54121" y="58488"/>
                </a:cubicBezTo>
                <a:cubicBezTo>
                  <a:pt x="54235" y="58397"/>
                  <a:pt x="54053" y="58465"/>
                  <a:pt x="54030" y="58374"/>
                </a:cubicBezTo>
                <a:close/>
                <a:moveTo>
                  <a:pt x="32859" y="62445"/>
                </a:moveTo>
                <a:cubicBezTo>
                  <a:pt x="32814" y="62581"/>
                  <a:pt x="33382" y="62445"/>
                  <a:pt x="33223" y="62604"/>
                </a:cubicBezTo>
                <a:cubicBezTo>
                  <a:pt x="32723" y="62581"/>
                  <a:pt x="32359" y="62490"/>
                  <a:pt x="32268" y="62285"/>
                </a:cubicBezTo>
                <a:cubicBezTo>
                  <a:pt x="32927" y="62263"/>
                  <a:pt x="33200" y="62331"/>
                  <a:pt x="33814" y="62308"/>
                </a:cubicBezTo>
                <a:cubicBezTo>
                  <a:pt x="33655" y="62558"/>
                  <a:pt x="33155" y="62308"/>
                  <a:pt x="32859" y="62445"/>
                </a:cubicBezTo>
                <a:close/>
                <a:moveTo>
                  <a:pt x="31040" y="62217"/>
                </a:moveTo>
                <a:cubicBezTo>
                  <a:pt x="31267" y="62172"/>
                  <a:pt x="31700" y="62149"/>
                  <a:pt x="31700" y="62354"/>
                </a:cubicBezTo>
                <a:cubicBezTo>
                  <a:pt x="31677" y="62490"/>
                  <a:pt x="31336" y="62172"/>
                  <a:pt x="31313" y="62331"/>
                </a:cubicBezTo>
                <a:cubicBezTo>
                  <a:pt x="31609" y="62445"/>
                  <a:pt x="31177" y="62558"/>
                  <a:pt x="31017" y="62581"/>
                </a:cubicBezTo>
                <a:cubicBezTo>
                  <a:pt x="30858" y="62467"/>
                  <a:pt x="30267" y="62513"/>
                  <a:pt x="30267" y="62308"/>
                </a:cubicBezTo>
                <a:cubicBezTo>
                  <a:pt x="30722" y="62285"/>
                  <a:pt x="30744" y="62467"/>
                  <a:pt x="31222" y="62467"/>
                </a:cubicBezTo>
                <a:cubicBezTo>
                  <a:pt x="31177" y="62376"/>
                  <a:pt x="30949" y="62354"/>
                  <a:pt x="31040" y="62217"/>
                </a:cubicBezTo>
                <a:close/>
                <a:moveTo>
                  <a:pt x="34678" y="62854"/>
                </a:moveTo>
                <a:cubicBezTo>
                  <a:pt x="34701" y="62513"/>
                  <a:pt x="33701" y="62899"/>
                  <a:pt x="33428" y="62672"/>
                </a:cubicBezTo>
                <a:cubicBezTo>
                  <a:pt x="33473" y="62672"/>
                  <a:pt x="33541" y="62672"/>
                  <a:pt x="33519" y="62627"/>
                </a:cubicBezTo>
                <a:cubicBezTo>
                  <a:pt x="33451" y="62627"/>
                  <a:pt x="33405" y="62604"/>
                  <a:pt x="33428" y="62581"/>
                </a:cubicBezTo>
                <a:cubicBezTo>
                  <a:pt x="33655" y="62604"/>
                  <a:pt x="33814" y="62649"/>
                  <a:pt x="33996" y="62695"/>
                </a:cubicBezTo>
                <a:cubicBezTo>
                  <a:pt x="34315" y="62467"/>
                  <a:pt x="35111" y="62718"/>
                  <a:pt x="35156" y="62831"/>
                </a:cubicBezTo>
                <a:cubicBezTo>
                  <a:pt x="34929" y="62808"/>
                  <a:pt x="34951" y="62899"/>
                  <a:pt x="34678" y="62854"/>
                </a:cubicBezTo>
                <a:close/>
                <a:moveTo>
                  <a:pt x="32564" y="62718"/>
                </a:moveTo>
                <a:cubicBezTo>
                  <a:pt x="32404" y="62831"/>
                  <a:pt x="31654" y="62672"/>
                  <a:pt x="31972" y="62604"/>
                </a:cubicBezTo>
                <a:cubicBezTo>
                  <a:pt x="32086" y="62786"/>
                  <a:pt x="32450" y="62627"/>
                  <a:pt x="32564" y="62718"/>
                </a:cubicBezTo>
                <a:close/>
                <a:moveTo>
                  <a:pt x="32473" y="62536"/>
                </a:moveTo>
                <a:cubicBezTo>
                  <a:pt x="32041" y="62467"/>
                  <a:pt x="31927" y="62581"/>
                  <a:pt x="31495" y="62513"/>
                </a:cubicBezTo>
                <a:cubicBezTo>
                  <a:pt x="31518" y="62354"/>
                  <a:pt x="32041" y="62467"/>
                  <a:pt x="32268" y="62422"/>
                </a:cubicBezTo>
                <a:cubicBezTo>
                  <a:pt x="32268" y="62490"/>
                  <a:pt x="32450" y="62467"/>
                  <a:pt x="32473" y="62536"/>
                </a:cubicBezTo>
                <a:close/>
                <a:moveTo>
                  <a:pt x="74451" y="48278"/>
                </a:moveTo>
                <a:cubicBezTo>
                  <a:pt x="74223" y="48369"/>
                  <a:pt x="74132" y="48482"/>
                  <a:pt x="74223" y="48619"/>
                </a:cubicBezTo>
                <a:cubicBezTo>
                  <a:pt x="74360" y="48573"/>
                  <a:pt x="74360" y="48528"/>
                  <a:pt x="74269" y="48551"/>
                </a:cubicBezTo>
                <a:cubicBezTo>
                  <a:pt x="74200" y="48437"/>
                  <a:pt x="74587" y="48391"/>
                  <a:pt x="74451" y="48278"/>
                </a:cubicBezTo>
                <a:close/>
                <a:moveTo>
                  <a:pt x="73041" y="48551"/>
                </a:moveTo>
                <a:cubicBezTo>
                  <a:pt x="72722" y="48642"/>
                  <a:pt x="72995" y="48823"/>
                  <a:pt x="73063" y="48846"/>
                </a:cubicBezTo>
                <a:cubicBezTo>
                  <a:pt x="73359" y="48778"/>
                  <a:pt x="73154" y="48482"/>
                  <a:pt x="73041" y="48551"/>
                </a:cubicBezTo>
                <a:close/>
                <a:moveTo>
                  <a:pt x="72677" y="48642"/>
                </a:moveTo>
                <a:cubicBezTo>
                  <a:pt x="72518" y="48687"/>
                  <a:pt x="72495" y="48755"/>
                  <a:pt x="72381" y="48823"/>
                </a:cubicBezTo>
                <a:cubicBezTo>
                  <a:pt x="72495" y="48846"/>
                  <a:pt x="72563" y="48914"/>
                  <a:pt x="72768" y="48823"/>
                </a:cubicBezTo>
                <a:close/>
                <a:moveTo>
                  <a:pt x="72313" y="48437"/>
                </a:moveTo>
                <a:cubicBezTo>
                  <a:pt x="72154" y="48528"/>
                  <a:pt x="71972" y="48619"/>
                  <a:pt x="72040" y="48710"/>
                </a:cubicBezTo>
                <a:cubicBezTo>
                  <a:pt x="72245" y="48642"/>
                  <a:pt x="72450" y="48551"/>
                  <a:pt x="72313" y="48437"/>
                </a:cubicBezTo>
                <a:close/>
                <a:moveTo>
                  <a:pt x="71654" y="48937"/>
                </a:moveTo>
                <a:cubicBezTo>
                  <a:pt x="71654" y="49051"/>
                  <a:pt x="71267" y="49119"/>
                  <a:pt x="71313" y="49210"/>
                </a:cubicBezTo>
                <a:cubicBezTo>
                  <a:pt x="71244" y="49415"/>
                  <a:pt x="71631" y="49142"/>
                  <a:pt x="71745" y="49119"/>
                </a:cubicBezTo>
                <a:cubicBezTo>
                  <a:pt x="71926" y="49074"/>
                  <a:pt x="72040" y="49119"/>
                  <a:pt x="72336" y="48892"/>
                </a:cubicBezTo>
                <a:cubicBezTo>
                  <a:pt x="72063" y="48869"/>
                  <a:pt x="71858" y="49096"/>
                  <a:pt x="71654" y="48937"/>
                </a:cubicBezTo>
                <a:close/>
                <a:moveTo>
                  <a:pt x="69698" y="49983"/>
                </a:moveTo>
                <a:cubicBezTo>
                  <a:pt x="69562" y="50029"/>
                  <a:pt x="69562" y="49892"/>
                  <a:pt x="69334" y="50051"/>
                </a:cubicBezTo>
                <a:cubicBezTo>
                  <a:pt x="69425" y="50279"/>
                  <a:pt x="70039" y="49938"/>
                  <a:pt x="70085" y="49779"/>
                </a:cubicBezTo>
                <a:cubicBezTo>
                  <a:pt x="70221" y="49710"/>
                  <a:pt x="70085" y="50142"/>
                  <a:pt x="70471" y="49892"/>
                </a:cubicBezTo>
                <a:cubicBezTo>
                  <a:pt x="70244" y="49733"/>
                  <a:pt x="70335" y="49688"/>
                  <a:pt x="70517" y="49437"/>
                </a:cubicBezTo>
                <a:cubicBezTo>
                  <a:pt x="70176" y="49415"/>
                  <a:pt x="69994" y="49756"/>
                  <a:pt x="69698" y="49983"/>
                </a:cubicBezTo>
                <a:close/>
                <a:moveTo>
                  <a:pt x="68493" y="50529"/>
                </a:moveTo>
                <a:cubicBezTo>
                  <a:pt x="68606" y="50643"/>
                  <a:pt x="69175" y="50279"/>
                  <a:pt x="69084" y="50142"/>
                </a:cubicBezTo>
                <a:cubicBezTo>
                  <a:pt x="68811" y="50370"/>
                  <a:pt x="68675" y="50347"/>
                  <a:pt x="68493" y="50529"/>
                </a:cubicBezTo>
                <a:close/>
                <a:moveTo>
                  <a:pt x="74701" y="48687"/>
                </a:moveTo>
                <a:cubicBezTo>
                  <a:pt x="74564" y="48710"/>
                  <a:pt x="74269" y="48914"/>
                  <a:pt x="74200" y="48823"/>
                </a:cubicBezTo>
                <a:cubicBezTo>
                  <a:pt x="74382" y="48755"/>
                  <a:pt x="74132" y="48619"/>
                  <a:pt x="73973" y="48710"/>
                </a:cubicBezTo>
                <a:cubicBezTo>
                  <a:pt x="73814" y="48823"/>
                  <a:pt x="73837" y="48869"/>
                  <a:pt x="73950" y="48892"/>
                </a:cubicBezTo>
                <a:cubicBezTo>
                  <a:pt x="73427" y="49028"/>
                  <a:pt x="72836" y="49301"/>
                  <a:pt x="72427" y="49324"/>
                </a:cubicBezTo>
                <a:cubicBezTo>
                  <a:pt x="72518" y="49278"/>
                  <a:pt x="72540" y="49233"/>
                  <a:pt x="72540" y="49165"/>
                </a:cubicBezTo>
                <a:cubicBezTo>
                  <a:pt x="72381" y="49210"/>
                  <a:pt x="72313" y="49165"/>
                  <a:pt x="72108" y="49256"/>
                </a:cubicBezTo>
                <a:cubicBezTo>
                  <a:pt x="72131" y="49324"/>
                  <a:pt x="72199" y="49346"/>
                  <a:pt x="72245" y="49346"/>
                </a:cubicBezTo>
                <a:cubicBezTo>
                  <a:pt x="71836" y="49460"/>
                  <a:pt x="71267" y="49824"/>
                  <a:pt x="70971" y="49756"/>
                </a:cubicBezTo>
                <a:cubicBezTo>
                  <a:pt x="71290" y="49642"/>
                  <a:pt x="71540" y="49551"/>
                  <a:pt x="71472" y="49346"/>
                </a:cubicBezTo>
                <a:lnTo>
                  <a:pt x="71062" y="49551"/>
                </a:lnTo>
                <a:cubicBezTo>
                  <a:pt x="70880" y="49483"/>
                  <a:pt x="71267" y="49233"/>
                  <a:pt x="71040" y="49301"/>
                </a:cubicBezTo>
                <a:cubicBezTo>
                  <a:pt x="70812" y="49437"/>
                  <a:pt x="70767" y="49324"/>
                  <a:pt x="70539" y="49483"/>
                </a:cubicBezTo>
                <a:cubicBezTo>
                  <a:pt x="70517" y="49665"/>
                  <a:pt x="70585" y="49779"/>
                  <a:pt x="70767" y="49915"/>
                </a:cubicBezTo>
                <a:cubicBezTo>
                  <a:pt x="70039" y="50211"/>
                  <a:pt x="69311" y="50574"/>
                  <a:pt x="68606" y="50893"/>
                </a:cubicBezTo>
                <a:cubicBezTo>
                  <a:pt x="68834" y="50688"/>
                  <a:pt x="69107" y="50643"/>
                  <a:pt x="69220" y="50552"/>
                </a:cubicBezTo>
                <a:cubicBezTo>
                  <a:pt x="69334" y="50506"/>
                  <a:pt x="69311" y="50415"/>
                  <a:pt x="69402" y="50347"/>
                </a:cubicBezTo>
                <a:cubicBezTo>
                  <a:pt x="69380" y="50370"/>
                  <a:pt x="69698" y="50324"/>
                  <a:pt x="69630" y="50233"/>
                </a:cubicBezTo>
                <a:cubicBezTo>
                  <a:pt x="69539" y="50233"/>
                  <a:pt x="69425" y="50233"/>
                  <a:pt x="69334" y="50233"/>
                </a:cubicBezTo>
                <a:cubicBezTo>
                  <a:pt x="69016" y="50347"/>
                  <a:pt x="69175" y="50461"/>
                  <a:pt x="68925" y="50574"/>
                </a:cubicBezTo>
                <a:cubicBezTo>
                  <a:pt x="68788" y="50506"/>
                  <a:pt x="68129" y="50756"/>
                  <a:pt x="68311" y="50916"/>
                </a:cubicBezTo>
                <a:cubicBezTo>
                  <a:pt x="68447" y="50847"/>
                  <a:pt x="68675" y="50643"/>
                  <a:pt x="68675" y="50825"/>
                </a:cubicBezTo>
                <a:cubicBezTo>
                  <a:pt x="68425" y="50961"/>
                  <a:pt x="68288" y="50938"/>
                  <a:pt x="68038" y="51143"/>
                </a:cubicBezTo>
                <a:cubicBezTo>
                  <a:pt x="67902" y="51097"/>
                  <a:pt x="68174" y="50870"/>
                  <a:pt x="67924" y="50984"/>
                </a:cubicBezTo>
                <a:cubicBezTo>
                  <a:pt x="67833" y="51029"/>
                  <a:pt x="67902" y="51075"/>
                  <a:pt x="67833" y="51143"/>
                </a:cubicBezTo>
                <a:cubicBezTo>
                  <a:pt x="67629" y="50938"/>
                  <a:pt x="67151" y="51188"/>
                  <a:pt x="66719" y="51393"/>
                </a:cubicBezTo>
                <a:cubicBezTo>
                  <a:pt x="66924" y="51166"/>
                  <a:pt x="67174" y="50802"/>
                  <a:pt x="67469" y="50756"/>
                </a:cubicBezTo>
                <a:cubicBezTo>
                  <a:pt x="67401" y="50688"/>
                  <a:pt x="67515" y="50597"/>
                  <a:pt x="67560" y="50529"/>
                </a:cubicBezTo>
                <a:cubicBezTo>
                  <a:pt x="67788" y="50483"/>
                  <a:pt x="68356" y="50074"/>
                  <a:pt x="68220" y="50256"/>
                </a:cubicBezTo>
                <a:cubicBezTo>
                  <a:pt x="68174" y="50324"/>
                  <a:pt x="67970" y="50370"/>
                  <a:pt x="68015" y="50438"/>
                </a:cubicBezTo>
                <a:cubicBezTo>
                  <a:pt x="68288" y="50393"/>
                  <a:pt x="68766" y="49847"/>
                  <a:pt x="68220" y="50097"/>
                </a:cubicBezTo>
                <a:lnTo>
                  <a:pt x="68606" y="49869"/>
                </a:lnTo>
                <a:cubicBezTo>
                  <a:pt x="68788" y="50006"/>
                  <a:pt x="68493" y="50142"/>
                  <a:pt x="68538" y="50279"/>
                </a:cubicBezTo>
                <a:cubicBezTo>
                  <a:pt x="68652" y="50279"/>
                  <a:pt x="68925" y="50097"/>
                  <a:pt x="68993" y="49983"/>
                </a:cubicBezTo>
                <a:cubicBezTo>
                  <a:pt x="68584" y="50165"/>
                  <a:pt x="68948" y="49960"/>
                  <a:pt x="68743" y="49915"/>
                </a:cubicBezTo>
                <a:cubicBezTo>
                  <a:pt x="69129" y="49779"/>
                  <a:pt x="69334" y="49506"/>
                  <a:pt x="69698" y="49437"/>
                </a:cubicBezTo>
                <a:cubicBezTo>
                  <a:pt x="69471" y="49574"/>
                  <a:pt x="69289" y="49824"/>
                  <a:pt x="69129" y="50051"/>
                </a:cubicBezTo>
                <a:cubicBezTo>
                  <a:pt x="69334" y="50029"/>
                  <a:pt x="69675" y="49733"/>
                  <a:pt x="69675" y="49551"/>
                </a:cubicBezTo>
                <a:cubicBezTo>
                  <a:pt x="69857" y="49483"/>
                  <a:pt x="70062" y="49483"/>
                  <a:pt x="70039" y="49324"/>
                </a:cubicBezTo>
                <a:cubicBezTo>
                  <a:pt x="69948" y="49346"/>
                  <a:pt x="69834" y="49369"/>
                  <a:pt x="69766" y="49346"/>
                </a:cubicBezTo>
                <a:cubicBezTo>
                  <a:pt x="70471" y="48869"/>
                  <a:pt x="71267" y="48642"/>
                  <a:pt x="72427" y="48073"/>
                </a:cubicBezTo>
                <a:cubicBezTo>
                  <a:pt x="72586" y="48050"/>
                  <a:pt x="72722" y="48073"/>
                  <a:pt x="72904" y="48028"/>
                </a:cubicBezTo>
                <a:cubicBezTo>
                  <a:pt x="73154" y="47823"/>
                  <a:pt x="73541" y="47823"/>
                  <a:pt x="73677" y="47823"/>
                </a:cubicBezTo>
                <a:cubicBezTo>
                  <a:pt x="73814" y="47800"/>
                  <a:pt x="74041" y="47709"/>
                  <a:pt x="74110" y="47686"/>
                </a:cubicBezTo>
                <a:cubicBezTo>
                  <a:pt x="74542" y="47664"/>
                  <a:pt x="74723" y="47914"/>
                  <a:pt x="74996" y="48028"/>
                </a:cubicBezTo>
                <a:cubicBezTo>
                  <a:pt x="74814" y="48232"/>
                  <a:pt x="74860" y="48460"/>
                  <a:pt x="74701" y="48687"/>
                </a:cubicBezTo>
                <a:close/>
                <a:moveTo>
                  <a:pt x="59988" y="52325"/>
                </a:moveTo>
                <a:cubicBezTo>
                  <a:pt x="60420" y="51984"/>
                  <a:pt x="60716" y="51666"/>
                  <a:pt x="61034" y="51348"/>
                </a:cubicBezTo>
                <a:cubicBezTo>
                  <a:pt x="61102" y="51484"/>
                  <a:pt x="61421" y="50984"/>
                  <a:pt x="61421" y="51234"/>
                </a:cubicBezTo>
                <a:cubicBezTo>
                  <a:pt x="61284" y="51348"/>
                  <a:pt x="61239" y="51325"/>
                  <a:pt x="61102" y="51439"/>
                </a:cubicBezTo>
                <a:cubicBezTo>
                  <a:pt x="60898" y="51598"/>
                  <a:pt x="59943" y="52530"/>
                  <a:pt x="59988" y="52325"/>
                </a:cubicBezTo>
                <a:close/>
                <a:moveTo>
                  <a:pt x="59647" y="53099"/>
                </a:moveTo>
                <a:cubicBezTo>
                  <a:pt x="59783" y="52894"/>
                  <a:pt x="59920" y="52962"/>
                  <a:pt x="59692" y="52871"/>
                </a:cubicBezTo>
                <a:cubicBezTo>
                  <a:pt x="60124" y="52735"/>
                  <a:pt x="60488" y="51984"/>
                  <a:pt x="60784" y="52234"/>
                </a:cubicBezTo>
                <a:cubicBezTo>
                  <a:pt x="60284" y="52416"/>
                  <a:pt x="60056" y="53076"/>
                  <a:pt x="59647" y="53099"/>
                </a:cubicBezTo>
                <a:close/>
                <a:moveTo>
                  <a:pt x="61989" y="51166"/>
                </a:moveTo>
                <a:cubicBezTo>
                  <a:pt x="62285" y="50961"/>
                  <a:pt x="62558" y="50802"/>
                  <a:pt x="62671" y="50825"/>
                </a:cubicBezTo>
                <a:cubicBezTo>
                  <a:pt x="62535" y="51075"/>
                  <a:pt x="62307" y="50984"/>
                  <a:pt x="62035" y="51234"/>
                </a:cubicBezTo>
                <a:cubicBezTo>
                  <a:pt x="61784" y="51393"/>
                  <a:pt x="61966" y="51484"/>
                  <a:pt x="61648" y="51666"/>
                </a:cubicBezTo>
                <a:cubicBezTo>
                  <a:pt x="61375" y="51575"/>
                  <a:pt x="61261" y="51916"/>
                  <a:pt x="60966" y="52143"/>
                </a:cubicBezTo>
                <a:cubicBezTo>
                  <a:pt x="60875" y="51916"/>
                  <a:pt x="61603" y="51439"/>
                  <a:pt x="61989" y="51166"/>
                </a:cubicBezTo>
                <a:close/>
                <a:moveTo>
                  <a:pt x="26174" y="8756"/>
                </a:moveTo>
                <a:cubicBezTo>
                  <a:pt x="26219" y="8619"/>
                  <a:pt x="26469" y="8392"/>
                  <a:pt x="26560" y="8506"/>
                </a:cubicBezTo>
                <a:cubicBezTo>
                  <a:pt x="26401" y="8665"/>
                  <a:pt x="26265" y="8801"/>
                  <a:pt x="26174" y="8756"/>
                </a:cubicBezTo>
                <a:close/>
                <a:moveTo>
                  <a:pt x="61784" y="51802"/>
                </a:moveTo>
                <a:cubicBezTo>
                  <a:pt x="62148" y="51575"/>
                  <a:pt x="62285" y="51416"/>
                  <a:pt x="62444" y="51279"/>
                </a:cubicBezTo>
                <a:cubicBezTo>
                  <a:pt x="62444" y="51279"/>
                  <a:pt x="62535" y="51325"/>
                  <a:pt x="62580" y="51302"/>
                </a:cubicBezTo>
                <a:cubicBezTo>
                  <a:pt x="62580" y="51302"/>
                  <a:pt x="62694" y="51075"/>
                  <a:pt x="62740" y="51052"/>
                </a:cubicBezTo>
                <a:cubicBezTo>
                  <a:pt x="62785" y="51234"/>
                  <a:pt x="63081" y="50916"/>
                  <a:pt x="63172" y="50984"/>
                </a:cubicBezTo>
                <a:cubicBezTo>
                  <a:pt x="62785" y="51234"/>
                  <a:pt x="62558" y="51370"/>
                  <a:pt x="62467" y="51620"/>
                </a:cubicBezTo>
                <a:cubicBezTo>
                  <a:pt x="62398" y="51575"/>
                  <a:pt x="62489" y="51484"/>
                  <a:pt x="62444" y="51416"/>
                </a:cubicBezTo>
                <a:cubicBezTo>
                  <a:pt x="62353" y="51484"/>
                  <a:pt x="62262" y="51780"/>
                  <a:pt x="62080" y="51734"/>
                </a:cubicBezTo>
                <a:cubicBezTo>
                  <a:pt x="62171" y="51689"/>
                  <a:pt x="62126" y="51598"/>
                  <a:pt x="62035" y="51666"/>
                </a:cubicBezTo>
                <a:lnTo>
                  <a:pt x="61875" y="51780"/>
                </a:lnTo>
                <a:cubicBezTo>
                  <a:pt x="61921" y="51825"/>
                  <a:pt x="61989" y="51825"/>
                  <a:pt x="62057" y="51825"/>
                </a:cubicBezTo>
                <a:lnTo>
                  <a:pt x="61762" y="52075"/>
                </a:lnTo>
                <a:cubicBezTo>
                  <a:pt x="61603" y="52007"/>
                  <a:pt x="61830" y="51871"/>
                  <a:pt x="61784" y="51802"/>
                </a:cubicBezTo>
                <a:close/>
                <a:moveTo>
                  <a:pt x="58737" y="53076"/>
                </a:moveTo>
                <a:cubicBezTo>
                  <a:pt x="58965" y="52939"/>
                  <a:pt x="59056" y="52848"/>
                  <a:pt x="59238" y="52644"/>
                </a:cubicBezTo>
                <a:cubicBezTo>
                  <a:pt x="59306" y="52689"/>
                  <a:pt x="59442" y="52507"/>
                  <a:pt x="59488" y="52621"/>
                </a:cubicBezTo>
                <a:cubicBezTo>
                  <a:pt x="59101" y="52848"/>
                  <a:pt x="58987" y="53144"/>
                  <a:pt x="58737" y="53076"/>
                </a:cubicBezTo>
                <a:close/>
                <a:moveTo>
                  <a:pt x="59078" y="53326"/>
                </a:moveTo>
                <a:cubicBezTo>
                  <a:pt x="59238" y="53349"/>
                  <a:pt x="59351" y="52962"/>
                  <a:pt x="59556" y="53008"/>
                </a:cubicBezTo>
                <a:cubicBezTo>
                  <a:pt x="59306" y="53167"/>
                  <a:pt x="59579" y="53190"/>
                  <a:pt x="59260" y="53371"/>
                </a:cubicBezTo>
                <a:cubicBezTo>
                  <a:pt x="59306" y="53167"/>
                  <a:pt x="58874" y="53576"/>
                  <a:pt x="59078" y="53326"/>
                </a:cubicBezTo>
                <a:close/>
                <a:moveTo>
                  <a:pt x="73405" y="44798"/>
                </a:moveTo>
                <a:cubicBezTo>
                  <a:pt x="73791" y="44730"/>
                  <a:pt x="74041" y="44412"/>
                  <a:pt x="74246" y="44548"/>
                </a:cubicBezTo>
                <a:cubicBezTo>
                  <a:pt x="74019" y="44617"/>
                  <a:pt x="73223" y="44958"/>
                  <a:pt x="73405" y="44798"/>
                </a:cubicBezTo>
                <a:close/>
                <a:moveTo>
                  <a:pt x="25150" y="61444"/>
                </a:moveTo>
                <a:cubicBezTo>
                  <a:pt x="24969" y="61626"/>
                  <a:pt x="25378" y="61717"/>
                  <a:pt x="25378" y="61853"/>
                </a:cubicBezTo>
                <a:cubicBezTo>
                  <a:pt x="24969" y="61785"/>
                  <a:pt x="25241" y="61649"/>
                  <a:pt x="24878" y="61558"/>
                </a:cubicBezTo>
                <a:cubicBezTo>
                  <a:pt x="24878" y="61444"/>
                  <a:pt x="24969" y="61399"/>
                  <a:pt x="25150" y="61444"/>
                </a:cubicBezTo>
                <a:close/>
                <a:moveTo>
                  <a:pt x="61148" y="50893"/>
                </a:moveTo>
                <a:cubicBezTo>
                  <a:pt x="61307" y="50984"/>
                  <a:pt x="62217" y="50620"/>
                  <a:pt x="62080" y="50370"/>
                </a:cubicBezTo>
                <a:cubicBezTo>
                  <a:pt x="61648" y="50802"/>
                  <a:pt x="61557" y="50529"/>
                  <a:pt x="61148" y="50893"/>
                </a:cubicBezTo>
                <a:close/>
                <a:moveTo>
                  <a:pt x="61034" y="50756"/>
                </a:moveTo>
                <a:cubicBezTo>
                  <a:pt x="60966" y="50961"/>
                  <a:pt x="61375" y="50415"/>
                  <a:pt x="61648" y="50279"/>
                </a:cubicBezTo>
                <a:cubicBezTo>
                  <a:pt x="61762" y="50074"/>
                  <a:pt x="61102" y="50643"/>
                  <a:pt x="61034" y="50756"/>
                </a:cubicBezTo>
                <a:close/>
                <a:moveTo>
                  <a:pt x="64491" y="48255"/>
                </a:moveTo>
                <a:cubicBezTo>
                  <a:pt x="64400" y="48119"/>
                  <a:pt x="64172" y="48232"/>
                  <a:pt x="63968" y="48346"/>
                </a:cubicBezTo>
                <a:cubicBezTo>
                  <a:pt x="64013" y="48391"/>
                  <a:pt x="63990" y="48437"/>
                  <a:pt x="63945" y="48482"/>
                </a:cubicBezTo>
                <a:cubicBezTo>
                  <a:pt x="64058" y="48505"/>
                  <a:pt x="64240" y="48391"/>
                  <a:pt x="64491" y="48255"/>
                </a:cubicBezTo>
                <a:close/>
                <a:moveTo>
                  <a:pt x="60329" y="51439"/>
                </a:moveTo>
                <a:cubicBezTo>
                  <a:pt x="60443" y="51484"/>
                  <a:pt x="60261" y="51620"/>
                  <a:pt x="60420" y="51666"/>
                </a:cubicBezTo>
                <a:cubicBezTo>
                  <a:pt x="60557" y="51507"/>
                  <a:pt x="60807" y="51302"/>
                  <a:pt x="60738" y="51166"/>
                </a:cubicBezTo>
                <a:cubicBezTo>
                  <a:pt x="60557" y="51370"/>
                  <a:pt x="60511" y="51257"/>
                  <a:pt x="60329" y="51439"/>
                </a:cubicBezTo>
                <a:close/>
                <a:moveTo>
                  <a:pt x="59943" y="51552"/>
                </a:moveTo>
                <a:cubicBezTo>
                  <a:pt x="59670" y="51734"/>
                  <a:pt x="59988" y="51780"/>
                  <a:pt x="59670" y="51984"/>
                </a:cubicBezTo>
                <a:cubicBezTo>
                  <a:pt x="59738" y="52007"/>
                  <a:pt x="59852" y="51893"/>
                  <a:pt x="59829" y="51848"/>
                </a:cubicBezTo>
                <a:cubicBezTo>
                  <a:pt x="60011" y="51711"/>
                  <a:pt x="60056" y="51871"/>
                  <a:pt x="60284" y="51666"/>
                </a:cubicBezTo>
                <a:cubicBezTo>
                  <a:pt x="60215" y="51507"/>
                  <a:pt x="59988" y="51757"/>
                  <a:pt x="59943" y="51552"/>
                </a:cubicBezTo>
                <a:close/>
                <a:moveTo>
                  <a:pt x="59488" y="52053"/>
                </a:moveTo>
                <a:cubicBezTo>
                  <a:pt x="59397" y="52189"/>
                  <a:pt x="59556" y="52280"/>
                  <a:pt x="59533" y="52394"/>
                </a:cubicBezTo>
                <a:cubicBezTo>
                  <a:pt x="59761" y="52212"/>
                  <a:pt x="60056" y="52121"/>
                  <a:pt x="59920" y="51962"/>
                </a:cubicBezTo>
                <a:cubicBezTo>
                  <a:pt x="59852" y="52030"/>
                  <a:pt x="59806" y="52098"/>
                  <a:pt x="59829" y="52143"/>
                </a:cubicBezTo>
                <a:cubicBezTo>
                  <a:pt x="59533" y="52303"/>
                  <a:pt x="59715" y="52007"/>
                  <a:pt x="59488" y="52053"/>
                </a:cubicBezTo>
                <a:close/>
                <a:moveTo>
                  <a:pt x="62239" y="50256"/>
                </a:moveTo>
                <a:lnTo>
                  <a:pt x="62353" y="50393"/>
                </a:lnTo>
                <a:cubicBezTo>
                  <a:pt x="62057" y="50597"/>
                  <a:pt x="61853" y="50779"/>
                  <a:pt x="61694" y="50961"/>
                </a:cubicBezTo>
                <a:cubicBezTo>
                  <a:pt x="61489" y="50916"/>
                  <a:pt x="61239" y="51006"/>
                  <a:pt x="60920" y="51211"/>
                </a:cubicBezTo>
                <a:cubicBezTo>
                  <a:pt x="60534" y="51666"/>
                  <a:pt x="60124" y="51939"/>
                  <a:pt x="59601" y="52462"/>
                </a:cubicBezTo>
                <a:cubicBezTo>
                  <a:pt x="59465" y="52394"/>
                  <a:pt x="59238" y="52598"/>
                  <a:pt x="59033" y="52689"/>
                </a:cubicBezTo>
                <a:cubicBezTo>
                  <a:pt x="58942" y="52666"/>
                  <a:pt x="59056" y="52507"/>
                  <a:pt x="58942" y="52576"/>
                </a:cubicBezTo>
                <a:cubicBezTo>
                  <a:pt x="58692" y="52871"/>
                  <a:pt x="59033" y="52644"/>
                  <a:pt x="59101" y="52757"/>
                </a:cubicBezTo>
                <a:cubicBezTo>
                  <a:pt x="58783" y="52894"/>
                  <a:pt x="58737" y="53008"/>
                  <a:pt x="58487" y="53212"/>
                </a:cubicBezTo>
                <a:cubicBezTo>
                  <a:pt x="58373" y="53303"/>
                  <a:pt x="58169" y="53417"/>
                  <a:pt x="58078" y="53485"/>
                </a:cubicBezTo>
                <a:cubicBezTo>
                  <a:pt x="58055" y="53508"/>
                  <a:pt x="57987" y="53690"/>
                  <a:pt x="57919" y="53735"/>
                </a:cubicBezTo>
                <a:cubicBezTo>
                  <a:pt x="57919" y="53735"/>
                  <a:pt x="57828" y="53758"/>
                  <a:pt x="57760" y="53826"/>
                </a:cubicBezTo>
                <a:cubicBezTo>
                  <a:pt x="57600" y="53985"/>
                  <a:pt x="57327" y="54190"/>
                  <a:pt x="57100" y="54372"/>
                </a:cubicBezTo>
                <a:cubicBezTo>
                  <a:pt x="56941" y="54508"/>
                  <a:pt x="56668" y="54940"/>
                  <a:pt x="56486" y="54827"/>
                </a:cubicBezTo>
                <a:cubicBezTo>
                  <a:pt x="56463" y="54668"/>
                  <a:pt x="56759" y="54486"/>
                  <a:pt x="56895" y="54281"/>
                </a:cubicBezTo>
                <a:cubicBezTo>
                  <a:pt x="56986" y="54145"/>
                  <a:pt x="56941" y="54099"/>
                  <a:pt x="57100" y="53940"/>
                </a:cubicBezTo>
                <a:cubicBezTo>
                  <a:pt x="57532" y="53485"/>
                  <a:pt x="58260" y="53076"/>
                  <a:pt x="58487" y="52644"/>
                </a:cubicBezTo>
                <a:cubicBezTo>
                  <a:pt x="58715" y="52598"/>
                  <a:pt x="58965" y="52462"/>
                  <a:pt x="59238" y="52348"/>
                </a:cubicBezTo>
                <a:cubicBezTo>
                  <a:pt x="59192" y="52121"/>
                  <a:pt x="58874" y="52530"/>
                  <a:pt x="58737" y="52507"/>
                </a:cubicBezTo>
                <a:cubicBezTo>
                  <a:pt x="58806" y="52416"/>
                  <a:pt x="58874" y="52325"/>
                  <a:pt x="58897" y="52257"/>
                </a:cubicBezTo>
                <a:cubicBezTo>
                  <a:pt x="59420" y="52030"/>
                  <a:pt x="59806" y="51484"/>
                  <a:pt x="60306" y="51097"/>
                </a:cubicBezTo>
                <a:cubicBezTo>
                  <a:pt x="60329" y="51075"/>
                  <a:pt x="60443" y="51052"/>
                  <a:pt x="60557" y="50938"/>
                </a:cubicBezTo>
                <a:cubicBezTo>
                  <a:pt x="60875" y="50665"/>
                  <a:pt x="61080" y="50370"/>
                  <a:pt x="61398" y="50120"/>
                </a:cubicBezTo>
                <a:cubicBezTo>
                  <a:pt x="61739" y="49847"/>
                  <a:pt x="62080" y="49665"/>
                  <a:pt x="62444" y="49392"/>
                </a:cubicBezTo>
                <a:cubicBezTo>
                  <a:pt x="62649" y="49233"/>
                  <a:pt x="62831" y="48983"/>
                  <a:pt x="63012" y="48869"/>
                </a:cubicBezTo>
                <a:cubicBezTo>
                  <a:pt x="63126" y="48823"/>
                  <a:pt x="63217" y="48846"/>
                  <a:pt x="63308" y="48778"/>
                </a:cubicBezTo>
                <a:cubicBezTo>
                  <a:pt x="63354" y="48778"/>
                  <a:pt x="63240" y="48687"/>
                  <a:pt x="63422" y="48596"/>
                </a:cubicBezTo>
                <a:cubicBezTo>
                  <a:pt x="63535" y="48551"/>
                  <a:pt x="63535" y="48619"/>
                  <a:pt x="63649" y="48573"/>
                </a:cubicBezTo>
                <a:cubicBezTo>
                  <a:pt x="63604" y="48505"/>
                  <a:pt x="63604" y="48482"/>
                  <a:pt x="63740" y="48391"/>
                </a:cubicBezTo>
                <a:cubicBezTo>
                  <a:pt x="64240" y="48028"/>
                  <a:pt x="65241" y="47482"/>
                  <a:pt x="65582" y="47436"/>
                </a:cubicBezTo>
                <a:cubicBezTo>
                  <a:pt x="65468" y="47527"/>
                  <a:pt x="65264" y="47618"/>
                  <a:pt x="65286" y="47686"/>
                </a:cubicBezTo>
                <a:cubicBezTo>
                  <a:pt x="65491" y="47573"/>
                  <a:pt x="65673" y="47550"/>
                  <a:pt x="65855" y="47505"/>
                </a:cubicBezTo>
                <a:cubicBezTo>
                  <a:pt x="65673" y="47641"/>
                  <a:pt x="64945" y="48050"/>
                  <a:pt x="65105" y="48141"/>
                </a:cubicBezTo>
                <a:cubicBezTo>
                  <a:pt x="64923" y="48187"/>
                  <a:pt x="64809" y="48164"/>
                  <a:pt x="64627" y="48278"/>
                </a:cubicBezTo>
                <a:cubicBezTo>
                  <a:pt x="64650" y="48323"/>
                  <a:pt x="64581" y="48369"/>
                  <a:pt x="64581" y="48414"/>
                </a:cubicBezTo>
                <a:cubicBezTo>
                  <a:pt x="64718" y="48391"/>
                  <a:pt x="64945" y="48278"/>
                  <a:pt x="65082" y="48255"/>
                </a:cubicBezTo>
                <a:cubicBezTo>
                  <a:pt x="64854" y="48369"/>
                  <a:pt x="64513" y="48687"/>
                  <a:pt x="64400" y="48642"/>
                </a:cubicBezTo>
                <a:cubicBezTo>
                  <a:pt x="64468" y="48573"/>
                  <a:pt x="64559" y="48437"/>
                  <a:pt x="64422" y="48505"/>
                </a:cubicBezTo>
                <a:cubicBezTo>
                  <a:pt x="64081" y="48642"/>
                  <a:pt x="64536" y="48687"/>
                  <a:pt x="64195" y="48846"/>
                </a:cubicBezTo>
                <a:cubicBezTo>
                  <a:pt x="64081" y="48937"/>
                  <a:pt x="63808" y="49051"/>
                  <a:pt x="63604" y="49165"/>
                </a:cubicBezTo>
                <a:cubicBezTo>
                  <a:pt x="63604" y="49233"/>
                  <a:pt x="63558" y="49324"/>
                  <a:pt x="63422" y="49415"/>
                </a:cubicBezTo>
                <a:cubicBezTo>
                  <a:pt x="63285" y="49415"/>
                  <a:pt x="63172" y="49392"/>
                  <a:pt x="62990" y="49483"/>
                </a:cubicBezTo>
                <a:cubicBezTo>
                  <a:pt x="62990" y="49483"/>
                  <a:pt x="63012" y="49574"/>
                  <a:pt x="63035" y="49551"/>
                </a:cubicBezTo>
                <a:cubicBezTo>
                  <a:pt x="62921" y="49619"/>
                  <a:pt x="62307" y="49847"/>
                  <a:pt x="62148" y="50142"/>
                </a:cubicBezTo>
                <a:cubicBezTo>
                  <a:pt x="62285" y="50142"/>
                  <a:pt x="62535" y="49915"/>
                  <a:pt x="62626" y="49960"/>
                </a:cubicBezTo>
                <a:cubicBezTo>
                  <a:pt x="62580" y="49869"/>
                  <a:pt x="63081" y="49506"/>
                  <a:pt x="63194" y="49619"/>
                </a:cubicBezTo>
                <a:cubicBezTo>
                  <a:pt x="62899" y="49801"/>
                  <a:pt x="62717" y="49983"/>
                  <a:pt x="62649" y="50142"/>
                </a:cubicBezTo>
                <a:cubicBezTo>
                  <a:pt x="62580" y="50029"/>
                  <a:pt x="62444" y="50097"/>
                  <a:pt x="62239" y="50256"/>
                </a:cubicBezTo>
                <a:close/>
                <a:moveTo>
                  <a:pt x="67174" y="48391"/>
                </a:moveTo>
                <a:cubicBezTo>
                  <a:pt x="66924" y="48505"/>
                  <a:pt x="66173" y="49028"/>
                  <a:pt x="66264" y="48869"/>
                </a:cubicBezTo>
                <a:cubicBezTo>
                  <a:pt x="66628" y="48687"/>
                  <a:pt x="66924" y="48278"/>
                  <a:pt x="67174" y="48391"/>
                </a:cubicBezTo>
                <a:close/>
                <a:moveTo>
                  <a:pt x="56736" y="55714"/>
                </a:moveTo>
                <a:cubicBezTo>
                  <a:pt x="56577" y="55759"/>
                  <a:pt x="56372" y="55873"/>
                  <a:pt x="56281" y="55759"/>
                </a:cubicBezTo>
                <a:cubicBezTo>
                  <a:pt x="56509" y="55486"/>
                  <a:pt x="56623" y="55486"/>
                  <a:pt x="56986" y="55259"/>
                </a:cubicBezTo>
                <a:cubicBezTo>
                  <a:pt x="56941" y="55100"/>
                  <a:pt x="56713" y="55350"/>
                  <a:pt x="56691" y="55191"/>
                </a:cubicBezTo>
                <a:lnTo>
                  <a:pt x="56827" y="55077"/>
                </a:lnTo>
                <a:cubicBezTo>
                  <a:pt x="56804" y="55054"/>
                  <a:pt x="56850" y="54986"/>
                  <a:pt x="56895" y="55031"/>
                </a:cubicBezTo>
                <a:cubicBezTo>
                  <a:pt x="56759" y="55236"/>
                  <a:pt x="57100" y="55191"/>
                  <a:pt x="57282" y="55031"/>
                </a:cubicBezTo>
                <a:cubicBezTo>
                  <a:pt x="57236" y="54872"/>
                  <a:pt x="57055" y="55031"/>
                  <a:pt x="57032" y="54872"/>
                </a:cubicBezTo>
                <a:cubicBezTo>
                  <a:pt x="57373" y="54622"/>
                  <a:pt x="57236" y="54872"/>
                  <a:pt x="57509" y="54850"/>
                </a:cubicBezTo>
                <a:cubicBezTo>
                  <a:pt x="57305" y="55031"/>
                  <a:pt x="57487" y="55054"/>
                  <a:pt x="57305" y="55191"/>
                </a:cubicBezTo>
                <a:cubicBezTo>
                  <a:pt x="57236" y="55236"/>
                  <a:pt x="57146" y="55145"/>
                  <a:pt x="57009" y="55304"/>
                </a:cubicBezTo>
                <a:cubicBezTo>
                  <a:pt x="56873" y="55464"/>
                  <a:pt x="56986" y="55509"/>
                  <a:pt x="56736" y="55714"/>
                </a:cubicBezTo>
                <a:close/>
                <a:moveTo>
                  <a:pt x="52029" y="59466"/>
                </a:moveTo>
                <a:cubicBezTo>
                  <a:pt x="52211" y="59352"/>
                  <a:pt x="52734" y="59238"/>
                  <a:pt x="53075" y="59079"/>
                </a:cubicBezTo>
                <a:cubicBezTo>
                  <a:pt x="52893" y="59307"/>
                  <a:pt x="52688" y="59261"/>
                  <a:pt x="52484" y="59466"/>
                </a:cubicBezTo>
                <a:cubicBezTo>
                  <a:pt x="52438" y="59352"/>
                  <a:pt x="51574" y="59943"/>
                  <a:pt x="51802" y="59693"/>
                </a:cubicBezTo>
                <a:cubicBezTo>
                  <a:pt x="52165" y="59534"/>
                  <a:pt x="52370" y="59420"/>
                  <a:pt x="52029" y="59466"/>
                </a:cubicBezTo>
                <a:close/>
                <a:moveTo>
                  <a:pt x="50756" y="59784"/>
                </a:moveTo>
                <a:cubicBezTo>
                  <a:pt x="50619" y="59670"/>
                  <a:pt x="51051" y="59579"/>
                  <a:pt x="50756" y="59557"/>
                </a:cubicBezTo>
                <a:cubicBezTo>
                  <a:pt x="51210" y="59261"/>
                  <a:pt x="51665" y="59170"/>
                  <a:pt x="51938" y="58897"/>
                </a:cubicBezTo>
                <a:cubicBezTo>
                  <a:pt x="52120" y="58988"/>
                  <a:pt x="51688" y="59125"/>
                  <a:pt x="51688" y="59238"/>
                </a:cubicBezTo>
                <a:cubicBezTo>
                  <a:pt x="52075" y="59011"/>
                  <a:pt x="51665" y="59420"/>
                  <a:pt x="51961" y="59352"/>
                </a:cubicBezTo>
                <a:cubicBezTo>
                  <a:pt x="51642" y="59534"/>
                  <a:pt x="51620" y="59329"/>
                  <a:pt x="51415" y="59352"/>
                </a:cubicBezTo>
                <a:cubicBezTo>
                  <a:pt x="51051" y="59488"/>
                  <a:pt x="51188" y="59648"/>
                  <a:pt x="50756" y="59784"/>
                </a:cubicBezTo>
                <a:close/>
                <a:moveTo>
                  <a:pt x="60989" y="52621"/>
                </a:moveTo>
                <a:cubicBezTo>
                  <a:pt x="61239" y="52371"/>
                  <a:pt x="61307" y="52462"/>
                  <a:pt x="61011" y="52644"/>
                </a:cubicBezTo>
                <a:cubicBezTo>
                  <a:pt x="60466" y="53053"/>
                  <a:pt x="59829" y="53690"/>
                  <a:pt x="59488" y="53917"/>
                </a:cubicBezTo>
                <a:cubicBezTo>
                  <a:pt x="59397" y="53985"/>
                  <a:pt x="59397" y="53917"/>
                  <a:pt x="59420" y="53849"/>
                </a:cubicBezTo>
                <a:cubicBezTo>
                  <a:pt x="59874" y="53394"/>
                  <a:pt x="60443" y="53008"/>
                  <a:pt x="60989" y="52621"/>
                </a:cubicBezTo>
                <a:close/>
                <a:moveTo>
                  <a:pt x="51370" y="58647"/>
                </a:moveTo>
                <a:cubicBezTo>
                  <a:pt x="51506" y="58784"/>
                  <a:pt x="51074" y="58943"/>
                  <a:pt x="50960" y="59102"/>
                </a:cubicBezTo>
                <a:cubicBezTo>
                  <a:pt x="51256" y="59170"/>
                  <a:pt x="51301" y="58874"/>
                  <a:pt x="51438" y="58761"/>
                </a:cubicBezTo>
                <a:cubicBezTo>
                  <a:pt x="51642" y="58602"/>
                  <a:pt x="51961" y="58465"/>
                  <a:pt x="52143" y="58283"/>
                </a:cubicBezTo>
                <a:cubicBezTo>
                  <a:pt x="52302" y="58374"/>
                  <a:pt x="52006" y="58465"/>
                  <a:pt x="51847" y="58556"/>
                </a:cubicBezTo>
                <a:cubicBezTo>
                  <a:pt x="51961" y="58647"/>
                  <a:pt x="51756" y="58670"/>
                  <a:pt x="51642" y="58761"/>
                </a:cubicBezTo>
                <a:cubicBezTo>
                  <a:pt x="51620" y="58784"/>
                  <a:pt x="51642" y="58852"/>
                  <a:pt x="51597" y="58897"/>
                </a:cubicBezTo>
                <a:cubicBezTo>
                  <a:pt x="51529" y="58965"/>
                  <a:pt x="51347" y="58988"/>
                  <a:pt x="51256" y="59056"/>
                </a:cubicBezTo>
                <a:cubicBezTo>
                  <a:pt x="51233" y="59079"/>
                  <a:pt x="51051" y="59398"/>
                  <a:pt x="50938" y="59284"/>
                </a:cubicBezTo>
                <a:cubicBezTo>
                  <a:pt x="51233" y="59034"/>
                  <a:pt x="50710" y="59307"/>
                  <a:pt x="50710" y="59238"/>
                </a:cubicBezTo>
                <a:cubicBezTo>
                  <a:pt x="50801" y="59170"/>
                  <a:pt x="50847" y="59079"/>
                  <a:pt x="50801" y="59011"/>
                </a:cubicBezTo>
                <a:cubicBezTo>
                  <a:pt x="50733" y="59034"/>
                  <a:pt x="50642" y="59102"/>
                  <a:pt x="50619" y="59056"/>
                </a:cubicBezTo>
                <a:cubicBezTo>
                  <a:pt x="51028" y="58988"/>
                  <a:pt x="50915" y="58806"/>
                  <a:pt x="51370" y="58647"/>
                </a:cubicBezTo>
                <a:close/>
                <a:moveTo>
                  <a:pt x="51597" y="58306"/>
                </a:moveTo>
                <a:cubicBezTo>
                  <a:pt x="51847" y="58215"/>
                  <a:pt x="52302" y="57851"/>
                  <a:pt x="52347" y="58079"/>
                </a:cubicBezTo>
                <a:cubicBezTo>
                  <a:pt x="52006" y="58124"/>
                  <a:pt x="51392" y="58693"/>
                  <a:pt x="51461" y="58420"/>
                </a:cubicBezTo>
                <a:cubicBezTo>
                  <a:pt x="51074" y="58556"/>
                  <a:pt x="50869" y="58897"/>
                  <a:pt x="50687" y="58761"/>
                </a:cubicBezTo>
                <a:cubicBezTo>
                  <a:pt x="50847" y="58579"/>
                  <a:pt x="51256" y="58442"/>
                  <a:pt x="51597" y="58306"/>
                </a:cubicBezTo>
                <a:close/>
                <a:moveTo>
                  <a:pt x="50574" y="58761"/>
                </a:moveTo>
                <a:cubicBezTo>
                  <a:pt x="50483" y="58806"/>
                  <a:pt x="50528" y="58874"/>
                  <a:pt x="50551" y="58920"/>
                </a:cubicBezTo>
                <a:cubicBezTo>
                  <a:pt x="50392" y="59011"/>
                  <a:pt x="50346" y="58943"/>
                  <a:pt x="50255" y="58943"/>
                </a:cubicBezTo>
                <a:cubicBezTo>
                  <a:pt x="49960" y="59034"/>
                  <a:pt x="50028" y="59125"/>
                  <a:pt x="49869" y="59216"/>
                </a:cubicBezTo>
                <a:cubicBezTo>
                  <a:pt x="49801" y="58965"/>
                  <a:pt x="50346" y="58806"/>
                  <a:pt x="50574" y="58761"/>
                </a:cubicBezTo>
                <a:close/>
                <a:moveTo>
                  <a:pt x="49846" y="59648"/>
                </a:moveTo>
                <a:cubicBezTo>
                  <a:pt x="50119" y="59511"/>
                  <a:pt x="50187" y="59625"/>
                  <a:pt x="50301" y="59716"/>
                </a:cubicBezTo>
                <a:lnTo>
                  <a:pt x="50028" y="59830"/>
                </a:lnTo>
                <a:cubicBezTo>
                  <a:pt x="50005" y="59693"/>
                  <a:pt x="49823" y="59784"/>
                  <a:pt x="49846" y="59648"/>
                </a:cubicBezTo>
                <a:close/>
                <a:moveTo>
                  <a:pt x="57418" y="55327"/>
                </a:moveTo>
                <a:cubicBezTo>
                  <a:pt x="57919" y="55100"/>
                  <a:pt x="58010" y="54599"/>
                  <a:pt x="58487" y="54508"/>
                </a:cubicBezTo>
                <a:cubicBezTo>
                  <a:pt x="58237" y="54759"/>
                  <a:pt x="58078" y="55077"/>
                  <a:pt x="58487" y="54827"/>
                </a:cubicBezTo>
                <a:cubicBezTo>
                  <a:pt x="58192" y="55100"/>
                  <a:pt x="58032" y="55100"/>
                  <a:pt x="57805" y="55191"/>
                </a:cubicBezTo>
                <a:cubicBezTo>
                  <a:pt x="57850" y="55304"/>
                  <a:pt x="57441" y="55577"/>
                  <a:pt x="57418" y="55464"/>
                </a:cubicBezTo>
                <a:cubicBezTo>
                  <a:pt x="57464" y="55418"/>
                  <a:pt x="57464" y="55373"/>
                  <a:pt x="57418" y="55327"/>
                </a:cubicBezTo>
                <a:close/>
                <a:moveTo>
                  <a:pt x="58715" y="54327"/>
                </a:moveTo>
                <a:cubicBezTo>
                  <a:pt x="59101" y="54213"/>
                  <a:pt x="59169" y="53667"/>
                  <a:pt x="59533" y="53690"/>
                </a:cubicBezTo>
                <a:cubicBezTo>
                  <a:pt x="59351" y="53872"/>
                  <a:pt x="59306" y="54054"/>
                  <a:pt x="59124" y="54236"/>
                </a:cubicBezTo>
                <a:cubicBezTo>
                  <a:pt x="59056" y="54304"/>
                  <a:pt x="58942" y="54327"/>
                  <a:pt x="58806" y="54440"/>
                </a:cubicBezTo>
                <a:cubicBezTo>
                  <a:pt x="58646" y="54577"/>
                  <a:pt x="58692" y="54690"/>
                  <a:pt x="58533" y="54713"/>
                </a:cubicBezTo>
                <a:cubicBezTo>
                  <a:pt x="58646" y="54577"/>
                  <a:pt x="58692" y="54463"/>
                  <a:pt x="58715" y="54327"/>
                </a:cubicBezTo>
                <a:close/>
                <a:moveTo>
                  <a:pt x="53803" y="57214"/>
                </a:moveTo>
                <a:cubicBezTo>
                  <a:pt x="54144" y="57078"/>
                  <a:pt x="53712" y="57033"/>
                  <a:pt x="54030" y="56896"/>
                </a:cubicBezTo>
                <a:cubicBezTo>
                  <a:pt x="54212" y="56964"/>
                  <a:pt x="54212" y="57055"/>
                  <a:pt x="54553" y="56942"/>
                </a:cubicBezTo>
                <a:cubicBezTo>
                  <a:pt x="54803" y="56782"/>
                  <a:pt x="55031" y="56646"/>
                  <a:pt x="55122" y="56760"/>
                </a:cubicBezTo>
                <a:cubicBezTo>
                  <a:pt x="54849" y="57033"/>
                  <a:pt x="54826" y="56851"/>
                  <a:pt x="54599" y="57010"/>
                </a:cubicBezTo>
                <a:cubicBezTo>
                  <a:pt x="54439" y="57124"/>
                  <a:pt x="54576" y="57192"/>
                  <a:pt x="54349" y="57305"/>
                </a:cubicBezTo>
                <a:cubicBezTo>
                  <a:pt x="54303" y="57283"/>
                  <a:pt x="54280" y="57192"/>
                  <a:pt x="54189" y="57260"/>
                </a:cubicBezTo>
                <a:cubicBezTo>
                  <a:pt x="53939" y="57556"/>
                  <a:pt x="53825" y="57442"/>
                  <a:pt x="53530" y="57624"/>
                </a:cubicBezTo>
                <a:lnTo>
                  <a:pt x="53598" y="57760"/>
                </a:lnTo>
                <a:cubicBezTo>
                  <a:pt x="53825" y="57624"/>
                  <a:pt x="54053" y="57419"/>
                  <a:pt x="54144" y="57510"/>
                </a:cubicBezTo>
                <a:cubicBezTo>
                  <a:pt x="53780" y="57851"/>
                  <a:pt x="53735" y="57715"/>
                  <a:pt x="53302" y="57988"/>
                </a:cubicBezTo>
                <a:cubicBezTo>
                  <a:pt x="53302" y="58147"/>
                  <a:pt x="52961" y="58329"/>
                  <a:pt x="52802" y="58306"/>
                </a:cubicBezTo>
                <a:cubicBezTo>
                  <a:pt x="53007" y="58261"/>
                  <a:pt x="53166" y="57942"/>
                  <a:pt x="53234" y="57874"/>
                </a:cubicBezTo>
                <a:cubicBezTo>
                  <a:pt x="53212" y="57897"/>
                  <a:pt x="53302" y="57919"/>
                  <a:pt x="53325" y="57874"/>
                </a:cubicBezTo>
                <a:cubicBezTo>
                  <a:pt x="53416" y="57760"/>
                  <a:pt x="53393" y="57692"/>
                  <a:pt x="53302" y="57669"/>
                </a:cubicBezTo>
                <a:cubicBezTo>
                  <a:pt x="53371" y="57692"/>
                  <a:pt x="53212" y="57760"/>
                  <a:pt x="53143" y="57760"/>
                </a:cubicBezTo>
                <a:cubicBezTo>
                  <a:pt x="53052" y="57760"/>
                  <a:pt x="53098" y="57578"/>
                  <a:pt x="52916" y="57737"/>
                </a:cubicBezTo>
                <a:cubicBezTo>
                  <a:pt x="52916" y="57828"/>
                  <a:pt x="53166" y="57919"/>
                  <a:pt x="52870" y="58033"/>
                </a:cubicBezTo>
                <a:cubicBezTo>
                  <a:pt x="52825" y="57851"/>
                  <a:pt x="52688" y="57851"/>
                  <a:pt x="52529" y="57851"/>
                </a:cubicBezTo>
                <a:cubicBezTo>
                  <a:pt x="52939" y="57647"/>
                  <a:pt x="53462" y="57214"/>
                  <a:pt x="53757" y="57146"/>
                </a:cubicBezTo>
                <a:cubicBezTo>
                  <a:pt x="53666" y="57192"/>
                  <a:pt x="53712" y="57283"/>
                  <a:pt x="53803" y="57214"/>
                </a:cubicBezTo>
                <a:close/>
                <a:moveTo>
                  <a:pt x="53212" y="58215"/>
                </a:moveTo>
                <a:cubicBezTo>
                  <a:pt x="53234" y="58215"/>
                  <a:pt x="53302" y="58261"/>
                  <a:pt x="53348" y="58238"/>
                </a:cubicBezTo>
                <a:cubicBezTo>
                  <a:pt x="53462" y="58215"/>
                  <a:pt x="53575" y="58079"/>
                  <a:pt x="53689" y="58033"/>
                </a:cubicBezTo>
                <a:cubicBezTo>
                  <a:pt x="53803" y="58124"/>
                  <a:pt x="53553" y="58442"/>
                  <a:pt x="53348" y="58420"/>
                </a:cubicBezTo>
                <a:cubicBezTo>
                  <a:pt x="53393" y="58170"/>
                  <a:pt x="52893" y="58670"/>
                  <a:pt x="52666" y="58806"/>
                </a:cubicBezTo>
                <a:cubicBezTo>
                  <a:pt x="52484" y="58715"/>
                  <a:pt x="52961" y="58579"/>
                  <a:pt x="52802" y="58465"/>
                </a:cubicBezTo>
                <a:cubicBezTo>
                  <a:pt x="52507" y="58579"/>
                  <a:pt x="52575" y="58670"/>
                  <a:pt x="52438" y="58784"/>
                </a:cubicBezTo>
                <a:cubicBezTo>
                  <a:pt x="52302" y="58602"/>
                  <a:pt x="52666" y="58511"/>
                  <a:pt x="52893" y="58420"/>
                </a:cubicBezTo>
                <a:cubicBezTo>
                  <a:pt x="53007" y="58374"/>
                  <a:pt x="53121" y="58261"/>
                  <a:pt x="53212" y="58215"/>
                </a:cubicBezTo>
                <a:close/>
                <a:moveTo>
                  <a:pt x="58828" y="53917"/>
                </a:moveTo>
                <a:cubicBezTo>
                  <a:pt x="58578" y="54145"/>
                  <a:pt x="58192" y="54236"/>
                  <a:pt x="58032" y="54145"/>
                </a:cubicBezTo>
                <a:cubicBezTo>
                  <a:pt x="58351" y="53849"/>
                  <a:pt x="58396" y="54167"/>
                  <a:pt x="58692" y="53894"/>
                </a:cubicBezTo>
                <a:cubicBezTo>
                  <a:pt x="58760" y="53826"/>
                  <a:pt x="58942" y="53531"/>
                  <a:pt x="58760" y="53667"/>
                </a:cubicBezTo>
                <a:cubicBezTo>
                  <a:pt x="58533" y="53803"/>
                  <a:pt x="58669" y="53872"/>
                  <a:pt x="58533" y="53985"/>
                </a:cubicBezTo>
                <a:cubicBezTo>
                  <a:pt x="58283" y="53849"/>
                  <a:pt x="59124" y="53303"/>
                  <a:pt x="59147" y="53531"/>
                </a:cubicBezTo>
                <a:cubicBezTo>
                  <a:pt x="58942" y="53690"/>
                  <a:pt x="59010" y="53758"/>
                  <a:pt x="58828" y="53917"/>
                </a:cubicBezTo>
                <a:close/>
                <a:moveTo>
                  <a:pt x="18419" y="57101"/>
                </a:moveTo>
                <a:cubicBezTo>
                  <a:pt x="18601" y="57283"/>
                  <a:pt x="18624" y="57578"/>
                  <a:pt x="18965" y="57806"/>
                </a:cubicBezTo>
                <a:cubicBezTo>
                  <a:pt x="18897" y="57942"/>
                  <a:pt x="18692" y="57692"/>
                  <a:pt x="18624" y="57601"/>
                </a:cubicBezTo>
                <a:cubicBezTo>
                  <a:pt x="18465" y="57465"/>
                  <a:pt x="18397" y="57192"/>
                  <a:pt x="18169" y="57124"/>
                </a:cubicBezTo>
                <a:cubicBezTo>
                  <a:pt x="18169" y="57078"/>
                  <a:pt x="18215" y="57055"/>
                  <a:pt x="18169" y="56987"/>
                </a:cubicBezTo>
                <a:cubicBezTo>
                  <a:pt x="17987" y="56942"/>
                  <a:pt x="17760" y="56782"/>
                  <a:pt x="17737" y="56601"/>
                </a:cubicBezTo>
                <a:cubicBezTo>
                  <a:pt x="18033" y="56873"/>
                  <a:pt x="18215" y="56896"/>
                  <a:pt x="18419" y="57101"/>
                </a:cubicBezTo>
                <a:close/>
                <a:moveTo>
                  <a:pt x="25810" y="9392"/>
                </a:moveTo>
                <a:cubicBezTo>
                  <a:pt x="25833" y="9438"/>
                  <a:pt x="25901" y="9438"/>
                  <a:pt x="25969" y="9415"/>
                </a:cubicBezTo>
                <a:cubicBezTo>
                  <a:pt x="25810" y="9711"/>
                  <a:pt x="25605" y="9597"/>
                  <a:pt x="25378" y="9961"/>
                </a:cubicBezTo>
                <a:cubicBezTo>
                  <a:pt x="25332" y="9734"/>
                  <a:pt x="25150" y="10029"/>
                  <a:pt x="25037" y="10006"/>
                </a:cubicBezTo>
                <a:cubicBezTo>
                  <a:pt x="25059" y="10006"/>
                  <a:pt x="25082" y="9779"/>
                  <a:pt x="24946" y="9915"/>
                </a:cubicBezTo>
                <a:cubicBezTo>
                  <a:pt x="24900" y="10006"/>
                  <a:pt x="24809" y="10120"/>
                  <a:pt x="24650" y="10234"/>
                </a:cubicBezTo>
                <a:cubicBezTo>
                  <a:pt x="24491" y="10166"/>
                  <a:pt x="24809" y="9984"/>
                  <a:pt x="24900" y="9870"/>
                </a:cubicBezTo>
                <a:cubicBezTo>
                  <a:pt x="25014" y="9756"/>
                  <a:pt x="25059" y="9620"/>
                  <a:pt x="25196" y="9529"/>
                </a:cubicBezTo>
                <a:cubicBezTo>
                  <a:pt x="25287" y="9597"/>
                  <a:pt x="25173" y="9688"/>
                  <a:pt x="25173" y="9756"/>
                </a:cubicBezTo>
                <a:cubicBezTo>
                  <a:pt x="25469" y="9461"/>
                  <a:pt x="25219" y="9984"/>
                  <a:pt x="25492" y="9711"/>
                </a:cubicBezTo>
                <a:cubicBezTo>
                  <a:pt x="25423" y="9665"/>
                  <a:pt x="25719" y="9483"/>
                  <a:pt x="25810" y="9392"/>
                </a:cubicBezTo>
                <a:close/>
                <a:moveTo>
                  <a:pt x="569" y="33133"/>
                </a:moveTo>
                <a:cubicBezTo>
                  <a:pt x="455" y="33429"/>
                  <a:pt x="478" y="33883"/>
                  <a:pt x="318" y="33952"/>
                </a:cubicBezTo>
                <a:cubicBezTo>
                  <a:pt x="478" y="33156"/>
                  <a:pt x="546" y="32610"/>
                  <a:pt x="864" y="32382"/>
                </a:cubicBezTo>
                <a:cubicBezTo>
                  <a:pt x="796" y="32655"/>
                  <a:pt x="660" y="32815"/>
                  <a:pt x="569" y="33133"/>
                </a:cubicBezTo>
                <a:close/>
                <a:moveTo>
                  <a:pt x="19579" y="58238"/>
                </a:moveTo>
                <a:cubicBezTo>
                  <a:pt x="19943" y="58670"/>
                  <a:pt x="20534" y="59056"/>
                  <a:pt x="20921" y="59534"/>
                </a:cubicBezTo>
                <a:cubicBezTo>
                  <a:pt x="20443" y="59238"/>
                  <a:pt x="19875" y="58624"/>
                  <a:pt x="19374" y="58192"/>
                </a:cubicBezTo>
                <a:cubicBezTo>
                  <a:pt x="19443" y="58056"/>
                  <a:pt x="19147" y="57828"/>
                  <a:pt x="19193" y="57692"/>
                </a:cubicBezTo>
                <a:cubicBezTo>
                  <a:pt x="19397" y="57897"/>
                  <a:pt x="19397" y="58010"/>
                  <a:pt x="19579" y="58238"/>
                </a:cubicBezTo>
                <a:close/>
                <a:moveTo>
                  <a:pt x="19670" y="13190"/>
                </a:moveTo>
                <a:cubicBezTo>
                  <a:pt x="19761" y="13167"/>
                  <a:pt x="19829" y="13122"/>
                  <a:pt x="19898" y="13076"/>
                </a:cubicBezTo>
                <a:lnTo>
                  <a:pt x="20011" y="13235"/>
                </a:lnTo>
                <a:cubicBezTo>
                  <a:pt x="19920" y="13281"/>
                  <a:pt x="19852" y="13326"/>
                  <a:pt x="19784" y="13372"/>
                </a:cubicBezTo>
                <a:cubicBezTo>
                  <a:pt x="19693" y="13258"/>
                  <a:pt x="19852" y="13213"/>
                  <a:pt x="19670" y="13190"/>
                </a:cubicBezTo>
                <a:close/>
                <a:moveTo>
                  <a:pt x="23945" y="60944"/>
                </a:moveTo>
                <a:cubicBezTo>
                  <a:pt x="23786" y="60876"/>
                  <a:pt x="23627" y="60807"/>
                  <a:pt x="23468" y="60716"/>
                </a:cubicBezTo>
                <a:cubicBezTo>
                  <a:pt x="23377" y="60512"/>
                  <a:pt x="24150" y="60898"/>
                  <a:pt x="23945" y="60944"/>
                </a:cubicBezTo>
                <a:close/>
                <a:moveTo>
                  <a:pt x="24514" y="61285"/>
                </a:moveTo>
                <a:cubicBezTo>
                  <a:pt x="25128" y="61512"/>
                  <a:pt x="24536" y="61603"/>
                  <a:pt x="24127" y="61399"/>
                </a:cubicBezTo>
                <a:cubicBezTo>
                  <a:pt x="24127" y="61217"/>
                  <a:pt x="24809" y="61581"/>
                  <a:pt x="24514" y="61285"/>
                </a:cubicBezTo>
                <a:close/>
                <a:moveTo>
                  <a:pt x="21648" y="13122"/>
                </a:moveTo>
                <a:cubicBezTo>
                  <a:pt x="21853" y="13031"/>
                  <a:pt x="22126" y="12667"/>
                  <a:pt x="22012" y="12872"/>
                </a:cubicBezTo>
                <a:cubicBezTo>
                  <a:pt x="21921" y="13122"/>
                  <a:pt x="21535" y="13281"/>
                  <a:pt x="21307" y="13281"/>
                </a:cubicBezTo>
                <a:cubicBezTo>
                  <a:pt x="21194" y="13508"/>
                  <a:pt x="20989" y="13645"/>
                  <a:pt x="20693" y="13645"/>
                </a:cubicBezTo>
                <a:cubicBezTo>
                  <a:pt x="21103" y="13463"/>
                  <a:pt x="20989" y="13304"/>
                  <a:pt x="21307" y="13099"/>
                </a:cubicBezTo>
                <a:cubicBezTo>
                  <a:pt x="21421" y="13122"/>
                  <a:pt x="21489" y="13213"/>
                  <a:pt x="21648" y="13122"/>
                </a:cubicBezTo>
                <a:close/>
                <a:moveTo>
                  <a:pt x="21012" y="59125"/>
                </a:moveTo>
                <a:cubicBezTo>
                  <a:pt x="21239" y="59352"/>
                  <a:pt x="21285" y="59261"/>
                  <a:pt x="21444" y="59375"/>
                </a:cubicBezTo>
                <a:cubicBezTo>
                  <a:pt x="21467" y="59238"/>
                  <a:pt x="21012" y="58943"/>
                  <a:pt x="21012" y="59125"/>
                </a:cubicBezTo>
                <a:close/>
                <a:moveTo>
                  <a:pt x="20125" y="58488"/>
                </a:moveTo>
                <a:cubicBezTo>
                  <a:pt x="20193" y="58306"/>
                  <a:pt x="20398" y="58670"/>
                  <a:pt x="20534" y="58761"/>
                </a:cubicBezTo>
                <a:cubicBezTo>
                  <a:pt x="20580" y="58784"/>
                  <a:pt x="20511" y="58602"/>
                  <a:pt x="20534" y="58624"/>
                </a:cubicBezTo>
                <a:cubicBezTo>
                  <a:pt x="20807" y="58738"/>
                  <a:pt x="20784" y="58874"/>
                  <a:pt x="20966" y="58874"/>
                </a:cubicBezTo>
                <a:cubicBezTo>
                  <a:pt x="21012" y="58874"/>
                  <a:pt x="21080" y="58874"/>
                  <a:pt x="21012" y="58806"/>
                </a:cubicBezTo>
                <a:cubicBezTo>
                  <a:pt x="20921" y="58647"/>
                  <a:pt x="20853" y="58761"/>
                  <a:pt x="20807" y="58738"/>
                </a:cubicBezTo>
                <a:cubicBezTo>
                  <a:pt x="20716" y="58693"/>
                  <a:pt x="20602" y="58533"/>
                  <a:pt x="20534" y="58488"/>
                </a:cubicBezTo>
                <a:cubicBezTo>
                  <a:pt x="20489" y="58442"/>
                  <a:pt x="20375" y="58579"/>
                  <a:pt x="20239" y="58351"/>
                </a:cubicBezTo>
                <a:cubicBezTo>
                  <a:pt x="20148" y="58329"/>
                  <a:pt x="19875" y="58465"/>
                  <a:pt x="19852" y="58238"/>
                </a:cubicBezTo>
                <a:cubicBezTo>
                  <a:pt x="20102" y="58261"/>
                  <a:pt x="19306" y="57851"/>
                  <a:pt x="19488" y="57783"/>
                </a:cubicBezTo>
                <a:cubicBezTo>
                  <a:pt x="19716" y="57942"/>
                  <a:pt x="19988" y="58215"/>
                  <a:pt x="20148" y="58192"/>
                </a:cubicBezTo>
                <a:cubicBezTo>
                  <a:pt x="20148" y="58101"/>
                  <a:pt x="20102" y="58056"/>
                  <a:pt x="20239" y="58079"/>
                </a:cubicBezTo>
                <a:cubicBezTo>
                  <a:pt x="20466" y="58420"/>
                  <a:pt x="20602" y="58351"/>
                  <a:pt x="20830" y="58579"/>
                </a:cubicBezTo>
                <a:cubicBezTo>
                  <a:pt x="21285" y="58965"/>
                  <a:pt x="21717" y="59579"/>
                  <a:pt x="22353" y="60080"/>
                </a:cubicBezTo>
                <a:lnTo>
                  <a:pt x="22285" y="60148"/>
                </a:lnTo>
                <a:cubicBezTo>
                  <a:pt x="22058" y="59921"/>
                  <a:pt x="21694" y="59875"/>
                  <a:pt x="21626" y="59648"/>
                </a:cubicBezTo>
                <a:cubicBezTo>
                  <a:pt x="21739" y="59739"/>
                  <a:pt x="21785" y="59625"/>
                  <a:pt x="21603" y="59511"/>
                </a:cubicBezTo>
                <a:cubicBezTo>
                  <a:pt x="21489" y="59420"/>
                  <a:pt x="21489" y="59534"/>
                  <a:pt x="21512" y="59625"/>
                </a:cubicBezTo>
                <a:cubicBezTo>
                  <a:pt x="21057" y="59261"/>
                  <a:pt x="20693" y="59011"/>
                  <a:pt x="20125" y="58488"/>
                </a:cubicBezTo>
                <a:close/>
                <a:moveTo>
                  <a:pt x="23377" y="60876"/>
                </a:moveTo>
                <a:cubicBezTo>
                  <a:pt x="23058" y="60762"/>
                  <a:pt x="23127" y="60807"/>
                  <a:pt x="22990" y="60671"/>
                </a:cubicBezTo>
                <a:cubicBezTo>
                  <a:pt x="22785" y="60466"/>
                  <a:pt x="22331" y="60330"/>
                  <a:pt x="22353" y="60080"/>
                </a:cubicBezTo>
                <a:cubicBezTo>
                  <a:pt x="22399" y="60148"/>
                  <a:pt x="23695" y="60694"/>
                  <a:pt x="23377" y="60876"/>
                </a:cubicBezTo>
                <a:close/>
                <a:moveTo>
                  <a:pt x="21262" y="58511"/>
                </a:moveTo>
                <a:cubicBezTo>
                  <a:pt x="20239" y="57647"/>
                  <a:pt x="18965" y="56441"/>
                  <a:pt x="17987" y="55464"/>
                </a:cubicBezTo>
                <a:cubicBezTo>
                  <a:pt x="18556" y="55782"/>
                  <a:pt x="19443" y="56919"/>
                  <a:pt x="19829" y="56964"/>
                </a:cubicBezTo>
                <a:cubicBezTo>
                  <a:pt x="20011" y="57146"/>
                  <a:pt x="20011" y="57419"/>
                  <a:pt x="20239" y="57374"/>
                </a:cubicBezTo>
                <a:cubicBezTo>
                  <a:pt x="20193" y="57237"/>
                  <a:pt x="20057" y="57078"/>
                  <a:pt x="19875" y="56896"/>
                </a:cubicBezTo>
                <a:cubicBezTo>
                  <a:pt x="19738" y="56851"/>
                  <a:pt x="19625" y="56919"/>
                  <a:pt x="19374" y="56623"/>
                </a:cubicBezTo>
                <a:cubicBezTo>
                  <a:pt x="19238" y="56328"/>
                  <a:pt x="19647" y="56782"/>
                  <a:pt x="19716" y="56805"/>
                </a:cubicBezTo>
                <a:cubicBezTo>
                  <a:pt x="19738" y="56805"/>
                  <a:pt x="19784" y="56691"/>
                  <a:pt x="19807" y="56691"/>
                </a:cubicBezTo>
                <a:cubicBezTo>
                  <a:pt x="20011" y="56805"/>
                  <a:pt x="20170" y="57101"/>
                  <a:pt x="20398" y="57192"/>
                </a:cubicBezTo>
                <a:cubicBezTo>
                  <a:pt x="20466" y="57305"/>
                  <a:pt x="20284" y="57328"/>
                  <a:pt x="20398" y="57465"/>
                </a:cubicBezTo>
                <a:cubicBezTo>
                  <a:pt x="20511" y="57374"/>
                  <a:pt x="20762" y="57669"/>
                  <a:pt x="20762" y="57783"/>
                </a:cubicBezTo>
                <a:cubicBezTo>
                  <a:pt x="20602" y="57669"/>
                  <a:pt x="20375" y="57351"/>
                  <a:pt x="20352" y="57533"/>
                </a:cubicBezTo>
                <a:cubicBezTo>
                  <a:pt x="20421" y="57783"/>
                  <a:pt x="21171" y="58261"/>
                  <a:pt x="21262" y="58511"/>
                </a:cubicBezTo>
                <a:close/>
                <a:moveTo>
                  <a:pt x="20693" y="13145"/>
                </a:moveTo>
                <a:cubicBezTo>
                  <a:pt x="20898" y="13258"/>
                  <a:pt x="20170" y="13690"/>
                  <a:pt x="20148" y="13463"/>
                </a:cubicBezTo>
                <a:cubicBezTo>
                  <a:pt x="20398" y="13395"/>
                  <a:pt x="20489" y="13326"/>
                  <a:pt x="20693" y="13145"/>
                </a:cubicBezTo>
                <a:close/>
                <a:moveTo>
                  <a:pt x="22103" y="12349"/>
                </a:moveTo>
                <a:cubicBezTo>
                  <a:pt x="22217" y="12462"/>
                  <a:pt x="21967" y="12599"/>
                  <a:pt x="22012" y="12690"/>
                </a:cubicBezTo>
                <a:cubicBezTo>
                  <a:pt x="21717" y="12826"/>
                  <a:pt x="21694" y="12985"/>
                  <a:pt x="21467" y="13008"/>
                </a:cubicBezTo>
                <a:cubicBezTo>
                  <a:pt x="21489" y="12872"/>
                  <a:pt x="22012" y="12667"/>
                  <a:pt x="22012" y="12531"/>
                </a:cubicBezTo>
                <a:cubicBezTo>
                  <a:pt x="21876" y="12690"/>
                  <a:pt x="21603" y="12712"/>
                  <a:pt x="21808" y="12553"/>
                </a:cubicBezTo>
                <a:cubicBezTo>
                  <a:pt x="21944" y="12644"/>
                  <a:pt x="21944" y="12417"/>
                  <a:pt x="22103" y="12349"/>
                </a:cubicBezTo>
                <a:close/>
                <a:moveTo>
                  <a:pt x="22581" y="11803"/>
                </a:moveTo>
                <a:cubicBezTo>
                  <a:pt x="22558" y="11553"/>
                  <a:pt x="22285" y="11826"/>
                  <a:pt x="22149" y="11803"/>
                </a:cubicBezTo>
                <a:cubicBezTo>
                  <a:pt x="22240" y="11735"/>
                  <a:pt x="22240" y="11666"/>
                  <a:pt x="22399" y="11575"/>
                </a:cubicBezTo>
                <a:cubicBezTo>
                  <a:pt x="22490" y="11553"/>
                  <a:pt x="22717" y="11666"/>
                  <a:pt x="22581" y="11803"/>
                </a:cubicBezTo>
                <a:close/>
                <a:moveTo>
                  <a:pt x="23354" y="11212"/>
                </a:moveTo>
                <a:cubicBezTo>
                  <a:pt x="23195" y="11234"/>
                  <a:pt x="22490" y="11780"/>
                  <a:pt x="23081" y="11303"/>
                </a:cubicBezTo>
                <a:cubicBezTo>
                  <a:pt x="23218" y="11166"/>
                  <a:pt x="23127" y="11098"/>
                  <a:pt x="23377" y="10961"/>
                </a:cubicBezTo>
                <a:cubicBezTo>
                  <a:pt x="23422" y="10916"/>
                  <a:pt x="23490" y="10893"/>
                  <a:pt x="23536" y="10848"/>
                </a:cubicBezTo>
                <a:cubicBezTo>
                  <a:pt x="23627" y="10939"/>
                  <a:pt x="23399" y="11098"/>
                  <a:pt x="23354" y="11212"/>
                </a:cubicBezTo>
                <a:close/>
                <a:moveTo>
                  <a:pt x="21535" y="12167"/>
                </a:moveTo>
                <a:cubicBezTo>
                  <a:pt x="21603" y="12030"/>
                  <a:pt x="21899" y="11826"/>
                  <a:pt x="21944" y="12008"/>
                </a:cubicBezTo>
                <a:cubicBezTo>
                  <a:pt x="21785" y="12121"/>
                  <a:pt x="21603" y="12235"/>
                  <a:pt x="21535" y="12167"/>
                </a:cubicBezTo>
                <a:close/>
                <a:moveTo>
                  <a:pt x="24969" y="10325"/>
                </a:moveTo>
                <a:cubicBezTo>
                  <a:pt x="25150" y="10416"/>
                  <a:pt x="25196" y="10416"/>
                  <a:pt x="25332" y="10461"/>
                </a:cubicBezTo>
                <a:cubicBezTo>
                  <a:pt x="25401" y="10370"/>
                  <a:pt x="25514" y="10279"/>
                  <a:pt x="25492" y="10234"/>
                </a:cubicBezTo>
                <a:cubicBezTo>
                  <a:pt x="25310" y="10325"/>
                  <a:pt x="25196" y="10120"/>
                  <a:pt x="25014" y="10234"/>
                </a:cubicBezTo>
                <a:cubicBezTo>
                  <a:pt x="25378" y="9915"/>
                  <a:pt x="25560" y="10211"/>
                  <a:pt x="25855" y="10097"/>
                </a:cubicBezTo>
                <a:cubicBezTo>
                  <a:pt x="25924" y="10052"/>
                  <a:pt x="25992" y="9984"/>
                  <a:pt x="26037" y="10006"/>
                </a:cubicBezTo>
                <a:cubicBezTo>
                  <a:pt x="25810" y="10143"/>
                  <a:pt x="25787" y="10302"/>
                  <a:pt x="25651" y="10416"/>
                </a:cubicBezTo>
                <a:cubicBezTo>
                  <a:pt x="25492" y="10575"/>
                  <a:pt x="25310" y="10529"/>
                  <a:pt x="25150" y="10802"/>
                </a:cubicBezTo>
                <a:cubicBezTo>
                  <a:pt x="24923" y="10734"/>
                  <a:pt x="25196" y="10575"/>
                  <a:pt x="25105" y="10484"/>
                </a:cubicBezTo>
                <a:cubicBezTo>
                  <a:pt x="24969" y="10507"/>
                  <a:pt x="25014" y="10666"/>
                  <a:pt x="25014" y="10666"/>
                </a:cubicBezTo>
                <a:cubicBezTo>
                  <a:pt x="24696" y="10939"/>
                  <a:pt x="24264" y="10961"/>
                  <a:pt x="23945" y="11371"/>
                </a:cubicBezTo>
                <a:cubicBezTo>
                  <a:pt x="24059" y="11507"/>
                  <a:pt x="23741" y="11735"/>
                  <a:pt x="23490" y="11939"/>
                </a:cubicBezTo>
                <a:cubicBezTo>
                  <a:pt x="23399" y="11894"/>
                  <a:pt x="23536" y="11803"/>
                  <a:pt x="23536" y="11735"/>
                </a:cubicBezTo>
                <a:cubicBezTo>
                  <a:pt x="23240" y="12008"/>
                  <a:pt x="22876" y="12553"/>
                  <a:pt x="22444" y="12690"/>
                </a:cubicBezTo>
                <a:cubicBezTo>
                  <a:pt x="22535" y="12508"/>
                  <a:pt x="22763" y="12349"/>
                  <a:pt x="23013" y="12235"/>
                </a:cubicBezTo>
                <a:cubicBezTo>
                  <a:pt x="23127" y="12008"/>
                  <a:pt x="23058" y="11803"/>
                  <a:pt x="23490" y="11530"/>
                </a:cubicBezTo>
                <a:cubicBezTo>
                  <a:pt x="23627" y="11462"/>
                  <a:pt x="23627" y="11666"/>
                  <a:pt x="23763" y="11553"/>
                </a:cubicBezTo>
                <a:cubicBezTo>
                  <a:pt x="23627" y="11462"/>
                  <a:pt x="23877" y="11325"/>
                  <a:pt x="23832" y="11212"/>
                </a:cubicBezTo>
                <a:cubicBezTo>
                  <a:pt x="23763" y="11303"/>
                  <a:pt x="23377" y="11530"/>
                  <a:pt x="23581" y="11348"/>
                </a:cubicBezTo>
                <a:cubicBezTo>
                  <a:pt x="23832" y="11166"/>
                  <a:pt x="24059" y="10961"/>
                  <a:pt x="24286" y="10780"/>
                </a:cubicBezTo>
                <a:cubicBezTo>
                  <a:pt x="24400" y="10711"/>
                  <a:pt x="24423" y="10916"/>
                  <a:pt x="24536" y="10802"/>
                </a:cubicBezTo>
                <a:cubicBezTo>
                  <a:pt x="24741" y="10575"/>
                  <a:pt x="24718" y="10643"/>
                  <a:pt x="24923" y="10552"/>
                </a:cubicBezTo>
                <a:cubicBezTo>
                  <a:pt x="24878" y="10484"/>
                  <a:pt x="24809" y="10438"/>
                  <a:pt x="24969" y="10325"/>
                </a:cubicBezTo>
                <a:close/>
                <a:moveTo>
                  <a:pt x="20807" y="12690"/>
                </a:moveTo>
                <a:lnTo>
                  <a:pt x="20443" y="12917"/>
                </a:lnTo>
                <a:cubicBezTo>
                  <a:pt x="20261" y="12781"/>
                  <a:pt x="20739" y="12553"/>
                  <a:pt x="20807" y="12690"/>
                </a:cubicBezTo>
                <a:close/>
                <a:moveTo>
                  <a:pt x="21035" y="13167"/>
                </a:moveTo>
                <a:cubicBezTo>
                  <a:pt x="20853" y="13054"/>
                  <a:pt x="21262" y="12963"/>
                  <a:pt x="21353" y="12849"/>
                </a:cubicBezTo>
                <a:cubicBezTo>
                  <a:pt x="21398" y="12826"/>
                  <a:pt x="21262" y="12735"/>
                  <a:pt x="21444" y="12667"/>
                </a:cubicBezTo>
                <a:cubicBezTo>
                  <a:pt x="21489" y="12735"/>
                  <a:pt x="21603" y="12622"/>
                  <a:pt x="21648" y="12644"/>
                </a:cubicBezTo>
                <a:cubicBezTo>
                  <a:pt x="21535" y="12826"/>
                  <a:pt x="21353" y="13008"/>
                  <a:pt x="21035" y="13167"/>
                </a:cubicBezTo>
                <a:close/>
                <a:moveTo>
                  <a:pt x="20148" y="13145"/>
                </a:moveTo>
                <a:cubicBezTo>
                  <a:pt x="20352" y="12985"/>
                  <a:pt x="20011" y="13145"/>
                  <a:pt x="20011" y="13054"/>
                </a:cubicBezTo>
                <a:lnTo>
                  <a:pt x="20239" y="12917"/>
                </a:lnTo>
                <a:cubicBezTo>
                  <a:pt x="20239" y="13076"/>
                  <a:pt x="20443" y="12917"/>
                  <a:pt x="20489" y="12985"/>
                </a:cubicBezTo>
                <a:cubicBezTo>
                  <a:pt x="20375" y="13054"/>
                  <a:pt x="20216" y="13167"/>
                  <a:pt x="20148" y="1314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18"/>
          <p:cNvSpPr/>
          <p:nvPr/>
        </p:nvSpPr>
        <p:spPr>
          <a:xfrm>
            <a:off x="195824" y="1379380"/>
            <a:ext cx="814875" cy="777735"/>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18"/>
          <p:cNvSpPr/>
          <p:nvPr/>
        </p:nvSpPr>
        <p:spPr>
          <a:xfrm>
            <a:off x="206077" y="1538344"/>
            <a:ext cx="9197" cy="9197"/>
          </a:xfrm>
          <a:custGeom>
            <a:avLst/>
            <a:gdLst/>
            <a:ahLst/>
            <a:cxnLst/>
            <a:rect l="l" t="t" r="r" b="b"/>
            <a:pathLst>
              <a:path w="183" h="183" extrusionOk="0">
                <a:moveTo>
                  <a:pt x="92" y="1"/>
                </a:moveTo>
                <a:lnTo>
                  <a:pt x="92" y="1"/>
                </a:lnTo>
                <a:cubicBezTo>
                  <a:pt x="1" y="160"/>
                  <a:pt x="115" y="137"/>
                  <a:pt x="183" y="183"/>
                </a:cubicBezTo>
                <a:lnTo>
                  <a:pt x="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18"/>
          <p:cNvSpPr/>
          <p:nvPr/>
        </p:nvSpPr>
        <p:spPr>
          <a:xfrm>
            <a:off x="828969" y="1386365"/>
            <a:ext cx="1156" cy="1206"/>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18"/>
          <p:cNvSpPr/>
          <p:nvPr/>
        </p:nvSpPr>
        <p:spPr>
          <a:xfrm>
            <a:off x="904406" y="1563522"/>
            <a:ext cx="4573" cy="4624"/>
          </a:xfrm>
          <a:custGeom>
            <a:avLst/>
            <a:gdLst/>
            <a:ahLst/>
            <a:cxnLst/>
            <a:rect l="l" t="t" r="r" b="b"/>
            <a:pathLst>
              <a:path w="91" h="92" extrusionOk="0">
                <a:moveTo>
                  <a:pt x="0" y="0"/>
                </a:moveTo>
                <a:lnTo>
                  <a:pt x="0" y="0"/>
                </a:lnTo>
                <a:cubicBezTo>
                  <a:pt x="0" y="14"/>
                  <a:pt x="9" y="29"/>
                  <a:pt x="33" y="49"/>
                </a:cubicBezTo>
                <a:lnTo>
                  <a:pt x="33" y="49"/>
                </a:lnTo>
                <a:cubicBezTo>
                  <a:pt x="20" y="34"/>
                  <a:pt x="8" y="17"/>
                  <a:pt x="0" y="0"/>
                </a:cubicBezTo>
                <a:close/>
                <a:moveTo>
                  <a:pt x="33" y="49"/>
                </a:moveTo>
                <a:cubicBezTo>
                  <a:pt x="53" y="73"/>
                  <a:pt x="77" y="91"/>
                  <a:pt x="91" y="91"/>
                </a:cubicBezTo>
                <a:cubicBezTo>
                  <a:pt x="66" y="74"/>
                  <a:pt x="46" y="60"/>
                  <a:pt x="33" y="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18"/>
          <p:cNvSpPr/>
          <p:nvPr/>
        </p:nvSpPr>
        <p:spPr>
          <a:xfrm>
            <a:off x="474654" y="1373047"/>
            <a:ext cx="3166" cy="3066"/>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18"/>
          <p:cNvSpPr/>
          <p:nvPr/>
        </p:nvSpPr>
        <p:spPr>
          <a:xfrm>
            <a:off x="137525" y="1339526"/>
            <a:ext cx="833169" cy="874330"/>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8"/>
          <p:cNvSpPr/>
          <p:nvPr/>
        </p:nvSpPr>
        <p:spPr>
          <a:xfrm>
            <a:off x="215223" y="1547489"/>
            <a:ext cx="1206" cy="2362"/>
          </a:xfrm>
          <a:custGeom>
            <a:avLst/>
            <a:gdLst/>
            <a:ahLst/>
            <a:cxnLst/>
            <a:rect l="l" t="t" r="r" b="b"/>
            <a:pathLst>
              <a:path w="24" h="47" extrusionOk="0">
                <a:moveTo>
                  <a:pt x="1" y="1"/>
                </a:moveTo>
                <a:lnTo>
                  <a:pt x="1" y="46"/>
                </a:lnTo>
                <a:lnTo>
                  <a:pt x="24" y="24"/>
                </a:lnTo>
                <a:cubicBezTo>
                  <a:pt x="1" y="24"/>
                  <a:pt x="1" y="2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83"/>
        <p:cNvGrpSpPr/>
        <p:nvPr/>
      </p:nvGrpSpPr>
      <p:grpSpPr>
        <a:xfrm>
          <a:off x="0" y="0"/>
          <a:ext cx="0" cy="0"/>
          <a:chOff x="0" y="0"/>
          <a:chExt cx="0" cy="0"/>
        </a:xfrm>
      </p:grpSpPr>
      <p:sp>
        <p:nvSpPr>
          <p:cNvPr id="184" name="Google Shape;184;p19"/>
          <p:cNvSpPr txBox="1">
            <a:spLocks noGrp="1"/>
          </p:cNvSpPr>
          <p:nvPr>
            <p:ph type="subTitle" idx="1"/>
          </p:nvPr>
        </p:nvSpPr>
        <p:spPr>
          <a:xfrm>
            <a:off x="6241175" y="2343600"/>
            <a:ext cx="1832100" cy="36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5" name="Google Shape;185;p19"/>
          <p:cNvSpPr txBox="1">
            <a:spLocks noGrp="1"/>
          </p:cNvSpPr>
          <p:nvPr>
            <p:ph type="subTitle" idx="2"/>
          </p:nvPr>
        </p:nvSpPr>
        <p:spPr>
          <a:xfrm>
            <a:off x="6241175" y="1865476"/>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86" name="Google Shape;186;p19"/>
          <p:cNvSpPr txBox="1">
            <a:spLocks noGrp="1"/>
          </p:cNvSpPr>
          <p:nvPr>
            <p:ph type="subTitle" idx="3"/>
          </p:nvPr>
        </p:nvSpPr>
        <p:spPr>
          <a:xfrm>
            <a:off x="1070825" y="4137300"/>
            <a:ext cx="1832100" cy="4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7" name="Google Shape;187;p19"/>
          <p:cNvSpPr txBox="1">
            <a:spLocks noGrp="1"/>
          </p:cNvSpPr>
          <p:nvPr>
            <p:ph type="subTitle" idx="4"/>
          </p:nvPr>
        </p:nvSpPr>
        <p:spPr>
          <a:xfrm>
            <a:off x="1070850" y="3711613"/>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88" name="Google Shape;188;p19"/>
          <p:cNvSpPr txBox="1">
            <a:spLocks noGrp="1"/>
          </p:cNvSpPr>
          <p:nvPr>
            <p:ph type="subTitle" idx="5"/>
          </p:nvPr>
        </p:nvSpPr>
        <p:spPr>
          <a:xfrm>
            <a:off x="3655950" y="4137300"/>
            <a:ext cx="1832100" cy="4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9" name="Google Shape;189;p19"/>
          <p:cNvSpPr txBox="1">
            <a:spLocks noGrp="1"/>
          </p:cNvSpPr>
          <p:nvPr>
            <p:ph type="subTitle" idx="6"/>
          </p:nvPr>
        </p:nvSpPr>
        <p:spPr>
          <a:xfrm>
            <a:off x="3655950" y="3711613"/>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90" name="Google Shape;190;p19"/>
          <p:cNvSpPr txBox="1">
            <a:spLocks noGrp="1"/>
          </p:cNvSpPr>
          <p:nvPr>
            <p:ph type="subTitle" idx="7"/>
          </p:nvPr>
        </p:nvSpPr>
        <p:spPr>
          <a:xfrm>
            <a:off x="6241175" y="4137300"/>
            <a:ext cx="1832100" cy="4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91" name="Google Shape;191;p19"/>
          <p:cNvSpPr txBox="1">
            <a:spLocks noGrp="1"/>
          </p:cNvSpPr>
          <p:nvPr>
            <p:ph type="subTitle" idx="8"/>
          </p:nvPr>
        </p:nvSpPr>
        <p:spPr>
          <a:xfrm>
            <a:off x="6241175" y="3711613"/>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92" name="Google Shape;192;p19"/>
          <p:cNvSpPr txBox="1">
            <a:spLocks noGrp="1"/>
          </p:cNvSpPr>
          <p:nvPr>
            <p:ph type="subTitle" idx="9"/>
          </p:nvPr>
        </p:nvSpPr>
        <p:spPr>
          <a:xfrm>
            <a:off x="3655950" y="2343600"/>
            <a:ext cx="1832100" cy="36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93" name="Google Shape;193;p19"/>
          <p:cNvSpPr txBox="1">
            <a:spLocks noGrp="1"/>
          </p:cNvSpPr>
          <p:nvPr>
            <p:ph type="subTitle" idx="13"/>
          </p:nvPr>
        </p:nvSpPr>
        <p:spPr>
          <a:xfrm>
            <a:off x="3655950" y="1865476"/>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94" name="Google Shape;194;p19"/>
          <p:cNvSpPr txBox="1">
            <a:spLocks noGrp="1"/>
          </p:cNvSpPr>
          <p:nvPr>
            <p:ph type="subTitle" idx="14"/>
          </p:nvPr>
        </p:nvSpPr>
        <p:spPr>
          <a:xfrm>
            <a:off x="1070725" y="2343600"/>
            <a:ext cx="1832100" cy="36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95" name="Google Shape;195;p19"/>
          <p:cNvSpPr txBox="1">
            <a:spLocks noGrp="1"/>
          </p:cNvSpPr>
          <p:nvPr>
            <p:ph type="subTitle" idx="15"/>
          </p:nvPr>
        </p:nvSpPr>
        <p:spPr>
          <a:xfrm>
            <a:off x="1070775" y="1865476"/>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96" name="Google Shape;196;p19"/>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7" name="Google Shape;197;p19"/>
          <p:cNvSpPr/>
          <p:nvPr/>
        </p:nvSpPr>
        <p:spPr>
          <a:xfrm rot="-7200044">
            <a:off x="-1160364" y="3524602"/>
            <a:ext cx="2728740" cy="1474718"/>
          </a:xfrm>
          <a:custGeom>
            <a:avLst/>
            <a:gdLst/>
            <a:ahLst/>
            <a:cxnLst/>
            <a:rect l="l" t="t" r="r" b="b"/>
            <a:pathLst>
              <a:path w="109152" h="58990" extrusionOk="0">
                <a:moveTo>
                  <a:pt x="20057" y="1"/>
                </a:moveTo>
                <a:cubicBezTo>
                  <a:pt x="16168" y="3844"/>
                  <a:pt x="12416" y="7755"/>
                  <a:pt x="8823" y="11735"/>
                </a:cubicBezTo>
                <a:cubicBezTo>
                  <a:pt x="6117" y="14691"/>
                  <a:pt x="2092" y="17397"/>
                  <a:pt x="1433" y="21286"/>
                </a:cubicBezTo>
                <a:cubicBezTo>
                  <a:pt x="0" y="29654"/>
                  <a:pt x="16418" y="37795"/>
                  <a:pt x="32109" y="43662"/>
                </a:cubicBezTo>
                <a:cubicBezTo>
                  <a:pt x="43001" y="47755"/>
                  <a:pt x="54007" y="51848"/>
                  <a:pt x="64718" y="54827"/>
                </a:cubicBezTo>
                <a:cubicBezTo>
                  <a:pt x="73652" y="57312"/>
                  <a:pt x="82491" y="58990"/>
                  <a:pt x="89638" y="58990"/>
                </a:cubicBezTo>
                <a:cubicBezTo>
                  <a:pt x="91059" y="58990"/>
                  <a:pt x="92414" y="58923"/>
                  <a:pt x="93689" y="58784"/>
                </a:cubicBezTo>
                <a:cubicBezTo>
                  <a:pt x="104126" y="57669"/>
                  <a:pt x="108015" y="51825"/>
                  <a:pt x="108924" y="45231"/>
                </a:cubicBezTo>
                <a:cubicBezTo>
                  <a:pt x="109152" y="43548"/>
                  <a:pt x="109152" y="41615"/>
                  <a:pt x="106923" y="39364"/>
                </a:cubicBezTo>
                <a:cubicBezTo>
                  <a:pt x="104285" y="36680"/>
                  <a:pt x="99374" y="34384"/>
                  <a:pt x="94894" y="32405"/>
                </a:cubicBezTo>
                <a:cubicBezTo>
                  <a:pt x="70062" y="21331"/>
                  <a:pt x="45116" y="10530"/>
                  <a:pt x="20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9"/>
          <p:cNvSpPr/>
          <p:nvPr/>
        </p:nvSpPr>
        <p:spPr>
          <a:xfrm rot="5400000" flipH="1">
            <a:off x="8116942" y="514100"/>
            <a:ext cx="1999362" cy="1288405"/>
          </a:xfrm>
          <a:custGeom>
            <a:avLst/>
            <a:gdLst/>
            <a:ahLst/>
            <a:cxnLst/>
            <a:rect l="l" t="t" r="r" b="b"/>
            <a:pathLst>
              <a:path w="52121" h="33585" extrusionOk="0">
                <a:moveTo>
                  <a:pt x="9549" y="1"/>
                </a:moveTo>
                <a:cubicBezTo>
                  <a:pt x="6778" y="1"/>
                  <a:pt x="5169" y="1483"/>
                  <a:pt x="3775" y="3848"/>
                </a:cubicBezTo>
                <a:cubicBezTo>
                  <a:pt x="1" y="10260"/>
                  <a:pt x="705" y="16991"/>
                  <a:pt x="2388" y="23677"/>
                </a:cubicBezTo>
                <a:cubicBezTo>
                  <a:pt x="3230" y="27065"/>
                  <a:pt x="5344" y="29953"/>
                  <a:pt x="9097" y="30749"/>
                </a:cubicBezTo>
                <a:cubicBezTo>
                  <a:pt x="14440" y="31863"/>
                  <a:pt x="19716" y="33387"/>
                  <a:pt x="25219" y="33569"/>
                </a:cubicBezTo>
                <a:cubicBezTo>
                  <a:pt x="25574" y="33580"/>
                  <a:pt x="25927" y="33585"/>
                  <a:pt x="26279" y="33585"/>
                </a:cubicBezTo>
                <a:cubicBezTo>
                  <a:pt x="33443" y="33585"/>
                  <a:pt x="40057" y="31406"/>
                  <a:pt x="46299" y="28111"/>
                </a:cubicBezTo>
                <a:cubicBezTo>
                  <a:pt x="51802" y="25201"/>
                  <a:pt x="52120" y="22108"/>
                  <a:pt x="47663" y="17742"/>
                </a:cubicBezTo>
                <a:cubicBezTo>
                  <a:pt x="46845" y="16969"/>
                  <a:pt x="45981" y="16218"/>
                  <a:pt x="45048" y="15582"/>
                </a:cubicBezTo>
                <a:cubicBezTo>
                  <a:pt x="36748" y="9828"/>
                  <a:pt x="27288" y="6304"/>
                  <a:pt x="18329" y="1847"/>
                </a:cubicBezTo>
                <a:cubicBezTo>
                  <a:pt x="15805" y="596"/>
                  <a:pt x="13031" y="278"/>
                  <a:pt x="10211" y="28"/>
                </a:cubicBezTo>
                <a:cubicBezTo>
                  <a:pt x="9983" y="10"/>
                  <a:pt x="9762" y="1"/>
                  <a:pt x="9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9"/>
          <p:cNvSpPr/>
          <p:nvPr/>
        </p:nvSpPr>
        <p:spPr>
          <a:xfrm>
            <a:off x="158913" y="2506700"/>
            <a:ext cx="301800" cy="24480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9"/>
          <p:cNvSpPr/>
          <p:nvPr/>
        </p:nvSpPr>
        <p:spPr>
          <a:xfrm>
            <a:off x="-136812" y="2157976"/>
            <a:ext cx="406350" cy="3381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9"/>
          <p:cNvSpPr/>
          <p:nvPr/>
        </p:nvSpPr>
        <p:spPr>
          <a:xfrm>
            <a:off x="329989" y="2239850"/>
            <a:ext cx="214850" cy="17452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9"/>
          <p:cNvSpPr/>
          <p:nvPr/>
        </p:nvSpPr>
        <p:spPr>
          <a:xfrm rot="-4603600" flipH="1">
            <a:off x="8770824" y="2586943"/>
            <a:ext cx="301804" cy="244804"/>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19"/>
          <p:cNvSpPr/>
          <p:nvPr/>
        </p:nvSpPr>
        <p:spPr>
          <a:xfrm rot="-4603600" flipH="1">
            <a:off x="8480450" y="2233983"/>
            <a:ext cx="406356" cy="33815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19"/>
          <p:cNvSpPr/>
          <p:nvPr/>
        </p:nvSpPr>
        <p:spPr>
          <a:xfrm rot="-4603600" flipH="1">
            <a:off x="8491087" y="2676947"/>
            <a:ext cx="214853" cy="174528"/>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5"/>
        <p:cNvGrpSpPr/>
        <p:nvPr/>
      </p:nvGrpSpPr>
      <p:grpSpPr>
        <a:xfrm>
          <a:off x="0" y="0"/>
          <a:ext cx="0" cy="0"/>
          <a:chOff x="0" y="0"/>
          <a:chExt cx="0" cy="0"/>
        </a:xfrm>
      </p:grpSpPr>
      <p:sp>
        <p:nvSpPr>
          <p:cNvPr id="206" name="Google Shape;206;p20"/>
          <p:cNvSpPr/>
          <p:nvPr/>
        </p:nvSpPr>
        <p:spPr>
          <a:xfrm rot="-414655">
            <a:off x="2107835" y="697639"/>
            <a:ext cx="5821735" cy="3658047"/>
          </a:xfrm>
          <a:custGeom>
            <a:avLst/>
            <a:gdLst/>
            <a:ahLst/>
            <a:cxnLst/>
            <a:rect l="l" t="t" r="r" b="b"/>
            <a:pathLst>
              <a:path w="52121" h="33585" extrusionOk="0">
                <a:moveTo>
                  <a:pt x="9549" y="1"/>
                </a:moveTo>
                <a:cubicBezTo>
                  <a:pt x="6778" y="1"/>
                  <a:pt x="5169" y="1483"/>
                  <a:pt x="3775" y="3848"/>
                </a:cubicBezTo>
                <a:cubicBezTo>
                  <a:pt x="1" y="10260"/>
                  <a:pt x="705" y="16991"/>
                  <a:pt x="2388" y="23677"/>
                </a:cubicBezTo>
                <a:cubicBezTo>
                  <a:pt x="3230" y="27065"/>
                  <a:pt x="5344" y="29953"/>
                  <a:pt x="9097" y="30749"/>
                </a:cubicBezTo>
                <a:cubicBezTo>
                  <a:pt x="14440" y="31863"/>
                  <a:pt x="19716" y="33387"/>
                  <a:pt x="25219" y="33569"/>
                </a:cubicBezTo>
                <a:cubicBezTo>
                  <a:pt x="25574" y="33580"/>
                  <a:pt x="25927" y="33585"/>
                  <a:pt x="26279" y="33585"/>
                </a:cubicBezTo>
                <a:cubicBezTo>
                  <a:pt x="33443" y="33585"/>
                  <a:pt x="40057" y="31406"/>
                  <a:pt x="46299" y="28111"/>
                </a:cubicBezTo>
                <a:cubicBezTo>
                  <a:pt x="51802" y="25201"/>
                  <a:pt x="52120" y="22108"/>
                  <a:pt x="47663" y="17742"/>
                </a:cubicBezTo>
                <a:cubicBezTo>
                  <a:pt x="46845" y="16969"/>
                  <a:pt x="45981" y="16218"/>
                  <a:pt x="45048" y="15582"/>
                </a:cubicBezTo>
                <a:cubicBezTo>
                  <a:pt x="36748" y="9828"/>
                  <a:pt x="27288" y="6304"/>
                  <a:pt x="18329" y="1847"/>
                </a:cubicBezTo>
                <a:cubicBezTo>
                  <a:pt x="15805" y="596"/>
                  <a:pt x="13031" y="278"/>
                  <a:pt x="10211" y="28"/>
                </a:cubicBezTo>
                <a:cubicBezTo>
                  <a:pt x="9983" y="10"/>
                  <a:pt x="9762" y="1"/>
                  <a:pt x="95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20"/>
          <p:cNvSpPr txBox="1">
            <a:spLocks noGrp="1"/>
          </p:cNvSpPr>
          <p:nvPr>
            <p:ph type="title"/>
          </p:nvPr>
        </p:nvSpPr>
        <p:spPr>
          <a:xfrm>
            <a:off x="3053550" y="3481900"/>
            <a:ext cx="3450000" cy="318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000"/>
              <a:buFont typeface="Margarine" panose="020B0604020202020204"/>
              <a:buNone/>
              <a:defRPr sz="3000">
                <a:latin typeface="Margarine" panose="020B0604020202020204"/>
                <a:ea typeface="Margarine" panose="020B0604020202020204"/>
                <a:cs typeface="Margarine" panose="020B0604020202020204"/>
                <a:sym typeface="Margarine" panose="020B0604020202020204"/>
              </a:defRPr>
            </a:lvl2pPr>
            <a:lvl3pPr lvl="2" algn="ctr" rtl="0">
              <a:spcBef>
                <a:spcPts val="0"/>
              </a:spcBef>
              <a:spcAft>
                <a:spcPts val="0"/>
              </a:spcAft>
              <a:buSzPts val="3000"/>
              <a:buFont typeface="Margarine" panose="020B0604020202020204"/>
              <a:buNone/>
              <a:defRPr sz="3000">
                <a:latin typeface="Margarine" panose="020B0604020202020204"/>
                <a:ea typeface="Margarine" panose="020B0604020202020204"/>
                <a:cs typeface="Margarine" panose="020B0604020202020204"/>
                <a:sym typeface="Margarine" panose="020B0604020202020204"/>
              </a:defRPr>
            </a:lvl3pPr>
            <a:lvl4pPr lvl="3" algn="ctr" rtl="0">
              <a:spcBef>
                <a:spcPts val="0"/>
              </a:spcBef>
              <a:spcAft>
                <a:spcPts val="0"/>
              </a:spcAft>
              <a:buSzPts val="3000"/>
              <a:buFont typeface="Margarine" panose="020B0604020202020204"/>
              <a:buNone/>
              <a:defRPr sz="3000">
                <a:latin typeface="Margarine" panose="020B0604020202020204"/>
                <a:ea typeface="Margarine" panose="020B0604020202020204"/>
                <a:cs typeface="Margarine" panose="020B0604020202020204"/>
                <a:sym typeface="Margarine" panose="020B0604020202020204"/>
              </a:defRPr>
            </a:lvl4pPr>
            <a:lvl5pPr lvl="4" algn="ctr" rtl="0">
              <a:spcBef>
                <a:spcPts val="0"/>
              </a:spcBef>
              <a:spcAft>
                <a:spcPts val="0"/>
              </a:spcAft>
              <a:buSzPts val="3000"/>
              <a:buFont typeface="Margarine" panose="020B0604020202020204"/>
              <a:buNone/>
              <a:defRPr sz="3000">
                <a:latin typeface="Margarine" panose="020B0604020202020204"/>
                <a:ea typeface="Margarine" panose="020B0604020202020204"/>
                <a:cs typeface="Margarine" panose="020B0604020202020204"/>
                <a:sym typeface="Margarine" panose="020B0604020202020204"/>
              </a:defRPr>
            </a:lvl5pPr>
            <a:lvl6pPr lvl="5" algn="ctr" rtl="0">
              <a:spcBef>
                <a:spcPts val="0"/>
              </a:spcBef>
              <a:spcAft>
                <a:spcPts val="0"/>
              </a:spcAft>
              <a:buSzPts val="3000"/>
              <a:buFont typeface="Margarine" panose="020B0604020202020204"/>
              <a:buNone/>
              <a:defRPr sz="3000">
                <a:latin typeface="Margarine" panose="020B0604020202020204"/>
                <a:ea typeface="Margarine" panose="020B0604020202020204"/>
                <a:cs typeface="Margarine" panose="020B0604020202020204"/>
                <a:sym typeface="Margarine" panose="020B0604020202020204"/>
              </a:defRPr>
            </a:lvl6pPr>
            <a:lvl7pPr lvl="6" algn="ctr" rtl="0">
              <a:spcBef>
                <a:spcPts val="0"/>
              </a:spcBef>
              <a:spcAft>
                <a:spcPts val="0"/>
              </a:spcAft>
              <a:buSzPts val="3000"/>
              <a:buFont typeface="Margarine" panose="020B0604020202020204"/>
              <a:buNone/>
              <a:defRPr sz="3000">
                <a:latin typeface="Margarine" panose="020B0604020202020204"/>
                <a:ea typeface="Margarine" panose="020B0604020202020204"/>
                <a:cs typeface="Margarine" panose="020B0604020202020204"/>
                <a:sym typeface="Margarine" panose="020B0604020202020204"/>
              </a:defRPr>
            </a:lvl7pPr>
            <a:lvl8pPr lvl="7" algn="ctr" rtl="0">
              <a:spcBef>
                <a:spcPts val="0"/>
              </a:spcBef>
              <a:spcAft>
                <a:spcPts val="0"/>
              </a:spcAft>
              <a:buSzPts val="3000"/>
              <a:buFont typeface="Margarine" panose="020B0604020202020204"/>
              <a:buNone/>
              <a:defRPr sz="3000">
                <a:latin typeface="Margarine" panose="020B0604020202020204"/>
                <a:ea typeface="Margarine" panose="020B0604020202020204"/>
                <a:cs typeface="Margarine" panose="020B0604020202020204"/>
                <a:sym typeface="Margarine" panose="020B0604020202020204"/>
              </a:defRPr>
            </a:lvl8pPr>
            <a:lvl9pPr lvl="8" algn="ctr" rtl="0">
              <a:spcBef>
                <a:spcPts val="0"/>
              </a:spcBef>
              <a:spcAft>
                <a:spcPts val="0"/>
              </a:spcAft>
              <a:buSzPts val="3000"/>
              <a:buFont typeface="Margarine" panose="020B0604020202020204"/>
              <a:buNone/>
              <a:defRPr sz="3000">
                <a:latin typeface="Margarine" panose="020B0604020202020204"/>
                <a:ea typeface="Margarine" panose="020B0604020202020204"/>
                <a:cs typeface="Margarine" panose="020B0604020202020204"/>
                <a:sym typeface="Margarine" panose="020B0604020202020204"/>
              </a:defRPr>
            </a:lvl9pPr>
          </a:lstStyle>
          <a:p>
            <a:endParaRPr/>
          </a:p>
        </p:txBody>
      </p:sp>
      <p:sp>
        <p:nvSpPr>
          <p:cNvPr id="208" name="Google Shape;208;p20"/>
          <p:cNvSpPr txBox="1">
            <a:spLocks noGrp="1"/>
          </p:cNvSpPr>
          <p:nvPr>
            <p:ph type="subTitle" idx="1"/>
          </p:nvPr>
        </p:nvSpPr>
        <p:spPr>
          <a:xfrm>
            <a:off x="2549400" y="2031750"/>
            <a:ext cx="4045200" cy="10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9" name="Google Shape;209;p20"/>
          <p:cNvSpPr/>
          <p:nvPr/>
        </p:nvSpPr>
        <p:spPr>
          <a:xfrm>
            <a:off x="1092300" y="3526722"/>
            <a:ext cx="1111186" cy="1060540"/>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20"/>
          <p:cNvSpPr/>
          <p:nvPr/>
        </p:nvSpPr>
        <p:spPr>
          <a:xfrm>
            <a:off x="2108079" y="3536249"/>
            <a:ext cx="1576" cy="1645"/>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20"/>
          <p:cNvSpPr/>
          <p:nvPr/>
        </p:nvSpPr>
        <p:spPr>
          <a:xfrm>
            <a:off x="1624920" y="3518088"/>
            <a:ext cx="4318" cy="4180"/>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20"/>
          <p:cNvSpPr/>
          <p:nvPr/>
        </p:nvSpPr>
        <p:spPr>
          <a:xfrm>
            <a:off x="1012801" y="3472375"/>
            <a:ext cx="1136132" cy="1192260"/>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20"/>
          <p:cNvSpPr/>
          <p:nvPr/>
        </p:nvSpPr>
        <p:spPr>
          <a:xfrm>
            <a:off x="6401401" y="340150"/>
            <a:ext cx="1845950" cy="1472100"/>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4"/>
        <p:cNvGrpSpPr/>
        <p:nvPr/>
      </p:nvGrpSpPr>
      <p:grpSpPr>
        <a:xfrm>
          <a:off x="0" y="0"/>
          <a:ext cx="0" cy="0"/>
          <a:chOff x="0" y="0"/>
          <a:chExt cx="0" cy="0"/>
        </a:xfrm>
      </p:grpSpPr>
      <p:sp>
        <p:nvSpPr>
          <p:cNvPr id="215" name="Google Shape;215;p21"/>
          <p:cNvSpPr txBox="1">
            <a:spLocks noGrp="1"/>
          </p:cNvSpPr>
          <p:nvPr>
            <p:ph type="subTitle" idx="1"/>
          </p:nvPr>
        </p:nvSpPr>
        <p:spPr>
          <a:xfrm>
            <a:off x="6624625" y="2485741"/>
            <a:ext cx="1590000" cy="651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16" name="Google Shape;216;p21"/>
          <p:cNvSpPr txBox="1">
            <a:spLocks noGrp="1"/>
          </p:cNvSpPr>
          <p:nvPr>
            <p:ph type="subTitle" idx="2"/>
          </p:nvPr>
        </p:nvSpPr>
        <p:spPr>
          <a:xfrm>
            <a:off x="2813075" y="2485741"/>
            <a:ext cx="1590000" cy="651900"/>
          </a:xfrm>
          <a:prstGeom prst="rect">
            <a:avLst/>
          </a:prstGeom>
        </p:spPr>
        <p:txBody>
          <a:bodyPr spcFirstLastPara="1" wrap="square" lIns="91425" tIns="91425" rIns="91425" bIns="91425" anchor="ctr" anchorCtr="0">
            <a:noAutofit/>
          </a:bodyPr>
          <a:lstStyle>
            <a:lvl1pPr marR="0" lvl="0" rtl="0">
              <a:lnSpc>
                <a:spcPct val="100000"/>
              </a:lnSpc>
              <a:spcBef>
                <a:spcPts val="0"/>
              </a:spcBef>
              <a:spcAft>
                <a:spcPts val="0"/>
              </a:spcAft>
              <a:buNone/>
              <a:defRPr/>
            </a:lvl1pPr>
            <a:lvl2pPr marR="0" lvl="1" rtl="0">
              <a:lnSpc>
                <a:spcPct val="100000"/>
              </a:lnSpc>
              <a:spcBef>
                <a:spcPts val="0"/>
              </a:spcBef>
              <a:spcAft>
                <a:spcPts val="0"/>
              </a:spcAft>
              <a:buNone/>
              <a:defRPr/>
            </a:lvl2pPr>
            <a:lvl3pPr marR="0" lvl="2" rtl="0">
              <a:lnSpc>
                <a:spcPct val="100000"/>
              </a:lnSpc>
              <a:spcBef>
                <a:spcPts val="0"/>
              </a:spcBef>
              <a:spcAft>
                <a:spcPts val="0"/>
              </a:spcAft>
              <a:buNone/>
              <a:defRPr/>
            </a:lvl3pPr>
            <a:lvl4pPr marR="0" lvl="3" rtl="0">
              <a:lnSpc>
                <a:spcPct val="100000"/>
              </a:lnSpc>
              <a:spcBef>
                <a:spcPts val="0"/>
              </a:spcBef>
              <a:spcAft>
                <a:spcPts val="0"/>
              </a:spcAft>
              <a:buNone/>
              <a:defRPr/>
            </a:lvl4pPr>
            <a:lvl5pPr marR="0" lvl="4" rtl="0">
              <a:lnSpc>
                <a:spcPct val="100000"/>
              </a:lnSpc>
              <a:spcBef>
                <a:spcPts val="0"/>
              </a:spcBef>
              <a:spcAft>
                <a:spcPts val="0"/>
              </a:spcAft>
              <a:buNone/>
              <a:defRPr/>
            </a:lvl5pPr>
            <a:lvl6pPr marR="0" lvl="5" rtl="0">
              <a:lnSpc>
                <a:spcPct val="100000"/>
              </a:lnSpc>
              <a:spcBef>
                <a:spcPts val="0"/>
              </a:spcBef>
              <a:spcAft>
                <a:spcPts val="0"/>
              </a:spcAft>
              <a:buNone/>
              <a:defRPr/>
            </a:lvl6pPr>
            <a:lvl7pPr marR="0" lvl="6" rtl="0">
              <a:lnSpc>
                <a:spcPct val="100000"/>
              </a:lnSpc>
              <a:spcBef>
                <a:spcPts val="0"/>
              </a:spcBef>
              <a:spcAft>
                <a:spcPts val="0"/>
              </a:spcAft>
              <a:buNone/>
              <a:defRPr/>
            </a:lvl7pPr>
            <a:lvl8pPr marR="0" lvl="7" rtl="0">
              <a:lnSpc>
                <a:spcPct val="100000"/>
              </a:lnSpc>
              <a:spcBef>
                <a:spcPts val="0"/>
              </a:spcBef>
              <a:spcAft>
                <a:spcPts val="0"/>
              </a:spcAft>
              <a:buNone/>
              <a:defRPr/>
            </a:lvl8pPr>
            <a:lvl9pPr marR="0" lvl="8" rtl="0">
              <a:lnSpc>
                <a:spcPct val="100000"/>
              </a:lnSpc>
              <a:spcBef>
                <a:spcPts val="0"/>
              </a:spcBef>
              <a:spcAft>
                <a:spcPts val="0"/>
              </a:spcAft>
              <a:buNone/>
              <a:defRPr/>
            </a:lvl9pPr>
          </a:lstStyle>
          <a:p>
            <a:endParaRPr/>
          </a:p>
        </p:txBody>
      </p:sp>
      <p:sp>
        <p:nvSpPr>
          <p:cNvPr id="217" name="Google Shape;217;p21"/>
          <p:cNvSpPr txBox="1">
            <a:spLocks noGrp="1"/>
          </p:cNvSpPr>
          <p:nvPr>
            <p:ph type="subTitle" idx="3"/>
          </p:nvPr>
        </p:nvSpPr>
        <p:spPr>
          <a:xfrm>
            <a:off x="6624600" y="2083975"/>
            <a:ext cx="1590000" cy="293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000" b="1">
                <a:solidFill>
                  <a:schemeClr val="dk1"/>
                </a:solidFill>
              </a:defRPr>
            </a:lvl1pPr>
            <a:lvl2pPr lvl="1" rtl="0">
              <a:spcBef>
                <a:spcPts val="0"/>
              </a:spcBef>
              <a:spcAft>
                <a:spcPts val="0"/>
              </a:spcAft>
              <a:buNone/>
              <a:defRPr sz="2000" b="1">
                <a:solidFill>
                  <a:schemeClr val="dk1"/>
                </a:solidFill>
              </a:defRPr>
            </a:lvl2pPr>
            <a:lvl3pPr lvl="2" rtl="0">
              <a:spcBef>
                <a:spcPts val="0"/>
              </a:spcBef>
              <a:spcAft>
                <a:spcPts val="0"/>
              </a:spcAft>
              <a:buNone/>
              <a:defRPr sz="2000" b="1">
                <a:solidFill>
                  <a:schemeClr val="dk1"/>
                </a:solidFill>
              </a:defRPr>
            </a:lvl3pPr>
            <a:lvl4pPr lvl="3" rtl="0">
              <a:spcBef>
                <a:spcPts val="0"/>
              </a:spcBef>
              <a:spcAft>
                <a:spcPts val="0"/>
              </a:spcAft>
              <a:buNone/>
              <a:defRPr sz="2000" b="1">
                <a:solidFill>
                  <a:schemeClr val="dk1"/>
                </a:solidFill>
              </a:defRPr>
            </a:lvl4pPr>
            <a:lvl5pPr lvl="4" rtl="0">
              <a:spcBef>
                <a:spcPts val="0"/>
              </a:spcBef>
              <a:spcAft>
                <a:spcPts val="0"/>
              </a:spcAft>
              <a:buNone/>
              <a:defRPr sz="2000" b="1">
                <a:solidFill>
                  <a:schemeClr val="dk1"/>
                </a:solidFill>
              </a:defRPr>
            </a:lvl5pPr>
            <a:lvl6pPr lvl="5" rtl="0">
              <a:spcBef>
                <a:spcPts val="0"/>
              </a:spcBef>
              <a:spcAft>
                <a:spcPts val="0"/>
              </a:spcAft>
              <a:buNone/>
              <a:defRPr sz="2000" b="1">
                <a:solidFill>
                  <a:schemeClr val="dk1"/>
                </a:solidFill>
              </a:defRPr>
            </a:lvl6pPr>
            <a:lvl7pPr lvl="6" rtl="0">
              <a:spcBef>
                <a:spcPts val="0"/>
              </a:spcBef>
              <a:spcAft>
                <a:spcPts val="0"/>
              </a:spcAft>
              <a:buNone/>
              <a:defRPr sz="2000" b="1">
                <a:solidFill>
                  <a:schemeClr val="dk1"/>
                </a:solidFill>
              </a:defRPr>
            </a:lvl7pPr>
            <a:lvl8pPr lvl="7" rtl="0">
              <a:spcBef>
                <a:spcPts val="0"/>
              </a:spcBef>
              <a:spcAft>
                <a:spcPts val="0"/>
              </a:spcAft>
              <a:buNone/>
              <a:defRPr sz="2000" b="1">
                <a:solidFill>
                  <a:schemeClr val="dk1"/>
                </a:solidFill>
              </a:defRPr>
            </a:lvl8pPr>
            <a:lvl9pPr lvl="8" rtl="0">
              <a:spcBef>
                <a:spcPts val="0"/>
              </a:spcBef>
              <a:spcAft>
                <a:spcPts val="0"/>
              </a:spcAft>
              <a:buNone/>
              <a:defRPr sz="2000" b="1">
                <a:solidFill>
                  <a:schemeClr val="dk1"/>
                </a:solidFill>
              </a:defRPr>
            </a:lvl9pPr>
          </a:lstStyle>
          <a:p>
            <a:endParaRPr/>
          </a:p>
        </p:txBody>
      </p:sp>
      <p:sp>
        <p:nvSpPr>
          <p:cNvPr id="218" name="Google Shape;218;p21"/>
          <p:cNvSpPr txBox="1">
            <a:spLocks noGrp="1"/>
          </p:cNvSpPr>
          <p:nvPr>
            <p:ph type="subTitle" idx="4"/>
          </p:nvPr>
        </p:nvSpPr>
        <p:spPr>
          <a:xfrm>
            <a:off x="2813048" y="2083975"/>
            <a:ext cx="1590000" cy="293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000" b="1">
                <a:solidFill>
                  <a:schemeClr val="dk1"/>
                </a:solidFill>
              </a:defRPr>
            </a:lvl1pPr>
            <a:lvl2pPr lvl="1" rtl="0">
              <a:spcBef>
                <a:spcPts val="0"/>
              </a:spcBef>
              <a:spcAft>
                <a:spcPts val="0"/>
              </a:spcAft>
              <a:buNone/>
              <a:defRPr sz="2000" b="1">
                <a:solidFill>
                  <a:schemeClr val="dk1"/>
                </a:solidFill>
              </a:defRPr>
            </a:lvl2pPr>
            <a:lvl3pPr lvl="2" rtl="0">
              <a:spcBef>
                <a:spcPts val="0"/>
              </a:spcBef>
              <a:spcAft>
                <a:spcPts val="0"/>
              </a:spcAft>
              <a:buNone/>
              <a:defRPr sz="2000" b="1">
                <a:solidFill>
                  <a:schemeClr val="dk1"/>
                </a:solidFill>
              </a:defRPr>
            </a:lvl3pPr>
            <a:lvl4pPr lvl="3" rtl="0">
              <a:spcBef>
                <a:spcPts val="0"/>
              </a:spcBef>
              <a:spcAft>
                <a:spcPts val="0"/>
              </a:spcAft>
              <a:buNone/>
              <a:defRPr sz="2000" b="1">
                <a:solidFill>
                  <a:schemeClr val="dk1"/>
                </a:solidFill>
              </a:defRPr>
            </a:lvl4pPr>
            <a:lvl5pPr lvl="4" rtl="0">
              <a:spcBef>
                <a:spcPts val="0"/>
              </a:spcBef>
              <a:spcAft>
                <a:spcPts val="0"/>
              </a:spcAft>
              <a:buNone/>
              <a:defRPr sz="2000" b="1">
                <a:solidFill>
                  <a:schemeClr val="dk1"/>
                </a:solidFill>
              </a:defRPr>
            </a:lvl5pPr>
            <a:lvl6pPr lvl="5" rtl="0">
              <a:spcBef>
                <a:spcPts val="0"/>
              </a:spcBef>
              <a:spcAft>
                <a:spcPts val="0"/>
              </a:spcAft>
              <a:buNone/>
              <a:defRPr sz="2000" b="1">
                <a:solidFill>
                  <a:schemeClr val="dk1"/>
                </a:solidFill>
              </a:defRPr>
            </a:lvl6pPr>
            <a:lvl7pPr lvl="6" rtl="0">
              <a:spcBef>
                <a:spcPts val="0"/>
              </a:spcBef>
              <a:spcAft>
                <a:spcPts val="0"/>
              </a:spcAft>
              <a:buNone/>
              <a:defRPr sz="2000" b="1">
                <a:solidFill>
                  <a:schemeClr val="dk1"/>
                </a:solidFill>
              </a:defRPr>
            </a:lvl7pPr>
            <a:lvl8pPr lvl="7" rtl="0">
              <a:spcBef>
                <a:spcPts val="0"/>
              </a:spcBef>
              <a:spcAft>
                <a:spcPts val="0"/>
              </a:spcAft>
              <a:buNone/>
              <a:defRPr sz="2000" b="1">
                <a:solidFill>
                  <a:schemeClr val="dk1"/>
                </a:solidFill>
              </a:defRPr>
            </a:lvl8pPr>
            <a:lvl9pPr lvl="8" rtl="0">
              <a:spcBef>
                <a:spcPts val="0"/>
              </a:spcBef>
              <a:spcAft>
                <a:spcPts val="0"/>
              </a:spcAft>
              <a:buNone/>
              <a:defRPr sz="2000" b="1">
                <a:solidFill>
                  <a:schemeClr val="dk1"/>
                </a:solidFill>
              </a:defRPr>
            </a:lvl9pPr>
          </a:lstStyle>
          <a:p>
            <a:endParaRPr/>
          </a:p>
        </p:txBody>
      </p:sp>
      <p:sp>
        <p:nvSpPr>
          <p:cNvPr id="219" name="Google Shape;219;p21"/>
          <p:cNvSpPr txBox="1">
            <a:spLocks noGrp="1"/>
          </p:cNvSpPr>
          <p:nvPr>
            <p:ph type="title"/>
          </p:nvPr>
        </p:nvSpPr>
        <p:spPr>
          <a:xfrm>
            <a:off x="713225" y="539500"/>
            <a:ext cx="7717500" cy="37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21"/>
          <p:cNvSpPr/>
          <p:nvPr/>
        </p:nvSpPr>
        <p:spPr>
          <a:xfrm>
            <a:off x="-12950" y="-87649"/>
            <a:ext cx="1685973" cy="3886249"/>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21"/>
          <p:cNvSpPr/>
          <p:nvPr/>
        </p:nvSpPr>
        <p:spPr>
          <a:xfrm>
            <a:off x="-316325" y="-114674"/>
            <a:ext cx="2059088" cy="4138148"/>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21"/>
          <p:cNvSpPr/>
          <p:nvPr/>
        </p:nvSpPr>
        <p:spPr>
          <a:xfrm rot="772528">
            <a:off x="5737314" y="3787816"/>
            <a:ext cx="3561142" cy="2329085"/>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21"/>
          <p:cNvSpPr/>
          <p:nvPr/>
        </p:nvSpPr>
        <p:spPr>
          <a:xfrm rot="772528">
            <a:off x="5730554" y="3812071"/>
            <a:ext cx="3598482" cy="2417684"/>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713200" y="1904027"/>
            <a:ext cx="3120900" cy="534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6" name="Google Shape;226;p22"/>
          <p:cNvSpPr txBox="1">
            <a:spLocks noGrp="1"/>
          </p:cNvSpPr>
          <p:nvPr>
            <p:ph type="subTitle" idx="1"/>
          </p:nvPr>
        </p:nvSpPr>
        <p:spPr>
          <a:xfrm>
            <a:off x="713225" y="2604925"/>
            <a:ext cx="2942100" cy="903600"/>
          </a:xfrm>
          <a:prstGeom prst="rect">
            <a:avLst/>
          </a:prstGeom>
        </p:spPr>
        <p:txBody>
          <a:bodyPr spcFirstLastPara="1" wrap="square" lIns="91425" tIns="91425" rIns="91425" bIns="91425" anchor="ctr" anchorCtr="0">
            <a:noAutofit/>
          </a:bodyPr>
          <a:lstStyle>
            <a:lvl1pPr marR="0" lvl="0" rtl="0">
              <a:lnSpc>
                <a:spcPct val="100000"/>
              </a:lnSpc>
              <a:spcBef>
                <a:spcPts val="0"/>
              </a:spcBef>
              <a:spcAft>
                <a:spcPts val="0"/>
              </a:spcAft>
              <a:buNone/>
              <a:defRPr sz="1600"/>
            </a:lvl1pPr>
            <a:lvl2pPr marR="0" lvl="1" rtl="0">
              <a:lnSpc>
                <a:spcPct val="100000"/>
              </a:lnSpc>
              <a:spcBef>
                <a:spcPts val="0"/>
              </a:spcBef>
              <a:spcAft>
                <a:spcPts val="0"/>
              </a:spcAft>
              <a:buNone/>
              <a:defRPr sz="1600"/>
            </a:lvl2pPr>
            <a:lvl3pPr marR="0" lvl="2" rtl="0">
              <a:lnSpc>
                <a:spcPct val="100000"/>
              </a:lnSpc>
              <a:spcBef>
                <a:spcPts val="0"/>
              </a:spcBef>
              <a:spcAft>
                <a:spcPts val="0"/>
              </a:spcAft>
              <a:buNone/>
              <a:defRPr sz="1600"/>
            </a:lvl3pPr>
            <a:lvl4pPr marR="0" lvl="3" rtl="0">
              <a:lnSpc>
                <a:spcPct val="100000"/>
              </a:lnSpc>
              <a:spcBef>
                <a:spcPts val="0"/>
              </a:spcBef>
              <a:spcAft>
                <a:spcPts val="0"/>
              </a:spcAft>
              <a:buNone/>
              <a:defRPr sz="1600"/>
            </a:lvl4pPr>
            <a:lvl5pPr marR="0" lvl="4" rtl="0">
              <a:lnSpc>
                <a:spcPct val="100000"/>
              </a:lnSpc>
              <a:spcBef>
                <a:spcPts val="0"/>
              </a:spcBef>
              <a:spcAft>
                <a:spcPts val="0"/>
              </a:spcAft>
              <a:buNone/>
              <a:defRPr sz="1600"/>
            </a:lvl5pPr>
            <a:lvl6pPr marR="0" lvl="5" rtl="0">
              <a:lnSpc>
                <a:spcPct val="100000"/>
              </a:lnSpc>
              <a:spcBef>
                <a:spcPts val="0"/>
              </a:spcBef>
              <a:spcAft>
                <a:spcPts val="0"/>
              </a:spcAft>
              <a:buNone/>
              <a:defRPr sz="1600"/>
            </a:lvl6pPr>
            <a:lvl7pPr marR="0" lvl="6" rtl="0">
              <a:lnSpc>
                <a:spcPct val="100000"/>
              </a:lnSpc>
              <a:spcBef>
                <a:spcPts val="0"/>
              </a:spcBef>
              <a:spcAft>
                <a:spcPts val="0"/>
              </a:spcAft>
              <a:buNone/>
              <a:defRPr sz="1600"/>
            </a:lvl7pPr>
            <a:lvl8pPr marR="0" lvl="7" rtl="0">
              <a:lnSpc>
                <a:spcPct val="100000"/>
              </a:lnSpc>
              <a:spcBef>
                <a:spcPts val="0"/>
              </a:spcBef>
              <a:spcAft>
                <a:spcPts val="0"/>
              </a:spcAft>
              <a:buNone/>
              <a:defRPr sz="1600"/>
            </a:lvl8pPr>
            <a:lvl9pPr marR="0" lvl="8" rtl="0">
              <a:lnSpc>
                <a:spcPct val="100000"/>
              </a:lnSpc>
              <a:spcBef>
                <a:spcPts val="0"/>
              </a:spcBef>
              <a:spcAft>
                <a:spcPts val="0"/>
              </a:spcAft>
              <a:buNone/>
              <a:defRPr sz="1600"/>
            </a:lvl9pPr>
          </a:lstStyle>
          <a:p>
            <a:endParaRPr/>
          </a:p>
        </p:txBody>
      </p:sp>
      <p:sp>
        <p:nvSpPr>
          <p:cNvPr id="227" name="Google Shape;227;p22"/>
          <p:cNvSpPr/>
          <p:nvPr/>
        </p:nvSpPr>
        <p:spPr>
          <a:xfrm>
            <a:off x="-62170" y="-133128"/>
            <a:ext cx="811211" cy="1869880"/>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22"/>
          <p:cNvSpPr/>
          <p:nvPr/>
        </p:nvSpPr>
        <p:spPr>
          <a:xfrm>
            <a:off x="-208150" y="-146132"/>
            <a:ext cx="990736" cy="1991082"/>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22"/>
          <p:cNvSpPr/>
          <p:nvPr/>
        </p:nvSpPr>
        <p:spPr>
          <a:xfrm rot="-2962714">
            <a:off x="1270150" y="160474"/>
            <a:ext cx="288747" cy="234212"/>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22"/>
          <p:cNvSpPr/>
          <p:nvPr/>
        </p:nvSpPr>
        <p:spPr>
          <a:xfrm rot="-2962714">
            <a:off x="849154" y="104416"/>
            <a:ext cx="388775" cy="32352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22"/>
          <p:cNvSpPr/>
          <p:nvPr/>
        </p:nvSpPr>
        <p:spPr>
          <a:xfrm rot="-2962714">
            <a:off x="1138926" y="479903"/>
            <a:ext cx="205558" cy="166977"/>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22"/>
          <p:cNvSpPr/>
          <p:nvPr/>
        </p:nvSpPr>
        <p:spPr>
          <a:xfrm rot="10800000">
            <a:off x="8418545" y="3327945"/>
            <a:ext cx="796368" cy="1835666"/>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22"/>
          <p:cNvSpPr/>
          <p:nvPr/>
        </p:nvSpPr>
        <p:spPr>
          <a:xfrm rot="10800000">
            <a:off x="8385601" y="3221725"/>
            <a:ext cx="972608" cy="1954650"/>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22"/>
          <p:cNvSpPr/>
          <p:nvPr/>
        </p:nvSpPr>
        <p:spPr>
          <a:xfrm rot="-5748862">
            <a:off x="8069994" y="4593840"/>
            <a:ext cx="301783" cy="244786"/>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22"/>
          <p:cNvSpPr/>
          <p:nvPr/>
        </p:nvSpPr>
        <p:spPr>
          <a:xfrm rot="-5748862">
            <a:off x="7652744" y="4788064"/>
            <a:ext cx="406327" cy="338131"/>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22"/>
          <p:cNvSpPr/>
          <p:nvPr/>
        </p:nvSpPr>
        <p:spPr>
          <a:xfrm rot="-5748862">
            <a:off x="7710990" y="4500720"/>
            <a:ext cx="214838" cy="17451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37"/>
        <p:cNvGrpSpPr/>
        <p:nvPr/>
      </p:nvGrpSpPr>
      <p:grpSpPr>
        <a:xfrm>
          <a:off x="0" y="0"/>
          <a:ext cx="0" cy="0"/>
          <a:chOff x="0" y="0"/>
          <a:chExt cx="0" cy="0"/>
        </a:xfrm>
      </p:grpSpPr>
      <p:sp>
        <p:nvSpPr>
          <p:cNvPr id="238" name="Google Shape;238;p23"/>
          <p:cNvSpPr txBox="1"/>
          <p:nvPr/>
        </p:nvSpPr>
        <p:spPr>
          <a:xfrm>
            <a:off x="2380300" y="3891425"/>
            <a:ext cx="4383300" cy="37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dk1"/>
                </a:solidFill>
                <a:latin typeface="Yanone Kaffeesatz" panose="020B0604020202020204"/>
                <a:ea typeface="Yanone Kaffeesatz" panose="020B0604020202020204"/>
                <a:cs typeface="Yanone Kaffeesatz" panose="020B0604020202020204"/>
                <a:sym typeface="Yanone Kaffeesatz" panose="020B0604020202020204"/>
              </a:rPr>
              <a:t>CREDITS: </a:t>
            </a:r>
            <a:r>
              <a:rPr lang="en-GB" sz="1800">
                <a:solidFill>
                  <a:schemeClr val="dk1"/>
                </a:solidFill>
                <a:latin typeface="Yanone Kaffeesatz" panose="020B0604020202020204"/>
                <a:ea typeface="Yanone Kaffeesatz" panose="020B0604020202020204"/>
                <a:cs typeface="Yanone Kaffeesatz" panose="020B0604020202020204"/>
                <a:sym typeface="Yanone Kaffeesatz" panose="020B0604020202020204"/>
              </a:rPr>
              <a:t>This presentation template was created by </a:t>
            </a:r>
            <a:r>
              <a:rPr lang="en-GB" sz="1800" b="1">
                <a:solidFill>
                  <a:schemeClr val="dk1"/>
                </a:solidFill>
                <a:uFill>
                  <a:noFill/>
                </a:uFill>
                <a:latin typeface="Yanone Kaffeesatz" panose="020B0604020202020204"/>
                <a:ea typeface="Yanone Kaffeesatz" panose="020B0604020202020204"/>
                <a:cs typeface="Yanone Kaffeesatz" panose="020B0604020202020204"/>
                <a:sym typeface="Yanone Kaffeesatz" panose="020B0604020202020204"/>
                <a:hlinkClick r:id="rId2"/>
              </a:rPr>
              <a:t>Slidesgo</a:t>
            </a:r>
            <a:r>
              <a:rPr lang="en-GB" sz="1800">
                <a:solidFill>
                  <a:schemeClr val="dk1"/>
                </a:solidFill>
                <a:latin typeface="Yanone Kaffeesatz" panose="020B0604020202020204"/>
                <a:ea typeface="Yanone Kaffeesatz" panose="020B0604020202020204"/>
                <a:cs typeface="Yanone Kaffeesatz" panose="020B0604020202020204"/>
                <a:sym typeface="Yanone Kaffeesatz" panose="020B0604020202020204"/>
              </a:rPr>
              <a:t>, including icons by </a:t>
            </a:r>
            <a:r>
              <a:rPr lang="en-GB" sz="1800" b="1">
                <a:solidFill>
                  <a:schemeClr val="dk1"/>
                </a:solidFill>
                <a:uFill>
                  <a:noFill/>
                </a:uFill>
                <a:latin typeface="Yanone Kaffeesatz" panose="020B0604020202020204"/>
                <a:ea typeface="Yanone Kaffeesatz" panose="020B0604020202020204"/>
                <a:cs typeface="Yanone Kaffeesatz" panose="020B0604020202020204"/>
                <a:sym typeface="Yanone Kaffeesatz" panose="020B0604020202020204"/>
                <a:hlinkClick r:id="rId3"/>
              </a:rPr>
              <a:t>Flaticon</a:t>
            </a:r>
            <a:r>
              <a:rPr lang="en-GB" sz="1800">
                <a:solidFill>
                  <a:schemeClr val="dk1"/>
                </a:solidFill>
                <a:latin typeface="Yanone Kaffeesatz" panose="020B0604020202020204"/>
                <a:ea typeface="Yanone Kaffeesatz" panose="020B0604020202020204"/>
                <a:cs typeface="Yanone Kaffeesatz" panose="020B0604020202020204"/>
                <a:sym typeface="Yanone Kaffeesatz" panose="020B0604020202020204"/>
              </a:rPr>
              <a:t>, and infographics &amp; images by </a:t>
            </a:r>
            <a:r>
              <a:rPr lang="en-GB" sz="1800" b="1">
                <a:solidFill>
                  <a:schemeClr val="dk1"/>
                </a:solidFill>
                <a:uFill>
                  <a:noFill/>
                </a:uFill>
                <a:latin typeface="Yanone Kaffeesatz" panose="020B0604020202020204"/>
                <a:ea typeface="Yanone Kaffeesatz" panose="020B0604020202020204"/>
                <a:cs typeface="Yanone Kaffeesatz" panose="020B0604020202020204"/>
                <a:sym typeface="Yanone Kaffeesatz" panose="020B0604020202020204"/>
                <a:hlinkClick r:id="rId4"/>
              </a:rPr>
              <a:t>Freepik</a:t>
            </a:r>
            <a:endParaRPr sz="1800" b="1">
              <a:solidFill>
                <a:schemeClr val="dk1"/>
              </a:solidFill>
              <a:latin typeface="Yanone Kaffeesatz" panose="020B0604020202020204"/>
              <a:ea typeface="Yanone Kaffeesatz" panose="020B0604020202020204"/>
              <a:cs typeface="Yanone Kaffeesatz" panose="020B0604020202020204"/>
              <a:sym typeface="Yanone Kaffeesatz" panose="020B0604020202020204"/>
            </a:endParaRPr>
          </a:p>
        </p:txBody>
      </p:sp>
      <p:sp>
        <p:nvSpPr>
          <p:cNvPr id="239" name="Google Shape;239;p23"/>
          <p:cNvSpPr/>
          <p:nvPr/>
        </p:nvSpPr>
        <p:spPr>
          <a:xfrm flipH="1">
            <a:off x="7009237" y="455330"/>
            <a:ext cx="485163" cy="463089"/>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23"/>
          <p:cNvSpPr/>
          <p:nvPr/>
        </p:nvSpPr>
        <p:spPr>
          <a:xfrm flipH="1">
            <a:off x="7033056" y="431600"/>
            <a:ext cx="496055" cy="520605"/>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23"/>
          <p:cNvSpPr/>
          <p:nvPr/>
        </p:nvSpPr>
        <p:spPr>
          <a:xfrm>
            <a:off x="218268" y="3441312"/>
            <a:ext cx="545398" cy="520579"/>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23"/>
          <p:cNvSpPr/>
          <p:nvPr/>
        </p:nvSpPr>
        <p:spPr>
          <a:xfrm>
            <a:off x="179248" y="3414637"/>
            <a:ext cx="557642" cy="585235"/>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3"/>
          <p:cNvSpPr/>
          <p:nvPr/>
        </p:nvSpPr>
        <p:spPr>
          <a:xfrm rot="4140893">
            <a:off x="520123" y="2237920"/>
            <a:ext cx="2152181" cy="1591163"/>
          </a:xfrm>
          <a:custGeom>
            <a:avLst/>
            <a:gdLst/>
            <a:ahLst/>
            <a:cxnLst/>
            <a:rect l="l" t="t" r="r" b="b"/>
            <a:pathLst>
              <a:path w="64878" h="47966" extrusionOk="0">
                <a:moveTo>
                  <a:pt x="48335" y="0"/>
                </a:moveTo>
                <a:cubicBezTo>
                  <a:pt x="45103" y="0"/>
                  <a:pt x="41875" y="1238"/>
                  <a:pt x="38817" y="2476"/>
                </a:cubicBezTo>
                <a:cubicBezTo>
                  <a:pt x="30677" y="5728"/>
                  <a:pt x="22558" y="9002"/>
                  <a:pt x="14417" y="12254"/>
                </a:cubicBezTo>
                <a:cubicBezTo>
                  <a:pt x="11552" y="13414"/>
                  <a:pt x="8619" y="14596"/>
                  <a:pt x="6299" y="16666"/>
                </a:cubicBezTo>
                <a:cubicBezTo>
                  <a:pt x="0" y="22305"/>
                  <a:pt x="2274" y="31424"/>
                  <a:pt x="6845" y="37359"/>
                </a:cubicBezTo>
                <a:cubicBezTo>
                  <a:pt x="12189" y="44249"/>
                  <a:pt x="20444" y="47797"/>
                  <a:pt x="29016" y="47956"/>
                </a:cubicBezTo>
                <a:cubicBezTo>
                  <a:pt x="29299" y="47962"/>
                  <a:pt x="29582" y="47965"/>
                  <a:pt x="29865" y="47965"/>
                </a:cubicBezTo>
                <a:cubicBezTo>
                  <a:pt x="39760" y="47965"/>
                  <a:pt x="49825" y="44103"/>
                  <a:pt x="56236" y="36609"/>
                </a:cubicBezTo>
                <a:cubicBezTo>
                  <a:pt x="62831" y="28877"/>
                  <a:pt x="64877" y="17143"/>
                  <a:pt x="60102" y="8161"/>
                </a:cubicBezTo>
                <a:cubicBezTo>
                  <a:pt x="58078" y="4341"/>
                  <a:pt x="54667" y="975"/>
                  <a:pt x="50392" y="179"/>
                </a:cubicBezTo>
                <a:cubicBezTo>
                  <a:pt x="49707" y="56"/>
                  <a:pt x="49021" y="0"/>
                  <a:pt x="48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3"/>
          <p:cNvSpPr/>
          <p:nvPr/>
        </p:nvSpPr>
        <p:spPr>
          <a:xfrm rot="9219570" flipH="1">
            <a:off x="7489612" y="428828"/>
            <a:ext cx="2334378" cy="1504194"/>
          </a:xfrm>
          <a:custGeom>
            <a:avLst/>
            <a:gdLst/>
            <a:ahLst/>
            <a:cxnLst/>
            <a:rect l="l" t="t" r="r" b="b"/>
            <a:pathLst>
              <a:path w="52121" h="33585" extrusionOk="0">
                <a:moveTo>
                  <a:pt x="9549" y="1"/>
                </a:moveTo>
                <a:cubicBezTo>
                  <a:pt x="6778" y="1"/>
                  <a:pt x="5169" y="1483"/>
                  <a:pt x="3775" y="3848"/>
                </a:cubicBezTo>
                <a:cubicBezTo>
                  <a:pt x="1" y="10260"/>
                  <a:pt x="705" y="16991"/>
                  <a:pt x="2388" y="23677"/>
                </a:cubicBezTo>
                <a:cubicBezTo>
                  <a:pt x="3230" y="27065"/>
                  <a:pt x="5344" y="29953"/>
                  <a:pt x="9097" y="30749"/>
                </a:cubicBezTo>
                <a:cubicBezTo>
                  <a:pt x="14440" y="31863"/>
                  <a:pt x="19716" y="33387"/>
                  <a:pt x="25219" y="33569"/>
                </a:cubicBezTo>
                <a:cubicBezTo>
                  <a:pt x="25574" y="33580"/>
                  <a:pt x="25927" y="33585"/>
                  <a:pt x="26279" y="33585"/>
                </a:cubicBezTo>
                <a:cubicBezTo>
                  <a:pt x="33443" y="33585"/>
                  <a:pt x="40057" y="31406"/>
                  <a:pt x="46299" y="28111"/>
                </a:cubicBezTo>
                <a:cubicBezTo>
                  <a:pt x="51802" y="25201"/>
                  <a:pt x="52120" y="22108"/>
                  <a:pt x="47663" y="17742"/>
                </a:cubicBezTo>
                <a:cubicBezTo>
                  <a:pt x="46845" y="16969"/>
                  <a:pt x="45981" y="16218"/>
                  <a:pt x="45048" y="15582"/>
                </a:cubicBezTo>
                <a:cubicBezTo>
                  <a:pt x="36748" y="9828"/>
                  <a:pt x="27288" y="6304"/>
                  <a:pt x="18329" y="1847"/>
                </a:cubicBezTo>
                <a:cubicBezTo>
                  <a:pt x="15805" y="596"/>
                  <a:pt x="13031" y="278"/>
                  <a:pt x="10211" y="28"/>
                </a:cubicBezTo>
                <a:cubicBezTo>
                  <a:pt x="9983" y="10"/>
                  <a:pt x="9762" y="1"/>
                  <a:pt x="9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23"/>
          <p:cNvSpPr txBox="1">
            <a:spLocks noGrp="1"/>
          </p:cNvSpPr>
          <p:nvPr>
            <p:ph type="subTitle" idx="1"/>
          </p:nvPr>
        </p:nvSpPr>
        <p:spPr>
          <a:xfrm>
            <a:off x="2892763" y="1529553"/>
            <a:ext cx="3358500" cy="13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46" name="Google Shape;246;p23"/>
          <p:cNvSpPr txBox="1">
            <a:spLocks noGrp="1"/>
          </p:cNvSpPr>
          <p:nvPr>
            <p:ph type="title"/>
          </p:nvPr>
        </p:nvSpPr>
        <p:spPr>
          <a:xfrm>
            <a:off x="2892738" y="634550"/>
            <a:ext cx="3358500" cy="69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200"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7" name="Google Shape;247;p23"/>
          <p:cNvSpPr/>
          <p:nvPr/>
        </p:nvSpPr>
        <p:spPr>
          <a:xfrm rot="-120">
            <a:off x="1670101" y="157726"/>
            <a:ext cx="5273695" cy="3647717"/>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45"/>
        <p:cNvGrpSpPr/>
        <p:nvPr/>
      </p:nvGrpSpPr>
      <p:grpSpPr>
        <a:xfrm>
          <a:off x="0" y="0"/>
          <a:ext cx="0" cy="0"/>
          <a:chOff x="0" y="0"/>
          <a:chExt cx="0" cy="0"/>
        </a:xfrm>
      </p:grpSpPr>
      <p:grpSp>
        <p:nvGrpSpPr>
          <p:cNvPr id="146" name="Google Shape;146;p7"/>
          <p:cNvGrpSpPr/>
          <p:nvPr/>
        </p:nvGrpSpPr>
        <p:grpSpPr>
          <a:xfrm>
            <a:off x="-877777" y="201155"/>
            <a:ext cx="1701360" cy="1440251"/>
            <a:chOff x="-877777" y="201155"/>
            <a:chExt cx="1701360" cy="1440251"/>
          </a:xfrm>
        </p:grpSpPr>
        <p:grpSp>
          <p:nvGrpSpPr>
            <p:cNvPr id="147" name="Google Shape;147;p7"/>
            <p:cNvGrpSpPr/>
            <p:nvPr/>
          </p:nvGrpSpPr>
          <p:grpSpPr>
            <a:xfrm>
              <a:off x="-877777" y="201155"/>
              <a:ext cx="1701360" cy="714504"/>
              <a:chOff x="1855275" y="1547350"/>
              <a:chExt cx="154800" cy="64900"/>
            </a:xfrm>
          </p:grpSpPr>
          <p:sp>
            <p:nvSpPr>
              <p:cNvPr id="148" name="Google Shape;148;p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7"/>
            <p:cNvGrpSpPr/>
            <p:nvPr/>
          </p:nvGrpSpPr>
          <p:grpSpPr>
            <a:xfrm>
              <a:off x="-191544" y="1192246"/>
              <a:ext cx="1015116" cy="449160"/>
              <a:chOff x="1855275" y="1547350"/>
              <a:chExt cx="154800" cy="64900"/>
            </a:xfrm>
          </p:grpSpPr>
          <p:sp>
            <p:nvSpPr>
              <p:cNvPr id="154" name="Google Shape;154;p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9" name="Google Shape;159;p7"/>
          <p:cNvSpPr txBox="1">
            <a:spLocks noGrp="1"/>
          </p:cNvSpPr>
          <p:nvPr>
            <p:ph type="body" idx="1"/>
          </p:nvPr>
        </p:nvSpPr>
        <p:spPr>
          <a:xfrm>
            <a:off x="1024950" y="2529750"/>
            <a:ext cx="2694900" cy="1869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0" name="Google Shape;160;p7"/>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1" name="Google Shape;161;p7"/>
          <p:cNvSpPr txBox="1">
            <a:spLocks noGrp="1"/>
          </p:cNvSpPr>
          <p:nvPr>
            <p:ph type="subTitle" idx="2"/>
          </p:nvPr>
        </p:nvSpPr>
        <p:spPr>
          <a:xfrm>
            <a:off x="1024954" y="2172550"/>
            <a:ext cx="2808000" cy="507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48"/>
        <p:cNvGrpSpPr/>
        <p:nvPr/>
      </p:nvGrpSpPr>
      <p:grpSpPr>
        <a:xfrm>
          <a:off x="0" y="0"/>
          <a:ext cx="0" cy="0"/>
          <a:chOff x="0" y="0"/>
          <a:chExt cx="0" cy="0"/>
        </a:xfrm>
      </p:grpSpPr>
      <p:sp>
        <p:nvSpPr>
          <p:cNvPr id="249" name="Google Shape;249;p24"/>
          <p:cNvSpPr/>
          <p:nvPr/>
        </p:nvSpPr>
        <p:spPr>
          <a:xfrm>
            <a:off x="581565" y="499859"/>
            <a:ext cx="2768957" cy="2277853"/>
          </a:xfrm>
          <a:custGeom>
            <a:avLst/>
            <a:gdLst/>
            <a:ahLst/>
            <a:cxnLst/>
            <a:rect l="l" t="t" r="r" b="b"/>
            <a:pathLst>
              <a:path w="72519" h="59657" extrusionOk="0">
                <a:moveTo>
                  <a:pt x="64560" y="1"/>
                </a:moveTo>
                <a:cubicBezTo>
                  <a:pt x="54508" y="228"/>
                  <a:pt x="44480" y="888"/>
                  <a:pt x="34497" y="1979"/>
                </a:cubicBezTo>
                <a:cubicBezTo>
                  <a:pt x="33110" y="2116"/>
                  <a:pt x="31723" y="2298"/>
                  <a:pt x="30495" y="2934"/>
                </a:cubicBezTo>
                <a:cubicBezTo>
                  <a:pt x="28903" y="3753"/>
                  <a:pt x="27812" y="5231"/>
                  <a:pt x="26652" y="6573"/>
                </a:cubicBezTo>
                <a:cubicBezTo>
                  <a:pt x="21194" y="12917"/>
                  <a:pt x="13099" y="16919"/>
                  <a:pt x="4731" y="17420"/>
                </a:cubicBezTo>
                <a:cubicBezTo>
                  <a:pt x="3366" y="22081"/>
                  <a:pt x="2025" y="26766"/>
                  <a:pt x="683" y="31427"/>
                </a:cubicBezTo>
                <a:cubicBezTo>
                  <a:pt x="342" y="32587"/>
                  <a:pt x="1" y="33770"/>
                  <a:pt x="24" y="34975"/>
                </a:cubicBezTo>
                <a:cubicBezTo>
                  <a:pt x="92" y="38136"/>
                  <a:pt x="2548" y="40660"/>
                  <a:pt x="4822" y="42843"/>
                </a:cubicBezTo>
                <a:cubicBezTo>
                  <a:pt x="9279" y="47095"/>
                  <a:pt x="13736" y="51348"/>
                  <a:pt x="18170" y="55600"/>
                </a:cubicBezTo>
                <a:cubicBezTo>
                  <a:pt x="19171" y="56555"/>
                  <a:pt x="20194" y="57510"/>
                  <a:pt x="21422" y="58147"/>
                </a:cubicBezTo>
                <a:cubicBezTo>
                  <a:pt x="23082" y="58965"/>
                  <a:pt x="24992" y="59125"/>
                  <a:pt x="26834" y="59261"/>
                </a:cubicBezTo>
                <a:cubicBezTo>
                  <a:pt x="29551" y="59464"/>
                  <a:pt x="32329" y="59656"/>
                  <a:pt x="35085" y="59656"/>
                </a:cubicBezTo>
                <a:cubicBezTo>
                  <a:pt x="40033" y="59656"/>
                  <a:pt x="44910" y="59038"/>
                  <a:pt x="49233" y="56760"/>
                </a:cubicBezTo>
                <a:cubicBezTo>
                  <a:pt x="52871" y="54850"/>
                  <a:pt x="55850" y="51893"/>
                  <a:pt x="59125" y="49415"/>
                </a:cubicBezTo>
                <a:cubicBezTo>
                  <a:pt x="62877" y="46595"/>
                  <a:pt x="67061" y="44344"/>
                  <a:pt x="71518" y="42820"/>
                </a:cubicBezTo>
                <a:cubicBezTo>
                  <a:pt x="71313" y="39273"/>
                  <a:pt x="72519" y="34111"/>
                  <a:pt x="71927" y="30631"/>
                </a:cubicBezTo>
                <a:cubicBezTo>
                  <a:pt x="70745" y="23559"/>
                  <a:pt x="68789" y="16669"/>
                  <a:pt x="66856" y="9779"/>
                </a:cubicBezTo>
                <a:cubicBezTo>
                  <a:pt x="65856" y="6323"/>
                  <a:pt x="65537" y="3457"/>
                  <a:pt x="64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4"/>
          <p:cNvSpPr/>
          <p:nvPr/>
        </p:nvSpPr>
        <p:spPr>
          <a:xfrm>
            <a:off x="477401" y="433001"/>
            <a:ext cx="2910461" cy="2434669"/>
          </a:xfrm>
          <a:custGeom>
            <a:avLst/>
            <a:gdLst/>
            <a:ahLst/>
            <a:cxnLst/>
            <a:rect l="l" t="t" r="r" b="b"/>
            <a:pathLst>
              <a:path w="76225" h="63764" extrusionOk="0">
                <a:moveTo>
                  <a:pt x="22012" y="55054"/>
                </a:moveTo>
                <a:cubicBezTo>
                  <a:pt x="21830" y="54940"/>
                  <a:pt x="21853" y="54940"/>
                  <a:pt x="21580" y="54713"/>
                </a:cubicBezTo>
                <a:cubicBezTo>
                  <a:pt x="21580" y="54508"/>
                  <a:pt x="22081" y="55009"/>
                  <a:pt x="22012" y="55054"/>
                </a:cubicBezTo>
                <a:close/>
                <a:moveTo>
                  <a:pt x="20148" y="53303"/>
                </a:moveTo>
                <a:cubicBezTo>
                  <a:pt x="20216" y="53167"/>
                  <a:pt x="20466" y="53440"/>
                  <a:pt x="20375" y="53190"/>
                </a:cubicBezTo>
                <a:lnTo>
                  <a:pt x="20580" y="53394"/>
                </a:lnTo>
                <a:cubicBezTo>
                  <a:pt x="20466" y="53440"/>
                  <a:pt x="20352" y="53508"/>
                  <a:pt x="20148" y="53303"/>
                </a:cubicBezTo>
                <a:close/>
                <a:moveTo>
                  <a:pt x="20966" y="54395"/>
                </a:moveTo>
                <a:cubicBezTo>
                  <a:pt x="21194" y="54622"/>
                  <a:pt x="21489" y="54940"/>
                  <a:pt x="21421" y="55168"/>
                </a:cubicBezTo>
                <a:cubicBezTo>
                  <a:pt x="21330" y="55077"/>
                  <a:pt x="21194" y="54918"/>
                  <a:pt x="21125" y="54940"/>
                </a:cubicBezTo>
                <a:cubicBezTo>
                  <a:pt x="21239" y="55031"/>
                  <a:pt x="21080" y="55077"/>
                  <a:pt x="21171" y="55168"/>
                </a:cubicBezTo>
                <a:cubicBezTo>
                  <a:pt x="21307" y="55327"/>
                  <a:pt x="21330" y="55145"/>
                  <a:pt x="21467" y="55259"/>
                </a:cubicBezTo>
                <a:cubicBezTo>
                  <a:pt x="21421" y="55373"/>
                  <a:pt x="21603" y="55532"/>
                  <a:pt x="21626" y="55668"/>
                </a:cubicBezTo>
                <a:cubicBezTo>
                  <a:pt x="21398" y="55532"/>
                  <a:pt x="21216" y="55373"/>
                  <a:pt x="21057" y="55145"/>
                </a:cubicBezTo>
                <a:cubicBezTo>
                  <a:pt x="20921" y="55213"/>
                  <a:pt x="20102" y="54486"/>
                  <a:pt x="20443" y="54417"/>
                </a:cubicBezTo>
                <a:cubicBezTo>
                  <a:pt x="20671" y="54622"/>
                  <a:pt x="20671" y="54759"/>
                  <a:pt x="20966" y="54986"/>
                </a:cubicBezTo>
                <a:lnTo>
                  <a:pt x="21080" y="54827"/>
                </a:lnTo>
                <a:cubicBezTo>
                  <a:pt x="20739" y="54781"/>
                  <a:pt x="20421" y="54031"/>
                  <a:pt x="19988" y="53940"/>
                </a:cubicBezTo>
                <a:cubicBezTo>
                  <a:pt x="20057" y="54122"/>
                  <a:pt x="20148" y="54099"/>
                  <a:pt x="20330" y="54258"/>
                </a:cubicBezTo>
                <a:cubicBezTo>
                  <a:pt x="19966" y="54440"/>
                  <a:pt x="19329" y="53462"/>
                  <a:pt x="19443" y="53235"/>
                </a:cubicBezTo>
                <a:cubicBezTo>
                  <a:pt x="19284" y="53053"/>
                  <a:pt x="19147" y="52962"/>
                  <a:pt x="19079" y="53076"/>
                </a:cubicBezTo>
                <a:cubicBezTo>
                  <a:pt x="19329" y="53326"/>
                  <a:pt x="19374" y="53508"/>
                  <a:pt x="19443" y="53690"/>
                </a:cubicBezTo>
                <a:cubicBezTo>
                  <a:pt x="19193" y="53349"/>
                  <a:pt x="18897" y="53008"/>
                  <a:pt x="18851" y="52757"/>
                </a:cubicBezTo>
                <a:cubicBezTo>
                  <a:pt x="19079" y="52803"/>
                  <a:pt x="19306" y="52871"/>
                  <a:pt x="19534" y="52985"/>
                </a:cubicBezTo>
                <a:cubicBezTo>
                  <a:pt x="19784" y="53349"/>
                  <a:pt x="19784" y="53462"/>
                  <a:pt x="20102" y="53781"/>
                </a:cubicBezTo>
                <a:cubicBezTo>
                  <a:pt x="20352" y="54031"/>
                  <a:pt x="20739" y="54167"/>
                  <a:pt x="20966" y="54395"/>
                </a:cubicBezTo>
                <a:close/>
                <a:moveTo>
                  <a:pt x="69152" y="44389"/>
                </a:moveTo>
                <a:cubicBezTo>
                  <a:pt x="68925" y="44457"/>
                  <a:pt x="68538" y="44571"/>
                  <a:pt x="68675" y="44730"/>
                </a:cubicBezTo>
                <a:cubicBezTo>
                  <a:pt x="68993" y="44617"/>
                  <a:pt x="69039" y="44435"/>
                  <a:pt x="69289" y="44435"/>
                </a:cubicBezTo>
                <a:cubicBezTo>
                  <a:pt x="69425" y="44344"/>
                  <a:pt x="69266" y="44389"/>
                  <a:pt x="69175" y="44435"/>
                </a:cubicBezTo>
                <a:cubicBezTo>
                  <a:pt x="69198" y="44389"/>
                  <a:pt x="69220" y="44321"/>
                  <a:pt x="69311" y="44275"/>
                </a:cubicBezTo>
                <a:cubicBezTo>
                  <a:pt x="69220" y="44230"/>
                  <a:pt x="69107" y="44344"/>
                  <a:pt x="69152" y="44389"/>
                </a:cubicBezTo>
                <a:close/>
                <a:moveTo>
                  <a:pt x="67515" y="44730"/>
                </a:moveTo>
                <a:cubicBezTo>
                  <a:pt x="67492" y="44912"/>
                  <a:pt x="67538" y="44935"/>
                  <a:pt x="67742" y="44935"/>
                </a:cubicBezTo>
                <a:cubicBezTo>
                  <a:pt x="67992" y="44821"/>
                  <a:pt x="67924" y="44730"/>
                  <a:pt x="67924" y="44639"/>
                </a:cubicBezTo>
                <a:cubicBezTo>
                  <a:pt x="67742" y="44730"/>
                  <a:pt x="67742" y="44571"/>
                  <a:pt x="67515" y="44730"/>
                </a:cubicBezTo>
                <a:close/>
                <a:moveTo>
                  <a:pt x="58942" y="48892"/>
                </a:moveTo>
                <a:cubicBezTo>
                  <a:pt x="58874" y="48755"/>
                  <a:pt x="58646" y="48914"/>
                  <a:pt x="58442" y="49051"/>
                </a:cubicBezTo>
                <a:cubicBezTo>
                  <a:pt x="58510" y="49187"/>
                  <a:pt x="58737" y="49028"/>
                  <a:pt x="58942" y="48892"/>
                </a:cubicBezTo>
                <a:close/>
                <a:moveTo>
                  <a:pt x="60579" y="47459"/>
                </a:moveTo>
                <a:cubicBezTo>
                  <a:pt x="60466" y="47277"/>
                  <a:pt x="60215" y="47686"/>
                  <a:pt x="60124" y="47732"/>
                </a:cubicBezTo>
                <a:cubicBezTo>
                  <a:pt x="59943" y="47846"/>
                  <a:pt x="59829" y="47777"/>
                  <a:pt x="59647" y="47982"/>
                </a:cubicBezTo>
                <a:cubicBezTo>
                  <a:pt x="59761" y="48141"/>
                  <a:pt x="60443" y="47641"/>
                  <a:pt x="60579" y="47459"/>
                </a:cubicBezTo>
                <a:close/>
                <a:moveTo>
                  <a:pt x="61375" y="47186"/>
                </a:moveTo>
                <a:cubicBezTo>
                  <a:pt x="61330" y="47118"/>
                  <a:pt x="61080" y="47345"/>
                  <a:pt x="61057" y="47232"/>
                </a:cubicBezTo>
                <a:cubicBezTo>
                  <a:pt x="60989" y="47482"/>
                  <a:pt x="60511" y="47573"/>
                  <a:pt x="60579" y="47823"/>
                </a:cubicBezTo>
                <a:cubicBezTo>
                  <a:pt x="60898" y="47505"/>
                  <a:pt x="61102" y="47459"/>
                  <a:pt x="61375" y="47186"/>
                </a:cubicBezTo>
                <a:close/>
                <a:moveTo>
                  <a:pt x="60716" y="47300"/>
                </a:moveTo>
                <a:lnTo>
                  <a:pt x="61125" y="47004"/>
                </a:lnTo>
                <a:cubicBezTo>
                  <a:pt x="61170" y="46800"/>
                  <a:pt x="60488" y="47277"/>
                  <a:pt x="60716" y="47300"/>
                </a:cubicBezTo>
                <a:close/>
                <a:moveTo>
                  <a:pt x="61534" y="47027"/>
                </a:moveTo>
                <a:cubicBezTo>
                  <a:pt x="61625" y="46913"/>
                  <a:pt x="61739" y="46845"/>
                  <a:pt x="61830" y="46754"/>
                </a:cubicBezTo>
                <a:cubicBezTo>
                  <a:pt x="61807" y="46777"/>
                  <a:pt x="61989" y="46572"/>
                  <a:pt x="61966" y="46595"/>
                </a:cubicBezTo>
                <a:cubicBezTo>
                  <a:pt x="61989" y="46572"/>
                  <a:pt x="61898" y="46549"/>
                  <a:pt x="61921" y="46527"/>
                </a:cubicBezTo>
                <a:cubicBezTo>
                  <a:pt x="61989" y="46413"/>
                  <a:pt x="62376" y="46186"/>
                  <a:pt x="62148" y="46140"/>
                </a:cubicBezTo>
                <a:cubicBezTo>
                  <a:pt x="61921" y="46345"/>
                  <a:pt x="61921" y="46527"/>
                  <a:pt x="61807" y="46709"/>
                </a:cubicBezTo>
                <a:cubicBezTo>
                  <a:pt x="61671" y="46822"/>
                  <a:pt x="61352" y="46959"/>
                  <a:pt x="61534" y="47027"/>
                </a:cubicBezTo>
                <a:close/>
                <a:moveTo>
                  <a:pt x="57441" y="50302"/>
                </a:moveTo>
                <a:cubicBezTo>
                  <a:pt x="57441" y="50370"/>
                  <a:pt x="57418" y="50438"/>
                  <a:pt x="57350" y="50506"/>
                </a:cubicBezTo>
                <a:cubicBezTo>
                  <a:pt x="57464" y="50506"/>
                  <a:pt x="57646" y="50393"/>
                  <a:pt x="57850" y="50211"/>
                </a:cubicBezTo>
                <a:cubicBezTo>
                  <a:pt x="57782" y="50120"/>
                  <a:pt x="57623" y="50165"/>
                  <a:pt x="57441" y="50302"/>
                </a:cubicBezTo>
                <a:close/>
                <a:moveTo>
                  <a:pt x="57396" y="49960"/>
                </a:moveTo>
                <a:lnTo>
                  <a:pt x="57100" y="50211"/>
                </a:lnTo>
                <a:cubicBezTo>
                  <a:pt x="57168" y="50415"/>
                  <a:pt x="57578" y="50051"/>
                  <a:pt x="57396" y="49960"/>
                </a:cubicBezTo>
                <a:close/>
                <a:moveTo>
                  <a:pt x="54599" y="52598"/>
                </a:moveTo>
                <a:cubicBezTo>
                  <a:pt x="54621" y="52803"/>
                  <a:pt x="54849" y="52462"/>
                  <a:pt x="54872" y="52644"/>
                </a:cubicBezTo>
                <a:cubicBezTo>
                  <a:pt x="54803" y="52780"/>
                  <a:pt x="54576" y="52985"/>
                  <a:pt x="54667" y="53099"/>
                </a:cubicBezTo>
                <a:cubicBezTo>
                  <a:pt x="55031" y="52848"/>
                  <a:pt x="54690" y="52757"/>
                  <a:pt x="55099" y="52507"/>
                </a:cubicBezTo>
                <a:cubicBezTo>
                  <a:pt x="54962" y="52507"/>
                  <a:pt x="54826" y="52416"/>
                  <a:pt x="54599" y="52598"/>
                </a:cubicBezTo>
                <a:close/>
                <a:moveTo>
                  <a:pt x="53735" y="53531"/>
                </a:moveTo>
                <a:lnTo>
                  <a:pt x="54030" y="53303"/>
                </a:lnTo>
                <a:cubicBezTo>
                  <a:pt x="54007" y="53121"/>
                  <a:pt x="53484" y="53440"/>
                  <a:pt x="53735" y="53531"/>
                </a:cubicBezTo>
                <a:close/>
                <a:moveTo>
                  <a:pt x="51984" y="55964"/>
                </a:moveTo>
                <a:cubicBezTo>
                  <a:pt x="51756" y="56077"/>
                  <a:pt x="51802" y="56191"/>
                  <a:pt x="51574" y="56305"/>
                </a:cubicBezTo>
                <a:cubicBezTo>
                  <a:pt x="51711" y="56350"/>
                  <a:pt x="52165" y="56032"/>
                  <a:pt x="51984" y="55964"/>
                </a:cubicBezTo>
                <a:close/>
                <a:moveTo>
                  <a:pt x="50960" y="56601"/>
                </a:moveTo>
                <a:cubicBezTo>
                  <a:pt x="51028" y="56760"/>
                  <a:pt x="51392" y="56646"/>
                  <a:pt x="51483" y="56487"/>
                </a:cubicBezTo>
                <a:cubicBezTo>
                  <a:pt x="51324" y="56510"/>
                  <a:pt x="51233" y="56419"/>
                  <a:pt x="50960" y="56601"/>
                </a:cubicBezTo>
                <a:close/>
                <a:moveTo>
                  <a:pt x="48959" y="57578"/>
                </a:moveTo>
                <a:cubicBezTo>
                  <a:pt x="48823" y="57578"/>
                  <a:pt x="48982" y="57465"/>
                  <a:pt x="48709" y="57647"/>
                </a:cubicBezTo>
                <a:cubicBezTo>
                  <a:pt x="48891" y="57828"/>
                  <a:pt x="49437" y="57328"/>
                  <a:pt x="49755" y="57260"/>
                </a:cubicBezTo>
                <a:cubicBezTo>
                  <a:pt x="49596" y="56987"/>
                  <a:pt x="49278" y="57624"/>
                  <a:pt x="48959" y="57578"/>
                </a:cubicBezTo>
                <a:close/>
                <a:moveTo>
                  <a:pt x="48732" y="57055"/>
                </a:moveTo>
                <a:cubicBezTo>
                  <a:pt x="48845" y="57101"/>
                  <a:pt x="48936" y="57146"/>
                  <a:pt x="49187" y="57033"/>
                </a:cubicBezTo>
                <a:cubicBezTo>
                  <a:pt x="49141" y="56896"/>
                  <a:pt x="48936" y="56987"/>
                  <a:pt x="48732" y="57055"/>
                </a:cubicBezTo>
                <a:close/>
                <a:moveTo>
                  <a:pt x="39340" y="58442"/>
                </a:moveTo>
                <a:lnTo>
                  <a:pt x="38522" y="58465"/>
                </a:lnTo>
                <a:cubicBezTo>
                  <a:pt x="38567" y="58511"/>
                  <a:pt x="38794" y="58670"/>
                  <a:pt x="38794" y="58556"/>
                </a:cubicBezTo>
                <a:cubicBezTo>
                  <a:pt x="38976" y="58533"/>
                  <a:pt x="39431" y="58624"/>
                  <a:pt x="39340" y="58442"/>
                </a:cubicBezTo>
                <a:close/>
                <a:moveTo>
                  <a:pt x="35429" y="58420"/>
                </a:moveTo>
                <a:cubicBezTo>
                  <a:pt x="35611" y="58511"/>
                  <a:pt x="35838" y="58511"/>
                  <a:pt x="36088" y="58465"/>
                </a:cubicBezTo>
                <a:cubicBezTo>
                  <a:pt x="36020" y="58306"/>
                  <a:pt x="35634" y="58397"/>
                  <a:pt x="35429" y="58420"/>
                </a:cubicBezTo>
                <a:close/>
                <a:moveTo>
                  <a:pt x="29084" y="58852"/>
                </a:moveTo>
                <a:cubicBezTo>
                  <a:pt x="28903" y="58874"/>
                  <a:pt x="29585" y="59079"/>
                  <a:pt x="29721" y="58988"/>
                </a:cubicBezTo>
                <a:cubicBezTo>
                  <a:pt x="29676" y="58874"/>
                  <a:pt x="29153" y="58943"/>
                  <a:pt x="29084" y="58852"/>
                </a:cubicBezTo>
                <a:close/>
                <a:moveTo>
                  <a:pt x="26970" y="57601"/>
                </a:moveTo>
                <a:cubicBezTo>
                  <a:pt x="26970" y="57760"/>
                  <a:pt x="27447" y="57760"/>
                  <a:pt x="27629" y="57737"/>
                </a:cubicBezTo>
                <a:cubicBezTo>
                  <a:pt x="27402" y="57601"/>
                  <a:pt x="27197" y="57715"/>
                  <a:pt x="26970" y="57601"/>
                </a:cubicBezTo>
                <a:close/>
                <a:moveTo>
                  <a:pt x="25105" y="56896"/>
                </a:moveTo>
                <a:cubicBezTo>
                  <a:pt x="25128" y="57010"/>
                  <a:pt x="25492" y="57146"/>
                  <a:pt x="25560" y="57033"/>
                </a:cubicBezTo>
                <a:cubicBezTo>
                  <a:pt x="25378" y="56919"/>
                  <a:pt x="25241" y="56919"/>
                  <a:pt x="25105" y="56896"/>
                </a:cubicBezTo>
                <a:close/>
                <a:moveTo>
                  <a:pt x="24787" y="57033"/>
                </a:moveTo>
                <a:cubicBezTo>
                  <a:pt x="24787" y="56964"/>
                  <a:pt x="24377" y="56805"/>
                  <a:pt x="24309" y="56964"/>
                </a:cubicBezTo>
                <a:cubicBezTo>
                  <a:pt x="24468" y="57055"/>
                  <a:pt x="24627" y="57146"/>
                  <a:pt x="24764" y="57192"/>
                </a:cubicBezTo>
                <a:cubicBezTo>
                  <a:pt x="24832" y="57146"/>
                  <a:pt x="24605" y="56942"/>
                  <a:pt x="24787" y="57033"/>
                </a:cubicBezTo>
                <a:close/>
                <a:moveTo>
                  <a:pt x="26833" y="58784"/>
                </a:moveTo>
                <a:cubicBezTo>
                  <a:pt x="26970" y="58965"/>
                  <a:pt x="27174" y="58784"/>
                  <a:pt x="27333" y="58806"/>
                </a:cubicBezTo>
                <a:cubicBezTo>
                  <a:pt x="27197" y="58624"/>
                  <a:pt x="26992" y="58806"/>
                  <a:pt x="26833" y="58784"/>
                </a:cubicBezTo>
                <a:close/>
                <a:moveTo>
                  <a:pt x="70812" y="43457"/>
                </a:moveTo>
                <a:cubicBezTo>
                  <a:pt x="70767" y="43457"/>
                  <a:pt x="70653" y="43434"/>
                  <a:pt x="70517" y="43525"/>
                </a:cubicBezTo>
                <a:cubicBezTo>
                  <a:pt x="70426" y="43593"/>
                  <a:pt x="70608" y="43593"/>
                  <a:pt x="70357" y="43684"/>
                </a:cubicBezTo>
                <a:cubicBezTo>
                  <a:pt x="70221" y="43752"/>
                  <a:pt x="70244" y="43616"/>
                  <a:pt x="70039" y="43730"/>
                </a:cubicBezTo>
                <a:cubicBezTo>
                  <a:pt x="70130" y="43775"/>
                  <a:pt x="70039" y="44003"/>
                  <a:pt x="70244" y="43889"/>
                </a:cubicBezTo>
                <a:lnTo>
                  <a:pt x="70971" y="43571"/>
                </a:lnTo>
                <a:cubicBezTo>
                  <a:pt x="70994" y="43661"/>
                  <a:pt x="71131" y="43639"/>
                  <a:pt x="71153" y="43707"/>
                </a:cubicBezTo>
                <a:cubicBezTo>
                  <a:pt x="70039" y="44207"/>
                  <a:pt x="69880" y="44230"/>
                  <a:pt x="68788" y="44776"/>
                </a:cubicBezTo>
                <a:cubicBezTo>
                  <a:pt x="68493" y="44753"/>
                  <a:pt x="68288" y="44980"/>
                  <a:pt x="68061" y="45094"/>
                </a:cubicBezTo>
                <a:cubicBezTo>
                  <a:pt x="67947" y="45140"/>
                  <a:pt x="67856" y="45140"/>
                  <a:pt x="67697" y="45231"/>
                </a:cubicBezTo>
                <a:cubicBezTo>
                  <a:pt x="67515" y="45322"/>
                  <a:pt x="67515" y="45367"/>
                  <a:pt x="67356" y="45458"/>
                </a:cubicBezTo>
                <a:cubicBezTo>
                  <a:pt x="66719" y="45776"/>
                  <a:pt x="66014" y="46117"/>
                  <a:pt x="65332" y="46504"/>
                </a:cubicBezTo>
                <a:cubicBezTo>
                  <a:pt x="64786" y="46800"/>
                  <a:pt x="64286" y="47163"/>
                  <a:pt x="63717" y="47482"/>
                </a:cubicBezTo>
                <a:cubicBezTo>
                  <a:pt x="63467" y="47641"/>
                  <a:pt x="63194" y="47732"/>
                  <a:pt x="62921" y="47914"/>
                </a:cubicBezTo>
                <a:cubicBezTo>
                  <a:pt x="62012" y="48460"/>
                  <a:pt x="60852" y="49392"/>
                  <a:pt x="60193" y="49892"/>
                </a:cubicBezTo>
                <a:cubicBezTo>
                  <a:pt x="60056" y="50006"/>
                  <a:pt x="59852" y="50120"/>
                  <a:pt x="59692" y="50233"/>
                </a:cubicBezTo>
                <a:cubicBezTo>
                  <a:pt x="59101" y="50711"/>
                  <a:pt x="58578" y="51279"/>
                  <a:pt x="58010" y="51689"/>
                </a:cubicBezTo>
                <a:cubicBezTo>
                  <a:pt x="57691" y="51939"/>
                  <a:pt x="57373" y="52212"/>
                  <a:pt x="57055" y="52485"/>
                </a:cubicBezTo>
                <a:lnTo>
                  <a:pt x="56759" y="52553"/>
                </a:lnTo>
                <a:cubicBezTo>
                  <a:pt x="56782" y="52598"/>
                  <a:pt x="56713" y="52689"/>
                  <a:pt x="56782" y="52735"/>
                </a:cubicBezTo>
                <a:cubicBezTo>
                  <a:pt x="56281" y="53121"/>
                  <a:pt x="55463" y="53826"/>
                  <a:pt x="54758" y="54349"/>
                </a:cubicBezTo>
                <a:cubicBezTo>
                  <a:pt x="54553" y="54236"/>
                  <a:pt x="55053" y="54236"/>
                  <a:pt x="54985" y="54054"/>
                </a:cubicBezTo>
                <a:cubicBezTo>
                  <a:pt x="54803" y="54076"/>
                  <a:pt x="54280" y="54554"/>
                  <a:pt x="54621" y="54463"/>
                </a:cubicBezTo>
                <a:cubicBezTo>
                  <a:pt x="54053" y="54827"/>
                  <a:pt x="53393" y="55418"/>
                  <a:pt x="52893" y="55600"/>
                </a:cubicBezTo>
                <a:cubicBezTo>
                  <a:pt x="52916" y="55691"/>
                  <a:pt x="52825" y="55782"/>
                  <a:pt x="52643" y="55873"/>
                </a:cubicBezTo>
                <a:cubicBezTo>
                  <a:pt x="52757" y="55623"/>
                  <a:pt x="52370" y="55736"/>
                  <a:pt x="52279" y="55941"/>
                </a:cubicBezTo>
                <a:cubicBezTo>
                  <a:pt x="52370" y="55896"/>
                  <a:pt x="52484" y="55805"/>
                  <a:pt x="52529" y="55850"/>
                </a:cubicBezTo>
                <a:cubicBezTo>
                  <a:pt x="52211" y="56055"/>
                  <a:pt x="51961" y="56282"/>
                  <a:pt x="51688" y="56487"/>
                </a:cubicBezTo>
                <a:cubicBezTo>
                  <a:pt x="51210" y="56782"/>
                  <a:pt x="51074" y="56669"/>
                  <a:pt x="50642" y="56919"/>
                </a:cubicBezTo>
                <a:cubicBezTo>
                  <a:pt x="50483" y="56805"/>
                  <a:pt x="50869" y="56714"/>
                  <a:pt x="50869" y="56601"/>
                </a:cubicBezTo>
                <a:cubicBezTo>
                  <a:pt x="50301" y="56851"/>
                  <a:pt x="50028" y="57101"/>
                  <a:pt x="49801" y="57351"/>
                </a:cubicBezTo>
                <a:cubicBezTo>
                  <a:pt x="49323" y="57487"/>
                  <a:pt x="48709" y="57874"/>
                  <a:pt x="48322" y="57874"/>
                </a:cubicBezTo>
                <a:cubicBezTo>
                  <a:pt x="48391" y="57851"/>
                  <a:pt x="48482" y="57828"/>
                  <a:pt x="48482" y="57783"/>
                </a:cubicBezTo>
                <a:cubicBezTo>
                  <a:pt x="48163" y="57851"/>
                  <a:pt x="47959" y="57965"/>
                  <a:pt x="47845" y="58101"/>
                </a:cubicBezTo>
                <a:cubicBezTo>
                  <a:pt x="47936" y="57919"/>
                  <a:pt x="47458" y="58101"/>
                  <a:pt x="47504" y="58170"/>
                </a:cubicBezTo>
                <a:cubicBezTo>
                  <a:pt x="47549" y="58124"/>
                  <a:pt x="47799" y="58101"/>
                  <a:pt x="47777" y="58124"/>
                </a:cubicBezTo>
                <a:cubicBezTo>
                  <a:pt x="47640" y="58261"/>
                  <a:pt x="46844" y="58420"/>
                  <a:pt x="46731" y="58329"/>
                </a:cubicBezTo>
                <a:cubicBezTo>
                  <a:pt x="46617" y="58556"/>
                  <a:pt x="46162" y="58556"/>
                  <a:pt x="45821" y="58624"/>
                </a:cubicBezTo>
                <a:cubicBezTo>
                  <a:pt x="45639" y="58647"/>
                  <a:pt x="45639" y="58715"/>
                  <a:pt x="45480" y="58738"/>
                </a:cubicBezTo>
                <a:cubicBezTo>
                  <a:pt x="44911" y="58874"/>
                  <a:pt x="44138" y="58988"/>
                  <a:pt x="43729" y="59079"/>
                </a:cubicBezTo>
                <a:cubicBezTo>
                  <a:pt x="42387" y="59352"/>
                  <a:pt x="41364" y="59398"/>
                  <a:pt x="40227" y="59443"/>
                </a:cubicBezTo>
                <a:cubicBezTo>
                  <a:pt x="40022" y="59466"/>
                  <a:pt x="39795" y="59602"/>
                  <a:pt x="39681" y="59443"/>
                </a:cubicBezTo>
                <a:cubicBezTo>
                  <a:pt x="39772" y="59420"/>
                  <a:pt x="39931" y="59420"/>
                  <a:pt x="39954" y="59375"/>
                </a:cubicBezTo>
                <a:cubicBezTo>
                  <a:pt x="39613" y="59352"/>
                  <a:pt x="39613" y="59488"/>
                  <a:pt x="39317" y="59488"/>
                </a:cubicBezTo>
                <a:cubicBezTo>
                  <a:pt x="39135" y="59352"/>
                  <a:pt x="39067" y="59466"/>
                  <a:pt x="38772" y="59466"/>
                </a:cubicBezTo>
                <a:cubicBezTo>
                  <a:pt x="38431" y="59466"/>
                  <a:pt x="38340" y="59466"/>
                  <a:pt x="38112" y="59534"/>
                </a:cubicBezTo>
                <a:cubicBezTo>
                  <a:pt x="37999" y="59511"/>
                  <a:pt x="38021" y="59443"/>
                  <a:pt x="37930" y="59443"/>
                </a:cubicBezTo>
                <a:cubicBezTo>
                  <a:pt x="37703" y="59398"/>
                  <a:pt x="36952" y="59329"/>
                  <a:pt x="36816" y="59352"/>
                </a:cubicBezTo>
                <a:cubicBezTo>
                  <a:pt x="36680" y="59352"/>
                  <a:pt x="36611" y="59443"/>
                  <a:pt x="36452" y="59443"/>
                </a:cubicBezTo>
                <a:cubicBezTo>
                  <a:pt x="36316" y="59420"/>
                  <a:pt x="36134" y="59375"/>
                  <a:pt x="35997" y="59375"/>
                </a:cubicBezTo>
                <a:cubicBezTo>
                  <a:pt x="35747" y="59375"/>
                  <a:pt x="35543" y="59420"/>
                  <a:pt x="35247" y="59420"/>
                </a:cubicBezTo>
                <a:cubicBezTo>
                  <a:pt x="34929" y="59398"/>
                  <a:pt x="34474" y="59352"/>
                  <a:pt x="34133" y="59329"/>
                </a:cubicBezTo>
                <a:cubicBezTo>
                  <a:pt x="33473" y="59261"/>
                  <a:pt x="32632" y="59238"/>
                  <a:pt x="31881" y="59261"/>
                </a:cubicBezTo>
                <a:cubicBezTo>
                  <a:pt x="31745" y="59238"/>
                  <a:pt x="31813" y="59102"/>
                  <a:pt x="31518" y="59147"/>
                </a:cubicBezTo>
                <a:cubicBezTo>
                  <a:pt x="31700" y="59261"/>
                  <a:pt x="31495" y="59193"/>
                  <a:pt x="31427" y="59284"/>
                </a:cubicBezTo>
                <a:cubicBezTo>
                  <a:pt x="30290" y="59170"/>
                  <a:pt x="29380" y="59102"/>
                  <a:pt x="28243" y="59102"/>
                </a:cubicBezTo>
                <a:cubicBezTo>
                  <a:pt x="28107" y="59011"/>
                  <a:pt x="27811" y="58761"/>
                  <a:pt x="27493" y="58874"/>
                </a:cubicBezTo>
                <a:cubicBezTo>
                  <a:pt x="27652" y="58920"/>
                  <a:pt x="28016" y="58874"/>
                  <a:pt x="27902" y="59034"/>
                </a:cubicBezTo>
                <a:cubicBezTo>
                  <a:pt x="27220" y="59079"/>
                  <a:pt x="26265" y="58806"/>
                  <a:pt x="25605" y="58602"/>
                </a:cubicBezTo>
                <a:cubicBezTo>
                  <a:pt x="25514" y="58556"/>
                  <a:pt x="25560" y="58488"/>
                  <a:pt x="25492" y="58465"/>
                </a:cubicBezTo>
                <a:cubicBezTo>
                  <a:pt x="25287" y="58420"/>
                  <a:pt x="25173" y="58465"/>
                  <a:pt x="24969" y="58397"/>
                </a:cubicBezTo>
                <a:cubicBezTo>
                  <a:pt x="24582" y="58147"/>
                  <a:pt x="24218" y="57919"/>
                  <a:pt x="23877" y="57715"/>
                </a:cubicBezTo>
                <a:cubicBezTo>
                  <a:pt x="23968" y="57624"/>
                  <a:pt x="23695" y="57305"/>
                  <a:pt x="23536" y="57328"/>
                </a:cubicBezTo>
                <a:cubicBezTo>
                  <a:pt x="23627" y="57419"/>
                  <a:pt x="23763" y="57510"/>
                  <a:pt x="23672" y="57556"/>
                </a:cubicBezTo>
                <a:cubicBezTo>
                  <a:pt x="23468" y="57533"/>
                  <a:pt x="23422" y="57305"/>
                  <a:pt x="23149" y="57124"/>
                </a:cubicBezTo>
                <a:cubicBezTo>
                  <a:pt x="23422" y="57169"/>
                  <a:pt x="23127" y="56760"/>
                  <a:pt x="22899" y="56737"/>
                </a:cubicBezTo>
                <a:cubicBezTo>
                  <a:pt x="22808" y="56805"/>
                  <a:pt x="23218" y="56987"/>
                  <a:pt x="23013" y="57010"/>
                </a:cubicBezTo>
                <a:cubicBezTo>
                  <a:pt x="22672" y="56691"/>
                  <a:pt x="22695" y="56669"/>
                  <a:pt x="22376" y="56510"/>
                </a:cubicBezTo>
                <a:cubicBezTo>
                  <a:pt x="22331" y="56328"/>
                  <a:pt x="22081" y="56055"/>
                  <a:pt x="22172" y="55918"/>
                </a:cubicBezTo>
                <a:cubicBezTo>
                  <a:pt x="22285" y="56055"/>
                  <a:pt x="22331" y="55987"/>
                  <a:pt x="22422" y="56032"/>
                </a:cubicBezTo>
                <a:cubicBezTo>
                  <a:pt x="22262" y="56077"/>
                  <a:pt x="22308" y="56100"/>
                  <a:pt x="22444" y="56305"/>
                </a:cubicBezTo>
                <a:cubicBezTo>
                  <a:pt x="22535" y="56123"/>
                  <a:pt x="22740" y="56282"/>
                  <a:pt x="22922" y="56441"/>
                </a:cubicBezTo>
                <a:cubicBezTo>
                  <a:pt x="23013" y="56510"/>
                  <a:pt x="22945" y="56555"/>
                  <a:pt x="23013" y="56623"/>
                </a:cubicBezTo>
                <a:cubicBezTo>
                  <a:pt x="23377" y="56896"/>
                  <a:pt x="23695" y="57214"/>
                  <a:pt x="24104" y="57533"/>
                </a:cubicBezTo>
                <a:cubicBezTo>
                  <a:pt x="24104" y="57442"/>
                  <a:pt x="24059" y="57396"/>
                  <a:pt x="24173" y="57396"/>
                </a:cubicBezTo>
                <a:cubicBezTo>
                  <a:pt x="24923" y="57897"/>
                  <a:pt x="25378" y="58101"/>
                  <a:pt x="25992" y="58306"/>
                </a:cubicBezTo>
                <a:cubicBezTo>
                  <a:pt x="26606" y="58511"/>
                  <a:pt x="27288" y="58647"/>
                  <a:pt x="28380" y="58693"/>
                </a:cubicBezTo>
                <a:cubicBezTo>
                  <a:pt x="28380" y="58784"/>
                  <a:pt x="28243" y="58784"/>
                  <a:pt x="28175" y="58806"/>
                </a:cubicBezTo>
                <a:cubicBezTo>
                  <a:pt x="28266" y="58829"/>
                  <a:pt x="28289" y="58874"/>
                  <a:pt x="28357" y="58874"/>
                </a:cubicBezTo>
                <a:cubicBezTo>
                  <a:pt x="28584" y="58920"/>
                  <a:pt x="28652" y="58852"/>
                  <a:pt x="28630" y="58715"/>
                </a:cubicBezTo>
                <a:cubicBezTo>
                  <a:pt x="28834" y="58715"/>
                  <a:pt x="29289" y="58829"/>
                  <a:pt x="29357" y="58715"/>
                </a:cubicBezTo>
                <a:cubicBezTo>
                  <a:pt x="29312" y="58556"/>
                  <a:pt x="29016" y="58624"/>
                  <a:pt x="28812" y="58624"/>
                </a:cubicBezTo>
                <a:cubicBezTo>
                  <a:pt x="28812" y="58579"/>
                  <a:pt x="28789" y="58511"/>
                  <a:pt x="28652" y="58533"/>
                </a:cubicBezTo>
                <a:cubicBezTo>
                  <a:pt x="28425" y="58511"/>
                  <a:pt x="28220" y="58511"/>
                  <a:pt x="28107" y="58579"/>
                </a:cubicBezTo>
                <a:cubicBezTo>
                  <a:pt x="27811" y="58556"/>
                  <a:pt x="27925" y="58374"/>
                  <a:pt x="27629" y="58374"/>
                </a:cubicBezTo>
                <a:cubicBezTo>
                  <a:pt x="27174" y="58442"/>
                  <a:pt x="26515" y="58192"/>
                  <a:pt x="26287" y="58101"/>
                </a:cubicBezTo>
                <a:cubicBezTo>
                  <a:pt x="26333" y="58124"/>
                  <a:pt x="26424" y="58147"/>
                  <a:pt x="26424" y="58101"/>
                </a:cubicBezTo>
                <a:cubicBezTo>
                  <a:pt x="25878" y="58033"/>
                  <a:pt x="25605" y="57874"/>
                  <a:pt x="25287" y="57578"/>
                </a:cubicBezTo>
                <a:cubicBezTo>
                  <a:pt x="25241" y="57647"/>
                  <a:pt x="25401" y="57828"/>
                  <a:pt x="25241" y="57783"/>
                </a:cubicBezTo>
                <a:cubicBezTo>
                  <a:pt x="25287" y="57669"/>
                  <a:pt x="25128" y="57806"/>
                  <a:pt x="25014" y="57669"/>
                </a:cubicBezTo>
                <a:cubicBezTo>
                  <a:pt x="25128" y="57647"/>
                  <a:pt x="25128" y="57601"/>
                  <a:pt x="25037" y="57510"/>
                </a:cubicBezTo>
                <a:cubicBezTo>
                  <a:pt x="24605" y="57533"/>
                  <a:pt x="24491" y="57101"/>
                  <a:pt x="24013" y="56851"/>
                </a:cubicBezTo>
                <a:cubicBezTo>
                  <a:pt x="24059" y="56623"/>
                  <a:pt x="24309" y="56964"/>
                  <a:pt x="24355" y="56782"/>
                </a:cubicBezTo>
                <a:cubicBezTo>
                  <a:pt x="24059" y="56487"/>
                  <a:pt x="23877" y="56373"/>
                  <a:pt x="23468" y="55964"/>
                </a:cubicBezTo>
                <a:cubicBezTo>
                  <a:pt x="23536" y="55782"/>
                  <a:pt x="23763" y="56146"/>
                  <a:pt x="23809" y="55941"/>
                </a:cubicBezTo>
                <a:cubicBezTo>
                  <a:pt x="23536" y="55918"/>
                  <a:pt x="23354" y="55600"/>
                  <a:pt x="23468" y="55554"/>
                </a:cubicBezTo>
                <a:cubicBezTo>
                  <a:pt x="23354" y="55509"/>
                  <a:pt x="23286" y="55486"/>
                  <a:pt x="23240" y="55554"/>
                </a:cubicBezTo>
                <a:cubicBezTo>
                  <a:pt x="22967" y="55350"/>
                  <a:pt x="23172" y="55259"/>
                  <a:pt x="22922" y="55054"/>
                </a:cubicBezTo>
                <a:cubicBezTo>
                  <a:pt x="22740" y="55191"/>
                  <a:pt x="22558" y="54736"/>
                  <a:pt x="22444" y="54599"/>
                </a:cubicBezTo>
                <a:cubicBezTo>
                  <a:pt x="22240" y="54372"/>
                  <a:pt x="21830" y="54190"/>
                  <a:pt x="21990" y="54122"/>
                </a:cubicBezTo>
                <a:cubicBezTo>
                  <a:pt x="22558" y="54599"/>
                  <a:pt x="23218" y="55145"/>
                  <a:pt x="23672" y="55577"/>
                </a:cubicBezTo>
                <a:cubicBezTo>
                  <a:pt x="23809" y="55691"/>
                  <a:pt x="23832" y="55805"/>
                  <a:pt x="23968" y="55896"/>
                </a:cubicBezTo>
                <a:cubicBezTo>
                  <a:pt x="24104" y="55987"/>
                  <a:pt x="24218" y="55987"/>
                  <a:pt x="24332" y="56077"/>
                </a:cubicBezTo>
                <a:cubicBezTo>
                  <a:pt x="24446" y="56168"/>
                  <a:pt x="24536" y="56305"/>
                  <a:pt x="24650" y="56396"/>
                </a:cubicBezTo>
                <a:cubicBezTo>
                  <a:pt x="24991" y="56669"/>
                  <a:pt x="25355" y="56805"/>
                  <a:pt x="25628" y="56964"/>
                </a:cubicBezTo>
                <a:cubicBezTo>
                  <a:pt x="25742" y="57033"/>
                  <a:pt x="25787" y="57124"/>
                  <a:pt x="25901" y="57192"/>
                </a:cubicBezTo>
                <a:cubicBezTo>
                  <a:pt x="26333" y="57419"/>
                  <a:pt x="26947" y="57465"/>
                  <a:pt x="27720" y="57624"/>
                </a:cubicBezTo>
                <a:cubicBezTo>
                  <a:pt x="27856" y="57647"/>
                  <a:pt x="27743" y="57783"/>
                  <a:pt x="27947" y="57783"/>
                </a:cubicBezTo>
                <a:cubicBezTo>
                  <a:pt x="28198" y="57806"/>
                  <a:pt x="28607" y="57897"/>
                  <a:pt x="28766" y="57828"/>
                </a:cubicBezTo>
                <a:cubicBezTo>
                  <a:pt x="28834" y="57897"/>
                  <a:pt x="28903" y="57988"/>
                  <a:pt x="29107" y="57988"/>
                </a:cubicBezTo>
                <a:cubicBezTo>
                  <a:pt x="29153" y="57874"/>
                  <a:pt x="28857" y="57919"/>
                  <a:pt x="28857" y="57828"/>
                </a:cubicBezTo>
                <a:cubicBezTo>
                  <a:pt x="29494" y="57919"/>
                  <a:pt x="30062" y="57806"/>
                  <a:pt x="30426" y="57988"/>
                </a:cubicBezTo>
                <a:cubicBezTo>
                  <a:pt x="30972" y="57874"/>
                  <a:pt x="31404" y="58079"/>
                  <a:pt x="31745" y="58101"/>
                </a:cubicBezTo>
                <a:cubicBezTo>
                  <a:pt x="31859" y="58124"/>
                  <a:pt x="31859" y="58056"/>
                  <a:pt x="32018" y="58079"/>
                </a:cubicBezTo>
                <a:cubicBezTo>
                  <a:pt x="32655" y="58170"/>
                  <a:pt x="33428" y="58147"/>
                  <a:pt x="34155" y="58192"/>
                </a:cubicBezTo>
                <a:cubicBezTo>
                  <a:pt x="34337" y="58192"/>
                  <a:pt x="34360" y="58238"/>
                  <a:pt x="34519" y="58238"/>
                </a:cubicBezTo>
                <a:cubicBezTo>
                  <a:pt x="34633" y="58238"/>
                  <a:pt x="34747" y="58192"/>
                  <a:pt x="34792" y="58215"/>
                </a:cubicBezTo>
                <a:cubicBezTo>
                  <a:pt x="34906" y="58215"/>
                  <a:pt x="35042" y="58306"/>
                  <a:pt x="35156" y="58306"/>
                </a:cubicBezTo>
                <a:cubicBezTo>
                  <a:pt x="35315" y="58329"/>
                  <a:pt x="35474" y="58261"/>
                  <a:pt x="35611" y="58283"/>
                </a:cubicBezTo>
                <a:cubicBezTo>
                  <a:pt x="35725" y="58283"/>
                  <a:pt x="35747" y="58329"/>
                  <a:pt x="35906" y="58329"/>
                </a:cubicBezTo>
                <a:cubicBezTo>
                  <a:pt x="36429" y="58374"/>
                  <a:pt x="36930" y="58283"/>
                  <a:pt x="37430" y="58283"/>
                </a:cubicBezTo>
                <a:cubicBezTo>
                  <a:pt x="37657" y="58306"/>
                  <a:pt x="37953" y="58374"/>
                  <a:pt x="38158" y="58397"/>
                </a:cubicBezTo>
                <a:cubicBezTo>
                  <a:pt x="38271" y="58397"/>
                  <a:pt x="38294" y="58329"/>
                  <a:pt x="38431" y="58329"/>
                </a:cubicBezTo>
                <a:cubicBezTo>
                  <a:pt x="38590" y="58329"/>
                  <a:pt x="38635" y="58397"/>
                  <a:pt x="38794" y="58420"/>
                </a:cubicBezTo>
                <a:cubicBezTo>
                  <a:pt x="39135" y="58238"/>
                  <a:pt x="39704" y="58397"/>
                  <a:pt x="40227" y="58351"/>
                </a:cubicBezTo>
                <a:cubicBezTo>
                  <a:pt x="40773" y="58306"/>
                  <a:pt x="41432" y="58215"/>
                  <a:pt x="42069" y="58192"/>
                </a:cubicBezTo>
                <a:cubicBezTo>
                  <a:pt x="42251" y="58192"/>
                  <a:pt x="42410" y="58238"/>
                  <a:pt x="42592" y="58238"/>
                </a:cubicBezTo>
                <a:cubicBezTo>
                  <a:pt x="42728" y="58215"/>
                  <a:pt x="43160" y="58215"/>
                  <a:pt x="43388" y="58170"/>
                </a:cubicBezTo>
                <a:cubicBezTo>
                  <a:pt x="43752" y="58124"/>
                  <a:pt x="44116" y="58010"/>
                  <a:pt x="44297" y="57919"/>
                </a:cubicBezTo>
                <a:cubicBezTo>
                  <a:pt x="44434" y="57897"/>
                  <a:pt x="44388" y="58033"/>
                  <a:pt x="44570" y="57965"/>
                </a:cubicBezTo>
                <a:cubicBezTo>
                  <a:pt x="44752" y="57806"/>
                  <a:pt x="44934" y="57874"/>
                  <a:pt x="45230" y="57737"/>
                </a:cubicBezTo>
                <a:cubicBezTo>
                  <a:pt x="45253" y="57760"/>
                  <a:pt x="45253" y="57828"/>
                  <a:pt x="45321" y="57806"/>
                </a:cubicBezTo>
                <a:cubicBezTo>
                  <a:pt x="45662" y="57669"/>
                  <a:pt x="46026" y="57601"/>
                  <a:pt x="46480" y="57510"/>
                </a:cubicBezTo>
                <a:cubicBezTo>
                  <a:pt x="46480" y="57465"/>
                  <a:pt x="46435" y="57396"/>
                  <a:pt x="46526" y="57351"/>
                </a:cubicBezTo>
                <a:cubicBezTo>
                  <a:pt x="46549" y="57419"/>
                  <a:pt x="46844" y="57374"/>
                  <a:pt x="46958" y="57328"/>
                </a:cubicBezTo>
                <a:cubicBezTo>
                  <a:pt x="47436" y="57192"/>
                  <a:pt x="48004" y="56873"/>
                  <a:pt x="48322" y="56714"/>
                </a:cubicBezTo>
                <a:cubicBezTo>
                  <a:pt x="48413" y="56669"/>
                  <a:pt x="48527" y="56691"/>
                  <a:pt x="48573" y="56669"/>
                </a:cubicBezTo>
                <a:cubicBezTo>
                  <a:pt x="48618" y="56646"/>
                  <a:pt x="48595" y="56510"/>
                  <a:pt x="48754" y="56487"/>
                </a:cubicBezTo>
                <a:cubicBezTo>
                  <a:pt x="48959" y="56532"/>
                  <a:pt x="49187" y="56419"/>
                  <a:pt x="49414" y="56282"/>
                </a:cubicBezTo>
                <a:cubicBezTo>
                  <a:pt x="49619" y="56146"/>
                  <a:pt x="49823" y="55987"/>
                  <a:pt x="50051" y="55987"/>
                </a:cubicBezTo>
                <a:cubicBezTo>
                  <a:pt x="50005" y="55805"/>
                  <a:pt x="50369" y="55645"/>
                  <a:pt x="50596" y="55464"/>
                </a:cubicBezTo>
                <a:cubicBezTo>
                  <a:pt x="50551" y="55554"/>
                  <a:pt x="51051" y="55554"/>
                  <a:pt x="51233" y="55259"/>
                </a:cubicBezTo>
                <a:cubicBezTo>
                  <a:pt x="51097" y="55373"/>
                  <a:pt x="50869" y="55282"/>
                  <a:pt x="51006" y="55213"/>
                </a:cubicBezTo>
                <a:cubicBezTo>
                  <a:pt x="51438" y="55077"/>
                  <a:pt x="51756" y="54713"/>
                  <a:pt x="52143" y="54554"/>
                </a:cubicBezTo>
                <a:cubicBezTo>
                  <a:pt x="52302" y="54440"/>
                  <a:pt x="52188" y="54327"/>
                  <a:pt x="52416" y="54190"/>
                </a:cubicBezTo>
                <a:cubicBezTo>
                  <a:pt x="52711" y="54099"/>
                  <a:pt x="52757" y="53963"/>
                  <a:pt x="52961" y="53803"/>
                </a:cubicBezTo>
                <a:cubicBezTo>
                  <a:pt x="53257" y="53599"/>
                  <a:pt x="53530" y="53440"/>
                  <a:pt x="53735" y="53235"/>
                </a:cubicBezTo>
                <a:cubicBezTo>
                  <a:pt x="53825" y="53144"/>
                  <a:pt x="53848" y="53030"/>
                  <a:pt x="53939" y="52939"/>
                </a:cubicBezTo>
                <a:cubicBezTo>
                  <a:pt x="55008" y="51939"/>
                  <a:pt x="56236" y="50847"/>
                  <a:pt x="57464" y="49733"/>
                </a:cubicBezTo>
                <a:cubicBezTo>
                  <a:pt x="57646" y="49551"/>
                  <a:pt x="57805" y="49369"/>
                  <a:pt x="58032" y="49210"/>
                </a:cubicBezTo>
                <a:cubicBezTo>
                  <a:pt x="58578" y="48778"/>
                  <a:pt x="59260" y="48164"/>
                  <a:pt x="59852" y="47709"/>
                </a:cubicBezTo>
                <a:cubicBezTo>
                  <a:pt x="59943" y="47641"/>
                  <a:pt x="60033" y="47618"/>
                  <a:pt x="60193" y="47505"/>
                </a:cubicBezTo>
                <a:cubicBezTo>
                  <a:pt x="60625" y="47186"/>
                  <a:pt x="61011" y="46800"/>
                  <a:pt x="61421" y="46527"/>
                </a:cubicBezTo>
                <a:cubicBezTo>
                  <a:pt x="61557" y="46413"/>
                  <a:pt x="61694" y="46390"/>
                  <a:pt x="61784" y="46322"/>
                </a:cubicBezTo>
                <a:cubicBezTo>
                  <a:pt x="61989" y="46186"/>
                  <a:pt x="62126" y="45958"/>
                  <a:pt x="62376" y="45913"/>
                </a:cubicBezTo>
                <a:cubicBezTo>
                  <a:pt x="62603" y="45958"/>
                  <a:pt x="62171" y="46299"/>
                  <a:pt x="62444" y="46186"/>
                </a:cubicBezTo>
                <a:cubicBezTo>
                  <a:pt x="62444" y="45958"/>
                  <a:pt x="62853" y="45867"/>
                  <a:pt x="62944" y="46004"/>
                </a:cubicBezTo>
                <a:cubicBezTo>
                  <a:pt x="62558" y="46231"/>
                  <a:pt x="62558" y="46390"/>
                  <a:pt x="62444" y="46549"/>
                </a:cubicBezTo>
                <a:cubicBezTo>
                  <a:pt x="62489" y="46709"/>
                  <a:pt x="62762" y="46595"/>
                  <a:pt x="62512" y="46822"/>
                </a:cubicBezTo>
                <a:cubicBezTo>
                  <a:pt x="62376" y="46754"/>
                  <a:pt x="62035" y="47072"/>
                  <a:pt x="62035" y="46845"/>
                </a:cubicBezTo>
                <a:cubicBezTo>
                  <a:pt x="62057" y="46709"/>
                  <a:pt x="62512" y="46618"/>
                  <a:pt x="62376" y="46436"/>
                </a:cubicBezTo>
                <a:cubicBezTo>
                  <a:pt x="62057" y="46709"/>
                  <a:pt x="61784" y="46731"/>
                  <a:pt x="61580" y="47095"/>
                </a:cubicBezTo>
                <a:cubicBezTo>
                  <a:pt x="61784" y="46982"/>
                  <a:pt x="61762" y="47163"/>
                  <a:pt x="61853" y="47141"/>
                </a:cubicBezTo>
                <a:cubicBezTo>
                  <a:pt x="61944" y="47118"/>
                  <a:pt x="62171" y="46868"/>
                  <a:pt x="62171" y="47027"/>
                </a:cubicBezTo>
                <a:cubicBezTo>
                  <a:pt x="61966" y="47368"/>
                  <a:pt x="61853" y="47209"/>
                  <a:pt x="61694" y="47254"/>
                </a:cubicBezTo>
                <a:cubicBezTo>
                  <a:pt x="61557" y="47300"/>
                  <a:pt x="61512" y="47414"/>
                  <a:pt x="61421" y="47391"/>
                </a:cubicBezTo>
                <a:cubicBezTo>
                  <a:pt x="61421" y="47391"/>
                  <a:pt x="61625" y="47141"/>
                  <a:pt x="61443" y="47254"/>
                </a:cubicBezTo>
                <a:cubicBezTo>
                  <a:pt x="61352" y="47368"/>
                  <a:pt x="61239" y="47505"/>
                  <a:pt x="61193" y="47595"/>
                </a:cubicBezTo>
                <a:cubicBezTo>
                  <a:pt x="61421" y="47459"/>
                  <a:pt x="61625" y="47391"/>
                  <a:pt x="61784" y="47368"/>
                </a:cubicBezTo>
                <a:cubicBezTo>
                  <a:pt x="61330" y="47709"/>
                  <a:pt x="61057" y="47777"/>
                  <a:pt x="60761" y="47868"/>
                </a:cubicBezTo>
                <a:cubicBezTo>
                  <a:pt x="60602" y="48141"/>
                  <a:pt x="60352" y="48050"/>
                  <a:pt x="60056" y="48323"/>
                </a:cubicBezTo>
                <a:cubicBezTo>
                  <a:pt x="60102" y="48414"/>
                  <a:pt x="60215" y="48323"/>
                  <a:pt x="60261" y="48414"/>
                </a:cubicBezTo>
                <a:cubicBezTo>
                  <a:pt x="59897" y="48642"/>
                  <a:pt x="59943" y="48278"/>
                  <a:pt x="59670" y="48482"/>
                </a:cubicBezTo>
                <a:lnTo>
                  <a:pt x="59806" y="48642"/>
                </a:lnTo>
                <a:cubicBezTo>
                  <a:pt x="59510" y="48823"/>
                  <a:pt x="59533" y="48937"/>
                  <a:pt x="59283" y="49119"/>
                </a:cubicBezTo>
                <a:cubicBezTo>
                  <a:pt x="59010" y="49187"/>
                  <a:pt x="59101" y="48983"/>
                  <a:pt x="58942" y="49028"/>
                </a:cubicBezTo>
                <a:cubicBezTo>
                  <a:pt x="58897" y="49165"/>
                  <a:pt x="58897" y="49301"/>
                  <a:pt x="58783" y="49460"/>
                </a:cubicBezTo>
                <a:cubicBezTo>
                  <a:pt x="59010" y="49392"/>
                  <a:pt x="59192" y="48983"/>
                  <a:pt x="59283" y="49278"/>
                </a:cubicBezTo>
                <a:cubicBezTo>
                  <a:pt x="59420" y="48983"/>
                  <a:pt x="59670" y="48983"/>
                  <a:pt x="59852" y="48846"/>
                </a:cubicBezTo>
                <a:cubicBezTo>
                  <a:pt x="59943" y="48778"/>
                  <a:pt x="59874" y="48619"/>
                  <a:pt x="60124" y="48573"/>
                </a:cubicBezTo>
                <a:cubicBezTo>
                  <a:pt x="60488" y="48482"/>
                  <a:pt x="60738" y="48232"/>
                  <a:pt x="61375" y="47823"/>
                </a:cubicBezTo>
                <a:cubicBezTo>
                  <a:pt x="61466" y="47937"/>
                  <a:pt x="61148" y="48209"/>
                  <a:pt x="61512" y="48028"/>
                </a:cubicBezTo>
                <a:cubicBezTo>
                  <a:pt x="61398" y="47959"/>
                  <a:pt x="61603" y="47823"/>
                  <a:pt x="61443" y="47777"/>
                </a:cubicBezTo>
                <a:cubicBezTo>
                  <a:pt x="62035" y="47300"/>
                  <a:pt x="62808" y="46868"/>
                  <a:pt x="63399" y="46504"/>
                </a:cubicBezTo>
                <a:cubicBezTo>
                  <a:pt x="63535" y="46413"/>
                  <a:pt x="63672" y="46277"/>
                  <a:pt x="63808" y="46186"/>
                </a:cubicBezTo>
                <a:cubicBezTo>
                  <a:pt x="63922" y="46117"/>
                  <a:pt x="64104" y="46117"/>
                  <a:pt x="64218" y="46049"/>
                </a:cubicBezTo>
                <a:cubicBezTo>
                  <a:pt x="64377" y="45958"/>
                  <a:pt x="64536" y="45799"/>
                  <a:pt x="64695" y="45708"/>
                </a:cubicBezTo>
                <a:cubicBezTo>
                  <a:pt x="65582" y="45208"/>
                  <a:pt x="66560" y="44867"/>
                  <a:pt x="67447" y="44389"/>
                </a:cubicBezTo>
                <a:cubicBezTo>
                  <a:pt x="67469" y="44389"/>
                  <a:pt x="67560" y="44275"/>
                  <a:pt x="67697" y="44207"/>
                </a:cubicBezTo>
                <a:cubicBezTo>
                  <a:pt x="68334" y="43912"/>
                  <a:pt x="68970" y="43684"/>
                  <a:pt x="69584" y="43457"/>
                </a:cubicBezTo>
                <a:cubicBezTo>
                  <a:pt x="69971" y="43320"/>
                  <a:pt x="70357" y="43138"/>
                  <a:pt x="70744" y="43070"/>
                </a:cubicBezTo>
                <a:cubicBezTo>
                  <a:pt x="70926" y="43093"/>
                  <a:pt x="70744" y="43116"/>
                  <a:pt x="70812" y="43229"/>
                </a:cubicBezTo>
                <a:cubicBezTo>
                  <a:pt x="71017" y="43138"/>
                  <a:pt x="71176" y="43093"/>
                  <a:pt x="71222" y="43161"/>
                </a:cubicBezTo>
                <a:cubicBezTo>
                  <a:pt x="70994" y="43161"/>
                  <a:pt x="71040" y="43343"/>
                  <a:pt x="70812" y="43457"/>
                </a:cubicBezTo>
                <a:close/>
                <a:moveTo>
                  <a:pt x="21012" y="54054"/>
                </a:moveTo>
                <a:cubicBezTo>
                  <a:pt x="21080" y="54099"/>
                  <a:pt x="21148" y="54190"/>
                  <a:pt x="21194" y="54145"/>
                </a:cubicBezTo>
                <a:cubicBezTo>
                  <a:pt x="21035" y="53963"/>
                  <a:pt x="20762" y="53622"/>
                  <a:pt x="20557" y="53553"/>
                </a:cubicBezTo>
                <a:cubicBezTo>
                  <a:pt x="20693" y="53462"/>
                  <a:pt x="20966" y="53758"/>
                  <a:pt x="21216" y="53985"/>
                </a:cubicBezTo>
                <a:cubicBezTo>
                  <a:pt x="21148" y="54099"/>
                  <a:pt x="21307" y="54304"/>
                  <a:pt x="21398" y="54486"/>
                </a:cubicBezTo>
                <a:cubicBezTo>
                  <a:pt x="21239" y="54440"/>
                  <a:pt x="21012" y="54167"/>
                  <a:pt x="21012" y="54054"/>
                </a:cubicBezTo>
                <a:close/>
                <a:moveTo>
                  <a:pt x="71949" y="45481"/>
                </a:moveTo>
                <a:cubicBezTo>
                  <a:pt x="71585" y="45617"/>
                  <a:pt x="71040" y="45935"/>
                  <a:pt x="70789" y="45935"/>
                </a:cubicBezTo>
                <a:cubicBezTo>
                  <a:pt x="71153" y="45822"/>
                  <a:pt x="71699" y="45481"/>
                  <a:pt x="71949" y="45481"/>
                </a:cubicBezTo>
                <a:close/>
                <a:moveTo>
                  <a:pt x="21830" y="54690"/>
                </a:moveTo>
                <a:cubicBezTo>
                  <a:pt x="21648" y="54395"/>
                  <a:pt x="21648" y="54554"/>
                  <a:pt x="21398" y="54349"/>
                </a:cubicBezTo>
                <a:cubicBezTo>
                  <a:pt x="21421" y="54213"/>
                  <a:pt x="22012" y="54599"/>
                  <a:pt x="21830" y="54690"/>
                </a:cubicBezTo>
                <a:close/>
                <a:moveTo>
                  <a:pt x="11620" y="45299"/>
                </a:moveTo>
                <a:cubicBezTo>
                  <a:pt x="11279" y="45026"/>
                  <a:pt x="11643" y="45071"/>
                  <a:pt x="11529" y="44958"/>
                </a:cubicBezTo>
                <a:lnTo>
                  <a:pt x="11052" y="44503"/>
                </a:lnTo>
                <a:cubicBezTo>
                  <a:pt x="11052" y="44480"/>
                  <a:pt x="11097" y="44435"/>
                  <a:pt x="11029" y="44366"/>
                </a:cubicBezTo>
                <a:cubicBezTo>
                  <a:pt x="10824" y="44435"/>
                  <a:pt x="11188" y="44685"/>
                  <a:pt x="11165" y="44821"/>
                </a:cubicBezTo>
                <a:cubicBezTo>
                  <a:pt x="10961" y="44617"/>
                  <a:pt x="10574" y="44457"/>
                  <a:pt x="10642" y="44253"/>
                </a:cubicBezTo>
                <a:cubicBezTo>
                  <a:pt x="10915" y="44548"/>
                  <a:pt x="10756" y="44230"/>
                  <a:pt x="10733" y="44139"/>
                </a:cubicBezTo>
                <a:cubicBezTo>
                  <a:pt x="10983" y="44162"/>
                  <a:pt x="11188" y="44571"/>
                  <a:pt x="11302" y="44366"/>
                </a:cubicBezTo>
                <a:cubicBezTo>
                  <a:pt x="11575" y="44639"/>
                  <a:pt x="11666" y="44867"/>
                  <a:pt x="11325" y="44639"/>
                </a:cubicBezTo>
                <a:cubicBezTo>
                  <a:pt x="11688" y="45049"/>
                  <a:pt x="11984" y="44912"/>
                  <a:pt x="12120" y="45322"/>
                </a:cubicBezTo>
                <a:cubicBezTo>
                  <a:pt x="11575" y="44776"/>
                  <a:pt x="11848" y="45322"/>
                  <a:pt x="11620" y="45299"/>
                </a:cubicBezTo>
                <a:close/>
                <a:moveTo>
                  <a:pt x="18147" y="52143"/>
                </a:moveTo>
                <a:cubicBezTo>
                  <a:pt x="18306" y="52325"/>
                  <a:pt x="18397" y="52348"/>
                  <a:pt x="18442" y="52234"/>
                </a:cubicBezTo>
                <a:cubicBezTo>
                  <a:pt x="18192" y="52030"/>
                  <a:pt x="18010" y="51962"/>
                  <a:pt x="17874" y="52007"/>
                </a:cubicBezTo>
                <a:cubicBezTo>
                  <a:pt x="18056" y="52303"/>
                  <a:pt x="18579" y="52803"/>
                  <a:pt x="18761" y="52712"/>
                </a:cubicBezTo>
                <a:cubicBezTo>
                  <a:pt x="18624" y="52803"/>
                  <a:pt x="18920" y="53030"/>
                  <a:pt x="18670" y="52962"/>
                </a:cubicBezTo>
                <a:cubicBezTo>
                  <a:pt x="18465" y="52689"/>
                  <a:pt x="18056" y="52371"/>
                  <a:pt x="17737" y="52030"/>
                </a:cubicBezTo>
                <a:cubicBezTo>
                  <a:pt x="17624" y="51916"/>
                  <a:pt x="17533" y="51734"/>
                  <a:pt x="17442" y="51620"/>
                </a:cubicBezTo>
                <a:cubicBezTo>
                  <a:pt x="17328" y="51484"/>
                  <a:pt x="16964" y="51279"/>
                  <a:pt x="17169" y="51234"/>
                </a:cubicBezTo>
                <a:cubicBezTo>
                  <a:pt x="17555" y="51552"/>
                  <a:pt x="17646" y="51848"/>
                  <a:pt x="17965" y="51916"/>
                </a:cubicBezTo>
                <a:lnTo>
                  <a:pt x="18056" y="51802"/>
                </a:lnTo>
                <a:cubicBezTo>
                  <a:pt x="17874" y="51598"/>
                  <a:pt x="17828" y="51689"/>
                  <a:pt x="17669" y="51507"/>
                </a:cubicBezTo>
                <a:cubicBezTo>
                  <a:pt x="17783" y="51416"/>
                  <a:pt x="18078" y="51711"/>
                  <a:pt x="18328" y="51916"/>
                </a:cubicBezTo>
                <a:cubicBezTo>
                  <a:pt x="18488" y="52075"/>
                  <a:pt x="18692" y="52280"/>
                  <a:pt x="18874" y="52439"/>
                </a:cubicBezTo>
                <a:cubicBezTo>
                  <a:pt x="18829" y="52507"/>
                  <a:pt x="19056" y="52644"/>
                  <a:pt x="19033" y="52712"/>
                </a:cubicBezTo>
                <a:cubicBezTo>
                  <a:pt x="18738" y="52485"/>
                  <a:pt x="18306" y="52485"/>
                  <a:pt x="18147" y="52143"/>
                </a:cubicBezTo>
                <a:close/>
                <a:moveTo>
                  <a:pt x="13985" y="47209"/>
                </a:moveTo>
                <a:cubicBezTo>
                  <a:pt x="14167" y="47254"/>
                  <a:pt x="14031" y="47163"/>
                  <a:pt x="14122" y="47072"/>
                </a:cubicBezTo>
                <a:cubicBezTo>
                  <a:pt x="14326" y="47368"/>
                  <a:pt x="14781" y="47618"/>
                  <a:pt x="14645" y="47891"/>
                </a:cubicBezTo>
                <a:cubicBezTo>
                  <a:pt x="14485" y="47709"/>
                  <a:pt x="14372" y="47732"/>
                  <a:pt x="14326" y="47846"/>
                </a:cubicBezTo>
                <a:cubicBezTo>
                  <a:pt x="14008" y="47595"/>
                  <a:pt x="14122" y="47482"/>
                  <a:pt x="14031" y="47300"/>
                </a:cubicBezTo>
                <a:cubicBezTo>
                  <a:pt x="13985" y="47345"/>
                  <a:pt x="13985" y="47414"/>
                  <a:pt x="14008" y="47482"/>
                </a:cubicBezTo>
                <a:cubicBezTo>
                  <a:pt x="13530" y="47050"/>
                  <a:pt x="13303" y="46686"/>
                  <a:pt x="13212" y="46368"/>
                </a:cubicBezTo>
                <a:cubicBezTo>
                  <a:pt x="13121" y="46254"/>
                  <a:pt x="12985" y="46140"/>
                  <a:pt x="13076" y="46095"/>
                </a:cubicBezTo>
                <a:cubicBezTo>
                  <a:pt x="13189" y="46163"/>
                  <a:pt x="13553" y="46595"/>
                  <a:pt x="13553" y="46549"/>
                </a:cubicBezTo>
                <a:cubicBezTo>
                  <a:pt x="13553" y="46572"/>
                  <a:pt x="13394" y="46345"/>
                  <a:pt x="13462" y="46390"/>
                </a:cubicBezTo>
                <a:cubicBezTo>
                  <a:pt x="13690" y="46549"/>
                  <a:pt x="13780" y="46572"/>
                  <a:pt x="13849" y="46800"/>
                </a:cubicBezTo>
                <a:cubicBezTo>
                  <a:pt x="13530" y="46481"/>
                  <a:pt x="13712" y="46731"/>
                  <a:pt x="13576" y="46822"/>
                </a:cubicBezTo>
                <a:cubicBezTo>
                  <a:pt x="13508" y="46777"/>
                  <a:pt x="13439" y="46686"/>
                  <a:pt x="13394" y="46731"/>
                </a:cubicBezTo>
                <a:cubicBezTo>
                  <a:pt x="13553" y="46822"/>
                  <a:pt x="13780" y="47141"/>
                  <a:pt x="13849" y="47072"/>
                </a:cubicBezTo>
                <a:cubicBezTo>
                  <a:pt x="13894" y="47027"/>
                  <a:pt x="13758" y="46936"/>
                  <a:pt x="13780" y="46868"/>
                </a:cubicBezTo>
                <a:cubicBezTo>
                  <a:pt x="14031" y="47050"/>
                  <a:pt x="13894" y="47095"/>
                  <a:pt x="13985" y="47209"/>
                </a:cubicBezTo>
                <a:close/>
                <a:moveTo>
                  <a:pt x="16464" y="48414"/>
                </a:moveTo>
                <a:cubicBezTo>
                  <a:pt x="16236" y="48232"/>
                  <a:pt x="15964" y="47891"/>
                  <a:pt x="15895" y="48073"/>
                </a:cubicBezTo>
                <a:cubicBezTo>
                  <a:pt x="15964" y="48096"/>
                  <a:pt x="16100" y="48232"/>
                  <a:pt x="16168" y="48209"/>
                </a:cubicBezTo>
                <a:cubicBezTo>
                  <a:pt x="16350" y="48414"/>
                  <a:pt x="16941" y="48869"/>
                  <a:pt x="16464" y="48414"/>
                </a:cubicBezTo>
                <a:close/>
                <a:moveTo>
                  <a:pt x="17078" y="49324"/>
                </a:moveTo>
                <a:cubicBezTo>
                  <a:pt x="16759" y="48801"/>
                  <a:pt x="16168" y="48460"/>
                  <a:pt x="15622" y="47959"/>
                </a:cubicBezTo>
                <a:cubicBezTo>
                  <a:pt x="15531" y="47800"/>
                  <a:pt x="15691" y="47686"/>
                  <a:pt x="15327" y="47550"/>
                </a:cubicBezTo>
                <a:cubicBezTo>
                  <a:pt x="15350" y="47686"/>
                  <a:pt x="15327" y="47823"/>
                  <a:pt x="15463" y="48005"/>
                </a:cubicBezTo>
                <a:cubicBezTo>
                  <a:pt x="15554" y="48096"/>
                  <a:pt x="15691" y="48209"/>
                  <a:pt x="15600" y="48255"/>
                </a:cubicBezTo>
                <a:cubicBezTo>
                  <a:pt x="15077" y="47800"/>
                  <a:pt x="14713" y="47254"/>
                  <a:pt x="14258" y="47050"/>
                </a:cubicBezTo>
                <a:cubicBezTo>
                  <a:pt x="14326" y="47004"/>
                  <a:pt x="14235" y="46913"/>
                  <a:pt x="14303" y="46845"/>
                </a:cubicBezTo>
                <a:cubicBezTo>
                  <a:pt x="14599" y="47095"/>
                  <a:pt x="14963" y="47550"/>
                  <a:pt x="15099" y="47391"/>
                </a:cubicBezTo>
                <a:cubicBezTo>
                  <a:pt x="14895" y="47118"/>
                  <a:pt x="14758" y="47118"/>
                  <a:pt x="14576" y="46845"/>
                </a:cubicBezTo>
                <a:cubicBezTo>
                  <a:pt x="14895" y="46868"/>
                  <a:pt x="14417" y="46527"/>
                  <a:pt x="14576" y="46390"/>
                </a:cubicBezTo>
                <a:cubicBezTo>
                  <a:pt x="14690" y="46368"/>
                  <a:pt x="14849" y="46527"/>
                  <a:pt x="14963" y="46549"/>
                </a:cubicBezTo>
                <a:cubicBezTo>
                  <a:pt x="15691" y="47300"/>
                  <a:pt x="16282" y="47891"/>
                  <a:pt x="16532" y="48346"/>
                </a:cubicBezTo>
                <a:cubicBezTo>
                  <a:pt x="16668" y="48596"/>
                  <a:pt x="16668" y="48414"/>
                  <a:pt x="16805" y="48619"/>
                </a:cubicBezTo>
                <a:cubicBezTo>
                  <a:pt x="17010" y="48892"/>
                  <a:pt x="17146" y="49233"/>
                  <a:pt x="17419" y="49506"/>
                </a:cubicBezTo>
                <a:cubicBezTo>
                  <a:pt x="17282" y="49392"/>
                  <a:pt x="17169" y="49324"/>
                  <a:pt x="17078" y="49324"/>
                </a:cubicBezTo>
                <a:close/>
                <a:moveTo>
                  <a:pt x="13098" y="46504"/>
                </a:moveTo>
                <a:cubicBezTo>
                  <a:pt x="13053" y="46663"/>
                  <a:pt x="12871" y="46436"/>
                  <a:pt x="12803" y="46413"/>
                </a:cubicBezTo>
                <a:cubicBezTo>
                  <a:pt x="12734" y="46390"/>
                  <a:pt x="12825" y="46549"/>
                  <a:pt x="12803" y="46549"/>
                </a:cubicBezTo>
                <a:cubicBezTo>
                  <a:pt x="12712" y="46527"/>
                  <a:pt x="12484" y="46208"/>
                  <a:pt x="12416" y="46390"/>
                </a:cubicBezTo>
                <a:cubicBezTo>
                  <a:pt x="12666" y="46595"/>
                  <a:pt x="12825" y="46663"/>
                  <a:pt x="13076" y="46936"/>
                </a:cubicBezTo>
                <a:cubicBezTo>
                  <a:pt x="13098" y="46822"/>
                  <a:pt x="12985" y="46640"/>
                  <a:pt x="13166" y="46709"/>
                </a:cubicBezTo>
                <a:cubicBezTo>
                  <a:pt x="13326" y="46845"/>
                  <a:pt x="13871" y="47323"/>
                  <a:pt x="13530" y="47163"/>
                </a:cubicBezTo>
                <a:cubicBezTo>
                  <a:pt x="13576" y="47072"/>
                  <a:pt x="13212" y="46845"/>
                  <a:pt x="13189" y="46982"/>
                </a:cubicBezTo>
                <a:cubicBezTo>
                  <a:pt x="13303" y="47141"/>
                  <a:pt x="13690" y="47459"/>
                  <a:pt x="13690" y="47709"/>
                </a:cubicBezTo>
                <a:cubicBezTo>
                  <a:pt x="13371" y="47277"/>
                  <a:pt x="12462" y="46709"/>
                  <a:pt x="12120" y="46163"/>
                </a:cubicBezTo>
                <a:cubicBezTo>
                  <a:pt x="12302" y="46322"/>
                  <a:pt x="12234" y="46072"/>
                  <a:pt x="12143" y="46004"/>
                </a:cubicBezTo>
                <a:cubicBezTo>
                  <a:pt x="11848" y="45731"/>
                  <a:pt x="11643" y="45708"/>
                  <a:pt x="11347" y="45458"/>
                </a:cubicBezTo>
                <a:cubicBezTo>
                  <a:pt x="11620" y="45322"/>
                  <a:pt x="12416" y="46072"/>
                  <a:pt x="12689" y="46390"/>
                </a:cubicBezTo>
                <a:cubicBezTo>
                  <a:pt x="12621" y="46186"/>
                  <a:pt x="12757" y="46277"/>
                  <a:pt x="12848" y="46208"/>
                </a:cubicBezTo>
                <a:cubicBezTo>
                  <a:pt x="12484" y="46095"/>
                  <a:pt x="12075" y="45708"/>
                  <a:pt x="12052" y="45390"/>
                </a:cubicBezTo>
                <a:cubicBezTo>
                  <a:pt x="12166" y="45481"/>
                  <a:pt x="12280" y="45617"/>
                  <a:pt x="12325" y="45503"/>
                </a:cubicBezTo>
                <a:cubicBezTo>
                  <a:pt x="12780" y="45845"/>
                  <a:pt x="12734" y="46049"/>
                  <a:pt x="13098" y="46368"/>
                </a:cubicBezTo>
                <a:cubicBezTo>
                  <a:pt x="13076" y="46413"/>
                  <a:pt x="13030" y="46436"/>
                  <a:pt x="13098" y="46504"/>
                </a:cubicBezTo>
                <a:close/>
                <a:moveTo>
                  <a:pt x="16805" y="50051"/>
                </a:moveTo>
                <a:cubicBezTo>
                  <a:pt x="16646" y="49801"/>
                  <a:pt x="16373" y="49756"/>
                  <a:pt x="16305" y="49619"/>
                </a:cubicBezTo>
                <a:cubicBezTo>
                  <a:pt x="16259" y="49574"/>
                  <a:pt x="16396" y="49574"/>
                  <a:pt x="16282" y="49483"/>
                </a:cubicBezTo>
                <a:cubicBezTo>
                  <a:pt x="16214" y="49437"/>
                  <a:pt x="16032" y="49528"/>
                  <a:pt x="16054" y="49324"/>
                </a:cubicBezTo>
                <a:cubicBezTo>
                  <a:pt x="16305" y="49528"/>
                  <a:pt x="16145" y="49301"/>
                  <a:pt x="16282" y="49210"/>
                </a:cubicBezTo>
                <a:cubicBezTo>
                  <a:pt x="16168" y="49096"/>
                  <a:pt x="15895" y="48937"/>
                  <a:pt x="16054" y="48892"/>
                </a:cubicBezTo>
                <a:cubicBezTo>
                  <a:pt x="16327" y="49051"/>
                  <a:pt x="16327" y="49324"/>
                  <a:pt x="16373" y="49392"/>
                </a:cubicBezTo>
                <a:cubicBezTo>
                  <a:pt x="16464" y="49483"/>
                  <a:pt x="16532" y="49415"/>
                  <a:pt x="16623" y="49551"/>
                </a:cubicBezTo>
                <a:cubicBezTo>
                  <a:pt x="16646" y="49551"/>
                  <a:pt x="16600" y="49619"/>
                  <a:pt x="16623" y="49688"/>
                </a:cubicBezTo>
                <a:cubicBezTo>
                  <a:pt x="16737" y="49824"/>
                  <a:pt x="16964" y="49915"/>
                  <a:pt x="16941" y="50051"/>
                </a:cubicBezTo>
                <a:cubicBezTo>
                  <a:pt x="16873" y="50006"/>
                  <a:pt x="16828" y="50006"/>
                  <a:pt x="16805" y="50051"/>
                </a:cubicBezTo>
                <a:close/>
                <a:moveTo>
                  <a:pt x="17760" y="50552"/>
                </a:moveTo>
                <a:cubicBezTo>
                  <a:pt x="17965" y="50597"/>
                  <a:pt x="17942" y="50711"/>
                  <a:pt x="18101" y="50870"/>
                </a:cubicBezTo>
                <a:cubicBezTo>
                  <a:pt x="18215" y="50893"/>
                  <a:pt x="18601" y="51097"/>
                  <a:pt x="18624" y="51302"/>
                </a:cubicBezTo>
                <a:cubicBezTo>
                  <a:pt x="18397" y="51143"/>
                  <a:pt x="17896" y="50870"/>
                  <a:pt x="17760" y="50552"/>
                </a:cubicBezTo>
                <a:close/>
                <a:moveTo>
                  <a:pt x="16623" y="49415"/>
                </a:moveTo>
                <a:cubicBezTo>
                  <a:pt x="16714" y="49301"/>
                  <a:pt x="16919" y="49506"/>
                  <a:pt x="17123" y="49688"/>
                </a:cubicBezTo>
                <a:cubicBezTo>
                  <a:pt x="17078" y="49892"/>
                  <a:pt x="16737" y="49369"/>
                  <a:pt x="16623" y="49415"/>
                </a:cubicBezTo>
                <a:close/>
                <a:moveTo>
                  <a:pt x="18510" y="51711"/>
                </a:moveTo>
                <a:cubicBezTo>
                  <a:pt x="18761" y="51893"/>
                  <a:pt x="19147" y="52030"/>
                  <a:pt x="19033" y="52257"/>
                </a:cubicBezTo>
                <a:cubicBezTo>
                  <a:pt x="18897" y="52098"/>
                  <a:pt x="18488" y="51848"/>
                  <a:pt x="18510" y="51711"/>
                </a:cubicBezTo>
                <a:close/>
                <a:moveTo>
                  <a:pt x="16873" y="50120"/>
                </a:moveTo>
                <a:cubicBezTo>
                  <a:pt x="17010" y="50324"/>
                  <a:pt x="17191" y="50097"/>
                  <a:pt x="17191" y="50347"/>
                </a:cubicBezTo>
                <a:cubicBezTo>
                  <a:pt x="17101" y="50279"/>
                  <a:pt x="17055" y="50279"/>
                  <a:pt x="16987" y="50279"/>
                </a:cubicBezTo>
                <a:cubicBezTo>
                  <a:pt x="17055" y="50438"/>
                  <a:pt x="17260" y="50620"/>
                  <a:pt x="17305" y="50779"/>
                </a:cubicBezTo>
                <a:cubicBezTo>
                  <a:pt x="17123" y="50688"/>
                  <a:pt x="16941" y="50302"/>
                  <a:pt x="16873" y="50120"/>
                </a:cubicBezTo>
                <a:close/>
                <a:moveTo>
                  <a:pt x="22172" y="17738"/>
                </a:moveTo>
                <a:cubicBezTo>
                  <a:pt x="21830" y="17897"/>
                  <a:pt x="21307" y="18284"/>
                  <a:pt x="21057" y="18284"/>
                </a:cubicBezTo>
                <a:cubicBezTo>
                  <a:pt x="21421" y="18125"/>
                  <a:pt x="21944" y="17738"/>
                  <a:pt x="22172" y="17738"/>
                </a:cubicBezTo>
                <a:close/>
                <a:moveTo>
                  <a:pt x="70266" y="7892"/>
                </a:moveTo>
                <a:cubicBezTo>
                  <a:pt x="70335" y="7983"/>
                  <a:pt x="70471" y="8415"/>
                  <a:pt x="70335" y="8437"/>
                </a:cubicBezTo>
                <a:cubicBezTo>
                  <a:pt x="70335" y="8278"/>
                  <a:pt x="70153" y="7914"/>
                  <a:pt x="70266" y="7892"/>
                </a:cubicBezTo>
                <a:close/>
                <a:moveTo>
                  <a:pt x="68993" y="2025"/>
                </a:moveTo>
                <a:cubicBezTo>
                  <a:pt x="69061" y="1775"/>
                  <a:pt x="69471" y="3184"/>
                  <a:pt x="69357" y="3412"/>
                </a:cubicBezTo>
                <a:cubicBezTo>
                  <a:pt x="69175" y="2798"/>
                  <a:pt x="69152" y="2343"/>
                  <a:pt x="68993" y="2025"/>
                </a:cubicBezTo>
                <a:close/>
                <a:moveTo>
                  <a:pt x="71813" y="14463"/>
                </a:moveTo>
                <a:cubicBezTo>
                  <a:pt x="71745" y="14236"/>
                  <a:pt x="71449" y="13827"/>
                  <a:pt x="71654" y="13622"/>
                </a:cubicBezTo>
                <a:cubicBezTo>
                  <a:pt x="71881" y="14395"/>
                  <a:pt x="72154" y="15509"/>
                  <a:pt x="72336" y="16305"/>
                </a:cubicBezTo>
                <a:cubicBezTo>
                  <a:pt x="72404" y="16533"/>
                  <a:pt x="72563" y="16715"/>
                  <a:pt x="72450" y="16874"/>
                </a:cubicBezTo>
                <a:cubicBezTo>
                  <a:pt x="72154" y="15805"/>
                  <a:pt x="71995" y="15123"/>
                  <a:pt x="71813" y="14463"/>
                </a:cubicBezTo>
                <a:close/>
                <a:moveTo>
                  <a:pt x="70426" y="8619"/>
                </a:moveTo>
                <a:cubicBezTo>
                  <a:pt x="70539" y="9006"/>
                  <a:pt x="70653" y="9211"/>
                  <a:pt x="70585" y="9529"/>
                </a:cubicBezTo>
                <a:cubicBezTo>
                  <a:pt x="70562" y="9233"/>
                  <a:pt x="70357" y="8756"/>
                  <a:pt x="70426" y="8619"/>
                </a:cubicBezTo>
                <a:close/>
                <a:moveTo>
                  <a:pt x="57760" y="456"/>
                </a:moveTo>
                <a:cubicBezTo>
                  <a:pt x="57964" y="410"/>
                  <a:pt x="59010" y="251"/>
                  <a:pt x="59010" y="433"/>
                </a:cubicBezTo>
                <a:cubicBezTo>
                  <a:pt x="58624" y="433"/>
                  <a:pt x="57987" y="547"/>
                  <a:pt x="57760" y="456"/>
                </a:cubicBezTo>
                <a:close/>
                <a:moveTo>
                  <a:pt x="53939" y="660"/>
                </a:moveTo>
                <a:cubicBezTo>
                  <a:pt x="54189" y="660"/>
                  <a:pt x="54462" y="638"/>
                  <a:pt x="54621" y="706"/>
                </a:cubicBezTo>
                <a:cubicBezTo>
                  <a:pt x="54394" y="683"/>
                  <a:pt x="53871" y="842"/>
                  <a:pt x="53939" y="660"/>
                </a:cubicBezTo>
                <a:close/>
                <a:moveTo>
                  <a:pt x="59192" y="387"/>
                </a:moveTo>
                <a:cubicBezTo>
                  <a:pt x="59420" y="296"/>
                  <a:pt x="59965" y="319"/>
                  <a:pt x="60147" y="319"/>
                </a:cubicBezTo>
                <a:cubicBezTo>
                  <a:pt x="59829" y="410"/>
                  <a:pt x="59442" y="501"/>
                  <a:pt x="59192" y="387"/>
                </a:cubicBezTo>
                <a:close/>
                <a:moveTo>
                  <a:pt x="68538" y="296"/>
                </a:moveTo>
                <a:lnTo>
                  <a:pt x="68493" y="206"/>
                </a:lnTo>
                <a:cubicBezTo>
                  <a:pt x="68493" y="183"/>
                  <a:pt x="68493" y="160"/>
                  <a:pt x="68447" y="160"/>
                </a:cubicBezTo>
                <a:lnTo>
                  <a:pt x="68265" y="160"/>
                </a:lnTo>
                <a:cubicBezTo>
                  <a:pt x="68152" y="160"/>
                  <a:pt x="68038" y="183"/>
                  <a:pt x="67924" y="183"/>
                </a:cubicBezTo>
                <a:cubicBezTo>
                  <a:pt x="67697" y="183"/>
                  <a:pt x="67469" y="183"/>
                  <a:pt x="67265" y="206"/>
                </a:cubicBezTo>
                <a:cubicBezTo>
                  <a:pt x="66173" y="206"/>
                  <a:pt x="65036" y="92"/>
                  <a:pt x="63968" y="251"/>
                </a:cubicBezTo>
                <a:cubicBezTo>
                  <a:pt x="64149" y="1"/>
                  <a:pt x="64900" y="160"/>
                  <a:pt x="65446" y="137"/>
                </a:cubicBezTo>
                <a:cubicBezTo>
                  <a:pt x="65991" y="137"/>
                  <a:pt x="66514" y="115"/>
                  <a:pt x="67060" y="92"/>
                </a:cubicBezTo>
                <a:cubicBezTo>
                  <a:pt x="67333" y="92"/>
                  <a:pt x="67606" y="92"/>
                  <a:pt x="67879" y="92"/>
                </a:cubicBezTo>
                <a:cubicBezTo>
                  <a:pt x="68015" y="92"/>
                  <a:pt x="68174" y="69"/>
                  <a:pt x="68311" y="69"/>
                </a:cubicBezTo>
                <a:lnTo>
                  <a:pt x="68538" y="69"/>
                </a:lnTo>
                <a:cubicBezTo>
                  <a:pt x="68584" y="115"/>
                  <a:pt x="68584" y="206"/>
                  <a:pt x="68606" y="296"/>
                </a:cubicBezTo>
                <a:cubicBezTo>
                  <a:pt x="68720" y="729"/>
                  <a:pt x="68993" y="1411"/>
                  <a:pt x="68925" y="1775"/>
                </a:cubicBezTo>
                <a:cubicBezTo>
                  <a:pt x="68811" y="1252"/>
                  <a:pt x="68675" y="751"/>
                  <a:pt x="68538" y="296"/>
                </a:cubicBezTo>
                <a:close/>
                <a:moveTo>
                  <a:pt x="32518" y="8051"/>
                </a:moveTo>
                <a:cubicBezTo>
                  <a:pt x="32291" y="8278"/>
                  <a:pt x="32404" y="8369"/>
                  <a:pt x="32223" y="8597"/>
                </a:cubicBezTo>
                <a:cubicBezTo>
                  <a:pt x="32018" y="8551"/>
                  <a:pt x="32382" y="8301"/>
                  <a:pt x="32200" y="8255"/>
                </a:cubicBezTo>
                <a:cubicBezTo>
                  <a:pt x="32336" y="8096"/>
                  <a:pt x="32427" y="8005"/>
                  <a:pt x="32518" y="8051"/>
                </a:cubicBezTo>
                <a:close/>
                <a:moveTo>
                  <a:pt x="31859" y="8665"/>
                </a:moveTo>
                <a:cubicBezTo>
                  <a:pt x="31995" y="8756"/>
                  <a:pt x="31768" y="9006"/>
                  <a:pt x="31563" y="9256"/>
                </a:cubicBezTo>
                <a:cubicBezTo>
                  <a:pt x="31404" y="9165"/>
                  <a:pt x="31836" y="8824"/>
                  <a:pt x="31859" y="8665"/>
                </a:cubicBezTo>
                <a:close/>
                <a:moveTo>
                  <a:pt x="29858" y="11257"/>
                </a:moveTo>
                <a:cubicBezTo>
                  <a:pt x="29630" y="11507"/>
                  <a:pt x="29653" y="11689"/>
                  <a:pt x="29312" y="12008"/>
                </a:cubicBezTo>
                <a:cubicBezTo>
                  <a:pt x="29062" y="11939"/>
                  <a:pt x="29835" y="11257"/>
                  <a:pt x="29858" y="11257"/>
                </a:cubicBezTo>
                <a:close/>
                <a:moveTo>
                  <a:pt x="32200" y="8688"/>
                </a:moveTo>
                <a:cubicBezTo>
                  <a:pt x="32404" y="8756"/>
                  <a:pt x="31859" y="9142"/>
                  <a:pt x="31904" y="9279"/>
                </a:cubicBezTo>
                <a:cubicBezTo>
                  <a:pt x="31836" y="9165"/>
                  <a:pt x="31609" y="9711"/>
                  <a:pt x="31518" y="9597"/>
                </a:cubicBezTo>
                <a:cubicBezTo>
                  <a:pt x="31859" y="9233"/>
                  <a:pt x="31950" y="8983"/>
                  <a:pt x="32200" y="8688"/>
                </a:cubicBezTo>
                <a:close/>
                <a:moveTo>
                  <a:pt x="35656" y="6163"/>
                </a:moveTo>
                <a:cubicBezTo>
                  <a:pt x="35702" y="6277"/>
                  <a:pt x="35497" y="6323"/>
                  <a:pt x="35338" y="6368"/>
                </a:cubicBezTo>
                <a:cubicBezTo>
                  <a:pt x="35270" y="6254"/>
                  <a:pt x="35429" y="6186"/>
                  <a:pt x="35656" y="6163"/>
                </a:cubicBezTo>
                <a:close/>
                <a:moveTo>
                  <a:pt x="53871" y="5004"/>
                </a:moveTo>
                <a:cubicBezTo>
                  <a:pt x="53780" y="5004"/>
                  <a:pt x="53621" y="5004"/>
                  <a:pt x="53598" y="5072"/>
                </a:cubicBezTo>
                <a:cubicBezTo>
                  <a:pt x="53462" y="4981"/>
                  <a:pt x="52438" y="5163"/>
                  <a:pt x="52734" y="4981"/>
                </a:cubicBezTo>
                <a:cubicBezTo>
                  <a:pt x="52893" y="5049"/>
                  <a:pt x="53735" y="4799"/>
                  <a:pt x="53871" y="5004"/>
                </a:cubicBezTo>
                <a:close/>
                <a:moveTo>
                  <a:pt x="33337" y="7937"/>
                </a:moveTo>
                <a:cubicBezTo>
                  <a:pt x="33428" y="8096"/>
                  <a:pt x="33087" y="8324"/>
                  <a:pt x="32859" y="8574"/>
                </a:cubicBezTo>
                <a:cubicBezTo>
                  <a:pt x="32655" y="8824"/>
                  <a:pt x="32359" y="9142"/>
                  <a:pt x="32291" y="9347"/>
                </a:cubicBezTo>
                <a:cubicBezTo>
                  <a:pt x="32177" y="9006"/>
                  <a:pt x="33041" y="8301"/>
                  <a:pt x="33337" y="7937"/>
                </a:cubicBezTo>
                <a:close/>
                <a:moveTo>
                  <a:pt x="68015" y="16874"/>
                </a:moveTo>
                <a:cubicBezTo>
                  <a:pt x="67924" y="16965"/>
                  <a:pt x="67788" y="16601"/>
                  <a:pt x="67742" y="16465"/>
                </a:cubicBezTo>
                <a:cubicBezTo>
                  <a:pt x="67697" y="16305"/>
                  <a:pt x="67651" y="15919"/>
                  <a:pt x="67720" y="15873"/>
                </a:cubicBezTo>
                <a:cubicBezTo>
                  <a:pt x="67879" y="16374"/>
                  <a:pt x="67833" y="16510"/>
                  <a:pt x="68015" y="16874"/>
                </a:cubicBezTo>
                <a:close/>
                <a:moveTo>
                  <a:pt x="29357" y="12485"/>
                </a:moveTo>
                <a:cubicBezTo>
                  <a:pt x="29198" y="12667"/>
                  <a:pt x="29016" y="12826"/>
                  <a:pt x="28834" y="12985"/>
                </a:cubicBezTo>
                <a:cubicBezTo>
                  <a:pt x="28675" y="12872"/>
                  <a:pt x="29289" y="12462"/>
                  <a:pt x="29357" y="12485"/>
                </a:cubicBezTo>
                <a:close/>
                <a:moveTo>
                  <a:pt x="63581" y="251"/>
                </a:moveTo>
                <a:cubicBezTo>
                  <a:pt x="62921" y="296"/>
                  <a:pt x="62285" y="296"/>
                  <a:pt x="61762" y="251"/>
                </a:cubicBezTo>
                <a:cubicBezTo>
                  <a:pt x="62512" y="183"/>
                  <a:pt x="63149" y="115"/>
                  <a:pt x="63763" y="160"/>
                </a:cubicBezTo>
                <a:cubicBezTo>
                  <a:pt x="63763" y="206"/>
                  <a:pt x="63740" y="274"/>
                  <a:pt x="63581" y="251"/>
                </a:cubicBezTo>
                <a:close/>
                <a:moveTo>
                  <a:pt x="38908" y="62126"/>
                </a:moveTo>
                <a:cubicBezTo>
                  <a:pt x="38863" y="62217"/>
                  <a:pt x="38431" y="62149"/>
                  <a:pt x="38226" y="62195"/>
                </a:cubicBezTo>
                <a:cubicBezTo>
                  <a:pt x="38226" y="62126"/>
                  <a:pt x="38180" y="62081"/>
                  <a:pt x="38135" y="62058"/>
                </a:cubicBezTo>
                <a:cubicBezTo>
                  <a:pt x="38362" y="61967"/>
                  <a:pt x="38772" y="62263"/>
                  <a:pt x="38999" y="61967"/>
                </a:cubicBezTo>
                <a:cubicBezTo>
                  <a:pt x="39295" y="61967"/>
                  <a:pt x="39272" y="62126"/>
                  <a:pt x="39681" y="62058"/>
                </a:cubicBezTo>
                <a:cubicBezTo>
                  <a:pt x="39704" y="62308"/>
                  <a:pt x="39113" y="62149"/>
                  <a:pt x="38908" y="62126"/>
                </a:cubicBezTo>
                <a:close/>
                <a:moveTo>
                  <a:pt x="48231" y="59716"/>
                </a:moveTo>
                <a:cubicBezTo>
                  <a:pt x="47936" y="59830"/>
                  <a:pt x="47663" y="59875"/>
                  <a:pt x="47481" y="59852"/>
                </a:cubicBezTo>
                <a:cubicBezTo>
                  <a:pt x="47822" y="59693"/>
                  <a:pt x="48004" y="59557"/>
                  <a:pt x="48368" y="59511"/>
                </a:cubicBezTo>
                <a:cubicBezTo>
                  <a:pt x="48254" y="59579"/>
                  <a:pt x="48209" y="59648"/>
                  <a:pt x="48231" y="59716"/>
                </a:cubicBezTo>
                <a:close/>
                <a:moveTo>
                  <a:pt x="49278" y="59261"/>
                </a:moveTo>
                <a:cubicBezTo>
                  <a:pt x="49482" y="59125"/>
                  <a:pt x="49641" y="59034"/>
                  <a:pt x="49801" y="59079"/>
                </a:cubicBezTo>
                <a:cubicBezTo>
                  <a:pt x="49596" y="59216"/>
                  <a:pt x="49437" y="59329"/>
                  <a:pt x="49278" y="59261"/>
                </a:cubicBezTo>
                <a:close/>
                <a:moveTo>
                  <a:pt x="46390" y="60057"/>
                </a:moveTo>
                <a:cubicBezTo>
                  <a:pt x="46685" y="59989"/>
                  <a:pt x="46981" y="59898"/>
                  <a:pt x="47276" y="59807"/>
                </a:cubicBezTo>
                <a:cubicBezTo>
                  <a:pt x="47299" y="60011"/>
                  <a:pt x="46571" y="60057"/>
                  <a:pt x="46390" y="60057"/>
                </a:cubicBezTo>
                <a:close/>
                <a:moveTo>
                  <a:pt x="27879" y="59216"/>
                </a:moveTo>
                <a:cubicBezTo>
                  <a:pt x="29039" y="59420"/>
                  <a:pt x="29880" y="59193"/>
                  <a:pt x="30744" y="59466"/>
                </a:cubicBezTo>
                <a:cubicBezTo>
                  <a:pt x="30312" y="59443"/>
                  <a:pt x="29676" y="59398"/>
                  <a:pt x="29153" y="59375"/>
                </a:cubicBezTo>
                <a:cubicBezTo>
                  <a:pt x="28743" y="59352"/>
                  <a:pt x="27697" y="59284"/>
                  <a:pt x="27879" y="59216"/>
                </a:cubicBezTo>
                <a:close/>
                <a:moveTo>
                  <a:pt x="36270" y="59466"/>
                </a:moveTo>
                <a:cubicBezTo>
                  <a:pt x="36657" y="59511"/>
                  <a:pt x="37248" y="59420"/>
                  <a:pt x="37475" y="59534"/>
                </a:cubicBezTo>
                <a:cubicBezTo>
                  <a:pt x="37134" y="59534"/>
                  <a:pt x="36543" y="59602"/>
                  <a:pt x="36270" y="59466"/>
                </a:cubicBezTo>
                <a:close/>
                <a:moveTo>
                  <a:pt x="46344" y="60648"/>
                </a:moveTo>
                <a:cubicBezTo>
                  <a:pt x="46321" y="60489"/>
                  <a:pt x="46367" y="60353"/>
                  <a:pt x="46435" y="60239"/>
                </a:cubicBezTo>
                <a:cubicBezTo>
                  <a:pt x="46594" y="60193"/>
                  <a:pt x="46640" y="60239"/>
                  <a:pt x="46822" y="60193"/>
                </a:cubicBezTo>
                <a:cubicBezTo>
                  <a:pt x="46822" y="60375"/>
                  <a:pt x="46617" y="60535"/>
                  <a:pt x="46344" y="60648"/>
                </a:cubicBezTo>
                <a:close/>
                <a:moveTo>
                  <a:pt x="33655" y="59579"/>
                </a:moveTo>
                <a:cubicBezTo>
                  <a:pt x="33723" y="59398"/>
                  <a:pt x="34155" y="59534"/>
                  <a:pt x="34406" y="59534"/>
                </a:cubicBezTo>
                <a:cubicBezTo>
                  <a:pt x="34792" y="59511"/>
                  <a:pt x="35497" y="59398"/>
                  <a:pt x="35634" y="59648"/>
                </a:cubicBezTo>
                <a:cubicBezTo>
                  <a:pt x="35133" y="59602"/>
                  <a:pt x="34337" y="59511"/>
                  <a:pt x="33655" y="59579"/>
                </a:cubicBezTo>
                <a:close/>
                <a:moveTo>
                  <a:pt x="5708" y="23196"/>
                </a:moveTo>
                <a:cubicBezTo>
                  <a:pt x="5867" y="22673"/>
                  <a:pt x="5958" y="22286"/>
                  <a:pt x="6072" y="22013"/>
                </a:cubicBezTo>
                <a:cubicBezTo>
                  <a:pt x="6049" y="22354"/>
                  <a:pt x="5867" y="22877"/>
                  <a:pt x="5708" y="23196"/>
                </a:cubicBezTo>
                <a:close/>
                <a:moveTo>
                  <a:pt x="16214" y="16601"/>
                </a:moveTo>
                <a:cubicBezTo>
                  <a:pt x="16100" y="16646"/>
                  <a:pt x="16009" y="16897"/>
                  <a:pt x="15964" y="16692"/>
                </a:cubicBezTo>
                <a:cubicBezTo>
                  <a:pt x="16214" y="16510"/>
                  <a:pt x="16941" y="16260"/>
                  <a:pt x="17191" y="16260"/>
                </a:cubicBezTo>
                <a:cubicBezTo>
                  <a:pt x="16941" y="16374"/>
                  <a:pt x="16509" y="16624"/>
                  <a:pt x="16214" y="16601"/>
                </a:cubicBezTo>
                <a:close/>
                <a:moveTo>
                  <a:pt x="43547" y="61899"/>
                </a:moveTo>
                <a:cubicBezTo>
                  <a:pt x="43774" y="61831"/>
                  <a:pt x="44070" y="61717"/>
                  <a:pt x="44138" y="61853"/>
                </a:cubicBezTo>
                <a:cubicBezTo>
                  <a:pt x="43956" y="61899"/>
                  <a:pt x="43683" y="62013"/>
                  <a:pt x="43547" y="61899"/>
                </a:cubicBezTo>
                <a:close/>
                <a:moveTo>
                  <a:pt x="47777" y="2343"/>
                </a:moveTo>
                <a:cubicBezTo>
                  <a:pt x="47731" y="2343"/>
                  <a:pt x="47663" y="2343"/>
                  <a:pt x="47686" y="2389"/>
                </a:cubicBezTo>
                <a:cubicBezTo>
                  <a:pt x="47868" y="2366"/>
                  <a:pt x="47936" y="2411"/>
                  <a:pt x="47981" y="2457"/>
                </a:cubicBezTo>
                <a:cubicBezTo>
                  <a:pt x="47686" y="2480"/>
                  <a:pt x="47481" y="2434"/>
                  <a:pt x="47390" y="2320"/>
                </a:cubicBezTo>
                <a:cubicBezTo>
                  <a:pt x="47549" y="2320"/>
                  <a:pt x="47754" y="2275"/>
                  <a:pt x="47777" y="2343"/>
                </a:cubicBezTo>
                <a:close/>
                <a:moveTo>
                  <a:pt x="6163" y="39614"/>
                </a:moveTo>
                <a:cubicBezTo>
                  <a:pt x="6049" y="39659"/>
                  <a:pt x="6254" y="39841"/>
                  <a:pt x="6185" y="39887"/>
                </a:cubicBezTo>
                <a:cubicBezTo>
                  <a:pt x="6390" y="40091"/>
                  <a:pt x="6686" y="40705"/>
                  <a:pt x="6868" y="40592"/>
                </a:cubicBezTo>
                <a:cubicBezTo>
                  <a:pt x="6435" y="40205"/>
                  <a:pt x="6458" y="40046"/>
                  <a:pt x="6163" y="39614"/>
                </a:cubicBezTo>
                <a:close/>
                <a:moveTo>
                  <a:pt x="6572" y="40000"/>
                </a:moveTo>
                <a:cubicBezTo>
                  <a:pt x="6390" y="40091"/>
                  <a:pt x="6799" y="40387"/>
                  <a:pt x="6890" y="40569"/>
                </a:cubicBezTo>
                <a:cubicBezTo>
                  <a:pt x="7072" y="40478"/>
                  <a:pt x="6663" y="40182"/>
                  <a:pt x="6572" y="40000"/>
                </a:cubicBezTo>
                <a:close/>
                <a:moveTo>
                  <a:pt x="6072" y="39318"/>
                </a:moveTo>
                <a:cubicBezTo>
                  <a:pt x="6140" y="39182"/>
                  <a:pt x="5890" y="39182"/>
                  <a:pt x="5821" y="39295"/>
                </a:cubicBezTo>
                <a:cubicBezTo>
                  <a:pt x="5844" y="39386"/>
                  <a:pt x="5890" y="39500"/>
                  <a:pt x="6003" y="39637"/>
                </a:cubicBezTo>
                <a:cubicBezTo>
                  <a:pt x="6003" y="39546"/>
                  <a:pt x="5935" y="39204"/>
                  <a:pt x="6072" y="39318"/>
                </a:cubicBezTo>
                <a:close/>
                <a:moveTo>
                  <a:pt x="5821" y="40273"/>
                </a:moveTo>
                <a:cubicBezTo>
                  <a:pt x="5935" y="40455"/>
                  <a:pt x="5981" y="40364"/>
                  <a:pt x="6117" y="40592"/>
                </a:cubicBezTo>
                <a:cubicBezTo>
                  <a:pt x="6185" y="40478"/>
                  <a:pt x="6049" y="40296"/>
                  <a:pt x="6003" y="40137"/>
                </a:cubicBezTo>
                <a:close/>
                <a:moveTo>
                  <a:pt x="4434" y="37317"/>
                </a:moveTo>
                <a:cubicBezTo>
                  <a:pt x="4434" y="37181"/>
                  <a:pt x="4525" y="37203"/>
                  <a:pt x="4434" y="37090"/>
                </a:cubicBezTo>
                <a:cubicBezTo>
                  <a:pt x="4252" y="37203"/>
                  <a:pt x="4412" y="37704"/>
                  <a:pt x="4434" y="37977"/>
                </a:cubicBezTo>
                <a:cubicBezTo>
                  <a:pt x="4639" y="37954"/>
                  <a:pt x="4412" y="37522"/>
                  <a:pt x="4434" y="37317"/>
                </a:cubicBezTo>
                <a:close/>
                <a:moveTo>
                  <a:pt x="5026" y="37590"/>
                </a:moveTo>
                <a:cubicBezTo>
                  <a:pt x="5117" y="37635"/>
                  <a:pt x="5230" y="37704"/>
                  <a:pt x="5344" y="37704"/>
                </a:cubicBezTo>
                <a:cubicBezTo>
                  <a:pt x="5344" y="37431"/>
                  <a:pt x="5139" y="37567"/>
                  <a:pt x="5026" y="37590"/>
                </a:cubicBezTo>
                <a:close/>
                <a:moveTo>
                  <a:pt x="5253" y="37340"/>
                </a:moveTo>
                <a:cubicBezTo>
                  <a:pt x="5230" y="37226"/>
                  <a:pt x="5230" y="37158"/>
                  <a:pt x="5321" y="37158"/>
                </a:cubicBezTo>
                <a:cubicBezTo>
                  <a:pt x="5253" y="37067"/>
                  <a:pt x="5208" y="36976"/>
                  <a:pt x="5048" y="37021"/>
                </a:cubicBezTo>
                <a:cubicBezTo>
                  <a:pt x="5071" y="37112"/>
                  <a:pt x="5048" y="37181"/>
                  <a:pt x="4980" y="37203"/>
                </a:cubicBezTo>
                <a:cubicBezTo>
                  <a:pt x="5048" y="37317"/>
                  <a:pt x="5117" y="37408"/>
                  <a:pt x="5253" y="37340"/>
                </a:cubicBezTo>
                <a:close/>
                <a:moveTo>
                  <a:pt x="5526" y="33929"/>
                </a:moveTo>
                <a:cubicBezTo>
                  <a:pt x="5389" y="33906"/>
                  <a:pt x="5276" y="34406"/>
                  <a:pt x="5298" y="34543"/>
                </a:cubicBezTo>
                <a:cubicBezTo>
                  <a:pt x="5458" y="34406"/>
                  <a:pt x="5344" y="34156"/>
                  <a:pt x="5526" y="33929"/>
                </a:cubicBezTo>
                <a:close/>
                <a:moveTo>
                  <a:pt x="5890" y="29813"/>
                </a:moveTo>
                <a:cubicBezTo>
                  <a:pt x="5776" y="29927"/>
                  <a:pt x="5821" y="30450"/>
                  <a:pt x="5685" y="30154"/>
                </a:cubicBezTo>
                <a:cubicBezTo>
                  <a:pt x="5526" y="30222"/>
                  <a:pt x="5617" y="30472"/>
                  <a:pt x="5617" y="30541"/>
                </a:cubicBezTo>
                <a:cubicBezTo>
                  <a:pt x="5753" y="30472"/>
                  <a:pt x="6140" y="29927"/>
                  <a:pt x="5890" y="29813"/>
                </a:cubicBezTo>
                <a:close/>
                <a:moveTo>
                  <a:pt x="6026" y="29654"/>
                </a:moveTo>
                <a:cubicBezTo>
                  <a:pt x="6026" y="29517"/>
                  <a:pt x="5981" y="29449"/>
                  <a:pt x="5890" y="29426"/>
                </a:cubicBezTo>
                <a:cubicBezTo>
                  <a:pt x="5799" y="29517"/>
                  <a:pt x="5753" y="29745"/>
                  <a:pt x="5685" y="29972"/>
                </a:cubicBezTo>
                <a:cubicBezTo>
                  <a:pt x="5799" y="29881"/>
                  <a:pt x="5867" y="29495"/>
                  <a:pt x="6026" y="29654"/>
                </a:cubicBezTo>
                <a:close/>
                <a:moveTo>
                  <a:pt x="9005" y="23537"/>
                </a:moveTo>
                <a:cubicBezTo>
                  <a:pt x="8823" y="23628"/>
                  <a:pt x="8846" y="23719"/>
                  <a:pt x="8755" y="24060"/>
                </a:cubicBezTo>
                <a:cubicBezTo>
                  <a:pt x="8891" y="24037"/>
                  <a:pt x="9051" y="23764"/>
                  <a:pt x="9005" y="23537"/>
                </a:cubicBezTo>
                <a:close/>
                <a:moveTo>
                  <a:pt x="7641" y="22604"/>
                </a:moveTo>
                <a:cubicBezTo>
                  <a:pt x="7527" y="22718"/>
                  <a:pt x="7436" y="22991"/>
                  <a:pt x="7322" y="23218"/>
                </a:cubicBezTo>
                <a:cubicBezTo>
                  <a:pt x="7527" y="23082"/>
                  <a:pt x="7595" y="23014"/>
                  <a:pt x="7641" y="22604"/>
                </a:cubicBezTo>
                <a:close/>
                <a:moveTo>
                  <a:pt x="9437" y="22150"/>
                </a:moveTo>
                <a:cubicBezTo>
                  <a:pt x="9323" y="22081"/>
                  <a:pt x="9255" y="22218"/>
                  <a:pt x="9301" y="22286"/>
                </a:cubicBezTo>
                <a:cubicBezTo>
                  <a:pt x="9483" y="22331"/>
                  <a:pt x="9346" y="22195"/>
                  <a:pt x="9437" y="22150"/>
                </a:cubicBezTo>
                <a:close/>
                <a:moveTo>
                  <a:pt x="9483" y="22013"/>
                </a:moveTo>
                <a:cubicBezTo>
                  <a:pt x="9505" y="21922"/>
                  <a:pt x="9392" y="21808"/>
                  <a:pt x="9369" y="21695"/>
                </a:cubicBezTo>
                <a:cubicBezTo>
                  <a:pt x="9323" y="21672"/>
                  <a:pt x="9301" y="21740"/>
                  <a:pt x="9346" y="21786"/>
                </a:cubicBezTo>
                <a:cubicBezTo>
                  <a:pt x="9414" y="21854"/>
                  <a:pt x="9346" y="21922"/>
                  <a:pt x="9483" y="22013"/>
                </a:cubicBezTo>
                <a:close/>
                <a:moveTo>
                  <a:pt x="9596" y="21808"/>
                </a:moveTo>
                <a:cubicBezTo>
                  <a:pt x="9596" y="21786"/>
                  <a:pt x="9596" y="21740"/>
                  <a:pt x="9596" y="21717"/>
                </a:cubicBezTo>
                <a:cubicBezTo>
                  <a:pt x="9596" y="21695"/>
                  <a:pt x="9642" y="21695"/>
                  <a:pt x="9665" y="21717"/>
                </a:cubicBezTo>
                <a:cubicBezTo>
                  <a:pt x="9619" y="21672"/>
                  <a:pt x="9574" y="21649"/>
                  <a:pt x="9596" y="21627"/>
                </a:cubicBezTo>
                <a:cubicBezTo>
                  <a:pt x="9414" y="21490"/>
                  <a:pt x="9483" y="21649"/>
                  <a:pt x="9437" y="21786"/>
                </a:cubicBezTo>
                <a:cubicBezTo>
                  <a:pt x="9574" y="21877"/>
                  <a:pt x="9596" y="21854"/>
                  <a:pt x="9596" y="21808"/>
                </a:cubicBezTo>
                <a:close/>
                <a:moveTo>
                  <a:pt x="18670" y="15919"/>
                </a:moveTo>
                <a:cubicBezTo>
                  <a:pt x="18692" y="15828"/>
                  <a:pt x="19011" y="15737"/>
                  <a:pt x="18965" y="15669"/>
                </a:cubicBezTo>
                <a:cubicBezTo>
                  <a:pt x="19102" y="15623"/>
                  <a:pt x="19102" y="15737"/>
                  <a:pt x="19147" y="15782"/>
                </a:cubicBezTo>
                <a:cubicBezTo>
                  <a:pt x="19329" y="15623"/>
                  <a:pt x="19807" y="15441"/>
                  <a:pt x="19829" y="15282"/>
                </a:cubicBezTo>
                <a:cubicBezTo>
                  <a:pt x="19625" y="15259"/>
                  <a:pt x="19534" y="15623"/>
                  <a:pt x="19170" y="15623"/>
                </a:cubicBezTo>
                <a:cubicBezTo>
                  <a:pt x="19193" y="15578"/>
                  <a:pt x="19215" y="15509"/>
                  <a:pt x="19193" y="15464"/>
                </a:cubicBezTo>
                <a:cubicBezTo>
                  <a:pt x="18965" y="15487"/>
                  <a:pt x="18897" y="15669"/>
                  <a:pt x="18715" y="15782"/>
                </a:cubicBezTo>
                <a:cubicBezTo>
                  <a:pt x="18465" y="15964"/>
                  <a:pt x="18078" y="16055"/>
                  <a:pt x="18670" y="15919"/>
                </a:cubicBezTo>
                <a:close/>
                <a:moveTo>
                  <a:pt x="20398" y="15123"/>
                </a:moveTo>
                <a:cubicBezTo>
                  <a:pt x="20375" y="15009"/>
                  <a:pt x="20193" y="15123"/>
                  <a:pt x="20193" y="14964"/>
                </a:cubicBezTo>
                <a:cubicBezTo>
                  <a:pt x="20057" y="15055"/>
                  <a:pt x="20057" y="15123"/>
                  <a:pt x="19898" y="15191"/>
                </a:cubicBezTo>
                <a:cubicBezTo>
                  <a:pt x="20034" y="15214"/>
                  <a:pt x="20148" y="15259"/>
                  <a:pt x="20398" y="15123"/>
                </a:cubicBezTo>
                <a:close/>
                <a:moveTo>
                  <a:pt x="25628" y="11894"/>
                </a:moveTo>
                <a:cubicBezTo>
                  <a:pt x="25651" y="11735"/>
                  <a:pt x="25492" y="11803"/>
                  <a:pt x="25514" y="11621"/>
                </a:cubicBezTo>
                <a:cubicBezTo>
                  <a:pt x="25241" y="11803"/>
                  <a:pt x="25173" y="11712"/>
                  <a:pt x="24969" y="12008"/>
                </a:cubicBezTo>
                <a:cubicBezTo>
                  <a:pt x="25014" y="12121"/>
                  <a:pt x="25264" y="11803"/>
                  <a:pt x="25355" y="11871"/>
                </a:cubicBezTo>
                <a:cubicBezTo>
                  <a:pt x="25401" y="11939"/>
                  <a:pt x="25014" y="12076"/>
                  <a:pt x="24855" y="12280"/>
                </a:cubicBezTo>
                <a:cubicBezTo>
                  <a:pt x="24900" y="12326"/>
                  <a:pt x="24878" y="12371"/>
                  <a:pt x="24832" y="12417"/>
                </a:cubicBezTo>
                <a:cubicBezTo>
                  <a:pt x="25037" y="12280"/>
                  <a:pt x="25310" y="12053"/>
                  <a:pt x="25628" y="11894"/>
                </a:cubicBezTo>
                <a:close/>
                <a:moveTo>
                  <a:pt x="28925" y="8733"/>
                </a:moveTo>
                <a:cubicBezTo>
                  <a:pt x="28834" y="8642"/>
                  <a:pt x="28743" y="8642"/>
                  <a:pt x="28584" y="8824"/>
                </a:cubicBezTo>
                <a:cubicBezTo>
                  <a:pt x="28539" y="9006"/>
                  <a:pt x="28743" y="8938"/>
                  <a:pt x="28925" y="8733"/>
                </a:cubicBezTo>
                <a:close/>
                <a:moveTo>
                  <a:pt x="29198" y="7755"/>
                </a:moveTo>
                <a:cubicBezTo>
                  <a:pt x="29198" y="7892"/>
                  <a:pt x="29221" y="7914"/>
                  <a:pt x="29357" y="7892"/>
                </a:cubicBezTo>
                <a:cubicBezTo>
                  <a:pt x="29585" y="7596"/>
                  <a:pt x="29448" y="7482"/>
                  <a:pt x="29585" y="7232"/>
                </a:cubicBezTo>
                <a:cubicBezTo>
                  <a:pt x="29335" y="7255"/>
                  <a:pt x="29335" y="7641"/>
                  <a:pt x="28948" y="7914"/>
                </a:cubicBezTo>
                <a:cubicBezTo>
                  <a:pt x="29016" y="7937"/>
                  <a:pt x="29107" y="7892"/>
                  <a:pt x="29198" y="7755"/>
                </a:cubicBezTo>
                <a:close/>
                <a:moveTo>
                  <a:pt x="32927" y="7346"/>
                </a:moveTo>
                <a:cubicBezTo>
                  <a:pt x="32927" y="7278"/>
                  <a:pt x="32905" y="7209"/>
                  <a:pt x="32837" y="7164"/>
                </a:cubicBezTo>
                <a:cubicBezTo>
                  <a:pt x="32700" y="7278"/>
                  <a:pt x="32791" y="7323"/>
                  <a:pt x="32586" y="7460"/>
                </a:cubicBezTo>
                <a:cubicBezTo>
                  <a:pt x="32700" y="7460"/>
                  <a:pt x="32791" y="7482"/>
                  <a:pt x="32927" y="7346"/>
                </a:cubicBezTo>
                <a:close/>
                <a:moveTo>
                  <a:pt x="31722" y="5345"/>
                </a:moveTo>
                <a:cubicBezTo>
                  <a:pt x="31881" y="5208"/>
                  <a:pt x="31609" y="5345"/>
                  <a:pt x="31609" y="5367"/>
                </a:cubicBezTo>
                <a:cubicBezTo>
                  <a:pt x="31631" y="5186"/>
                  <a:pt x="32018" y="5026"/>
                  <a:pt x="32291" y="4776"/>
                </a:cubicBezTo>
                <a:cubicBezTo>
                  <a:pt x="32063" y="4663"/>
                  <a:pt x="31540" y="5299"/>
                  <a:pt x="31449" y="5481"/>
                </a:cubicBezTo>
                <a:cubicBezTo>
                  <a:pt x="31245" y="5709"/>
                  <a:pt x="31245" y="5436"/>
                  <a:pt x="31017" y="5754"/>
                </a:cubicBezTo>
                <a:cubicBezTo>
                  <a:pt x="31108" y="5981"/>
                  <a:pt x="31518" y="5367"/>
                  <a:pt x="31722" y="5345"/>
                </a:cubicBezTo>
                <a:close/>
                <a:moveTo>
                  <a:pt x="33678" y="6664"/>
                </a:moveTo>
                <a:cubicBezTo>
                  <a:pt x="33610" y="6573"/>
                  <a:pt x="33473" y="6664"/>
                  <a:pt x="33337" y="6800"/>
                </a:cubicBezTo>
                <a:cubicBezTo>
                  <a:pt x="33405" y="6937"/>
                  <a:pt x="33632" y="6777"/>
                  <a:pt x="33678" y="6664"/>
                </a:cubicBezTo>
                <a:close/>
                <a:moveTo>
                  <a:pt x="34064" y="6800"/>
                </a:moveTo>
                <a:cubicBezTo>
                  <a:pt x="34224" y="6709"/>
                  <a:pt x="34360" y="6641"/>
                  <a:pt x="34269" y="6527"/>
                </a:cubicBezTo>
                <a:cubicBezTo>
                  <a:pt x="34110" y="6595"/>
                  <a:pt x="33974" y="6686"/>
                  <a:pt x="34064" y="6800"/>
                </a:cubicBezTo>
                <a:close/>
                <a:moveTo>
                  <a:pt x="34747" y="6163"/>
                </a:moveTo>
                <a:cubicBezTo>
                  <a:pt x="34588" y="6163"/>
                  <a:pt x="34383" y="6004"/>
                  <a:pt x="34246" y="6209"/>
                </a:cubicBezTo>
                <a:cubicBezTo>
                  <a:pt x="34360" y="6277"/>
                  <a:pt x="34519" y="6254"/>
                  <a:pt x="34747" y="6163"/>
                </a:cubicBezTo>
                <a:close/>
                <a:moveTo>
                  <a:pt x="33792" y="3366"/>
                </a:moveTo>
                <a:cubicBezTo>
                  <a:pt x="33519" y="3435"/>
                  <a:pt x="33223" y="3480"/>
                  <a:pt x="33314" y="3662"/>
                </a:cubicBezTo>
                <a:cubicBezTo>
                  <a:pt x="33496" y="3548"/>
                  <a:pt x="33951" y="3480"/>
                  <a:pt x="33792" y="3366"/>
                </a:cubicBezTo>
                <a:close/>
                <a:moveTo>
                  <a:pt x="34155" y="3162"/>
                </a:moveTo>
                <a:cubicBezTo>
                  <a:pt x="34042" y="3093"/>
                  <a:pt x="33655" y="3184"/>
                  <a:pt x="33519" y="3321"/>
                </a:cubicBezTo>
                <a:cubicBezTo>
                  <a:pt x="33655" y="3366"/>
                  <a:pt x="34019" y="3275"/>
                  <a:pt x="34155" y="3162"/>
                </a:cubicBezTo>
                <a:close/>
                <a:moveTo>
                  <a:pt x="34565" y="2593"/>
                </a:moveTo>
                <a:cubicBezTo>
                  <a:pt x="34588" y="2639"/>
                  <a:pt x="34542" y="2661"/>
                  <a:pt x="34474" y="2684"/>
                </a:cubicBezTo>
                <a:cubicBezTo>
                  <a:pt x="34633" y="2730"/>
                  <a:pt x="34906" y="2457"/>
                  <a:pt x="34951" y="2366"/>
                </a:cubicBezTo>
                <a:cubicBezTo>
                  <a:pt x="34815" y="2480"/>
                  <a:pt x="34428" y="2525"/>
                  <a:pt x="34110" y="2616"/>
                </a:cubicBezTo>
                <a:cubicBezTo>
                  <a:pt x="34201" y="2661"/>
                  <a:pt x="34360" y="2639"/>
                  <a:pt x="34565" y="2593"/>
                </a:cubicBezTo>
                <a:close/>
                <a:moveTo>
                  <a:pt x="36862" y="3230"/>
                </a:moveTo>
                <a:cubicBezTo>
                  <a:pt x="37021" y="3275"/>
                  <a:pt x="37407" y="3230"/>
                  <a:pt x="37316" y="3071"/>
                </a:cubicBezTo>
                <a:cubicBezTo>
                  <a:pt x="37157" y="3025"/>
                  <a:pt x="36771" y="3071"/>
                  <a:pt x="36862" y="3230"/>
                </a:cubicBezTo>
                <a:close/>
                <a:moveTo>
                  <a:pt x="40113" y="3093"/>
                </a:moveTo>
                <a:cubicBezTo>
                  <a:pt x="40432" y="3025"/>
                  <a:pt x="40159" y="2980"/>
                  <a:pt x="40568" y="3003"/>
                </a:cubicBezTo>
                <a:cubicBezTo>
                  <a:pt x="40818" y="3003"/>
                  <a:pt x="41091" y="2980"/>
                  <a:pt x="41250" y="3025"/>
                </a:cubicBezTo>
                <a:cubicBezTo>
                  <a:pt x="41137" y="3162"/>
                  <a:pt x="40818" y="3093"/>
                  <a:pt x="40409" y="3207"/>
                </a:cubicBezTo>
                <a:cubicBezTo>
                  <a:pt x="40568" y="3389"/>
                  <a:pt x="40727" y="3162"/>
                  <a:pt x="40977" y="3139"/>
                </a:cubicBezTo>
                <a:cubicBezTo>
                  <a:pt x="41114" y="3184"/>
                  <a:pt x="41137" y="3298"/>
                  <a:pt x="41296" y="3344"/>
                </a:cubicBezTo>
                <a:cubicBezTo>
                  <a:pt x="41455" y="3298"/>
                  <a:pt x="41296" y="3253"/>
                  <a:pt x="41273" y="3207"/>
                </a:cubicBezTo>
                <a:cubicBezTo>
                  <a:pt x="41409" y="3071"/>
                  <a:pt x="41978" y="3025"/>
                  <a:pt x="42592" y="2934"/>
                </a:cubicBezTo>
                <a:cubicBezTo>
                  <a:pt x="42751" y="2957"/>
                  <a:pt x="42728" y="3093"/>
                  <a:pt x="43070" y="3025"/>
                </a:cubicBezTo>
                <a:cubicBezTo>
                  <a:pt x="43001" y="2980"/>
                  <a:pt x="42956" y="2912"/>
                  <a:pt x="42956" y="2843"/>
                </a:cubicBezTo>
                <a:cubicBezTo>
                  <a:pt x="43115" y="2957"/>
                  <a:pt x="43411" y="2912"/>
                  <a:pt x="43820" y="2843"/>
                </a:cubicBezTo>
                <a:cubicBezTo>
                  <a:pt x="44070" y="2821"/>
                  <a:pt x="44297" y="2912"/>
                  <a:pt x="44093" y="2775"/>
                </a:cubicBezTo>
                <a:cubicBezTo>
                  <a:pt x="44252" y="2730"/>
                  <a:pt x="44275" y="2798"/>
                  <a:pt x="44297" y="2843"/>
                </a:cubicBezTo>
                <a:cubicBezTo>
                  <a:pt x="44707" y="2866"/>
                  <a:pt x="45071" y="2639"/>
                  <a:pt x="45162" y="2821"/>
                </a:cubicBezTo>
                <a:cubicBezTo>
                  <a:pt x="45207" y="2934"/>
                  <a:pt x="44616" y="2821"/>
                  <a:pt x="44798" y="2980"/>
                </a:cubicBezTo>
                <a:cubicBezTo>
                  <a:pt x="45184" y="2957"/>
                  <a:pt x="45321" y="2866"/>
                  <a:pt x="45639" y="2912"/>
                </a:cubicBezTo>
                <a:cubicBezTo>
                  <a:pt x="45616" y="2821"/>
                  <a:pt x="45389" y="2843"/>
                  <a:pt x="45344" y="2752"/>
                </a:cubicBezTo>
                <a:cubicBezTo>
                  <a:pt x="45525" y="2821"/>
                  <a:pt x="46117" y="2639"/>
                  <a:pt x="46026" y="2866"/>
                </a:cubicBezTo>
                <a:cubicBezTo>
                  <a:pt x="46276" y="2775"/>
                  <a:pt x="46685" y="2730"/>
                  <a:pt x="47072" y="2775"/>
                </a:cubicBezTo>
                <a:cubicBezTo>
                  <a:pt x="47390" y="2616"/>
                  <a:pt x="48072" y="2684"/>
                  <a:pt x="48777" y="2593"/>
                </a:cubicBezTo>
                <a:cubicBezTo>
                  <a:pt x="48891" y="2661"/>
                  <a:pt x="49141" y="2661"/>
                  <a:pt x="49255" y="2730"/>
                </a:cubicBezTo>
                <a:cubicBezTo>
                  <a:pt x="49619" y="2707"/>
                  <a:pt x="49300" y="2684"/>
                  <a:pt x="49346" y="2593"/>
                </a:cubicBezTo>
                <a:cubicBezTo>
                  <a:pt x="50096" y="2570"/>
                  <a:pt x="50528" y="2661"/>
                  <a:pt x="51347" y="2525"/>
                </a:cubicBezTo>
                <a:cubicBezTo>
                  <a:pt x="51461" y="2525"/>
                  <a:pt x="51552" y="2570"/>
                  <a:pt x="51552" y="2639"/>
                </a:cubicBezTo>
                <a:cubicBezTo>
                  <a:pt x="52052" y="2593"/>
                  <a:pt x="52575" y="2480"/>
                  <a:pt x="53143" y="2434"/>
                </a:cubicBezTo>
                <a:cubicBezTo>
                  <a:pt x="53484" y="2411"/>
                  <a:pt x="54280" y="2593"/>
                  <a:pt x="54189" y="2252"/>
                </a:cubicBezTo>
                <a:cubicBezTo>
                  <a:pt x="53121" y="2320"/>
                  <a:pt x="52643" y="2320"/>
                  <a:pt x="51620" y="2343"/>
                </a:cubicBezTo>
                <a:cubicBezTo>
                  <a:pt x="51370" y="2389"/>
                  <a:pt x="51301" y="2298"/>
                  <a:pt x="51210" y="2229"/>
                </a:cubicBezTo>
                <a:cubicBezTo>
                  <a:pt x="50574" y="2343"/>
                  <a:pt x="49891" y="2389"/>
                  <a:pt x="49323" y="2389"/>
                </a:cubicBezTo>
                <a:cubicBezTo>
                  <a:pt x="49209" y="2389"/>
                  <a:pt x="49005" y="2411"/>
                  <a:pt x="48936" y="2320"/>
                </a:cubicBezTo>
                <a:cubicBezTo>
                  <a:pt x="48664" y="2320"/>
                  <a:pt x="48754" y="2434"/>
                  <a:pt x="48573" y="2457"/>
                </a:cubicBezTo>
                <a:cubicBezTo>
                  <a:pt x="48095" y="2457"/>
                  <a:pt x="48368" y="2275"/>
                  <a:pt x="47959" y="2275"/>
                </a:cubicBezTo>
                <a:cubicBezTo>
                  <a:pt x="48050" y="2184"/>
                  <a:pt x="48254" y="2116"/>
                  <a:pt x="48027" y="2025"/>
                </a:cubicBezTo>
                <a:cubicBezTo>
                  <a:pt x="47936" y="2047"/>
                  <a:pt x="47959" y="2116"/>
                  <a:pt x="47959" y="2184"/>
                </a:cubicBezTo>
                <a:cubicBezTo>
                  <a:pt x="47777" y="2229"/>
                  <a:pt x="47572" y="2161"/>
                  <a:pt x="47390" y="2184"/>
                </a:cubicBezTo>
                <a:cubicBezTo>
                  <a:pt x="47367" y="2184"/>
                  <a:pt x="47413" y="2275"/>
                  <a:pt x="47390" y="2275"/>
                </a:cubicBezTo>
                <a:cubicBezTo>
                  <a:pt x="47345" y="2298"/>
                  <a:pt x="46799" y="2298"/>
                  <a:pt x="46731" y="2343"/>
                </a:cubicBezTo>
                <a:cubicBezTo>
                  <a:pt x="46685" y="2343"/>
                  <a:pt x="46640" y="2480"/>
                  <a:pt x="46549" y="2480"/>
                </a:cubicBezTo>
                <a:cubicBezTo>
                  <a:pt x="46299" y="2343"/>
                  <a:pt x="45957" y="2525"/>
                  <a:pt x="45503" y="2548"/>
                </a:cubicBezTo>
                <a:cubicBezTo>
                  <a:pt x="45503" y="2457"/>
                  <a:pt x="45821" y="2480"/>
                  <a:pt x="45867" y="2411"/>
                </a:cubicBezTo>
                <a:cubicBezTo>
                  <a:pt x="45730" y="2161"/>
                  <a:pt x="45344" y="2548"/>
                  <a:pt x="45207" y="2434"/>
                </a:cubicBezTo>
                <a:cubicBezTo>
                  <a:pt x="45093" y="2457"/>
                  <a:pt x="45162" y="2480"/>
                  <a:pt x="45207" y="2480"/>
                </a:cubicBezTo>
                <a:cubicBezTo>
                  <a:pt x="45184" y="2730"/>
                  <a:pt x="44525" y="2457"/>
                  <a:pt x="44343" y="2457"/>
                </a:cubicBezTo>
                <a:cubicBezTo>
                  <a:pt x="44184" y="2457"/>
                  <a:pt x="44025" y="2502"/>
                  <a:pt x="43888" y="2548"/>
                </a:cubicBezTo>
                <a:cubicBezTo>
                  <a:pt x="43979" y="2707"/>
                  <a:pt x="44047" y="2570"/>
                  <a:pt x="44366" y="2548"/>
                </a:cubicBezTo>
                <a:cubicBezTo>
                  <a:pt x="44479" y="2684"/>
                  <a:pt x="44161" y="2661"/>
                  <a:pt x="44002" y="2684"/>
                </a:cubicBezTo>
                <a:cubicBezTo>
                  <a:pt x="43911" y="2548"/>
                  <a:pt x="43342" y="2730"/>
                  <a:pt x="43388" y="2502"/>
                </a:cubicBezTo>
                <a:cubicBezTo>
                  <a:pt x="43160" y="2548"/>
                  <a:pt x="43138" y="2661"/>
                  <a:pt x="42933" y="2707"/>
                </a:cubicBezTo>
                <a:cubicBezTo>
                  <a:pt x="42910" y="2707"/>
                  <a:pt x="42456" y="2616"/>
                  <a:pt x="42569" y="2775"/>
                </a:cubicBezTo>
                <a:cubicBezTo>
                  <a:pt x="42228" y="2798"/>
                  <a:pt x="42114" y="2684"/>
                  <a:pt x="41796" y="2821"/>
                </a:cubicBezTo>
                <a:cubicBezTo>
                  <a:pt x="41819" y="2684"/>
                  <a:pt x="39590" y="2821"/>
                  <a:pt x="40113" y="3093"/>
                </a:cubicBezTo>
                <a:close/>
                <a:moveTo>
                  <a:pt x="42137" y="5367"/>
                </a:moveTo>
                <a:cubicBezTo>
                  <a:pt x="42114" y="5254"/>
                  <a:pt x="41773" y="5277"/>
                  <a:pt x="41660" y="5367"/>
                </a:cubicBezTo>
                <a:cubicBezTo>
                  <a:pt x="41682" y="5481"/>
                  <a:pt x="42023" y="5436"/>
                  <a:pt x="42137" y="5367"/>
                </a:cubicBezTo>
                <a:close/>
                <a:moveTo>
                  <a:pt x="47708" y="5072"/>
                </a:moveTo>
                <a:cubicBezTo>
                  <a:pt x="47890" y="4958"/>
                  <a:pt x="47708" y="4935"/>
                  <a:pt x="47686" y="4822"/>
                </a:cubicBezTo>
                <a:cubicBezTo>
                  <a:pt x="47390" y="4890"/>
                  <a:pt x="47413" y="5049"/>
                  <a:pt x="47049" y="4981"/>
                </a:cubicBezTo>
                <a:cubicBezTo>
                  <a:pt x="47026" y="5140"/>
                  <a:pt x="47549" y="5004"/>
                  <a:pt x="47708" y="5072"/>
                </a:cubicBezTo>
                <a:close/>
                <a:moveTo>
                  <a:pt x="50346" y="4844"/>
                </a:moveTo>
                <a:cubicBezTo>
                  <a:pt x="50187" y="4799"/>
                  <a:pt x="49778" y="4754"/>
                  <a:pt x="49596" y="4844"/>
                </a:cubicBezTo>
                <a:cubicBezTo>
                  <a:pt x="49801" y="5004"/>
                  <a:pt x="49982" y="4844"/>
                  <a:pt x="50346" y="4844"/>
                </a:cubicBezTo>
                <a:close/>
                <a:moveTo>
                  <a:pt x="54781" y="2548"/>
                </a:moveTo>
                <a:cubicBezTo>
                  <a:pt x="54781" y="2502"/>
                  <a:pt x="54667" y="2525"/>
                  <a:pt x="54599" y="2525"/>
                </a:cubicBezTo>
                <a:cubicBezTo>
                  <a:pt x="54553" y="2389"/>
                  <a:pt x="54803" y="2366"/>
                  <a:pt x="54758" y="2229"/>
                </a:cubicBezTo>
                <a:cubicBezTo>
                  <a:pt x="54167" y="2275"/>
                  <a:pt x="54280" y="2570"/>
                  <a:pt x="54781" y="2548"/>
                </a:cubicBezTo>
                <a:close/>
                <a:moveTo>
                  <a:pt x="43297" y="1843"/>
                </a:moveTo>
                <a:cubicBezTo>
                  <a:pt x="43001" y="1866"/>
                  <a:pt x="43070" y="2002"/>
                  <a:pt x="42842" y="2047"/>
                </a:cubicBezTo>
                <a:cubicBezTo>
                  <a:pt x="43047" y="2252"/>
                  <a:pt x="43820" y="1911"/>
                  <a:pt x="43297" y="1843"/>
                </a:cubicBezTo>
                <a:close/>
                <a:moveTo>
                  <a:pt x="43070" y="1547"/>
                </a:moveTo>
                <a:cubicBezTo>
                  <a:pt x="42888" y="1570"/>
                  <a:pt x="42956" y="1888"/>
                  <a:pt x="43297" y="1752"/>
                </a:cubicBezTo>
                <a:cubicBezTo>
                  <a:pt x="43411" y="1570"/>
                  <a:pt x="43024" y="1684"/>
                  <a:pt x="43070" y="1547"/>
                </a:cubicBezTo>
                <a:close/>
                <a:moveTo>
                  <a:pt x="42114" y="1547"/>
                </a:moveTo>
                <a:cubicBezTo>
                  <a:pt x="41933" y="1456"/>
                  <a:pt x="41773" y="1570"/>
                  <a:pt x="41546" y="1593"/>
                </a:cubicBezTo>
                <a:cubicBezTo>
                  <a:pt x="41500" y="1706"/>
                  <a:pt x="42228" y="1706"/>
                  <a:pt x="42114" y="1547"/>
                </a:cubicBezTo>
                <a:close/>
                <a:moveTo>
                  <a:pt x="55736" y="2389"/>
                </a:moveTo>
                <a:cubicBezTo>
                  <a:pt x="56259" y="2389"/>
                  <a:pt x="56804" y="2480"/>
                  <a:pt x="57168" y="2411"/>
                </a:cubicBezTo>
                <a:cubicBezTo>
                  <a:pt x="57032" y="2275"/>
                  <a:pt x="56782" y="2252"/>
                  <a:pt x="56281" y="2252"/>
                </a:cubicBezTo>
                <a:cubicBezTo>
                  <a:pt x="56281" y="2252"/>
                  <a:pt x="56281" y="2207"/>
                  <a:pt x="56190" y="2229"/>
                </a:cubicBezTo>
                <a:cubicBezTo>
                  <a:pt x="56168" y="2229"/>
                  <a:pt x="56190" y="2275"/>
                  <a:pt x="56099" y="2275"/>
                </a:cubicBezTo>
                <a:cubicBezTo>
                  <a:pt x="55918" y="2275"/>
                  <a:pt x="55872" y="2184"/>
                  <a:pt x="55622" y="2207"/>
                </a:cubicBezTo>
                <a:cubicBezTo>
                  <a:pt x="55395" y="2229"/>
                  <a:pt x="55190" y="2366"/>
                  <a:pt x="54962" y="2389"/>
                </a:cubicBezTo>
                <a:cubicBezTo>
                  <a:pt x="55076" y="2593"/>
                  <a:pt x="55463" y="2411"/>
                  <a:pt x="55736" y="2389"/>
                </a:cubicBezTo>
                <a:close/>
                <a:moveTo>
                  <a:pt x="66583" y="2161"/>
                </a:moveTo>
                <a:cubicBezTo>
                  <a:pt x="66674" y="2161"/>
                  <a:pt x="66765" y="2161"/>
                  <a:pt x="66878" y="2138"/>
                </a:cubicBezTo>
                <a:cubicBezTo>
                  <a:pt x="66901" y="2161"/>
                  <a:pt x="66969" y="2116"/>
                  <a:pt x="66992" y="2161"/>
                </a:cubicBezTo>
                <a:cubicBezTo>
                  <a:pt x="66992" y="2184"/>
                  <a:pt x="67015" y="2229"/>
                  <a:pt x="67015" y="2252"/>
                </a:cubicBezTo>
                <a:cubicBezTo>
                  <a:pt x="67060" y="2366"/>
                  <a:pt x="67015" y="2434"/>
                  <a:pt x="67060" y="2548"/>
                </a:cubicBezTo>
                <a:cubicBezTo>
                  <a:pt x="67106" y="2730"/>
                  <a:pt x="67265" y="2912"/>
                  <a:pt x="67310" y="3116"/>
                </a:cubicBezTo>
                <a:cubicBezTo>
                  <a:pt x="67378" y="3321"/>
                  <a:pt x="67333" y="3435"/>
                  <a:pt x="67378" y="3571"/>
                </a:cubicBezTo>
                <a:cubicBezTo>
                  <a:pt x="67447" y="3730"/>
                  <a:pt x="67560" y="4003"/>
                  <a:pt x="67674" y="3980"/>
                </a:cubicBezTo>
                <a:cubicBezTo>
                  <a:pt x="67720" y="4140"/>
                  <a:pt x="67674" y="4185"/>
                  <a:pt x="67720" y="4344"/>
                </a:cubicBezTo>
                <a:cubicBezTo>
                  <a:pt x="67856" y="4640"/>
                  <a:pt x="67674" y="4094"/>
                  <a:pt x="67765" y="4140"/>
                </a:cubicBezTo>
                <a:cubicBezTo>
                  <a:pt x="67606" y="3617"/>
                  <a:pt x="67378" y="3025"/>
                  <a:pt x="67378" y="2389"/>
                </a:cubicBezTo>
                <a:cubicBezTo>
                  <a:pt x="67310" y="2366"/>
                  <a:pt x="67288" y="2184"/>
                  <a:pt x="67219" y="2229"/>
                </a:cubicBezTo>
                <a:cubicBezTo>
                  <a:pt x="67219" y="2116"/>
                  <a:pt x="67242" y="1934"/>
                  <a:pt x="67174" y="1843"/>
                </a:cubicBezTo>
                <a:cubicBezTo>
                  <a:pt x="67037" y="1843"/>
                  <a:pt x="66878" y="1843"/>
                  <a:pt x="66674" y="1866"/>
                </a:cubicBezTo>
                <a:cubicBezTo>
                  <a:pt x="66560" y="1911"/>
                  <a:pt x="66537" y="2025"/>
                  <a:pt x="66310" y="2002"/>
                </a:cubicBezTo>
                <a:cubicBezTo>
                  <a:pt x="66264" y="2116"/>
                  <a:pt x="66401" y="2138"/>
                  <a:pt x="66583" y="2161"/>
                </a:cubicBezTo>
                <a:close/>
                <a:moveTo>
                  <a:pt x="68015" y="3548"/>
                </a:moveTo>
                <a:cubicBezTo>
                  <a:pt x="68015" y="3685"/>
                  <a:pt x="68015" y="4344"/>
                  <a:pt x="68174" y="4230"/>
                </a:cubicBezTo>
                <a:cubicBezTo>
                  <a:pt x="68220" y="4003"/>
                  <a:pt x="68083" y="3753"/>
                  <a:pt x="68015" y="3548"/>
                </a:cubicBezTo>
                <a:close/>
                <a:moveTo>
                  <a:pt x="67992" y="5800"/>
                </a:moveTo>
                <a:cubicBezTo>
                  <a:pt x="67970" y="5436"/>
                  <a:pt x="67811" y="5504"/>
                  <a:pt x="67742" y="5277"/>
                </a:cubicBezTo>
                <a:cubicBezTo>
                  <a:pt x="67651" y="5458"/>
                  <a:pt x="67902" y="5822"/>
                  <a:pt x="67992" y="5800"/>
                </a:cubicBezTo>
                <a:close/>
                <a:moveTo>
                  <a:pt x="68402" y="7164"/>
                </a:moveTo>
                <a:cubicBezTo>
                  <a:pt x="68470" y="7323"/>
                  <a:pt x="68402" y="6686"/>
                  <a:pt x="68334" y="6414"/>
                </a:cubicBezTo>
                <a:cubicBezTo>
                  <a:pt x="68220" y="6254"/>
                  <a:pt x="68402" y="6982"/>
                  <a:pt x="68402" y="7164"/>
                </a:cubicBezTo>
                <a:close/>
                <a:moveTo>
                  <a:pt x="70949" y="17829"/>
                </a:moveTo>
                <a:lnTo>
                  <a:pt x="71017" y="18102"/>
                </a:lnTo>
                <a:lnTo>
                  <a:pt x="71199" y="18056"/>
                </a:lnTo>
                <a:cubicBezTo>
                  <a:pt x="71153" y="17806"/>
                  <a:pt x="71062" y="17783"/>
                  <a:pt x="70949" y="17829"/>
                </a:cubicBezTo>
                <a:close/>
                <a:moveTo>
                  <a:pt x="74019" y="24173"/>
                </a:moveTo>
                <a:cubicBezTo>
                  <a:pt x="74064" y="24469"/>
                  <a:pt x="74200" y="24401"/>
                  <a:pt x="74269" y="24605"/>
                </a:cubicBezTo>
                <a:cubicBezTo>
                  <a:pt x="74360" y="24492"/>
                  <a:pt x="74132" y="24082"/>
                  <a:pt x="74019" y="24173"/>
                </a:cubicBezTo>
                <a:close/>
                <a:moveTo>
                  <a:pt x="71608" y="31587"/>
                </a:moveTo>
                <a:cubicBezTo>
                  <a:pt x="71790" y="31541"/>
                  <a:pt x="71745" y="31223"/>
                  <a:pt x="71813" y="31064"/>
                </a:cubicBezTo>
                <a:cubicBezTo>
                  <a:pt x="71654" y="30677"/>
                  <a:pt x="71494" y="31177"/>
                  <a:pt x="71608" y="31587"/>
                </a:cubicBezTo>
                <a:close/>
                <a:moveTo>
                  <a:pt x="71608" y="31769"/>
                </a:moveTo>
                <a:cubicBezTo>
                  <a:pt x="71836" y="32132"/>
                  <a:pt x="71585" y="32360"/>
                  <a:pt x="71631" y="32701"/>
                </a:cubicBezTo>
                <a:cubicBezTo>
                  <a:pt x="71790" y="32792"/>
                  <a:pt x="71813" y="32428"/>
                  <a:pt x="71790" y="32201"/>
                </a:cubicBezTo>
                <a:cubicBezTo>
                  <a:pt x="71767" y="32041"/>
                  <a:pt x="71722" y="31655"/>
                  <a:pt x="71608" y="31769"/>
                </a:cubicBezTo>
                <a:close/>
                <a:moveTo>
                  <a:pt x="75747" y="32246"/>
                </a:moveTo>
                <a:cubicBezTo>
                  <a:pt x="75770" y="32428"/>
                  <a:pt x="75815" y="32451"/>
                  <a:pt x="75883" y="32451"/>
                </a:cubicBezTo>
                <a:cubicBezTo>
                  <a:pt x="75974" y="32701"/>
                  <a:pt x="75724" y="32792"/>
                  <a:pt x="75883" y="32860"/>
                </a:cubicBezTo>
                <a:cubicBezTo>
                  <a:pt x="76088" y="32906"/>
                  <a:pt x="75860" y="32178"/>
                  <a:pt x="75838" y="31928"/>
                </a:cubicBezTo>
                <a:cubicBezTo>
                  <a:pt x="75724" y="31905"/>
                  <a:pt x="75951" y="32360"/>
                  <a:pt x="75747" y="32246"/>
                </a:cubicBezTo>
                <a:close/>
                <a:moveTo>
                  <a:pt x="71699" y="33429"/>
                </a:moveTo>
                <a:cubicBezTo>
                  <a:pt x="71790" y="33429"/>
                  <a:pt x="71836" y="33360"/>
                  <a:pt x="71813" y="33201"/>
                </a:cubicBezTo>
                <a:cubicBezTo>
                  <a:pt x="71858" y="33247"/>
                  <a:pt x="71904" y="33269"/>
                  <a:pt x="71949" y="33247"/>
                </a:cubicBezTo>
                <a:cubicBezTo>
                  <a:pt x="71926" y="32974"/>
                  <a:pt x="71813" y="33087"/>
                  <a:pt x="71699" y="33156"/>
                </a:cubicBezTo>
                <a:cubicBezTo>
                  <a:pt x="71654" y="33110"/>
                  <a:pt x="71631" y="33019"/>
                  <a:pt x="71540" y="33042"/>
                </a:cubicBezTo>
                <a:cubicBezTo>
                  <a:pt x="71608" y="33156"/>
                  <a:pt x="71699" y="33178"/>
                  <a:pt x="71699" y="33429"/>
                </a:cubicBezTo>
                <a:close/>
                <a:moveTo>
                  <a:pt x="71790" y="35316"/>
                </a:moveTo>
                <a:cubicBezTo>
                  <a:pt x="71904" y="35361"/>
                  <a:pt x="71972" y="35316"/>
                  <a:pt x="72040" y="35248"/>
                </a:cubicBezTo>
                <a:cubicBezTo>
                  <a:pt x="72063" y="34952"/>
                  <a:pt x="71836" y="35089"/>
                  <a:pt x="71745" y="34998"/>
                </a:cubicBezTo>
                <a:cubicBezTo>
                  <a:pt x="71745" y="35134"/>
                  <a:pt x="71813" y="35157"/>
                  <a:pt x="71790" y="35316"/>
                </a:cubicBezTo>
                <a:close/>
                <a:moveTo>
                  <a:pt x="75451" y="36658"/>
                </a:moveTo>
                <a:cubicBezTo>
                  <a:pt x="75474" y="36385"/>
                  <a:pt x="75497" y="36089"/>
                  <a:pt x="75337" y="36089"/>
                </a:cubicBezTo>
                <a:cubicBezTo>
                  <a:pt x="75315" y="36385"/>
                  <a:pt x="75269" y="36726"/>
                  <a:pt x="75451" y="36658"/>
                </a:cubicBezTo>
                <a:close/>
                <a:moveTo>
                  <a:pt x="74883" y="38659"/>
                </a:moveTo>
                <a:cubicBezTo>
                  <a:pt x="74792" y="39023"/>
                  <a:pt x="75065" y="39023"/>
                  <a:pt x="75065" y="38659"/>
                </a:cubicBezTo>
                <a:close/>
                <a:moveTo>
                  <a:pt x="69880" y="10507"/>
                </a:moveTo>
                <a:cubicBezTo>
                  <a:pt x="69789" y="10598"/>
                  <a:pt x="70016" y="11098"/>
                  <a:pt x="70107" y="11030"/>
                </a:cubicBezTo>
                <a:cubicBezTo>
                  <a:pt x="70039" y="10825"/>
                  <a:pt x="69948" y="10666"/>
                  <a:pt x="69880" y="10507"/>
                </a:cubicBezTo>
                <a:close/>
                <a:moveTo>
                  <a:pt x="69925" y="9233"/>
                </a:moveTo>
                <a:cubicBezTo>
                  <a:pt x="69880" y="9120"/>
                  <a:pt x="70016" y="9142"/>
                  <a:pt x="69994" y="9097"/>
                </a:cubicBezTo>
                <a:cubicBezTo>
                  <a:pt x="69994" y="9006"/>
                  <a:pt x="69766" y="8574"/>
                  <a:pt x="69698" y="8597"/>
                </a:cubicBezTo>
                <a:cubicBezTo>
                  <a:pt x="69789" y="8915"/>
                  <a:pt x="69698" y="8983"/>
                  <a:pt x="69789" y="9256"/>
                </a:cubicBezTo>
                <a:cubicBezTo>
                  <a:pt x="69880" y="9211"/>
                  <a:pt x="69948" y="9233"/>
                  <a:pt x="69971" y="9415"/>
                </a:cubicBezTo>
                <a:cubicBezTo>
                  <a:pt x="70153" y="9438"/>
                  <a:pt x="69994" y="9211"/>
                  <a:pt x="69925" y="9233"/>
                </a:cubicBezTo>
                <a:close/>
                <a:moveTo>
                  <a:pt x="69175" y="7573"/>
                </a:moveTo>
                <a:cubicBezTo>
                  <a:pt x="69039" y="7778"/>
                  <a:pt x="69311" y="7869"/>
                  <a:pt x="69334" y="8119"/>
                </a:cubicBezTo>
                <a:cubicBezTo>
                  <a:pt x="69448" y="7960"/>
                  <a:pt x="69220" y="7664"/>
                  <a:pt x="69175" y="7573"/>
                </a:cubicBezTo>
                <a:close/>
                <a:moveTo>
                  <a:pt x="27561" y="8551"/>
                </a:moveTo>
                <a:cubicBezTo>
                  <a:pt x="27697" y="8460"/>
                  <a:pt x="27788" y="8551"/>
                  <a:pt x="27970" y="8301"/>
                </a:cubicBezTo>
                <a:cubicBezTo>
                  <a:pt x="27925" y="8278"/>
                  <a:pt x="27925" y="8233"/>
                  <a:pt x="27947" y="8187"/>
                </a:cubicBezTo>
                <a:cubicBezTo>
                  <a:pt x="27879" y="8119"/>
                  <a:pt x="27675" y="8460"/>
                  <a:pt x="27561" y="8551"/>
                </a:cubicBezTo>
                <a:close/>
                <a:moveTo>
                  <a:pt x="26242" y="9438"/>
                </a:moveTo>
                <a:cubicBezTo>
                  <a:pt x="26037" y="9574"/>
                  <a:pt x="26174" y="9620"/>
                  <a:pt x="26037" y="9756"/>
                </a:cubicBezTo>
                <a:cubicBezTo>
                  <a:pt x="26265" y="9620"/>
                  <a:pt x="26447" y="9483"/>
                  <a:pt x="26492" y="9574"/>
                </a:cubicBezTo>
                <a:cubicBezTo>
                  <a:pt x="26765" y="9324"/>
                  <a:pt x="26310" y="9438"/>
                  <a:pt x="26242" y="9438"/>
                </a:cubicBezTo>
                <a:close/>
                <a:moveTo>
                  <a:pt x="3070" y="32246"/>
                </a:moveTo>
                <a:cubicBezTo>
                  <a:pt x="2979" y="32519"/>
                  <a:pt x="3093" y="32564"/>
                  <a:pt x="3024" y="32815"/>
                </a:cubicBezTo>
                <a:cubicBezTo>
                  <a:pt x="3115" y="32769"/>
                  <a:pt x="3206" y="32564"/>
                  <a:pt x="3252" y="32292"/>
                </a:cubicBezTo>
                <a:close/>
                <a:moveTo>
                  <a:pt x="2661" y="39227"/>
                </a:moveTo>
                <a:cubicBezTo>
                  <a:pt x="2729" y="39364"/>
                  <a:pt x="2752" y="39182"/>
                  <a:pt x="2752" y="39182"/>
                </a:cubicBezTo>
                <a:cubicBezTo>
                  <a:pt x="2865" y="39227"/>
                  <a:pt x="2888" y="39455"/>
                  <a:pt x="3002" y="39295"/>
                </a:cubicBezTo>
                <a:cubicBezTo>
                  <a:pt x="2843" y="38886"/>
                  <a:pt x="2683" y="38909"/>
                  <a:pt x="2524" y="38841"/>
                </a:cubicBezTo>
                <a:close/>
                <a:moveTo>
                  <a:pt x="2683" y="39546"/>
                </a:moveTo>
                <a:cubicBezTo>
                  <a:pt x="2752" y="39750"/>
                  <a:pt x="2820" y="39796"/>
                  <a:pt x="2911" y="39909"/>
                </a:cubicBezTo>
                <a:cubicBezTo>
                  <a:pt x="2956" y="39841"/>
                  <a:pt x="2911" y="39705"/>
                  <a:pt x="2820" y="39477"/>
                </a:cubicBezTo>
                <a:close/>
                <a:moveTo>
                  <a:pt x="4093" y="41638"/>
                </a:moveTo>
                <a:cubicBezTo>
                  <a:pt x="3889" y="41410"/>
                  <a:pt x="3957" y="41501"/>
                  <a:pt x="3798" y="41228"/>
                </a:cubicBezTo>
                <a:cubicBezTo>
                  <a:pt x="3775" y="41274"/>
                  <a:pt x="3729" y="41274"/>
                  <a:pt x="3684" y="41206"/>
                </a:cubicBezTo>
                <a:cubicBezTo>
                  <a:pt x="3616" y="41183"/>
                  <a:pt x="4048" y="41797"/>
                  <a:pt x="4093" y="41638"/>
                </a:cubicBezTo>
                <a:close/>
                <a:moveTo>
                  <a:pt x="8368" y="46368"/>
                </a:moveTo>
                <a:cubicBezTo>
                  <a:pt x="8300" y="46208"/>
                  <a:pt x="8346" y="46095"/>
                  <a:pt x="8050" y="45867"/>
                </a:cubicBezTo>
                <a:cubicBezTo>
                  <a:pt x="8095" y="45708"/>
                  <a:pt x="8300" y="45981"/>
                  <a:pt x="8346" y="45822"/>
                </a:cubicBezTo>
                <a:cubicBezTo>
                  <a:pt x="8186" y="45640"/>
                  <a:pt x="8095" y="45617"/>
                  <a:pt x="8050" y="45731"/>
                </a:cubicBezTo>
                <a:cubicBezTo>
                  <a:pt x="7891" y="45617"/>
                  <a:pt x="7891" y="45549"/>
                  <a:pt x="7800" y="45435"/>
                </a:cubicBezTo>
                <a:cubicBezTo>
                  <a:pt x="7595" y="45322"/>
                  <a:pt x="7254" y="44821"/>
                  <a:pt x="7186" y="45003"/>
                </a:cubicBezTo>
                <a:cubicBezTo>
                  <a:pt x="7595" y="45299"/>
                  <a:pt x="7982" y="45935"/>
                  <a:pt x="8368" y="46368"/>
                </a:cubicBezTo>
                <a:close/>
                <a:moveTo>
                  <a:pt x="8982" y="46549"/>
                </a:moveTo>
                <a:cubicBezTo>
                  <a:pt x="8937" y="46322"/>
                  <a:pt x="8528" y="46163"/>
                  <a:pt x="8346" y="45958"/>
                </a:cubicBezTo>
                <a:cubicBezTo>
                  <a:pt x="8414" y="46208"/>
                  <a:pt x="8505" y="46459"/>
                  <a:pt x="8800" y="46754"/>
                </a:cubicBezTo>
                <a:cubicBezTo>
                  <a:pt x="8755" y="46686"/>
                  <a:pt x="8823" y="46413"/>
                  <a:pt x="8982" y="46549"/>
                </a:cubicBezTo>
                <a:close/>
                <a:moveTo>
                  <a:pt x="6254" y="46345"/>
                </a:moveTo>
                <a:cubicBezTo>
                  <a:pt x="6140" y="46277"/>
                  <a:pt x="6026" y="46072"/>
                  <a:pt x="5981" y="46208"/>
                </a:cubicBezTo>
                <a:cubicBezTo>
                  <a:pt x="6322" y="46322"/>
                  <a:pt x="6458" y="46663"/>
                  <a:pt x="6754" y="46754"/>
                </a:cubicBezTo>
                <a:cubicBezTo>
                  <a:pt x="6822" y="46549"/>
                  <a:pt x="6458" y="46436"/>
                  <a:pt x="6254" y="46345"/>
                </a:cubicBezTo>
                <a:close/>
                <a:moveTo>
                  <a:pt x="5458" y="44457"/>
                </a:moveTo>
                <a:cubicBezTo>
                  <a:pt x="5708" y="44730"/>
                  <a:pt x="5935" y="44844"/>
                  <a:pt x="6072" y="44798"/>
                </a:cubicBezTo>
                <a:cubicBezTo>
                  <a:pt x="5821" y="44548"/>
                  <a:pt x="5503" y="44139"/>
                  <a:pt x="5458" y="44457"/>
                </a:cubicBezTo>
                <a:close/>
                <a:moveTo>
                  <a:pt x="3707" y="43048"/>
                </a:moveTo>
                <a:cubicBezTo>
                  <a:pt x="3479" y="42911"/>
                  <a:pt x="3707" y="43389"/>
                  <a:pt x="3957" y="43639"/>
                </a:cubicBezTo>
                <a:cubicBezTo>
                  <a:pt x="4298" y="43593"/>
                  <a:pt x="3684" y="43116"/>
                  <a:pt x="3707" y="43048"/>
                </a:cubicBezTo>
                <a:close/>
                <a:moveTo>
                  <a:pt x="2479" y="41820"/>
                </a:moveTo>
                <a:cubicBezTo>
                  <a:pt x="2388" y="41888"/>
                  <a:pt x="2615" y="42183"/>
                  <a:pt x="2774" y="42411"/>
                </a:cubicBezTo>
                <a:cubicBezTo>
                  <a:pt x="2979" y="42388"/>
                  <a:pt x="2570" y="42024"/>
                  <a:pt x="2479" y="41820"/>
                </a:cubicBezTo>
                <a:close/>
                <a:moveTo>
                  <a:pt x="2592" y="40819"/>
                </a:moveTo>
                <a:lnTo>
                  <a:pt x="2865" y="41274"/>
                </a:lnTo>
                <a:cubicBezTo>
                  <a:pt x="3070" y="41251"/>
                  <a:pt x="2706" y="40614"/>
                  <a:pt x="2592" y="40819"/>
                </a:cubicBezTo>
                <a:close/>
                <a:moveTo>
                  <a:pt x="682" y="38204"/>
                </a:moveTo>
                <a:cubicBezTo>
                  <a:pt x="614" y="38340"/>
                  <a:pt x="660" y="38613"/>
                  <a:pt x="773" y="38977"/>
                </a:cubicBezTo>
                <a:cubicBezTo>
                  <a:pt x="978" y="38886"/>
                  <a:pt x="750" y="38681"/>
                  <a:pt x="682" y="38204"/>
                </a:cubicBezTo>
                <a:close/>
                <a:moveTo>
                  <a:pt x="1433" y="32132"/>
                </a:moveTo>
                <a:cubicBezTo>
                  <a:pt x="1319" y="32041"/>
                  <a:pt x="1296" y="32292"/>
                  <a:pt x="1205" y="32269"/>
                </a:cubicBezTo>
                <a:cubicBezTo>
                  <a:pt x="1160" y="32155"/>
                  <a:pt x="1183" y="31950"/>
                  <a:pt x="1046" y="31928"/>
                </a:cubicBezTo>
                <a:cubicBezTo>
                  <a:pt x="1023" y="32087"/>
                  <a:pt x="1160" y="32064"/>
                  <a:pt x="1023" y="32337"/>
                </a:cubicBezTo>
                <a:cubicBezTo>
                  <a:pt x="1251" y="32314"/>
                  <a:pt x="1296" y="32678"/>
                  <a:pt x="1433" y="32132"/>
                </a:cubicBezTo>
                <a:close/>
                <a:moveTo>
                  <a:pt x="2843" y="30632"/>
                </a:moveTo>
                <a:cubicBezTo>
                  <a:pt x="2661" y="30813"/>
                  <a:pt x="2797" y="30472"/>
                  <a:pt x="2638" y="30472"/>
                </a:cubicBezTo>
                <a:cubicBezTo>
                  <a:pt x="2433" y="30904"/>
                  <a:pt x="2706" y="30813"/>
                  <a:pt x="2592" y="31155"/>
                </a:cubicBezTo>
                <a:cubicBezTo>
                  <a:pt x="2706" y="31086"/>
                  <a:pt x="2774" y="30882"/>
                  <a:pt x="2843" y="30632"/>
                </a:cubicBezTo>
                <a:close/>
                <a:moveTo>
                  <a:pt x="2979" y="26925"/>
                </a:moveTo>
                <a:lnTo>
                  <a:pt x="3093" y="26561"/>
                </a:lnTo>
                <a:cubicBezTo>
                  <a:pt x="3002" y="26652"/>
                  <a:pt x="2888" y="26607"/>
                  <a:pt x="2797" y="26698"/>
                </a:cubicBezTo>
                <a:cubicBezTo>
                  <a:pt x="2752" y="26902"/>
                  <a:pt x="2865" y="26925"/>
                  <a:pt x="2979" y="26925"/>
                </a:cubicBezTo>
                <a:close/>
                <a:moveTo>
                  <a:pt x="7754" y="16715"/>
                </a:moveTo>
                <a:cubicBezTo>
                  <a:pt x="7345" y="16624"/>
                  <a:pt x="7004" y="16851"/>
                  <a:pt x="6526" y="16806"/>
                </a:cubicBezTo>
                <a:cubicBezTo>
                  <a:pt x="6549" y="16988"/>
                  <a:pt x="7618" y="16783"/>
                  <a:pt x="7754" y="16715"/>
                </a:cubicBezTo>
                <a:close/>
                <a:moveTo>
                  <a:pt x="9687" y="16442"/>
                </a:moveTo>
                <a:cubicBezTo>
                  <a:pt x="9346" y="16487"/>
                  <a:pt x="9278" y="16578"/>
                  <a:pt x="8823" y="16601"/>
                </a:cubicBezTo>
                <a:cubicBezTo>
                  <a:pt x="8891" y="16760"/>
                  <a:pt x="9733" y="16578"/>
                  <a:pt x="9687" y="16442"/>
                </a:cubicBezTo>
                <a:close/>
                <a:moveTo>
                  <a:pt x="14463" y="16669"/>
                </a:moveTo>
                <a:cubicBezTo>
                  <a:pt x="14144" y="16646"/>
                  <a:pt x="13962" y="16760"/>
                  <a:pt x="13576" y="16897"/>
                </a:cubicBezTo>
                <a:cubicBezTo>
                  <a:pt x="13780" y="16897"/>
                  <a:pt x="14372" y="16715"/>
                  <a:pt x="14463" y="16669"/>
                </a:cubicBezTo>
                <a:close/>
                <a:moveTo>
                  <a:pt x="17510" y="14395"/>
                </a:moveTo>
                <a:cubicBezTo>
                  <a:pt x="17919" y="14282"/>
                  <a:pt x="17328" y="14327"/>
                  <a:pt x="17601" y="14168"/>
                </a:cubicBezTo>
                <a:cubicBezTo>
                  <a:pt x="17555" y="14122"/>
                  <a:pt x="17442" y="14191"/>
                  <a:pt x="17328" y="14236"/>
                </a:cubicBezTo>
                <a:cubicBezTo>
                  <a:pt x="17464" y="14350"/>
                  <a:pt x="17419" y="14418"/>
                  <a:pt x="17510" y="14395"/>
                </a:cubicBezTo>
                <a:close/>
                <a:moveTo>
                  <a:pt x="9301" y="47186"/>
                </a:moveTo>
                <a:cubicBezTo>
                  <a:pt x="9505" y="47368"/>
                  <a:pt x="9574" y="47232"/>
                  <a:pt x="9756" y="47391"/>
                </a:cubicBezTo>
                <a:cubicBezTo>
                  <a:pt x="9733" y="47323"/>
                  <a:pt x="9733" y="47254"/>
                  <a:pt x="9824" y="47323"/>
                </a:cubicBezTo>
                <a:cubicBezTo>
                  <a:pt x="9756" y="47095"/>
                  <a:pt x="9210" y="47004"/>
                  <a:pt x="9301" y="47186"/>
                </a:cubicBezTo>
                <a:close/>
                <a:moveTo>
                  <a:pt x="10483" y="48414"/>
                </a:moveTo>
                <a:cubicBezTo>
                  <a:pt x="10756" y="48664"/>
                  <a:pt x="10961" y="48687"/>
                  <a:pt x="11211" y="48914"/>
                </a:cubicBezTo>
                <a:cubicBezTo>
                  <a:pt x="10870" y="48732"/>
                  <a:pt x="11165" y="49005"/>
                  <a:pt x="11438" y="49233"/>
                </a:cubicBezTo>
                <a:cubicBezTo>
                  <a:pt x="11484" y="49119"/>
                  <a:pt x="11484" y="48983"/>
                  <a:pt x="11416" y="48823"/>
                </a:cubicBezTo>
                <a:cubicBezTo>
                  <a:pt x="11143" y="48619"/>
                  <a:pt x="10915" y="48573"/>
                  <a:pt x="10688" y="48482"/>
                </a:cubicBezTo>
                <a:cubicBezTo>
                  <a:pt x="10529" y="48278"/>
                  <a:pt x="10893" y="48482"/>
                  <a:pt x="10756" y="48278"/>
                </a:cubicBezTo>
                <a:cubicBezTo>
                  <a:pt x="10529" y="48028"/>
                  <a:pt x="10347" y="47800"/>
                  <a:pt x="10028" y="47527"/>
                </a:cubicBezTo>
                <a:cubicBezTo>
                  <a:pt x="9778" y="47391"/>
                  <a:pt x="10165" y="48028"/>
                  <a:pt x="9733" y="47573"/>
                </a:cubicBezTo>
                <a:cubicBezTo>
                  <a:pt x="9846" y="47868"/>
                  <a:pt x="10483" y="48119"/>
                  <a:pt x="10483" y="48414"/>
                </a:cubicBezTo>
                <a:close/>
                <a:moveTo>
                  <a:pt x="9960" y="48323"/>
                </a:moveTo>
                <a:cubicBezTo>
                  <a:pt x="9801" y="48141"/>
                  <a:pt x="9619" y="48005"/>
                  <a:pt x="9505" y="47959"/>
                </a:cubicBezTo>
                <a:cubicBezTo>
                  <a:pt x="9460" y="48005"/>
                  <a:pt x="9960" y="48528"/>
                  <a:pt x="9960" y="48323"/>
                </a:cubicBezTo>
                <a:close/>
                <a:moveTo>
                  <a:pt x="9232" y="49142"/>
                </a:moveTo>
                <a:cubicBezTo>
                  <a:pt x="9483" y="49301"/>
                  <a:pt x="9414" y="49324"/>
                  <a:pt x="9619" y="49415"/>
                </a:cubicBezTo>
                <a:cubicBezTo>
                  <a:pt x="9619" y="49233"/>
                  <a:pt x="9483" y="49278"/>
                  <a:pt x="9323" y="49028"/>
                </a:cubicBezTo>
                <a:close/>
                <a:moveTo>
                  <a:pt x="12780" y="50438"/>
                </a:moveTo>
                <a:cubicBezTo>
                  <a:pt x="12825" y="50620"/>
                  <a:pt x="13030" y="50870"/>
                  <a:pt x="13303" y="51120"/>
                </a:cubicBezTo>
                <a:cubicBezTo>
                  <a:pt x="13235" y="50870"/>
                  <a:pt x="13553" y="50984"/>
                  <a:pt x="13803" y="51279"/>
                </a:cubicBezTo>
                <a:cubicBezTo>
                  <a:pt x="13917" y="51097"/>
                  <a:pt x="13257" y="50916"/>
                  <a:pt x="13076" y="50529"/>
                </a:cubicBezTo>
                <a:lnTo>
                  <a:pt x="12985" y="50643"/>
                </a:lnTo>
                <a:cubicBezTo>
                  <a:pt x="12803" y="50438"/>
                  <a:pt x="12666" y="50051"/>
                  <a:pt x="12439" y="50120"/>
                </a:cubicBezTo>
                <a:cubicBezTo>
                  <a:pt x="12348" y="50006"/>
                  <a:pt x="12462" y="49960"/>
                  <a:pt x="12484" y="49915"/>
                </a:cubicBezTo>
                <a:lnTo>
                  <a:pt x="12348" y="49779"/>
                </a:lnTo>
                <a:cubicBezTo>
                  <a:pt x="12325" y="49801"/>
                  <a:pt x="12234" y="49733"/>
                  <a:pt x="12189" y="49688"/>
                </a:cubicBezTo>
                <a:cubicBezTo>
                  <a:pt x="12120" y="49756"/>
                  <a:pt x="12393" y="49915"/>
                  <a:pt x="12302" y="49983"/>
                </a:cubicBezTo>
                <a:cubicBezTo>
                  <a:pt x="12143" y="49779"/>
                  <a:pt x="11961" y="49597"/>
                  <a:pt x="11688" y="49369"/>
                </a:cubicBezTo>
                <a:cubicBezTo>
                  <a:pt x="11597" y="49710"/>
                  <a:pt x="12439" y="50074"/>
                  <a:pt x="12780" y="50438"/>
                </a:cubicBezTo>
                <a:close/>
                <a:moveTo>
                  <a:pt x="14963" y="52689"/>
                </a:moveTo>
                <a:cubicBezTo>
                  <a:pt x="15031" y="52530"/>
                  <a:pt x="14986" y="52576"/>
                  <a:pt x="15122" y="52507"/>
                </a:cubicBezTo>
                <a:cubicBezTo>
                  <a:pt x="14895" y="52325"/>
                  <a:pt x="14940" y="52212"/>
                  <a:pt x="14667" y="52030"/>
                </a:cubicBezTo>
                <a:cubicBezTo>
                  <a:pt x="14599" y="52053"/>
                  <a:pt x="14440" y="51848"/>
                  <a:pt x="14417" y="52030"/>
                </a:cubicBezTo>
                <a:cubicBezTo>
                  <a:pt x="14235" y="51871"/>
                  <a:pt x="14008" y="51666"/>
                  <a:pt x="13962" y="51552"/>
                </a:cubicBezTo>
                <a:cubicBezTo>
                  <a:pt x="14008" y="51530"/>
                  <a:pt x="14076" y="51530"/>
                  <a:pt x="14167" y="51598"/>
                </a:cubicBezTo>
                <a:cubicBezTo>
                  <a:pt x="14031" y="51257"/>
                  <a:pt x="13644" y="51257"/>
                  <a:pt x="13508" y="51325"/>
                </a:cubicBezTo>
                <a:close/>
                <a:moveTo>
                  <a:pt x="14895" y="54054"/>
                </a:moveTo>
                <a:cubicBezTo>
                  <a:pt x="15145" y="54008"/>
                  <a:pt x="14554" y="53713"/>
                  <a:pt x="14645" y="53622"/>
                </a:cubicBezTo>
                <a:cubicBezTo>
                  <a:pt x="14849" y="53644"/>
                  <a:pt x="15145" y="54076"/>
                  <a:pt x="15281" y="54213"/>
                </a:cubicBezTo>
                <a:cubicBezTo>
                  <a:pt x="15463" y="54327"/>
                  <a:pt x="15827" y="54327"/>
                  <a:pt x="15918" y="54622"/>
                </a:cubicBezTo>
                <a:cubicBezTo>
                  <a:pt x="15622" y="54395"/>
                  <a:pt x="15440" y="54440"/>
                  <a:pt x="15099" y="54122"/>
                </a:cubicBezTo>
                <a:cubicBezTo>
                  <a:pt x="15008" y="54281"/>
                  <a:pt x="15350" y="54417"/>
                  <a:pt x="15486" y="54554"/>
                </a:cubicBezTo>
                <a:cubicBezTo>
                  <a:pt x="15713" y="54759"/>
                  <a:pt x="15873" y="54986"/>
                  <a:pt x="16123" y="55122"/>
                </a:cubicBezTo>
                <a:cubicBezTo>
                  <a:pt x="16191" y="55168"/>
                  <a:pt x="16009" y="54940"/>
                  <a:pt x="16009" y="54963"/>
                </a:cubicBezTo>
                <a:cubicBezTo>
                  <a:pt x="16009" y="54895"/>
                  <a:pt x="16259" y="55122"/>
                  <a:pt x="16327" y="55191"/>
                </a:cubicBezTo>
                <a:cubicBezTo>
                  <a:pt x="16487" y="55418"/>
                  <a:pt x="16100" y="55100"/>
                  <a:pt x="16123" y="55259"/>
                </a:cubicBezTo>
                <a:lnTo>
                  <a:pt x="16396" y="55532"/>
                </a:lnTo>
                <a:cubicBezTo>
                  <a:pt x="16418" y="55350"/>
                  <a:pt x="16441" y="55191"/>
                  <a:pt x="16464" y="55009"/>
                </a:cubicBezTo>
                <a:cubicBezTo>
                  <a:pt x="16623" y="54963"/>
                  <a:pt x="16623" y="55077"/>
                  <a:pt x="16782" y="55236"/>
                </a:cubicBezTo>
                <a:cubicBezTo>
                  <a:pt x="17010" y="55191"/>
                  <a:pt x="16646" y="54986"/>
                  <a:pt x="16805" y="54918"/>
                </a:cubicBezTo>
                <a:cubicBezTo>
                  <a:pt x="16646" y="54804"/>
                  <a:pt x="16600" y="54850"/>
                  <a:pt x="16646" y="54963"/>
                </a:cubicBezTo>
                <a:cubicBezTo>
                  <a:pt x="16509" y="54963"/>
                  <a:pt x="16327" y="54804"/>
                  <a:pt x="16191" y="54759"/>
                </a:cubicBezTo>
                <a:cubicBezTo>
                  <a:pt x="16168" y="54804"/>
                  <a:pt x="16305" y="54895"/>
                  <a:pt x="16373" y="54986"/>
                </a:cubicBezTo>
                <a:cubicBezTo>
                  <a:pt x="16214" y="55031"/>
                  <a:pt x="16168" y="54759"/>
                  <a:pt x="16032" y="54645"/>
                </a:cubicBezTo>
                <a:cubicBezTo>
                  <a:pt x="15986" y="54531"/>
                  <a:pt x="16236" y="54690"/>
                  <a:pt x="16236" y="54713"/>
                </a:cubicBezTo>
                <a:cubicBezTo>
                  <a:pt x="16236" y="54531"/>
                  <a:pt x="15759" y="54099"/>
                  <a:pt x="15713" y="53849"/>
                </a:cubicBezTo>
                <a:cubicBezTo>
                  <a:pt x="15531" y="53803"/>
                  <a:pt x="15827" y="54281"/>
                  <a:pt x="16054" y="54486"/>
                </a:cubicBezTo>
                <a:cubicBezTo>
                  <a:pt x="15873" y="54327"/>
                  <a:pt x="15691" y="54372"/>
                  <a:pt x="15509" y="54236"/>
                </a:cubicBezTo>
                <a:cubicBezTo>
                  <a:pt x="15168" y="53963"/>
                  <a:pt x="14827" y="53508"/>
                  <a:pt x="14508" y="53235"/>
                </a:cubicBezTo>
                <a:cubicBezTo>
                  <a:pt x="14394" y="53258"/>
                  <a:pt x="14599" y="53394"/>
                  <a:pt x="14554" y="53462"/>
                </a:cubicBezTo>
                <a:cubicBezTo>
                  <a:pt x="14508" y="53485"/>
                  <a:pt x="14213" y="53349"/>
                  <a:pt x="14303" y="53303"/>
                </a:cubicBezTo>
                <a:cubicBezTo>
                  <a:pt x="14190" y="53235"/>
                  <a:pt x="14167" y="53326"/>
                  <a:pt x="14099" y="53371"/>
                </a:cubicBezTo>
                <a:cubicBezTo>
                  <a:pt x="14463" y="53690"/>
                  <a:pt x="14622" y="53690"/>
                  <a:pt x="14895" y="54054"/>
                </a:cubicBezTo>
                <a:close/>
                <a:moveTo>
                  <a:pt x="14667" y="53190"/>
                </a:moveTo>
                <a:cubicBezTo>
                  <a:pt x="14690" y="53258"/>
                  <a:pt x="14781" y="53371"/>
                  <a:pt x="14917" y="53485"/>
                </a:cubicBezTo>
                <a:cubicBezTo>
                  <a:pt x="14940" y="53417"/>
                  <a:pt x="14986" y="53371"/>
                  <a:pt x="15077" y="53440"/>
                </a:cubicBezTo>
                <a:cubicBezTo>
                  <a:pt x="15099" y="53303"/>
                  <a:pt x="14690" y="53053"/>
                  <a:pt x="14667" y="53190"/>
                </a:cubicBezTo>
                <a:close/>
                <a:moveTo>
                  <a:pt x="17214" y="55327"/>
                </a:moveTo>
                <a:cubicBezTo>
                  <a:pt x="16759" y="54872"/>
                  <a:pt x="17237" y="55645"/>
                  <a:pt x="16828" y="55327"/>
                </a:cubicBezTo>
                <a:cubicBezTo>
                  <a:pt x="16941" y="55554"/>
                  <a:pt x="17214" y="55532"/>
                  <a:pt x="17214" y="55327"/>
                </a:cubicBezTo>
                <a:close/>
                <a:moveTo>
                  <a:pt x="17351" y="55759"/>
                </a:moveTo>
                <a:cubicBezTo>
                  <a:pt x="17101" y="55509"/>
                  <a:pt x="17010" y="55691"/>
                  <a:pt x="16873" y="55714"/>
                </a:cubicBezTo>
                <a:cubicBezTo>
                  <a:pt x="17055" y="55782"/>
                  <a:pt x="17260" y="55918"/>
                  <a:pt x="17351" y="55759"/>
                </a:cubicBezTo>
                <a:close/>
                <a:moveTo>
                  <a:pt x="18374" y="56737"/>
                </a:moveTo>
                <a:cubicBezTo>
                  <a:pt x="18260" y="56510"/>
                  <a:pt x="18192" y="56373"/>
                  <a:pt x="18510" y="56601"/>
                </a:cubicBezTo>
                <a:cubicBezTo>
                  <a:pt x="18488" y="56373"/>
                  <a:pt x="18192" y="56441"/>
                  <a:pt x="17987" y="56168"/>
                </a:cubicBezTo>
                <a:cubicBezTo>
                  <a:pt x="17965" y="56305"/>
                  <a:pt x="18192" y="56532"/>
                  <a:pt x="18374" y="56737"/>
                </a:cubicBezTo>
                <a:close/>
                <a:moveTo>
                  <a:pt x="19397" y="57305"/>
                </a:moveTo>
                <a:cubicBezTo>
                  <a:pt x="19147" y="56987"/>
                  <a:pt x="19011" y="57055"/>
                  <a:pt x="18783" y="56851"/>
                </a:cubicBezTo>
                <a:cubicBezTo>
                  <a:pt x="18942" y="57101"/>
                  <a:pt x="19261" y="57487"/>
                  <a:pt x="19397" y="57305"/>
                </a:cubicBezTo>
                <a:close/>
                <a:moveTo>
                  <a:pt x="16077" y="52871"/>
                </a:moveTo>
                <a:cubicBezTo>
                  <a:pt x="16168" y="52780"/>
                  <a:pt x="15827" y="52485"/>
                  <a:pt x="15691" y="52462"/>
                </a:cubicBezTo>
                <a:cubicBezTo>
                  <a:pt x="15622" y="52530"/>
                  <a:pt x="15964" y="52735"/>
                  <a:pt x="16077" y="52871"/>
                </a:cubicBezTo>
                <a:close/>
                <a:moveTo>
                  <a:pt x="16850" y="54304"/>
                </a:moveTo>
                <a:cubicBezTo>
                  <a:pt x="16873" y="54099"/>
                  <a:pt x="16487" y="53917"/>
                  <a:pt x="16327" y="53758"/>
                </a:cubicBezTo>
                <a:cubicBezTo>
                  <a:pt x="16191" y="53622"/>
                  <a:pt x="16032" y="53167"/>
                  <a:pt x="15895" y="53371"/>
                </a:cubicBezTo>
                <a:cubicBezTo>
                  <a:pt x="16054" y="53622"/>
                  <a:pt x="16532" y="54008"/>
                  <a:pt x="16850" y="54304"/>
                </a:cubicBezTo>
                <a:close/>
                <a:moveTo>
                  <a:pt x="17191" y="54508"/>
                </a:moveTo>
                <a:cubicBezTo>
                  <a:pt x="17169" y="54554"/>
                  <a:pt x="17123" y="54508"/>
                  <a:pt x="17078" y="54463"/>
                </a:cubicBezTo>
                <a:cubicBezTo>
                  <a:pt x="17010" y="54577"/>
                  <a:pt x="17305" y="54690"/>
                  <a:pt x="17351" y="54736"/>
                </a:cubicBezTo>
                <a:cubicBezTo>
                  <a:pt x="17555" y="54599"/>
                  <a:pt x="17282" y="54304"/>
                  <a:pt x="17010" y="54145"/>
                </a:cubicBezTo>
                <a:cubicBezTo>
                  <a:pt x="17010" y="54236"/>
                  <a:pt x="16941" y="54327"/>
                  <a:pt x="17191" y="54508"/>
                </a:cubicBezTo>
                <a:close/>
                <a:moveTo>
                  <a:pt x="17669" y="55100"/>
                </a:moveTo>
                <a:lnTo>
                  <a:pt x="17760" y="54986"/>
                </a:lnTo>
                <a:cubicBezTo>
                  <a:pt x="17578" y="54736"/>
                  <a:pt x="17555" y="54872"/>
                  <a:pt x="17419" y="54804"/>
                </a:cubicBezTo>
                <a:cubicBezTo>
                  <a:pt x="17396" y="54872"/>
                  <a:pt x="17578" y="54986"/>
                  <a:pt x="17669" y="55100"/>
                </a:cubicBezTo>
                <a:close/>
                <a:moveTo>
                  <a:pt x="19875" y="56191"/>
                </a:moveTo>
                <a:cubicBezTo>
                  <a:pt x="19784" y="55896"/>
                  <a:pt x="19329" y="55691"/>
                  <a:pt x="19147" y="55577"/>
                </a:cubicBezTo>
                <a:cubicBezTo>
                  <a:pt x="19215" y="55736"/>
                  <a:pt x="19693" y="56055"/>
                  <a:pt x="19875" y="56191"/>
                </a:cubicBezTo>
                <a:close/>
                <a:moveTo>
                  <a:pt x="19829" y="55532"/>
                </a:moveTo>
                <a:cubicBezTo>
                  <a:pt x="19625" y="55373"/>
                  <a:pt x="19738" y="55350"/>
                  <a:pt x="19534" y="55282"/>
                </a:cubicBezTo>
                <a:cubicBezTo>
                  <a:pt x="19374" y="55373"/>
                  <a:pt x="19761" y="55736"/>
                  <a:pt x="19829" y="55532"/>
                </a:cubicBezTo>
                <a:close/>
                <a:moveTo>
                  <a:pt x="21239" y="57396"/>
                </a:moveTo>
                <a:cubicBezTo>
                  <a:pt x="21285" y="57305"/>
                  <a:pt x="20944" y="57101"/>
                  <a:pt x="20853" y="56964"/>
                </a:cubicBezTo>
                <a:cubicBezTo>
                  <a:pt x="20762" y="57055"/>
                  <a:pt x="21103" y="57351"/>
                  <a:pt x="21239" y="57396"/>
                </a:cubicBezTo>
                <a:close/>
                <a:moveTo>
                  <a:pt x="21694" y="58306"/>
                </a:moveTo>
                <a:cubicBezTo>
                  <a:pt x="21671" y="58215"/>
                  <a:pt x="21671" y="58101"/>
                  <a:pt x="21489" y="57942"/>
                </a:cubicBezTo>
                <a:cubicBezTo>
                  <a:pt x="21421" y="57942"/>
                  <a:pt x="21376" y="57942"/>
                  <a:pt x="21330" y="57988"/>
                </a:cubicBezTo>
                <a:cubicBezTo>
                  <a:pt x="21376" y="58124"/>
                  <a:pt x="21558" y="58283"/>
                  <a:pt x="21694" y="58306"/>
                </a:cubicBezTo>
                <a:close/>
                <a:moveTo>
                  <a:pt x="23309" y="59693"/>
                </a:moveTo>
                <a:cubicBezTo>
                  <a:pt x="23877" y="60057"/>
                  <a:pt x="24241" y="60102"/>
                  <a:pt x="24605" y="60398"/>
                </a:cubicBezTo>
                <a:cubicBezTo>
                  <a:pt x="24627" y="60330"/>
                  <a:pt x="24627" y="60216"/>
                  <a:pt x="24764" y="60262"/>
                </a:cubicBezTo>
                <a:cubicBezTo>
                  <a:pt x="24491" y="60102"/>
                  <a:pt x="24036" y="60057"/>
                  <a:pt x="23695" y="59807"/>
                </a:cubicBezTo>
                <a:cubicBezTo>
                  <a:pt x="23559" y="59716"/>
                  <a:pt x="23877" y="59761"/>
                  <a:pt x="23399" y="59534"/>
                </a:cubicBezTo>
                <a:close/>
                <a:moveTo>
                  <a:pt x="24809" y="60057"/>
                </a:moveTo>
                <a:cubicBezTo>
                  <a:pt x="24764" y="60034"/>
                  <a:pt x="24741" y="60011"/>
                  <a:pt x="24764" y="59966"/>
                </a:cubicBezTo>
                <a:cubicBezTo>
                  <a:pt x="24855" y="59875"/>
                  <a:pt x="25287" y="60216"/>
                  <a:pt x="25241" y="59989"/>
                </a:cubicBezTo>
                <a:cubicBezTo>
                  <a:pt x="25105" y="59943"/>
                  <a:pt x="24969" y="59875"/>
                  <a:pt x="24809" y="59830"/>
                </a:cubicBezTo>
                <a:cubicBezTo>
                  <a:pt x="24764" y="59602"/>
                  <a:pt x="25196" y="59966"/>
                  <a:pt x="25128" y="59739"/>
                </a:cubicBezTo>
                <a:cubicBezTo>
                  <a:pt x="24878" y="59625"/>
                  <a:pt x="24991" y="59648"/>
                  <a:pt x="24718" y="59579"/>
                </a:cubicBezTo>
                <a:cubicBezTo>
                  <a:pt x="24718" y="59625"/>
                  <a:pt x="24787" y="59670"/>
                  <a:pt x="24764" y="59693"/>
                </a:cubicBezTo>
                <a:cubicBezTo>
                  <a:pt x="24468" y="59693"/>
                  <a:pt x="23945" y="59284"/>
                  <a:pt x="23786" y="59420"/>
                </a:cubicBezTo>
                <a:cubicBezTo>
                  <a:pt x="23991" y="59557"/>
                  <a:pt x="24173" y="59648"/>
                  <a:pt x="24309" y="59648"/>
                </a:cubicBezTo>
                <a:cubicBezTo>
                  <a:pt x="24400" y="59716"/>
                  <a:pt x="24150" y="59784"/>
                  <a:pt x="24582" y="59943"/>
                </a:cubicBezTo>
                <a:cubicBezTo>
                  <a:pt x="24536" y="60034"/>
                  <a:pt x="24218" y="59784"/>
                  <a:pt x="24059" y="59739"/>
                </a:cubicBezTo>
                <a:cubicBezTo>
                  <a:pt x="24013" y="59852"/>
                  <a:pt x="24286" y="59966"/>
                  <a:pt x="24355" y="59989"/>
                </a:cubicBezTo>
                <a:cubicBezTo>
                  <a:pt x="24559" y="60080"/>
                  <a:pt x="24536" y="59989"/>
                  <a:pt x="24650" y="60011"/>
                </a:cubicBezTo>
                <a:cubicBezTo>
                  <a:pt x="24741" y="60034"/>
                  <a:pt x="24787" y="60034"/>
                  <a:pt x="24809" y="60057"/>
                </a:cubicBezTo>
                <a:cubicBezTo>
                  <a:pt x="24855" y="60080"/>
                  <a:pt x="24900" y="60080"/>
                  <a:pt x="24809" y="60057"/>
                </a:cubicBezTo>
                <a:close/>
                <a:moveTo>
                  <a:pt x="25969" y="60580"/>
                </a:moveTo>
                <a:cubicBezTo>
                  <a:pt x="25651" y="60535"/>
                  <a:pt x="25219" y="60353"/>
                  <a:pt x="25037" y="60353"/>
                </a:cubicBezTo>
                <a:cubicBezTo>
                  <a:pt x="25241" y="60557"/>
                  <a:pt x="25833" y="60853"/>
                  <a:pt x="25969" y="60580"/>
                </a:cubicBezTo>
                <a:close/>
                <a:moveTo>
                  <a:pt x="26356" y="60512"/>
                </a:moveTo>
                <a:cubicBezTo>
                  <a:pt x="26651" y="60603"/>
                  <a:pt x="26424" y="60489"/>
                  <a:pt x="26469" y="60444"/>
                </a:cubicBezTo>
                <a:cubicBezTo>
                  <a:pt x="26469" y="60444"/>
                  <a:pt x="26674" y="60421"/>
                  <a:pt x="26651" y="60444"/>
                </a:cubicBezTo>
                <a:cubicBezTo>
                  <a:pt x="26674" y="60398"/>
                  <a:pt x="26492" y="60307"/>
                  <a:pt x="26492" y="60307"/>
                </a:cubicBezTo>
                <a:cubicBezTo>
                  <a:pt x="26515" y="60262"/>
                  <a:pt x="26742" y="60307"/>
                  <a:pt x="26697" y="60193"/>
                </a:cubicBezTo>
                <a:cubicBezTo>
                  <a:pt x="26265" y="60125"/>
                  <a:pt x="26287" y="59921"/>
                  <a:pt x="25764" y="59830"/>
                </a:cubicBezTo>
                <a:cubicBezTo>
                  <a:pt x="25696" y="59943"/>
                  <a:pt x="25719" y="60011"/>
                  <a:pt x="25787" y="60102"/>
                </a:cubicBezTo>
                <a:cubicBezTo>
                  <a:pt x="25992" y="60148"/>
                  <a:pt x="26196" y="60193"/>
                  <a:pt x="26401" y="60239"/>
                </a:cubicBezTo>
                <a:cubicBezTo>
                  <a:pt x="26333" y="60307"/>
                  <a:pt x="26106" y="60239"/>
                  <a:pt x="25946" y="60239"/>
                </a:cubicBezTo>
                <a:cubicBezTo>
                  <a:pt x="25946" y="60375"/>
                  <a:pt x="26583" y="60330"/>
                  <a:pt x="26356" y="60512"/>
                </a:cubicBezTo>
                <a:close/>
                <a:moveTo>
                  <a:pt x="26606" y="60853"/>
                </a:moveTo>
                <a:cubicBezTo>
                  <a:pt x="26992" y="60876"/>
                  <a:pt x="27288" y="61012"/>
                  <a:pt x="27561" y="60853"/>
                </a:cubicBezTo>
                <a:cubicBezTo>
                  <a:pt x="27766" y="60898"/>
                  <a:pt x="28038" y="60989"/>
                  <a:pt x="28220" y="60921"/>
                </a:cubicBezTo>
                <a:cubicBezTo>
                  <a:pt x="28198" y="60807"/>
                  <a:pt x="27766" y="60853"/>
                  <a:pt x="27561" y="60807"/>
                </a:cubicBezTo>
                <a:lnTo>
                  <a:pt x="27584" y="60716"/>
                </a:lnTo>
                <a:cubicBezTo>
                  <a:pt x="27606" y="60648"/>
                  <a:pt x="27766" y="60694"/>
                  <a:pt x="27766" y="60739"/>
                </a:cubicBezTo>
                <a:cubicBezTo>
                  <a:pt x="27925" y="60762"/>
                  <a:pt x="27788" y="60557"/>
                  <a:pt x="27584" y="60580"/>
                </a:cubicBezTo>
                <a:cubicBezTo>
                  <a:pt x="27629" y="60716"/>
                  <a:pt x="27288" y="60648"/>
                  <a:pt x="27379" y="60830"/>
                </a:cubicBezTo>
                <a:cubicBezTo>
                  <a:pt x="27083" y="60671"/>
                  <a:pt x="27265" y="60739"/>
                  <a:pt x="26901" y="60807"/>
                </a:cubicBezTo>
                <a:cubicBezTo>
                  <a:pt x="26765" y="60830"/>
                  <a:pt x="26560" y="60716"/>
                  <a:pt x="26606" y="60853"/>
                </a:cubicBezTo>
                <a:close/>
                <a:moveTo>
                  <a:pt x="26924" y="61353"/>
                </a:moveTo>
                <a:cubicBezTo>
                  <a:pt x="27333" y="61467"/>
                  <a:pt x="27311" y="61308"/>
                  <a:pt x="27606" y="61330"/>
                </a:cubicBezTo>
                <a:cubicBezTo>
                  <a:pt x="27788" y="61330"/>
                  <a:pt x="27788" y="61399"/>
                  <a:pt x="27811" y="61444"/>
                </a:cubicBezTo>
                <a:cubicBezTo>
                  <a:pt x="28198" y="61444"/>
                  <a:pt x="28266" y="61399"/>
                  <a:pt x="28675" y="61490"/>
                </a:cubicBezTo>
                <a:cubicBezTo>
                  <a:pt x="28766" y="61285"/>
                  <a:pt x="28561" y="61194"/>
                  <a:pt x="28607" y="61012"/>
                </a:cubicBezTo>
                <a:cubicBezTo>
                  <a:pt x="28334" y="61035"/>
                  <a:pt x="28402" y="61239"/>
                  <a:pt x="27925" y="61126"/>
                </a:cubicBezTo>
                <a:cubicBezTo>
                  <a:pt x="27811" y="61103"/>
                  <a:pt x="27879" y="61080"/>
                  <a:pt x="27925" y="61080"/>
                </a:cubicBezTo>
                <a:cubicBezTo>
                  <a:pt x="27902" y="61012"/>
                  <a:pt x="27697" y="61012"/>
                  <a:pt x="27538" y="60989"/>
                </a:cubicBezTo>
                <a:cubicBezTo>
                  <a:pt x="27356" y="61058"/>
                  <a:pt x="27606" y="61080"/>
                  <a:pt x="27515" y="61239"/>
                </a:cubicBezTo>
                <a:cubicBezTo>
                  <a:pt x="27356" y="61217"/>
                  <a:pt x="27288" y="61126"/>
                  <a:pt x="27243" y="61194"/>
                </a:cubicBezTo>
                <a:cubicBezTo>
                  <a:pt x="27015" y="61148"/>
                  <a:pt x="27356" y="61148"/>
                  <a:pt x="27152" y="61035"/>
                </a:cubicBezTo>
                <a:cubicBezTo>
                  <a:pt x="26970" y="61012"/>
                  <a:pt x="27015" y="61148"/>
                  <a:pt x="26765" y="61080"/>
                </a:cubicBezTo>
                <a:cubicBezTo>
                  <a:pt x="26651" y="61217"/>
                  <a:pt x="26901" y="61239"/>
                  <a:pt x="26924" y="61353"/>
                </a:cubicBezTo>
                <a:close/>
                <a:moveTo>
                  <a:pt x="29266" y="60807"/>
                </a:moveTo>
                <a:cubicBezTo>
                  <a:pt x="29312" y="60648"/>
                  <a:pt x="28812" y="60739"/>
                  <a:pt x="28993" y="60512"/>
                </a:cubicBezTo>
                <a:cubicBezTo>
                  <a:pt x="29130" y="60512"/>
                  <a:pt x="29471" y="60512"/>
                  <a:pt x="29858" y="60512"/>
                </a:cubicBezTo>
                <a:cubicBezTo>
                  <a:pt x="29721" y="60216"/>
                  <a:pt x="28766" y="60330"/>
                  <a:pt x="28812" y="60580"/>
                </a:cubicBezTo>
                <a:cubicBezTo>
                  <a:pt x="28652" y="60580"/>
                  <a:pt x="28607" y="60512"/>
                  <a:pt x="28448" y="60512"/>
                </a:cubicBezTo>
                <a:cubicBezTo>
                  <a:pt x="28334" y="60284"/>
                  <a:pt x="28971" y="60512"/>
                  <a:pt x="28834" y="60262"/>
                </a:cubicBezTo>
                <a:cubicBezTo>
                  <a:pt x="28584" y="60284"/>
                  <a:pt x="28243" y="60262"/>
                  <a:pt x="27902" y="60216"/>
                </a:cubicBezTo>
                <a:cubicBezTo>
                  <a:pt x="27606" y="60262"/>
                  <a:pt x="28266" y="60284"/>
                  <a:pt x="28266" y="60353"/>
                </a:cubicBezTo>
                <a:lnTo>
                  <a:pt x="28243" y="60580"/>
                </a:lnTo>
                <a:cubicBezTo>
                  <a:pt x="28766" y="60603"/>
                  <a:pt x="28834" y="60785"/>
                  <a:pt x="29266" y="60807"/>
                </a:cubicBezTo>
                <a:close/>
                <a:moveTo>
                  <a:pt x="29858" y="60716"/>
                </a:moveTo>
                <a:cubicBezTo>
                  <a:pt x="29858" y="60535"/>
                  <a:pt x="28516" y="60512"/>
                  <a:pt x="29471" y="60625"/>
                </a:cubicBezTo>
                <a:cubicBezTo>
                  <a:pt x="29630" y="60648"/>
                  <a:pt x="29676" y="60694"/>
                  <a:pt x="29858" y="60716"/>
                </a:cubicBezTo>
                <a:close/>
                <a:moveTo>
                  <a:pt x="29244" y="61581"/>
                </a:moveTo>
                <a:cubicBezTo>
                  <a:pt x="29585" y="61421"/>
                  <a:pt x="29880" y="61535"/>
                  <a:pt x="30381" y="61512"/>
                </a:cubicBezTo>
                <a:cubicBezTo>
                  <a:pt x="30244" y="61399"/>
                  <a:pt x="30040" y="61171"/>
                  <a:pt x="29744" y="61262"/>
                </a:cubicBezTo>
                <a:cubicBezTo>
                  <a:pt x="29835" y="61353"/>
                  <a:pt x="30108" y="61353"/>
                  <a:pt x="30108" y="61490"/>
                </a:cubicBezTo>
                <a:cubicBezTo>
                  <a:pt x="29767" y="61444"/>
                  <a:pt x="29653" y="61308"/>
                  <a:pt x="29153" y="61330"/>
                </a:cubicBezTo>
                <a:cubicBezTo>
                  <a:pt x="29107" y="61444"/>
                  <a:pt x="29335" y="61444"/>
                  <a:pt x="29244" y="61581"/>
                </a:cubicBezTo>
                <a:close/>
                <a:moveTo>
                  <a:pt x="30904" y="60535"/>
                </a:moveTo>
                <a:cubicBezTo>
                  <a:pt x="30949" y="60444"/>
                  <a:pt x="30835" y="60398"/>
                  <a:pt x="30813" y="60330"/>
                </a:cubicBezTo>
                <a:cubicBezTo>
                  <a:pt x="30676" y="60375"/>
                  <a:pt x="30517" y="60398"/>
                  <a:pt x="30517" y="60512"/>
                </a:cubicBezTo>
                <a:close/>
                <a:moveTo>
                  <a:pt x="30585" y="61603"/>
                </a:moveTo>
                <a:lnTo>
                  <a:pt x="30949" y="61626"/>
                </a:lnTo>
                <a:cubicBezTo>
                  <a:pt x="30881" y="61535"/>
                  <a:pt x="30972" y="61353"/>
                  <a:pt x="30585" y="61376"/>
                </a:cubicBezTo>
                <a:cubicBezTo>
                  <a:pt x="30585" y="61421"/>
                  <a:pt x="30699" y="61421"/>
                  <a:pt x="30767" y="61421"/>
                </a:cubicBezTo>
                <a:cubicBezTo>
                  <a:pt x="30767" y="61535"/>
                  <a:pt x="30517" y="61467"/>
                  <a:pt x="30585" y="61603"/>
                </a:cubicBezTo>
                <a:close/>
                <a:moveTo>
                  <a:pt x="27061" y="60216"/>
                </a:moveTo>
                <a:cubicBezTo>
                  <a:pt x="27333" y="60284"/>
                  <a:pt x="27402" y="60216"/>
                  <a:pt x="27606" y="60239"/>
                </a:cubicBezTo>
                <a:cubicBezTo>
                  <a:pt x="27629" y="60171"/>
                  <a:pt x="26947" y="60034"/>
                  <a:pt x="27061" y="60216"/>
                </a:cubicBezTo>
                <a:close/>
                <a:moveTo>
                  <a:pt x="31563" y="60489"/>
                </a:moveTo>
                <a:cubicBezTo>
                  <a:pt x="31768" y="60489"/>
                  <a:pt x="31609" y="60648"/>
                  <a:pt x="31654" y="60716"/>
                </a:cubicBezTo>
                <a:cubicBezTo>
                  <a:pt x="31859" y="60762"/>
                  <a:pt x="31881" y="60648"/>
                  <a:pt x="31745" y="60625"/>
                </a:cubicBezTo>
                <a:cubicBezTo>
                  <a:pt x="31700" y="60466"/>
                  <a:pt x="32314" y="60671"/>
                  <a:pt x="32223" y="60466"/>
                </a:cubicBezTo>
                <a:cubicBezTo>
                  <a:pt x="31859" y="60466"/>
                  <a:pt x="31336" y="60375"/>
                  <a:pt x="31086" y="60444"/>
                </a:cubicBezTo>
                <a:cubicBezTo>
                  <a:pt x="31222" y="60580"/>
                  <a:pt x="31472" y="60580"/>
                  <a:pt x="31563" y="60489"/>
                </a:cubicBezTo>
                <a:close/>
                <a:moveTo>
                  <a:pt x="31654" y="60807"/>
                </a:moveTo>
                <a:cubicBezTo>
                  <a:pt x="31518" y="60694"/>
                  <a:pt x="31313" y="60921"/>
                  <a:pt x="31086" y="60876"/>
                </a:cubicBezTo>
                <a:cubicBezTo>
                  <a:pt x="31177" y="61080"/>
                  <a:pt x="31518" y="60898"/>
                  <a:pt x="31654" y="60807"/>
                </a:cubicBezTo>
                <a:close/>
                <a:moveTo>
                  <a:pt x="32291" y="61421"/>
                </a:moveTo>
                <a:cubicBezTo>
                  <a:pt x="32200" y="61239"/>
                  <a:pt x="31677" y="61353"/>
                  <a:pt x="31449" y="61376"/>
                </a:cubicBezTo>
                <a:cubicBezTo>
                  <a:pt x="31472" y="61535"/>
                  <a:pt x="32063" y="61444"/>
                  <a:pt x="32291" y="61421"/>
                </a:cubicBezTo>
                <a:close/>
                <a:moveTo>
                  <a:pt x="33246" y="61467"/>
                </a:moveTo>
                <a:cubicBezTo>
                  <a:pt x="32882" y="61444"/>
                  <a:pt x="32746" y="61558"/>
                  <a:pt x="32495" y="61581"/>
                </a:cubicBezTo>
                <a:cubicBezTo>
                  <a:pt x="32677" y="61694"/>
                  <a:pt x="33291" y="61649"/>
                  <a:pt x="33246" y="61467"/>
                </a:cubicBezTo>
                <a:close/>
                <a:moveTo>
                  <a:pt x="33451" y="61103"/>
                </a:moveTo>
                <a:cubicBezTo>
                  <a:pt x="33701" y="61035"/>
                  <a:pt x="32768" y="61012"/>
                  <a:pt x="32882" y="61171"/>
                </a:cubicBezTo>
                <a:cubicBezTo>
                  <a:pt x="33246" y="61239"/>
                  <a:pt x="33064" y="61012"/>
                  <a:pt x="33451" y="61103"/>
                </a:cubicBezTo>
                <a:close/>
                <a:moveTo>
                  <a:pt x="33519" y="61922"/>
                </a:moveTo>
                <a:cubicBezTo>
                  <a:pt x="33837" y="61944"/>
                  <a:pt x="33928" y="61853"/>
                  <a:pt x="34292" y="61899"/>
                </a:cubicBezTo>
                <a:lnTo>
                  <a:pt x="34292" y="61717"/>
                </a:lnTo>
                <a:cubicBezTo>
                  <a:pt x="34087" y="61672"/>
                  <a:pt x="34155" y="61785"/>
                  <a:pt x="34019" y="61785"/>
                </a:cubicBezTo>
                <a:cubicBezTo>
                  <a:pt x="33701" y="61831"/>
                  <a:pt x="33928" y="61626"/>
                  <a:pt x="33632" y="61672"/>
                </a:cubicBezTo>
                <a:cubicBezTo>
                  <a:pt x="33860" y="61808"/>
                  <a:pt x="33496" y="61762"/>
                  <a:pt x="33519" y="61922"/>
                </a:cubicBezTo>
                <a:close/>
                <a:moveTo>
                  <a:pt x="33723" y="61535"/>
                </a:moveTo>
                <a:cubicBezTo>
                  <a:pt x="33473" y="61603"/>
                  <a:pt x="34269" y="61558"/>
                  <a:pt x="34383" y="61512"/>
                </a:cubicBezTo>
                <a:cubicBezTo>
                  <a:pt x="34292" y="61399"/>
                  <a:pt x="33746" y="61467"/>
                  <a:pt x="33723" y="61535"/>
                </a:cubicBezTo>
                <a:close/>
                <a:moveTo>
                  <a:pt x="34588" y="60898"/>
                </a:moveTo>
                <a:cubicBezTo>
                  <a:pt x="34906" y="60876"/>
                  <a:pt x="34337" y="60853"/>
                  <a:pt x="34201" y="60853"/>
                </a:cubicBezTo>
                <a:cubicBezTo>
                  <a:pt x="33974" y="60876"/>
                  <a:pt x="33769" y="60898"/>
                  <a:pt x="33451" y="60853"/>
                </a:cubicBezTo>
                <a:cubicBezTo>
                  <a:pt x="33360" y="61012"/>
                  <a:pt x="33655" y="60967"/>
                  <a:pt x="33837" y="60967"/>
                </a:cubicBezTo>
                <a:cubicBezTo>
                  <a:pt x="33860" y="61080"/>
                  <a:pt x="33814" y="61148"/>
                  <a:pt x="33632" y="61148"/>
                </a:cubicBezTo>
                <a:cubicBezTo>
                  <a:pt x="33928" y="61330"/>
                  <a:pt x="34019" y="60989"/>
                  <a:pt x="34110" y="60898"/>
                </a:cubicBezTo>
                <a:close/>
                <a:moveTo>
                  <a:pt x="34588" y="61330"/>
                </a:moveTo>
                <a:cubicBezTo>
                  <a:pt x="34678" y="61490"/>
                  <a:pt x="35156" y="61444"/>
                  <a:pt x="35452" y="61512"/>
                </a:cubicBezTo>
                <a:cubicBezTo>
                  <a:pt x="35429" y="61376"/>
                  <a:pt x="35611" y="61421"/>
                  <a:pt x="35452" y="61308"/>
                </a:cubicBezTo>
                <a:cubicBezTo>
                  <a:pt x="35224" y="61308"/>
                  <a:pt x="35156" y="61399"/>
                  <a:pt x="34860" y="61353"/>
                </a:cubicBezTo>
                <a:cubicBezTo>
                  <a:pt x="34747" y="61194"/>
                  <a:pt x="35179" y="61330"/>
                  <a:pt x="35065" y="61171"/>
                </a:cubicBezTo>
                <a:cubicBezTo>
                  <a:pt x="34838" y="61148"/>
                  <a:pt x="34610" y="61148"/>
                  <a:pt x="34497" y="61194"/>
                </a:cubicBezTo>
                <a:cubicBezTo>
                  <a:pt x="34519" y="61239"/>
                  <a:pt x="35020" y="61353"/>
                  <a:pt x="34588" y="61330"/>
                </a:cubicBezTo>
                <a:close/>
                <a:moveTo>
                  <a:pt x="35543" y="60989"/>
                </a:moveTo>
                <a:cubicBezTo>
                  <a:pt x="35634" y="61126"/>
                  <a:pt x="35793" y="60944"/>
                  <a:pt x="35906" y="60944"/>
                </a:cubicBezTo>
                <a:cubicBezTo>
                  <a:pt x="35952" y="61035"/>
                  <a:pt x="36657" y="61058"/>
                  <a:pt x="36202" y="60989"/>
                </a:cubicBezTo>
                <a:cubicBezTo>
                  <a:pt x="36088" y="60989"/>
                  <a:pt x="36111" y="60898"/>
                  <a:pt x="36111" y="60853"/>
                </a:cubicBezTo>
                <a:cubicBezTo>
                  <a:pt x="35634" y="60830"/>
                  <a:pt x="35406" y="60694"/>
                  <a:pt x="35065" y="60603"/>
                </a:cubicBezTo>
                <a:cubicBezTo>
                  <a:pt x="34792" y="60580"/>
                  <a:pt x="34769" y="60694"/>
                  <a:pt x="34497" y="60671"/>
                </a:cubicBezTo>
                <a:cubicBezTo>
                  <a:pt x="34588" y="60853"/>
                  <a:pt x="34792" y="60671"/>
                  <a:pt x="35065" y="60694"/>
                </a:cubicBezTo>
                <a:cubicBezTo>
                  <a:pt x="35179" y="60853"/>
                  <a:pt x="34747" y="60716"/>
                  <a:pt x="34883" y="60876"/>
                </a:cubicBezTo>
                <a:cubicBezTo>
                  <a:pt x="35179" y="60830"/>
                  <a:pt x="35111" y="60944"/>
                  <a:pt x="35247" y="60989"/>
                </a:cubicBezTo>
                <a:cubicBezTo>
                  <a:pt x="35565" y="61035"/>
                  <a:pt x="35315" y="60830"/>
                  <a:pt x="35634" y="60898"/>
                </a:cubicBezTo>
                <a:cubicBezTo>
                  <a:pt x="35770" y="60921"/>
                  <a:pt x="35634" y="60967"/>
                  <a:pt x="35543" y="60989"/>
                </a:cubicBezTo>
                <a:close/>
                <a:moveTo>
                  <a:pt x="36771" y="60921"/>
                </a:moveTo>
                <a:cubicBezTo>
                  <a:pt x="36748" y="60853"/>
                  <a:pt x="36793" y="60830"/>
                  <a:pt x="36862" y="60807"/>
                </a:cubicBezTo>
                <a:cubicBezTo>
                  <a:pt x="36748" y="60694"/>
                  <a:pt x="36452" y="60830"/>
                  <a:pt x="36293" y="60807"/>
                </a:cubicBezTo>
                <a:cubicBezTo>
                  <a:pt x="36316" y="60921"/>
                  <a:pt x="36520" y="60921"/>
                  <a:pt x="36771" y="60921"/>
                </a:cubicBezTo>
                <a:close/>
                <a:moveTo>
                  <a:pt x="36952" y="61285"/>
                </a:moveTo>
                <a:cubicBezTo>
                  <a:pt x="37112" y="61217"/>
                  <a:pt x="37362" y="61330"/>
                  <a:pt x="37726" y="61285"/>
                </a:cubicBezTo>
                <a:cubicBezTo>
                  <a:pt x="37703" y="61171"/>
                  <a:pt x="37407" y="61194"/>
                  <a:pt x="37157" y="61194"/>
                </a:cubicBezTo>
                <a:cubicBezTo>
                  <a:pt x="36975" y="61171"/>
                  <a:pt x="37271" y="61035"/>
                  <a:pt x="36862" y="61058"/>
                </a:cubicBezTo>
                <a:cubicBezTo>
                  <a:pt x="36816" y="61171"/>
                  <a:pt x="37043" y="61148"/>
                  <a:pt x="36952" y="61285"/>
                </a:cubicBezTo>
                <a:close/>
                <a:moveTo>
                  <a:pt x="36975" y="61581"/>
                </a:moveTo>
                <a:cubicBezTo>
                  <a:pt x="37203" y="61603"/>
                  <a:pt x="37180" y="61490"/>
                  <a:pt x="37453" y="61535"/>
                </a:cubicBezTo>
                <a:cubicBezTo>
                  <a:pt x="37475" y="61399"/>
                  <a:pt x="36793" y="61353"/>
                  <a:pt x="36975" y="61581"/>
                </a:cubicBezTo>
                <a:close/>
                <a:moveTo>
                  <a:pt x="38453" y="60807"/>
                </a:moveTo>
                <a:cubicBezTo>
                  <a:pt x="38453" y="60921"/>
                  <a:pt x="38158" y="60898"/>
                  <a:pt x="37908" y="60898"/>
                </a:cubicBezTo>
                <a:lnTo>
                  <a:pt x="37908" y="61148"/>
                </a:lnTo>
                <a:cubicBezTo>
                  <a:pt x="37999" y="60967"/>
                  <a:pt x="38703" y="61080"/>
                  <a:pt x="38658" y="60853"/>
                </a:cubicBezTo>
                <a:cubicBezTo>
                  <a:pt x="38772" y="60853"/>
                  <a:pt x="39022" y="61012"/>
                  <a:pt x="38840" y="61035"/>
                </a:cubicBezTo>
                <a:cubicBezTo>
                  <a:pt x="38999" y="61035"/>
                  <a:pt x="39386" y="61035"/>
                  <a:pt x="39135" y="61262"/>
                </a:cubicBezTo>
                <a:cubicBezTo>
                  <a:pt x="39613" y="61217"/>
                  <a:pt x="39590" y="61444"/>
                  <a:pt x="39931" y="61467"/>
                </a:cubicBezTo>
                <a:cubicBezTo>
                  <a:pt x="40182" y="61421"/>
                  <a:pt x="39772" y="61399"/>
                  <a:pt x="39727" y="61376"/>
                </a:cubicBezTo>
                <a:cubicBezTo>
                  <a:pt x="39704" y="61262"/>
                  <a:pt x="40022" y="61262"/>
                  <a:pt x="40000" y="61126"/>
                </a:cubicBezTo>
                <a:cubicBezTo>
                  <a:pt x="39818" y="61126"/>
                  <a:pt x="39795" y="61194"/>
                  <a:pt x="39613" y="61194"/>
                </a:cubicBezTo>
                <a:cubicBezTo>
                  <a:pt x="39272" y="61103"/>
                  <a:pt x="39613" y="60989"/>
                  <a:pt x="39113" y="60921"/>
                </a:cubicBezTo>
                <a:cubicBezTo>
                  <a:pt x="39249" y="60830"/>
                  <a:pt x="39613" y="60694"/>
                  <a:pt x="39863" y="60807"/>
                </a:cubicBezTo>
                <a:cubicBezTo>
                  <a:pt x="39727" y="60921"/>
                  <a:pt x="39636" y="60785"/>
                  <a:pt x="39408" y="60876"/>
                </a:cubicBezTo>
                <a:cubicBezTo>
                  <a:pt x="39522" y="60967"/>
                  <a:pt x="39886" y="60876"/>
                  <a:pt x="40068" y="60944"/>
                </a:cubicBezTo>
                <a:cubicBezTo>
                  <a:pt x="40136" y="60876"/>
                  <a:pt x="40182" y="60807"/>
                  <a:pt x="40136" y="60694"/>
                </a:cubicBezTo>
                <a:cubicBezTo>
                  <a:pt x="39636" y="60716"/>
                  <a:pt x="39181" y="60739"/>
                  <a:pt x="38840" y="60830"/>
                </a:cubicBezTo>
                <a:cubicBezTo>
                  <a:pt x="38544" y="60785"/>
                  <a:pt x="38271" y="60694"/>
                  <a:pt x="37885" y="60671"/>
                </a:cubicBezTo>
                <a:cubicBezTo>
                  <a:pt x="37771" y="60876"/>
                  <a:pt x="38203" y="60807"/>
                  <a:pt x="38453" y="60807"/>
                </a:cubicBezTo>
                <a:close/>
                <a:moveTo>
                  <a:pt x="39272" y="61626"/>
                </a:moveTo>
                <a:cubicBezTo>
                  <a:pt x="39749" y="61649"/>
                  <a:pt x="40113" y="61717"/>
                  <a:pt x="40614" y="61717"/>
                </a:cubicBezTo>
                <a:cubicBezTo>
                  <a:pt x="40409" y="61558"/>
                  <a:pt x="40636" y="61490"/>
                  <a:pt x="41068" y="61490"/>
                </a:cubicBezTo>
                <a:lnTo>
                  <a:pt x="41046" y="61308"/>
                </a:lnTo>
                <a:cubicBezTo>
                  <a:pt x="40636" y="61376"/>
                  <a:pt x="40341" y="61490"/>
                  <a:pt x="40022" y="61603"/>
                </a:cubicBezTo>
                <a:cubicBezTo>
                  <a:pt x="39863" y="61558"/>
                  <a:pt x="39772" y="61490"/>
                  <a:pt x="39454" y="61535"/>
                </a:cubicBezTo>
                <a:cubicBezTo>
                  <a:pt x="39749" y="61217"/>
                  <a:pt x="38863" y="61603"/>
                  <a:pt x="38954" y="61308"/>
                </a:cubicBezTo>
                <a:cubicBezTo>
                  <a:pt x="38362" y="61490"/>
                  <a:pt x="39363" y="61421"/>
                  <a:pt x="39272" y="61626"/>
                </a:cubicBezTo>
                <a:close/>
                <a:moveTo>
                  <a:pt x="40818" y="60739"/>
                </a:moveTo>
                <a:cubicBezTo>
                  <a:pt x="40477" y="60739"/>
                  <a:pt x="40454" y="60807"/>
                  <a:pt x="40432" y="60853"/>
                </a:cubicBezTo>
                <a:cubicBezTo>
                  <a:pt x="40409" y="60944"/>
                  <a:pt x="40636" y="60967"/>
                  <a:pt x="40636" y="60989"/>
                </a:cubicBezTo>
                <a:cubicBezTo>
                  <a:pt x="40636" y="61080"/>
                  <a:pt x="40363" y="61103"/>
                  <a:pt x="40477" y="61194"/>
                </a:cubicBezTo>
                <a:cubicBezTo>
                  <a:pt x="40977" y="61217"/>
                  <a:pt x="40841" y="60989"/>
                  <a:pt x="41114" y="60921"/>
                </a:cubicBezTo>
                <a:cubicBezTo>
                  <a:pt x="40955" y="60830"/>
                  <a:pt x="40727" y="61012"/>
                  <a:pt x="40818" y="60739"/>
                </a:cubicBezTo>
                <a:close/>
                <a:moveTo>
                  <a:pt x="41864" y="61694"/>
                </a:moveTo>
                <a:cubicBezTo>
                  <a:pt x="41637" y="61626"/>
                  <a:pt x="41660" y="61558"/>
                  <a:pt x="42046" y="61490"/>
                </a:cubicBezTo>
                <a:cubicBezTo>
                  <a:pt x="41955" y="61444"/>
                  <a:pt x="41819" y="61421"/>
                  <a:pt x="41637" y="61444"/>
                </a:cubicBezTo>
                <a:cubicBezTo>
                  <a:pt x="41569" y="61512"/>
                  <a:pt x="41591" y="61626"/>
                  <a:pt x="41273" y="61626"/>
                </a:cubicBezTo>
                <a:cubicBezTo>
                  <a:pt x="41159" y="61649"/>
                  <a:pt x="41614" y="61740"/>
                  <a:pt x="41864" y="61694"/>
                </a:cubicBezTo>
                <a:close/>
                <a:moveTo>
                  <a:pt x="42433" y="61558"/>
                </a:moveTo>
                <a:cubicBezTo>
                  <a:pt x="42069" y="61603"/>
                  <a:pt x="41887" y="61649"/>
                  <a:pt x="42069" y="61785"/>
                </a:cubicBezTo>
                <a:cubicBezTo>
                  <a:pt x="41842" y="61853"/>
                  <a:pt x="41228" y="61762"/>
                  <a:pt x="41319" y="61944"/>
                </a:cubicBezTo>
                <a:cubicBezTo>
                  <a:pt x="41614" y="61944"/>
                  <a:pt x="42569" y="61853"/>
                  <a:pt x="42433" y="61558"/>
                </a:cubicBezTo>
                <a:close/>
                <a:moveTo>
                  <a:pt x="41569" y="60876"/>
                </a:moveTo>
                <a:cubicBezTo>
                  <a:pt x="41341" y="60876"/>
                  <a:pt x="41182" y="60921"/>
                  <a:pt x="41228" y="61058"/>
                </a:cubicBezTo>
                <a:cubicBezTo>
                  <a:pt x="41296" y="61035"/>
                  <a:pt x="41319" y="61058"/>
                  <a:pt x="41319" y="61080"/>
                </a:cubicBezTo>
                <a:cubicBezTo>
                  <a:pt x="41569" y="61080"/>
                  <a:pt x="41614" y="60989"/>
                  <a:pt x="41569" y="60876"/>
                </a:cubicBezTo>
                <a:close/>
                <a:moveTo>
                  <a:pt x="39067" y="63309"/>
                </a:moveTo>
                <a:cubicBezTo>
                  <a:pt x="38749" y="63081"/>
                  <a:pt x="38249" y="63332"/>
                  <a:pt x="37794" y="63332"/>
                </a:cubicBezTo>
                <a:cubicBezTo>
                  <a:pt x="38112" y="63468"/>
                  <a:pt x="38567" y="63263"/>
                  <a:pt x="39067" y="63309"/>
                </a:cubicBezTo>
                <a:close/>
                <a:moveTo>
                  <a:pt x="39249" y="62786"/>
                </a:moveTo>
                <a:cubicBezTo>
                  <a:pt x="38931" y="62945"/>
                  <a:pt x="38476" y="62649"/>
                  <a:pt x="38158" y="62808"/>
                </a:cubicBezTo>
                <a:cubicBezTo>
                  <a:pt x="38476" y="62877"/>
                  <a:pt x="39090" y="63036"/>
                  <a:pt x="39249" y="62786"/>
                </a:cubicBezTo>
                <a:close/>
                <a:moveTo>
                  <a:pt x="40227" y="62786"/>
                </a:moveTo>
                <a:cubicBezTo>
                  <a:pt x="40386" y="62877"/>
                  <a:pt x="40932" y="62899"/>
                  <a:pt x="40796" y="62649"/>
                </a:cubicBezTo>
                <a:cubicBezTo>
                  <a:pt x="40363" y="62536"/>
                  <a:pt x="40022" y="62786"/>
                  <a:pt x="39522" y="62763"/>
                </a:cubicBezTo>
                <a:cubicBezTo>
                  <a:pt x="39727" y="62922"/>
                  <a:pt x="39840" y="62786"/>
                  <a:pt x="40227" y="62786"/>
                </a:cubicBezTo>
                <a:close/>
                <a:moveTo>
                  <a:pt x="41250" y="63241"/>
                </a:moveTo>
                <a:cubicBezTo>
                  <a:pt x="41319" y="63059"/>
                  <a:pt x="40636" y="63195"/>
                  <a:pt x="40568" y="63241"/>
                </a:cubicBezTo>
                <a:cubicBezTo>
                  <a:pt x="40523" y="63354"/>
                  <a:pt x="41182" y="63332"/>
                  <a:pt x="41250" y="63241"/>
                </a:cubicBezTo>
                <a:close/>
                <a:moveTo>
                  <a:pt x="42569" y="62649"/>
                </a:moveTo>
                <a:cubicBezTo>
                  <a:pt x="42865" y="62558"/>
                  <a:pt x="42797" y="62490"/>
                  <a:pt x="43160" y="62513"/>
                </a:cubicBezTo>
                <a:cubicBezTo>
                  <a:pt x="43070" y="62445"/>
                  <a:pt x="42842" y="62467"/>
                  <a:pt x="42569" y="62490"/>
                </a:cubicBezTo>
                <a:close/>
                <a:moveTo>
                  <a:pt x="43888" y="61512"/>
                </a:moveTo>
                <a:cubicBezTo>
                  <a:pt x="43820" y="61353"/>
                  <a:pt x="43979" y="61262"/>
                  <a:pt x="44207" y="61171"/>
                </a:cubicBezTo>
                <a:cubicBezTo>
                  <a:pt x="44411" y="61171"/>
                  <a:pt x="44252" y="61353"/>
                  <a:pt x="44161" y="61421"/>
                </a:cubicBezTo>
                <a:cubicBezTo>
                  <a:pt x="44116" y="61467"/>
                  <a:pt x="43911" y="61467"/>
                  <a:pt x="43979" y="61558"/>
                </a:cubicBezTo>
                <a:cubicBezTo>
                  <a:pt x="44434" y="61444"/>
                  <a:pt x="44593" y="61239"/>
                  <a:pt x="44570" y="61012"/>
                </a:cubicBezTo>
                <a:cubicBezTo>
                  <a:pt x="44434" y="60989"/>
                  <a:pt x="44366" y="60921"/>
                  <a:pt x="44161" y="60944"/>
                </a:cubicBezTo>
                <a:cubicBezTo>
                  <a:pt x="43820" y="60989"/>
                  <a:pt x="43865" y="61126"/>
                  <a:pt x="43638" y="61217"/>
                </a:cubicBezTo>
                <a:cubicBezTo>
                  <a:pt x="43661" y="61262"/>
                  <a:pt x="43843" y="61217"/>
                  <a:pt x="43843" y="61285"/>
                </a:cubicBezTo>
                <a:cubicBezTo>
                  <a:pt x="43820" y="61353"/>
                  <a:pt x="43683" y="61376"/>
                  <a:pt x="43683" y="61444"/>
                </a:cubicBezTo>
                <a:cubicBezTo>
                  <a:pt x="43251" y="61558"/>
                  <a:pt x="42910" y="61421"/>
                  <a:pt x="42637" y="61581"/>
                </a:cubicBezTo>
                <a:cubicBezTo>
                  <a:pt x="42956" y="61626"/>
                  <a:pt x="43411" y="61581"/>
                  <a:pt x="43888" y="61512"/>
                </a:cubicBezTo>
                <a:close/>
                <a:moveTo>
                  <a:pt x="44548" y="60444"/>
                </a:moveTo>
                <a:cubicBezTo>
                  <a:pt x="44479" y="60489"/>
                  <a:pt x="44343" y="60512"/>
                  <a:pt x="44184" y="60557"/>
                </a:cubicBezTo>
                <a:cubicBezTo>
                  <a:pt x="44161" y="60648"/>
                  <a:pt x="44275" y="60648"/>
                  <a:pt x="44320" y="60716"/>
                </a:cubicBezTo>
                <a:cubicBezTo>
                  <a:pt x="44616" y="60694"/>
                  <a:pt x="44593" y="60557"/>
                  <a:pt x="44548" y="60444"/>
                </a:cubicBezTo>
                <a:close/>
                <a:moveTo>
                  <a:pt x="44752" y="61376"/>
                </a:moveTo>
                <a:cubicBezTo>
                  <a:pt x="44957" y="61353"/>
                  <a:pt x="44980" y="61285"/>
                  <a:pt x="45116" y="61262"/>
                </a:cubicBezTo>
                <a:cubicBezTo>
                  <a:pt x="45071" y="61194"/>
                  <a:pt x="44934" y="61217"/>
                  <a:pt x="44889" y="61148"/>
                </a:cubicBezTo>
                <a:cubicBezTo>
                  <a:pt x="44730" y="61194"/>
                  <a:pt x="44684" y="61262"/>
                  <a:pt x="44752" y="61376"/>
                </a:cubicBezTo>
                <a:close/>
                <a:moveTo>
                  <a:pt x="45298" y="60739"/>
                </a:moveTo>
                <a:cubicBezTo>
                  <a:pt x="45184" y="60671"/>
                  <a:pt x="44889" y="60739"/>
                  <a:pt x="44957" y="60557"/>
                </a:cubicBezTo>
                <a:cubicBezTo>
                  <a:pt x="44479" y="60648"/>
                  <a:pt x="44889" y="60716"/>
                  <a:pt x="44934" y="60853"/>
                </a:cubicBezTo>
                <a:cubicBezTo>
                  <a:pt x="45093" y="60830"/>
                  <a:pt x="45116" y="60762"/>
                  <a:pt x="45298" y="60739"/>
                </a:cubicBezTo>
                <a:close/>
                <a:moveTo>
                  <a:pt x="42683" y="60625"/>
                </a:moveTo>
                <a:cubicBezTo>
                  <a:pt x="43070" y="60671"/>
                  <a:pt x="42979" y="60762"/>
                  <a:pt x="43206" y="60876"/>
                </a:cubicBezTo>
                <a:cubicBezTo>
                  <a:pt x="43615" y="60739"/>
                  <a:pt x="43001" y="60580"/>
                  <a:pt x="42683" y="60625"/>
                </a:cubicBezTo>
                <a:close/>
                <a:moveTo>
                  <a:pt x="42660" y="61103"/>
                </a:moveTo>
                <a:cubicBezTo>
                  <a:pt x="42660" y="61217"/>
                  <a:pt x="42842" y="61217"/>
                  <a:pt x="42797" y="61376"/>
                </a:cubicBezTo>
                <a:lnTo>
                  <a:pt x="43070" y="61330"/>
                </a:lnTo>
                <a:cubicBezTo>
                  <a:pt x="42956" y="61239"/>
                  <a:pt x="43001" y="61035"/>
                  <a:pt x="42660" y="61103"/>
                </a:cubicBezTo>
                <a:close/>
                <a:moveTo>
                  <a:pt x="47549" y="60671"/>
                </a:moveTo>
                <a:cubicBezTo>
                  <a:pt x="47754" y="60603"/>
                  <a:pt x="47708" y="60489"/>
                  <a:pt x="47663" y="60398"/>
                </a:cubicBezTo>
                <a:cubicBezTo>
                  <a:pt x="47845" y="60353"/>
                  <a:pt x="47799" y="60535"/>
                  <a:pt x="48072" y="60421"/>
                </a:cubicBezTo>
                <a:cubicBezTo>
                  <a:pt x="48050" y="60216"/>
                  <a:pt x="47686" y="60353"/>
                  <a:pt x="47458" y="60353"/>
                </a:cubicBezTo>
                <a:close/>
                <a:moveTo>
                  <a:pt x="9756" y="44094"/>
                </a:moveTo>
                <a:cubicBezTo>
                  <a:pt x="9846" y="44071"/>
                  <a:pt x="10006" y="44275"/>
                  <a:pt x="10028" y="44071"/>
                </a:cubicBezTo>
                <a:cubicBezTo>
                  <a:pt x="9733" y="43684"/>
                  <a:pt x="9710" y="44003"/>
                  <a:pt x="9483" y="43821"/>
                </a:cubicBezTo>
                <a:cubicBezTo>
                  <a:pt x="9392" y="43843"/>
                  <a:pt x="9756" y="44207"/>
                  <a:pt x="9756" y="44094"/>
                </a:cubicBezTo>
                <a:close/>
                <a:moveTo>
                  <a:pt x="15213" y="48687"/>
                </a:moveTo>
                <a:cubicBezTo>
                  <a:pt x="14917" y="48323"/>
                  <a:pt x="14781" y="48460"/>
                  <a:pt x="14622" y="48505"/>
                </a:cubicBezTo>
                <a:lnTo>
                  <a:pt x="14827" y="48710"/>
                </a:lnTo>
                <a:cubicBezTo>
                  <a:pt x="14849" y="48437"/>
                  <a:pt x="15190" y="48960"/>
                  <a:pt x="15213" y="48687"/>
                </a:cubicBezTo>
                <a:close/>
                <a:moveTo>
                  <a:pt x="15031" y="48050"/>
                </a:moveTo>
                <a:lnTo>
                  <a:pt x="14827" y="48255"/>
                </a:lnTo>
                <a:cubicBezTo>
                  <a:pt x="15077" y="48482"/>
                  <a:pt x="15190" y="48414"/>
                  <a:pt x="15304" y="48300"/>
                </a:cubicBezTo>
                <a:close/>
                <a:moveTo>
                  <a:pt x="7595" y="41410"/>
                </a:moveTo>
                <a:cubicBezTo>
                  <a:pt x="7641" y="41365"/>
                  <a:pt x="7754" y="41319"/>
                  <a:pt x="7686" y="41228"/>
                </a:cubicBezTo>
                <a:cubicBezTo>
                  <a:pt x="7572" y="41478"/>
                  <a:pt x="7231" y="40842"/>
                  <a:pt x="7072" y="40842"/>
                </a:cubicBezTo>
                <a:cubicBezTo>
                  <a:pt x="6958" y="40910"/>
                  <a:pt x="7413" y="41160"/>
                  <a:pt x="7300" y="41228"/>
                </a:cubicBezTo>
                <a:cubicBezTo>
                  <a:pt x="7209" y="41115"/>
                  <a:pt x="7231" y="41319"/>
                  <a:pt x="7300" y="41365"/>
                </a:cubicBezTo>
                <a:cubicBezTo>
                  <a:pt x="7368" y="41410"/>
                  <a:pt x="7413" y="41274"/>
                  <a:pt x="7391" y="41274"/>
                </a:cubicBezTo>
                <a:cubicBezTo>
                  <a:pt x="7572" y="41365"/>
                  <a:pt x="7459" y="41524"/>
                  <a:pt x="7732" y="41683"/>
                </a:cubicBezTo>
                <a:cubicBezTo>
                  <a:pt x="7663" y="41751"/>
                  <a:pt x="7572" y="41660"/>
                  <a:pt x="7504" y="41638"/>
                </a:cubicBezTo>
                <a:cubicBezTo>
                  <a:pt x="7777" y="42047"/>
                  <a:pt x="7868" y="41729"/>
                  <a:pt x="8095" y="41911"/>
                </a:cubicBezTo>
                <a:cubicBezTo>
                  <a:pt x="8186" y="42115"/>
                  <a:pt x="7936" y="41933"/>
                  <a:pt x="8073" y="42092"/>
                </a:cubicBezTo>
                <a:cubicBezTo>
                  <a:pt x="8255" y="42183"/>
                  <a:pt x="8459" y="42274"/>
                  <a:pt x="8619" y="42547"/>
                </a:cubicBezTo>
                <a:cubicBezTo>
                  <a:pt x="8528" y="42479"/>
                  <a:pt x="8459" y="42411"/>
                  <a:pt x="8414" y="42502"/>
                </a:cubicBezTo>
                <a:cubicBezTo>
                  <a:pt x="8550" y="42615"/>
                  <a:pt x="8505" y="42661"/>
                  <a:pt x="8550" y="42752"/>
                </a:cubicBezTo>
                <a:cubicBezTo>
                  <a:pt x="8846" y="43070"/>
                  <a:pt x="9005" y="43048"/>
                  <a:pt x="9301" y="43320"/>
                </a:cubicBezTo>
                <a:cubicBezTo>
                  <a:pt x="9278" y="43411"/>
                  <a:pt x="9119" y="43320"/>
                  <a:pt x="9210" y="43434"/>
                </a:cubicBezTo>
                <a:cubicBezTo>
                  <a:pt x="9505" y="43684"/>
                  <a:pt x="9710" y="43661"/>
                  <a:pt x="10028" y="43934"/>
                </a:cubicBezTo>
                <a:cubicBezTo>
                  <a:pt x="10074" y="44116"/>
                  <a:pt x="10415" y="44389"/>
                  <a:pt x="10483" y="44571"/>
                </a:cubicBezTo>
                <a:cubicBezTo>
                  <a:pt x="10347" y="44457"/>
                  <a:pt x="10233" y="44366"/>
                  <a:pt x="10142" y="44389"/>
                </a:cubicBezTo>
                <a:cubicBezTo>
                  <a:pt x="10210" y="44571"/>
                  <a:pt x="10574" y="44844"/>
                  <a:pt x="10802" y="45071"/>
                </a:cubicBezTo>
                <a:cubicBezTo>
                  <a:pt x="10893" y="45208"/>
                  <a:pt x="10802" y="45276"/>
                  <a:pt x="10983" y="45435"/>
                </a:cubicBezTo>
                <a:cubicBezTo>
                  <a:pt x="11074" y="45390"/>
                  <a:pt x="10983" y="45276"/>
                  <a:pt x="11052" y="45231"/>
                </a:cubicBezTo>
                <a:cubicBezTo>
                  <a:pt x="11325" y="45481"/>
                  <a:pt x="11416" y="45685"/>
                  <a:pt x="11575" y="45913"/>
                </a:cubicBezTo>
                <a:cubicBezTo>
                  <a:pt x="11825" y="46049"/>
                  <a:pt x="12166" y="46436"/>
                  <a:pt x="12348" y="46777"/>
                </a:cubicBezTo>
                <a:cubicBezTo>
                  <a:pt x="12894" y="47209"/>
                  <a:pt x="13530" y="47709"/>
                  <a:pt x="13735" y="48073"/>
                </a:cubicBezTo>
                <a:cubicBezTo>
                  <a:pt x="13803" y="47959"/>
                  <a:pt x="13962" y="48119"/>
                  <a:pt x="14099" y="48232"/>
                </a:cubicBezTo>
                <a:cubicBezTo>
                  <a:pt x="14235" y="48528"/>
                  <a:pt x="14508" y="48619"/>
                  <a:pt x="14713" y="48983"/>
                </a:cubicBezTo>
                <a:cubicBezTo>
                  <a:pt x="14554" y="48596"/>
                  <a:pt x="15077" y="49346"/>
                  <a:pt x="15099" y="49096"/>
                </a:cubicBezTo>
                <a:cubicBezTo>
                  <a:pt x="14986" y="48755"/>
                  <a:pt x="14554" y="48642"/>
                  <a:pt x="14303" y="48414"/>
                </a:cubicBezTo>
                <a:cubicBezTo>
                  <a:pt x="14349" y="48164"/>
                  <a:pt x="13849" y="48050"/>
                  <a:pt x="13849" y="47800"/>
                </a:cubicBezTo>
                <a:cubicBezTo>
                  <a:pt x="14076" y="48073"/>
                  <a:pt x="14122" y="47891"/>
                  <a:pt x="14326" y="48119"/>
                </a:cubicBezTo>
                <a:cubicBezTo>
                  <a:pt x="14258" y="48187"/>
                  <a:pt x="14281" y="48278"/>
                  <a:pt x="14440" y="48414"/>
                </a:cubicBezTo>
                <a:cubicBezTo>
                  <a:pt x="14508" y="48346"/>
                  <a:pt x="14190" y="47959"/>
                  <a:pt x="14463" y="48119"/>
                </a:cubicBezTo>
                <a:cubicBezTo>
                  <a:pt x="14417" y="48209"/>
                  <a:pt x="14781" y="48414"/>
                  <a:pt x="14804" y="48300"/>
                </a:cubicBezTo>
                <a:cubicBezTo>
                  <a:pt x="14645" y="48119"/>
                  <a:pt x="14804" y="47891"/>
                  <a:pt x="14986" y="47937"/>
                </a:cubicBezTo>
                <a:cubicBezTo>
                  <a:pt x="15259" y="48255"/>
                  <a:pt x="15531" y="48482"/>
                  <a:pt x="15713" y="48710"/>
                </a:cubicBezTo>
                <a:cubicBezTo>
                  <a:pt x="15759" y="48732"/>
                  <a:pt x="15668" y="48755"/>
                  <a:pt x="15736" y="48846"/>
                </a:cubicBezTo>
                <a:cubicBezTo>
                  <a:pt x="15782" y="48892"/>
                  <a:pt x="16100" y="49051"/>
                  <a:pt x="15964" y="49142"/>
                </a:cubicBezTo>
                <a:cubicBezTo>
                  <a:pt x="15759" y="49074"/>
                  <a:pt x="15600" y="48642"/>
                  <a:pt x="15350" y="48687"/>
                </a:cubicBezTo>
                <a:cubicBezTo>
                  <a:pt x="15327" y="48755"/>
                  <a:pt x="15236" y="48937"/>
                  <a:pt x="15418" y="49187"/>
                </a:cubicBezTo>
                <a:cubicBezTo>
                  <a:pt x="15281" y="49096"/>
                  <a:pt x="15190" y="49096"/>
                  <a:pt x="15145" y="49210"/>
                </a:cubicBezTo>
                <a:cubicBezTo>
                  <a:pt x="15213" y="49278"/>
                  <a:pt x="15213" y="49301"/>
                  <a:pt x="15259" y="49369"/>
                </a:cubicBezTo>
                <a:cubicBezTo>
                  <a:pt x="15463" y="49619"/>
                  <a:pt x="15577" y="49574"/>
                  <a:pt x="15782" y="49779"/>
                </a:cubicBezTo>
                <a:cubicBezTo>
                  <a:pt x="15691" y="49983"/>
                  <a:pt x="16168" y="50074"/>
                  <a:pt x="16032" y="50211"/>
                </a:cubicBezTo>
                <a:cubicBezTo>
                  <a:pt x="15759" y="50165"/>
                  <a:pt x="15577" y="49733"/>
                  <a:pt x="15350" y="49528"/>
                </a:cubicBezTo>
                <a:cubicBezTo>
                  <a:pt x="15281" y="49642"/>
                  <a:pt x="15577" y="49847"/>
                  <a:pt x="15509" y="49938"/>
                </a:cubicBezTo>
                <a:cubicBezTo>
                  <a:pt x="15168" y="49619"/>
                  <a:pt x="14940" y="49346"/>
                  <a:pt x="14736" y="49074"/>
                </a:cubicBezTo>
                <a:cubicBezTo>
                  <a:pt x="14690" y="49119"/>
                  <a:pt x="14804" y="49233"/>
                  <a:pt x="14690" y="49165"/>
                </a:cubicBezTo>
                <a:cubicBezTo>
                  <a:pt x="13849" y="48096"/>
                  <a:pt x="12280" y="47050"/>
                  <a:pt x="11234" y="45731"/>
                </a:cubicBezTo>
                <a:cubicBezTo>
                  <a:pt x="11302" y="45799"/>
                  <a:pt x="11370" y="45754"/>
                  <a:pt x="11302" y="45663"/>
                </a:cubicBezTo>
                <a:cubicBezTo>
                  <a:pt x="11165" y="45663"/>
                  <a:pt x="10961" y="45390"/>
                  <a:pt x="10847" y="45435"/>
                </a:cubicBezTo>
                <a:cubicBezTo>
                  <a:pt x="10802" y="45140"/>
                  <a:pt x="10369" y="45026"/>
                  <a:pt x="10119" y="44821"/>
                </a:cubicBezTo>
                <a:cubicBezTo>
                  <a:pt x="9983" y="44708"/>
                  <a:pt x="9892" y="44548"/>
                  <a:pt x="9756" y="44389"/>
                </a:cubicBezTo>
                <a:cubicBezTo>
                  <a:pt x="9642" y="44298"/>
                  <a:pt x="9483" y="44230"/>
                  <a:pt x="9369" y="44116"/>
                </a:cubicBezTo>
                <a:cubicBezTo>
                  <a:pt x="8528" y="43298"/>
                  <a:pt x="7550" y="42411"/>
                  <a:pt x="6708" y="41478"/>
                </a:cubicBezTo>
                <a:cubicBezTo>
                  <a:pt x="5867" y="40569"/>
                  <a:pt x="5208" y="39637"/>
                  <a:pt x="4821" y="38818"/>
                </a:cubicBezTo>
                <a:cubicBezTo>
                  <a:pt x="4912" y="38636"/>
                  <a:pt x="4957" y="39045"/>
                  <a:pt x="5048" y="38954"/>
                </a:cubicBezTo>
                <a:cubicBezTo>
                  <a:pt x="4935" y="38681"/>
                  <a:pt x="4571" y="38522"/>
                  <a:pt x="4730" y="38272"/>
                </a:cubicBezTo>
                <a:cubicBezTo>
                  <a:pt x="4844" y="38454"/>
                  <a:pt x="4912" y="38500"/>
                  <a:pt x="4957" y="38568"/>
                </a:cubicBezTo>
                <a:cubicBezTo>
                  <a:pt x="5003" y="38431"/>
                  <a:pt x="4821" y="38363"/>
                  <a:pt x="4775" y="38113"/>
                </a:cubicBezTo>
                <a:cubicBezTo>
                  <a:pt x="4662" y="38272"/>
                  <a:pt x="4662" y="38090"/>
                  <a:pt x="4480" y="38136"/>
                </a:cubicBezTo>
                <a:cubicBezTo>
                  <a:pt x="4525" y="38454"/>
                  <a:pt x="4730" y="38863"/>
                  <a:pt x="4935" y="39295"/>
                </a:cubicBezTo>
                <a:cubicBezTo>
                  <a:pt x="5094" y="39591"/>
                  <a:pt x="5412" y="39909"/>
                  <a:pt x="5344" y="40114"/>
                </a:cubicBezTo>
                <a:cubicBezTo>
                  <a:pt x="5139" y="39796"/>
                  <a:pt x="4684" y="39023"/>
                  <a:pt x="4480" y="38636"/>
                </a:cubicBezTo>
                <a:cubicBezTo>
                  <a:pt x="4571" y="38454"/>
                  <a:pt x="4366" y="38181"/>
                  <a:pt x="4321" y="38090"/>
                </a:cubicBezTo>
                <a:cubicBezTo>
                  <a:pt x="4184" y="37613"/>
                  <a:pt x="4093" y="37112"/>
                  <a:pt x="4093" y="36635"/>
                </a:cubicBezTo>
                <a:cubicBezTo>
                  <a:pt x="4093" y="36157"/>
                  <a:pt x="4184" y="35680"/>
                  <a:pt x="4298" y="35293"/>
                </a:cubicBezTo>
                <a:cubicBezTo>
                  <a:pt x="4321" y="35316"/>
                  <a:pt x="4298" y="35680"/>
                  <a:pt x="4366" y="35452"/>
                </a:cubicBezTo>
                <a:cubicBezTo>
                  <a:pt x="4434" y="35180"/>
                  <a:pt x="4252" y="35157"/>
                  <a:pt x="4275" y="34929"/>
                </a:cubicBezTo>
                <a:cubicBezTo>
                  <a:pt x="4434" y="34747"/>
                  <a:pt x="4343" y="35134"/>
                  <a:pt x="4548" y="35066"/>
                </a:cubicBezTo>
                <a:cubicBezTo>
                  <a:pt x="4480" y="34884"/>
                  <a:pt x="4571" y="34520"/>
                  <a:pt x="4343" y="34679"/>
                </a:cubicBezTo>
                <a:cubicBezTo>
                  <a:pt x="4412" y="34429"/>
                  <a:pt x="4366" y="34020"/>
                  <a:pt x="4571" y="33997"/>
                </a:cubicBezTo>
                <a:cubicBezTo>
                  <a:pt x="4480" y="34247"/>
                  <a:pt x="4457" y="34429"/>
                  <a:pt x="4525" y="34543"/>
                </a:cubicBezTo>
                <a:cubicBezTo>
                  <a:pt x="4662" y="34452"/>
                  <a:pt x="4935" y="33815"/>
                  <a:pt x="4662" y="33815"/>
                </a:cubicBezTo>
                <a:cubicBezTo>
                  <a:pt x="4707" y="33519"/>
                  <a:pt x="4844" y="33656"/>
                  <a:pt x="4912" y="33497"/>
                </a:cubicBezTo>
                <a:cubicBezTo>
                  <a:pt x="4821" y="33133"/>
                  <a:pt x="4684" y="33656"/>
                  <a:pt x="4571" y="33792"/>
                </a:cubicBezTo>
                <a:cubicBezTo>
                  <a:pt x="4525" y="33565"/>
                  <a:pt x="4616" y="33201"/>
                  <a:pt x="4753" y="32769"/>
                </a:cubicBezTo>
                <a:cubicBezTo>
                  <a:pt x="4957" y="32746"/>
                  <a:pt x="4662" y="33269"/>
                  <a:pt x="4889" y="33201"/>
                </a:cubicBezTo>
                <a:cubicBezTo>
                  <a:pt x="4957" y="32542"/>
                  <a:pt x="5208" y="32451"/>
                  <a:pt x="5435" y="31950"/>
                </a:cubicBezTo>
                <a:cubicBezTo>
                  <a:pt x="5117" y="32064"/>
                  <a:pt x="5594" y="31268"/>
                  <a:pt x="5298" y="31336"/>
                </a:cubicBezTo>
                <a:cubicBezTo>
                  <a:pt x="5298" y="31678"/>
                  <a:pt x="5048" y="31950"/>
                  <a:pt x="5094" y="32269"/>
                </a:cubicBezTo>
                <a:cubicBezTo>
                  <a:pt x="5139" y="32155"/>
                  <a:pt x="5162" y="31996"/>
                  <a:pt x="5208" y="31996"/>
                </a:cubicBezTo>
                <a:cubicBezTo>
                  <a:pt x="5185" y="32087"/>
                  <a:pt x="5230" y="32132"/>
                  <a:pt x="5208" y="32201"/>
                </a:cubicBezTo>
                <a:cubicBezTo>
                  <a:pt x="5162" y="32405"/>
                  <a:pt x="5117" y="32269"/>
                  <a:pt x="5071" y="32360"/>
                </a:cubicBezTo>
                <a:cubicBezTo>
                  <a:pt x="4980" y="32496"/>
                  <a:pt x="4912" y="32724"/>
                  <a:pt x="4889" y="32496"/>
                </a:cubicBezTo>
                <a:cubicBezTo>
                  <a:pt x="4775" y="32382"/>
                  <a:pt x="5026" y="32405"/>
                  <a:pt x="5026" y="32155"/>
                </a:cubicBezTo>
                <a:cubicBezTo>
                  <a:pt x="5094" y="31678"/>
                  <a:pt x="5208" y="31018"/>
                  <a:pt x="5458" y="30791"/>
                </a:cubicBezTo>
                <a:cubicBezTo>
                  <a:pt x="5458" y="30927"/>
                  <a:pt x="5276" y="31245"/>
                  <a:pt x="5367" y="31268"/>
                </a:cubicBezTo>
                <a:cubicBezTo>
                  <a:pt x="5435" y="31268"/>
                  <a:pt x="5503" y="31314"/>
                  <a:pt x="5549" y="31200"/>
                </a:cubicBezTo>
                <a:cubicBezTo>
                  <a:pt x="5367" y="31223"/>
                  <a:pt x="5480" y="30904"/>
                  <a:pt x="5549" y="30609"/>
                </a:cubicBezTo>
                <a:cubicBezTo>
                  <a:pt x="5503" y="30609"/>
                  <a:pt x="5458" y="30722"/>
                  <a:pt x="5389" y="30677"/>
                </a:cubicBezTo>
                <a:cubicBezTo>
                  <a:pt x="5549" y="30177"/>
                  <a:pt x="5662" y="29722"/>
                  <a:pt x="5753" y="29381"/>
                </a:cubicBezTo>
                <a:cubicBezTo>
                  <a:pt x="5844" y="29017"/>
                  <a:pt x="5890" y="28972"/>
                  <a:pt x="5958" y="28653"/>
                </a:cubicBezTo>
                <a:cubicBezTo>
                  <a:pt x="6003" y="28426"/>
                  <a:pt x="6163" y="28130"/>
                  <a:pt x="6185" y="28039"/>
                </a:cubicBezTo>
                <a:cubicBezTo>
                  <a:pt x="6185" y="28016"/>
                  <a:pt x="6140" y="27857"/>
                  <a:pt x="6163" y="27721"/>
                </a:cubicBezTo>
                <a:cubicBezTo>
                  <a:pt x="6231" y="27311"/>
                  <a:pt x="6367" y="27039"/>
                  <a:pt x="6413" y="26811"/>
                </a:cubicBezTo>
                <a:cubicBezTo>
                  <a:pt x="6481" y="26607"/>
                  <a:pt x="6458" y="26447"/>
                  <a:pt x="6526" y="26243"/>
                </a:cubicBezTo>
                <a:cubicBezTo>
                  <a:pt x="6572" y="26129"/>
                  <a:pt x="6663" y="26038"/>
                  <a:pt x="6731" y="25902"/>
                </a:cubicBezTo>
                <a:cubicBezTo>
                  <a:pt x="6754" y="25811"/>
                  <a:pt x="6708" y="25765"/>
                  <a:pt x="6754" y="25629"/>
                </a:cubicBezTo>
                <a:cubicBezTo>
                  <a:pt x="6799" y="25515"/>
                  <a:pt x="6913" y="25470"/>
                  <a:pt x="6913" y="25379"/>
                </a:cubicBezTo>
                <a:cubicBezTo>
                  <a:pt x="6936" y="25333"/>
                  <a:pt x="6890" y="25128"/>
                  <a:pt x="6845" y="25151"/>
                </a:cubicBezTo>
                <a:cubicBezTo>
                  <a:pt x="6686" y="25515"/>
                  <a:pt x="6731" y="25765"/>
                  <a:pt x="6481" y="25856"/>
                </a:cubicBezTo>
                <a:cubicBezTo>
                  <a:pt x="6413" y="26561"/>
                  <a:pt x="6094" y="26857"/>
                  <a:pt x="6026" y="27493"/>
                </a:cubicBezTo>
                <a:cubicBezTo>
                  <a:pt x="5958" y="27539"/>
                  <a:pt x="5890" y="27562"/>
                  <a:pt x="5844" y="27653"/>
                </a:cubicBezTo>
                <a:cubicBezTo>
                  <a:pt x="5958" y="28062"/>
                  <a:pt x="5503" y="29017"/>
                  <a:pt x="5344" y="29585"/>
                </a:cubicBezTo>
                <a:cubicBezTo>
                  <a:pt x="5298" y="29813"/>
                  <a:pt x="5298" y="30063"/>
                  <a:pt x="5253" y="30245"/>
                </a:cubicBezTo>
                <a:cubicBezTo>
                  <a:pt x="5117" y="30904"/>
                  <a:pt x="4821" y="31518"/>
                  <a:pt x="4775" y="31996"/>
                </a:cubicBezTo>
                <a:cubicBezTo>
                  <a:pt x="4707" y="32110"/>
                  <a:pt x="4594" y="31950"/>
                  <a:pt x="4548" y="32132"/>
                </a:cubicBezTo>
                <a:cubicBezTo>
                  <a:pt x="4412" y="32496"/>
                  <a:pt x="4571" y="32564"/>
                  <a:pt x="4412" y="32974"/>
                </a:cubicBezTo>
                <a:cubicBezTo>
                  <a:pt x="4275" y="33110"/>
                  <a:pt x="4252" y="32792"/>
                  <a:pt x="4139" y="33201"/>
                </a:cubicBezTo>
                <a:cubicBezTo>
                  <a:pt x="4321" y="33156"/>
                  <a:pt x="4298" y="33338"/>
                  <a:pt x="4321" y="33451"/>
                </a:cubicBezTo>
                <a:cubicBezTo>
                  <a:pt x="4161" y="33838"/>
                  <a:pt x="4207" y="33838"/>
                  <a:pt x="4071" y="34156"/>
                </a:cubicBezTo>
                <a:cubicBezTo>
                  <a:pt x="4184" y="34634"/>
                  <a:pt x="3843" y="34998"/>
                  <a:pt x="3775" y="35543"/>
                </a:cubicBezTo>
                <a:cubicBezTo>
                  <a:pt x="3707" y="35543"/>
                  <a:pt x="3638" y="35521"/>
                  <a:pt x="3616" y="35612"/>
                </a:cubicBezTo>
                <a:cubicBezTo>
                  <a:pt x="3729" y="35612"/>
                  <a:pt x="3707" y="35748"/>
                  <a:pt x="3752" y="35793"/>
                </a:cubicBezTo>
                <a:cubicBezTo>
                  <a:pt x="3684" y="36316"/>
                  <a:pt x="3616" y="36680"/>
                  <a:pt x="3638" y="37112"/>
                </a:cubicBezTo>
                <a:cubicBezTo>
                  <a:pt x="3684" y="37249"/>
                  <a:pt x="3729" y="37181"/>
                  <a:pt x="3752" y="37340"/>
                </a:cubicBezTo>
                <a:cubicBezTo>
                  <a:pt x="3820" y="37681"/>
                  <a:pt x="3843" y="38181"/>
                  <a:pt x="4048" y="38727"/>
                </a:cubicBezTo>
                <a:cubicBezTo>
                  <a:pt x="4093" y="38818"/>
                  <a:pt x="4139" y="38818"/>
                  <a:pt x="4184" y="38932"/>
                </a:cubicBezTo>
                <a:cubicBezTo>
                  <a:pt x="4412" y="39523"/>
                  <a:pt x="4775" y="40205"/>
                  <a:pt x="5139" y="40705"/>
                </a:cubicBezTo>
                <a:cubicBezTo>
                  <a:pt x="5230" y="40842"/>
                  <a:pt x="5298" y="40842"/>
                  <a:pt x="5389" y="40955"/>
                </a:cubicBezTo>
                <a:cubicBezTo>
                  <a:pt x="5503" y="41115"/>
                  <a:pt x="5571" y="41365"/>
                  <a:pt x="5708" y="41524"/>
                </a:cubicBezTo>
                <a:cubicBezTo>
                  <a:pt x="5890" y="41706"/>
                  <a:pt x="6163" y="41956"/>
                  <a:pt x="6208" y="42161"/>
                </a:cubicBezTo>
                <a:cubicBezTo>
                  <a:pt x="6299" y="42229"/>
                  <a:pt x="6390" y="42274"/>
                  <a:pt x="6481" y="42297"/>
                </a:cubicBezTo>
                <a:cubicBezTo>
                  <a:pt x="6595" y="42434"/>
                  <a:pt x="6617" y="42570"/>
                  <a:pt x="6731" y="42706"/>
                </a:cubicBezTo>
                <a:cubicBezTo>
                  <a:pt x="6958" y="42979"/>
                  <a:pt x="7459" y="43366"/>
                  <a:pt x="7754" y="43639"/>
                </a:cubicBezTo>
                <a:cubicBezTo>
                  <a:pt x="7845" y="43707"/>
                  <a:pt x="7891" y="43843"/>
                  <a:pt x="7936" y="43866"/>
                </a:cubicBezTo>
                <a:cubicBezTo>
                  <a:pt x="8005" y="43912"/>
                  <a:pt x="8050" y="43866"/>
                  <a:pt x="8209" y="44003"/>
                </a:cubicBezTo>
                <a:cubicBezTo>
                  <a:pt x="8346" y="44116"/>
                  <a:pt x="8323" y="44185"/>
                  <a:pt x="8437" y="44298"/>
                </a:cubicBezTo>
                <a:cubicBezTo>
                  <a:pt x="8482" y="44321"/>
                  <a:pt x="8641" y="44389"/>
                  <a:pt x="8755" y="44503"/>
                </a:cubicBezTo>
                <a:cubicBezTo>
                  <a:pt x="9051" y="44821"/>
                  <a:pt x="9528" y="45458"/>
                  <a:pt x="9733" y="45708"/>
                </a:cubicBezTo>
                <a:cubicBezTo>
                  <a:pt x="10006" y="45731"/>
                  <a:pt x="9960" y="45913"/>
                  <a:pt x="10074" y="46026"/>
                </a:cubicBezTo>
                <a:cubicBezTo>
                  <a:pt x="10119" y="46049"/>
                  <a:pt x="10256" y="46072"/>
                  <a:pt x="10347" y="46140"/>
                </a:cubicBezTo>
                <a:cubicBezTo>
                  <a:pt x="10779" y="46459"/>
                  <a:pt x="10961" y="46822"/>
                  <a:pt x="11120" y="47004"/>
                </a:cubicBezTo>
                <a:cubicBezTo>
                  <a:pt x="11234" y="47118"/>
                  <a:pt x="11370" y="47163"/>
                  <a:pt x="11506" y="47277"/>
                </a:cubicBezTo>
                <a:cubicBezTo>
                  <a:pt x="11779" y="47550"/>
                  <a:pt x="11848" y="47732"/>
                  <a:pt x="12120" y="47868"/>
                </a:cubicBezTo>
                <a:cubicBezTo>
                  <a:pt x="12302" y="48073"/>
                  <a:pt x="12348" y="48232"/>
                  <a:pt x="12530" y="48437"/>
                </a:cubicBezTo>
                <a:cubicBezTo>
                  <a:pt x="12507" y="48369"/>
                  <a:pt x="12507" y="48119"/>
                  <a:pt x="12689" y="48255"/>
                </a:cubicBezTo>
                <a:cubicBezTo>
                  <a:pt x="12825" y="48437"/>
                  <a:pt x="12575" y="48505"/>
                  <a:pt x="12894" y="48732"/>
                </a:cubicBezTo>
                <a:cubicBezTo>
                  <a:pt x="12916" y="48664"/>
                  <a:pt x="12848" y="48551"/>
                  <a:pt x="12848" y="48482"/>
                </a:cubicBezTo>
                <a:cubicBezTo>
                  <a:pt x="13508" y="49051"/>
                  <a:pt x="13826" y="49483"/>
                  <a:pt x="14372" y="49915"/>
                </a:cubicBezTo>
                <a:cubicBezTo>
                  <a:pt x="14349" y="50006"/>
                  <a:pt x="14235" y="49892"/>
                  <a:pt x="14144" y="49892"/>
                </a:cubicBezTo>
                <a:cubicBezTo>
                  <a:pt x="14485" y="50074"/>
                  <a:pt x="14736" y="50370"/>
                  <a:pt x="15054" y="50734"/>
                </a:cubicBezTo>
                <a:cubicBezTo>
                  <a:pt x="15622" y="51029"/>
                  <a:pt x="15918" y="51530"/>
                  <a:pt x="16236" y="51848"/>
                </a:cubicBezTo>
                <a:cubicBezTo>
                  <a:pt x="16737" y="52416"/>
                  <a:pt x="17760" y="53326"/>
                  <a:pt x="18101" y="53599"/>
                </a:cubicBezTo>
                <a:cubicBezTo>
                  <a:pt x="18374" y="53826"/>
                  <a:pt x="18533" y="54076"/>
                  <a:pt x="18761" y="54281"/>
                </a:cubicBezTo>
                <a:cubicBezTo>
                  <a:pt x="19193" y="54690"/>
                  <a:pt x="19670" y="55077"/>
                  <a:pt x="19898" y="55304"/>
                </a:cubicBezTo>
                <a:cubicBezTo>
                  <a:pt x="19988" y="55373"/>
                  <a:pt x="19966" y="55418"/>
                  <a:pt x="20079" y="55532"/>
                </a:cubicBezTo>
                <a:cubicBezTo>
                  <a:pt x="20648" y="56009"/>
                  <a:pt x="21080" y="56441"/>
                  <a:pt x="21603" y="56964"/>
                </a:cubicBezTo>
                <a:cubicBezTo>
                  <a:pt x="22399" y="57715"/>
                  <a:pt x="23195" y="58420"/>
                  <a:pt x="24082" y="58920"/>
                </a:cubicBezTo>
                <a:cubicBezTo>
                  <a:pt x="24946" y="59420"/>
                  <a:pt x="25924" y="59716"/>
                  <a:pt x="26970" y="59875"/>
                </a:cubicBezTo>
                <a:cubicBezTo>
                  <a:pt x="28016" y="60057"/>
                  <a:pt x="29130" y="60102"/>
                  <a:pt x="30267" y="60193"/>
                </a:cubicBezTo>
                <a:cubicBezTo>
                  <a:pt x="31381" y="60307"/>
                  <a:pt x="32518" y="60398"/>
                  <a:pt x="33655" y="60489"/>
                </a:cubicBezTo>
                <a:cubicBezTo>
                  <a:pt x="33655" y="60603"/>
                  <a:pt x="33473" y="60625"/>
                  <a:pt x="33541" y="60762"/>
                </a:cubicBezTo>
                <a:cubicBezTo>
                  <a:pt x="33837" y="60785"/>
                  <a:pt x="34133" y="60807"/>
                  <a:pt x="34110" y="60648"/>
                </a:cubicBezTo>
                <a:cubicBezTo>
                  <a:pt x="33792" y="60671"/>
                  <a:pt x="33678" y="60603"/>
                  <a:pt x="33746" y="60444"/>
                </a:cubicBezTo>
                <a:cubicBezTo>
                  <a:pt x="34087" y="60421"/>
                  <a:pt x="34019" y="60580"/>
                  <a:pt x="34315" y="60557"/>
                </a:cubicBezTo>
                <a:cubicBezTo>
                  <a:pt x="34428" y="60421"/>
                  <a:pt x="34951" y="60512"/>
                  <a:pt x="35338" y="60512"/>
                </a:cubicBezTo>
                <a:cubicBezTo>
                  <a:pt x="35361" y="60557"/>
                  <a:pt x="35338" y="60648"/>
                  <a:pt x="35452" y="60648"/>
                </a:cubicBezTo>
                <a:cubicBezTo>
                  <a:pt x="35906" y="60580"/>
                  <a:pt x="36293" y="60989"/>
                  <a:pt x="36111" y="60671"/>
                </a:cubicBezTo>
                <a:cubicBezTo>
                  <a:pt x="36225" y="60625"/>
                  <a:pt x="36384" y="60762"/>
                  <a:pt x="36475" y="60716"/>
                </a:cubicBezTo>
                <a:cubicBezTo>
                  <a:pt x="36498" y="60716"/>
                  <a:pt x="36452" y="60625"/>
                  <a:pt x="36475" y="60625"/>
                </a:cubicBezTo>
                <a:cubicBezTo>
                  <a:pt x="36952" y="60580"/>
                  <a:pt x="37748" y="60603"/>
                  <a:pt x="38453" y="60603"/>
                </a:cubicBezTo>
                <a:cubicBezTo>
                  <a:pt x="38863" y="60603"/>
                  <a:pt x="39431" y="60603"/>
                  <a:pt x="39863" y="60603"/>
                </a:cubicBezTo>
                <a:cubicBezTo>
                  <a:pt x="40000" y="60603"/>
                  <a:pt x="40113" y="60671"/>
                  <a:pt x="40227" y="60694"/>
                </a:cubicBezTo>
                <a:cubicBezTo>
                  <a:pt x="40773" y="60716"/>
                  <a:pt x="41296" y="60535"/>
                  <a:pt x="41728" y="60625"/>
                </a:cubicBezTo>
                <a:cubicBezTo>
                  <a:pt x="41637" y="60762"/>
                  <a:pt x="41273" y="60625"/>
                  <a:pt x="41273" y="60716"/>
                </a:cubicBezTo>
                <a:cubicBezTo>
                  <a:pt x="41205" y="60853"/>
                  <a:pt x="41500" y="60785"/>
                  <a:pt x="41660" y="60762"/>
                </a:cubicBezTo>
                <a:cubicBezTo>
                  <a:pt x="41660" y="60853"/>
                  <a:pt x="41773" y="60876"/>
                  <a:pt x="41955" y="60830"/>
                </a:cubicBezTo>
                <a:cubicBezTo>
                  <a:pt x="41955" y="60967"/>
                  <a:pt x="41796" y="61012"/>
                  <a:pt x="42069" y="61012"/>
                </a:cubicBezTo>
                <a:cubicBezTo>
                  <a:pt x="42387" y="60989"/>
                  <a:pt x="42797" y="60967"/>
                  <a:pt x="42797" y="60785"/>
                </a:cubicBezTo>
                <a:cubicBezTo>
                  <a:pt x="42319" y="60967"/>
                  <a:pt x="41933" y="60876"/>
                  <a:pt x="41842" y="60648"/>
                </a:cubicBezTo>
                <a:cubicBezTo>
                  <a:pt x="42046" y="60512"/>
                  <a:pt x="42456" y="60603"/>
                  <a:pt x="42774" y="60557"/>
                </a:cubicBezTo>
                <a:cubicBezTo>
                  <a:pt x="42933" y="60535"/>
                  <a:pt x="42979" y="60466"/>
                  <a:pt x="43138" y="60466"/>
                </a:cubicBezTo>
                <a:cubicBezTo>
                  <a:pt x="43320" y="60466"/>
                  <a:pt x="43456" y="60557"/>
                  <a:pt x="43615" y="60535"/>
                </a:cubicBezTo>
                <a:cubicBezTo>
                  <a:pt x="43638" y="60535"/>
                  <a:pt x="43729" y="60421"/>
                  <a:pt x="43888" y="60398"/>
                </a:cubicBezTo>
                <a:cubicBezTo>
                  <a:pt x="44116" y="60375"/>
                  <a:pt x="44161" y="60512"/>
                  <a:pt x="44434" y="60353"/>
                </a:cubicBezTo>
                <a:cubicBezTo>
                  <a:pt x="44366" y="60398"/>
                  <a:pt x="44070" y="60421"/>
                  <a:pt x="44070" y="60375"/>
                </a:cubicBezTo>
                <a:cubicBezTo>
                  <a:pt x="44343" y="60284"/>
                  <a:pt x="44593" y="60307"/>
                  <a:pt x="44889" y="60284"/>
                </a:cubicBezTo>
                <a:cubicBezTo>
                  <a:pt x="45457" y="60216"/>
                  <a:pt x="46185" y="59921"/>
                  <a:pt x="46299" y="60125"/>
                </a:cubicBezTo>
                <a:cubicBezTo>
                  <a:pt x="46094" y="60307"/>
                  <a:pt x="45980" y="60148"/>
                  <a:pt x="45753" y="60193"/>
                </a:cubicBezTo>
                <a:cubicBezTo>
                  <a:pt x="45753" y="60262"/>
                  <a:pt x="45594" y="60284"/>
                  <a:pt x="45594" y="60330"/>
                </a:cubicBezTo>
                <a:cubicBezTo>
                  <a:pt x="45867" y="60375"/>
                  <a:pt x="45798" y="60489"/>
                  <a:pt x="45662" y="60648"/>
                </a:cubicBezTo>
                <a:cubicBezTo>
                  <a:pt x="45821" y="60625"/>
                  <a:pt x="46117" y="60512"/>
                  <a:pt x="46048" y="60671"/>
                </a:cubicBezTo>
                <a:cubicBezTo>
                  <a:pt x="45685" y="60694"/>
                  <a:pt x="45253" y="60762"/>
                  <a:pt x="45253" y="60989"/>
                </a:cubicBezTo>
                <a:cubicBezTo>
                  <a:pt x="45344" y="61035"/>
                  <a:pt x="45503" y="61035"/>
                  <a:pt x="45730" y="60967"/>
                </a:cubicBezTo>
                <a:cubicBezTo>
                  <a:pt x="45707" y="60921"/>
                  <a:pt x="45571" y="60944"/>
                  <a:pt x="45525" y="60876"/>
                </a:cubicBezTo>
                <a:cubicBezTo>
                  <a:pt x="45730" y="60807"/>
                  <a:pt x="45889" y="60807"/>
                  <a:pt x="46003" y="60830"/>
                </a:cubicBezTo>
                <a:cubicBezTo>
                  <a:pt x="46071" y="60898"/>
                  <a:pt x="45867" y="60944"/>
                  <a:pt x="45844" y="61012"/>
                </a:cubicBezTo>
                <a:cubicBezTo>
                  <a:pt x="45844" y="61035"/>
                  <a:pt x="45912" y="61103"/>
                  <a:pt x="45889" y="61148"/>
                </a:cubicBezTo>
                <a:cubicBezTo>
                  <a:pt x="45821" y="61217"/>
                  <a:pt x="45457" y="61262"/>
                  <a:pt x="45639" y="61353"/>
                </a:cubicBezTo>
                <a:cubicBezTo>
                  <a:pt x="45321" y="61512"/>
                  <a:pt x="45093" y="61285"/>
                  <a:pt x="45048" y="61399"/>
                </a:cubicBezTo>
                <a:cubicBezTo>
                  <a:pt x="45321" y="61421"/>
                  <a:pt x="45321" y="61558"/>
                  <a:pt x="45389" y="61581"/>
                </a:cubicBezTo>
                <a:cubicBezTo>
                  <a:pt x="45776" y="61581"/>
                  <a:pt x="45548" y="61421"/>
                  <a:pt x="45730" y="61376"/>
                </a:cubicBezTo>
                <a:cubicBezTo>
                  <a:pt x="45889" y="61399"/>
                  <a:pt x="45798" y="61603"/>
                  <a:pt x="46162" y="61467"/>
                </a:cubicBezTo>
                <a:cubicBezTo>
                  <a:pt x="46230" y="61262"/>
                  <a:pt x="45821" y="61444"/>
                  <a:pt x="45912" y="61239"/>
                </a:cubicBezTo>
                <a:cubicBezTo>
                  <a:pt x="46253" y="61103"/>
                  <a:pt x="46230" y="61262"/>
                  <a:pt x="46412" y="61262"/>
                </a:cubicBezTo>
                <a:cubicBezTo>
                  <a:pt x="46571" y="61126"/>
                  <a:pt x="46412" y="60989"/>
                  <a:pt x="46321" y="60898"/>
                </a:cubicBezTo>
                <a:cubicBezTo>
                  <a:pt x="46435" y="60876"/>
                  <a:pt x="46526" y="60830"/>
                  <a:pt x="46480" y="60762"/>
                </a:cubicBezTo>
                <a:cubicBezTo>
                  <a:pt x="46776" y="60648"/>
                  <a:pt x="46844" y="60716"/>
                  <a:pt x="46981" y="60739"/>
                </a:cubicBezTo>
                <a:cubicBezTo>
                  <a:pt x="47185" y="60557"/>
                  <a:pt x="46685" y="60694"/>
                  <a:pt x="46913" y="60512"/>
                </a:cubicBezTo>
                <a:cubicBezTo>
                  <a:pt x="47390" y="60421"/>
                  <a:pt x="47413" y="60284"/>
                  <a:pt x="47208" y="60171"/>
                </a:cubicBezTo>
                <a:cubicBezTo>
                  <a:pt x="47527" y="60057"/>
                  <a:pt x="47617" y="60148"/>
                  <a:pt x="47799" y="60148"/>
                </a:cubicBezTo>
                <a:cubicBezTo>
                  <a:pt x="47754" y="60057"/>
                  <a:pt x="48118" y="60057"/>
                  <a:pt x="48231" y="59966"/>
                </a:cubicBezTo>
                <a:cubicBezTo>
                  <a:pt x="48368" y="60080"/>
                  <a:pt x="47959" y="60148"/>
                  <a:pt x="48027" y="60239"/>
                </a:cubicBezTo>
                <a:cubicBezTo>
                  <a:pt x="48300" y="60148"/>
                  <a:pt x="48186" y="60444"/>
                  <a:pt x="48459" y="60353"/>
                </a:cubicBezTo>
                <a:cubicBezTo>
                  <a:pt x="48368" y="60216"/>
                  <a:pt x="48459" y="60125"/>
                  <a:pt x="48436" y="59989"/>
                </a:cubicBezTo>
                <a:cubicBezTo>
                  <a:pt x="48664" y="59875"/>
                  <a:pt x="48914" y="60034"/>
                  <a:pt x="49005" y="59852"/>
                </a:cubicBezTo>
                <a:cubicBezTo>
                  <a:pt x="48800" y="59898"/>
                  <a:pt x="48664" y="59761"/>
                  <a:pt x="48800" y="59625"/>
                </a:cubicBezTo>
                <a:cubicBezTo>
                  <a:pt x="48550" y="59716"/>
                  <a:pt x="48504" y="59716"/>
                  <a:pt x="48595" y="59602"/>
                </a:cubicBezTo>
                <a:cubicBezTo>
                  <a:pt x="48595" y="59443"/>
                  <a:pt x="48754" y="59625"/>
                  <a:pt x="48868" y="59557"/>
                </a:cubicBezTo>
                <a:cubicBezTo>
                  <a:pt x="48823" y="59466"/>
                  <a:pt x="48891" y="59375"/>
                  <a:pt x="49096" y="59329"/>
                </a:cubicBezTo>
                <a:cubicBezTo>
                  <a:pt x="49118" y="59398"/>
                  <a:pt x="49164" y="59443"/>
                  <a:pt x="49255" y="59466"/>
                </a:cubicBezTo>
                <a:cubicBezTo>
                  <a:pt x="49118" y="59511"/>
                  <a:pt x="48914" y="59557"/>
                  <a:pt x="48914" y="59625"/>
                </a:cubicBezTo>
                <a:cubicBezTo>
                  <a:pt x="49118" y="59670"/>
                  <a:pt x="49505" y="59716"/>
                  <a:pt x="49755" y="59466"/>
                </a:cubicBezTo>
                <a:cubicBezTo>
                  <a:pt x="49914" y="59648"/>
                  <a:pt x="49528" y="59784"/>
                  <a:pt x="49664" y="59966"/>
                </a:cubicBezTo>
                <a:cubicBezTo>
                  <a:pt x="49118" y="60102"/>
                  <a:pt x="49300" y="60307"/>
                  <a:pt x="48800" y="60421"/>
                </a:cubicBezTo>
                <a:cubicBezTo>
                  <a:pt x="48664" y="60444"/>
                  <a:pt x="48732" y="60262"/>
                  <a:pt x="48550" y="60307"/>
                </a:cubicBezTo>
                <a:cubicBezTo>
                  <a:pt x="48322" y="60444"/>
                  <a:pt x="48095" y="60580"/>
                  <a:pt x="47754" y="60671"/>
                </a:cubicBezTo>
                <a:cubicBezTo>
                  <a:pt x="47504" y="60830"/>
                  <a:pt x="47777" y="61103"/>
                  <a:pt x="47208" y="61217"/>
                </a:cubicBezTo>
                <a:cubicBezTo>
                  <a:pt x="47026" y="61103"/>
                  <a:pt x="47549" y="60898"/>
                  <a:pt x="47231" y="60921"/>
                </a:cubicBezTo>
                <a:cubicBezTo>
                  <a:pt x="47072" y="61012"/>
                  <a:pt x="46890" y="61103"/>
                  <a:pt x="46913" y="61239"/>
                </a:cubicBezTo>
                <a:cubicBezTo>
                  <a:pt x="46662" y="61308"/>
                  <a:pt x="46344" y="61353"/>
                  <a:pt x="46367" y="61467"/>
                </a:cubicBezTo>
                <a:cubicBezTo>
                  <a:pt x="46776" y="61376"/>
                  <a:pt x="46867" y="61285"/>
                  <a:pt x="47140" y="61330"/>
                </a:cubicBezTo>
                <a:cubicBezTo>
                  <a:pt x="46617" y="61444"/>
                  <a:pt x="46048" y="61626"/>
                  <a:pt x="45616" y="61694"/>
                </a:cubicBezTo>
                <a:cubicBezTo>
                  <a:pt x="45457" y="61717"/>
                  <a:pt x="45434" y="61672"/>
                  <a:pt x="45207" y="61672"/>
                </a:cubicBezTo>
                <a:cubicBezTo>
                  <a:pt x="45207" y="61672"/>
                  <a:pt x="44843" y="61785"/>
                  <a:pt x="44911" y="61672"/>
                </a:cubicBezTo>
                <a:cubicBezTo>
                  <a:pt x="44980" y="61603"/>
                  <a:pt x="45253" y="61603"/>
                  <a:pt x="45162" y="61490"/>
                </a:cubicBezTo>
                <a:cubicBezTo>
                  <a:pt x="45071" y="61512"/>
                  <a:pt x="45048" y="61467"/>
                  <a:pt x="44957" y="61467"/>
                </a:cubicBezTo>
                <a:cubicBezTo>
                  <a:pt x="44730" y="61535"/>
                  <a:pt x="44820" y="61672"/>
                  <a:pt x="44502" y="61694"/>
                </a:cubicBezTo>
                <a:cubicBezTo>
                  <a:pt x="44434" y="61535"/>
                  <a:pt x="44775" y="61512"/>
                  <a:pt x="44843" y="61399"/>
                </a:cubicBezTo>
                <a:cubicBezTo>
                  <a:pt x="44593" y="61353"/>
                  <a:pt x="44320" y="61444"/>
                  <a:pt x="44207" y="61603"/>
                </a:cubicBezTo>
                <a:cubicBezTo>
                  <a:pt x="44047" y="61808"/>
                  <a:pt x="44229" y="61603"/>
                  <a:pt x="44002" y="61603"/>
                </a:cubicBezTo>
                <a:cubicBezTo>
                  <a:pt x="43820" y="61581"/>
                  <a:pt x="43479" y="61672"/>
                  <a:pt x="43729" y="61762"/>
                </a:cubicBezTo>
                <a:cubicBezTo>
                  <a:pt x="43433" y="61853"/>
                  <a:pt x="43570" y="61626"/>
                  <a:pt x="43320" y="61672"/>
                </a:cubicBezTo>
                <a:cubicBezTo>
                  <a:pt x="43070" y="61717"/>
                  <a:pt x="42751" y="61740"/>
                  <a:pt x="42774" y="61853"/>
                </a:cubicBezTo>
                <a:cubicBezTo>
                  <a:pt x="42660" y="62035"/>
                  <a:pt x="43570" y="61785"/>
                  <a:pt x="43274" y="61922"/>
                </a:cubicBezTo>
                <a:cubicBezTo>
                  <a:pt x="42205" y="62104"/>
                  <a:pt x="41364" y="62081"/>
                  <a:pt x="40659" y="62195"/>
                </a:cubicBezTo>
                <a:cubicBezTo>
                  <a:pt x="40614" y="62081"/>
                  <a:pt x="40454" y="62058"/>
                  <a:pt x="40341" y="62013"/>
                </a:cubicBezTo>
                <a:cubicBezTo>
                  <a:pt x="40545" y="61831"/>
                  <a:pt x="41000" y="62058"/>
                  <a:pt x="41023" y="61967"/>
                </a:cubicBezTo>
                <a:cubicBezTo>
                  <a:pt x="40773" y="61922"/>
                  <a:pt x="41091" y="61740"/>
                  <a:pt x="40909" y="61740"/>
                </a:cubicBezTo>
                <a:cubicBezTo>
                  <a:pt x="40636" y="61808"/>
                  <a:pt x="40227" y="61785"/>
                  <a:pt x="40136" y="61831"/>
                </a:cubicBezTo>
                <a:cubicBezTo>
                  <a:pt x="40272" y="61944"/>
                  <a:pt x="40568" y="62240"/>
                  <a:pt x="39977" y="62217"/>
                </a:cubicBezTo>
                <a:cubicBezTo>
                  <a:pt x="39931" y="62104"/>
                  <a:pt x="40159" y="62104"/>
                  <a:pt x="40068" y="61990"/>
                </a:cubicBezTo>
                <a:cubicBezTo>
                  <a:pt x="39681" y="61967"/>
                  <a:pt x="39386" y="61899"/>
                  <a:pt x="39272" y="61740"/>
                </a:cubicBezTo>
                <a:cubicBezTo>
                  <a:pt x="39158" y="61944"/>
                  <a:pt x="38453" y="61990"/>
                  <a:pt x="38021" y="61899"/>
                </a:cubicBezTo>
                <a:cubicBezTo>
                  <a:pt x="38021" y="62081"/>
                  <a:pt x="37521" y="62035"/>
                  <a:pt x="37475" y="62195"/>
                </a:cubicBezTo>
                <a:cubicBezTo>
                  <a:pt x="37680" y="62331"/>
                  <a:pt x="38044" y="62308"/>
                  <a:pt x="38431" y="62331"/>
                </a:cubicBezTo>
                <a:cubicBezTo>
                  <a:pt x="38749" y="62331"/>
                  <a:pt x="39067" y="62445"/>
                  <a:pt x="39317" y="62445"/>
                </a:cubicBezTo>
                <a:cubicBezTo>
                  <a:pt x="39840" y="62467"/>
                  <a:pt x="40454" y="62331"/>
                  <a:pt x="41068" y="62354"/>
                </a:cubicBezTo>
                <a:cubicBezTo>
                  <a:pt x="41933" y="62354"/>
                  <a:pt x="43138" y="62263"/>
                  <a:pt x="43706" y="62149"/>
                </a:cubicBezTo>
                <a:cubicBezTo>
                  <a:pt x="43638" y="62263"/>
                  <a:pt x="44161" y="62195"/>
                  <a:pt x="44207" y="62195"/>
                </a:cubicBezTo>
                <a:cubicBezTo>
                  <a:pt x="44229" y="62172"/>
                  <a:pt x="44093" y="62104"/>
                  <a:pt x="44093" y="62104"/>
                </a:cubicBezTo>
                <a:cubicBezTo>
                  <a:pt x="44548" y="61944"/>
                  <a:pt x="45571" y="61876"/>
                  <a:pt x="45025" y="62285"/>
                </a:cubicBezTo>
                <a:cubicBezTo>
                  <a:pt x="44866" y="62195"/>
                  <a:pt x="44479" y="62285"/>
                  <a:pt x="44320" y="62217"/>
                </a:cubicBezTo>
                <a:cubicBezTo>
                  <a:pt x="44297" y="62285"/>
                  <a:pt x="44184" y="62331"/>
                  <a:pt x="44252" y="62422"/>
                </a:cubicBezTo>
                <a:cubicBezTo>
                  <a:pt x="44866" y="62354"/>
                  <a:pt x="44752" y="62331"/>
                  <a:pt x="45253" y="62285"/>
                </a:cubicBezTo>
                <a:cubicBezTo>
                  <a:pt x="45275" y="62172"/>
                  <a:pt x="45253" y="62081"/>
                  <a:pt x="45457" y="61922"/>
                </a:cubicBezTo>
                <a:cubicBezTo>
                  <a:pt x="45753" y="61808"/>
                  <a:pt x="45685" y="61990"/>
                  <a:pt x="45889" y="61967"/>
                </a:cubicBezTo>
                <a:cubicBezTo>
                  <a:pt x="46458" y="61853"/>
                  <a:pt x="47117" y="61649"/>
                  <a:pt x="47458" y="61694"/>
                </a:cubicBezTo>
                <a:cubicBezTo>
                  <a:pt x="48345" y="61285"/>
                  <a:pt x="49482" y="61103"/>
                  <a:pt x="50233" y="60807"/>
                </a:cubicBezTo>
                <a:cubicBezTo>
                  <a:pt x="49664" y="61103"/>
                  <a:pt x="50096" y="61148"/>
                  <a:pt x="50233" y="61330"/>
                </a:cubicBezTo>
                <a:cubicBezTo>
                  <a:pt x="49891" y="61490"/>
                  <a:pt x="49914" y="61239"/>
                  <a:pt x="49505" y="61444"/>
                </a:cubicBezTo>
                <a:cubicBezTo>
                  <a:pt x="49437" y="61626"/>
                  <a:pt x="49346" y="61853"/>
                  <a:pt x="49755" y="61762"/>
                </a:cubicBezTo>
                <a:cubicBezTo>
                  <a:pt x="49732" y="61694"/>
                  <a:pt x="49664" y="61672"/>
                  <a:pt x="49596" y="61672"/>
                </a:cubicBezTo>
                <a:cubicBezTo>
                  <a:pt x="50301" y="61399"/>
                  <a:pt x="50869" y="61035"/>
                  <a:pt x="51210" y="60716"/>
                </a:cubicBezTo>
                <a:cubicBezTo>
                  <a:pt x="50892" y="60785"/>
                  <a:pt x="50483" y="61194"/>
                  <a:pt x="50210" y="60989"/>
                </a:cubicBezTo>
                <a:cubicBezTo>
                  <a:pt x="50710" y="60807"/>
                  <a:pt x="50392" y="60830"/>
                  <a:pt x="50528" y="60739"/>
                </a:cubicBezTo>
                <a:cubicBezTo>
                  <a:pt x="50505" y="60762"/>
                  <a:pt x="50687" y="60739"/>
                  <a:pt x="50756" y="60694"/>
                </a:cubicBezTo>
                <a:cubicBezTo>
                  <a:pt x="50869" y="60648"/>
                  <a:pt x="50915" y="60535"/>
                  <a:pt x="50983" y="60512"/>
                </a:cubicBezTo>
                <a:cubicBezTo>
                  <a:pt x="51233" y="60398"/>
                  <a:pt x="51597" y="60284"/>
                  <a:pt x="51938" y="60148"/>
                </a:cubicBezTo>
                <a:cubicBezTo>
                  <a:pt x="51847" y="60216"/>
                  <a:pt x="51756" y="60330"/>
                  <a:pt x="51893" y="60284"/>
                </a:cubicBezTo>
                <a:cubicBezTo>
                  <a:pt x="53439" y="59557"/>
                  <a:pt x="54212" y="59329"/>
                  <a:pt x="55736" y="58192"/>
                </a:cubicBezTo>
                <a:cubicBezTo>
                  <a:pt x="55872" y="58215"/>
                  <a:pt x="56009" y="58170"/>
                  <a:pt x="56122" y="58215"/>
                </a:cubicBezTo>
                <a:cubicBezTo>
                  <a:pt x="55758" y="58579"/>
                  <a:pt x="55508" y="58442"/>
                  <a:pt x="55463" y="58670"/>
                </a:cubicBezTo>
                <a:cubicBezTo>
                  <a:pt x="55326" y="58738"/>
                  <a:pt x="55349" y="58465"/>
                  <a:pt x="55099" y="58693"/>
                </a:cubicBezTo>
                <a:cubicBezTo>
                  <a:pt x="55144" y="58738"/>
                  <a:pt x="55326" y="58670"/>
                  <a:pt x="55190" y="58806"/>
                </a:cubicBezTo>
                <a:cubicBezTo>
                  <a:pt x="55053" y="58784"/>
                  <a:pt x="54644" y="59147"/>
                  <a:pt x="54394" y="59284"/>
                </a:cubicBezTo>
                <a:cubicBezTo>
                  <a:pt x="54712" y="59261"/>
                  <a:pt x="54144" y="59443"/>
                  <a:pt x="53916" y="59670"/>
                </a:cubicBezTo>
                <a:cubicBezTo>
                  <a:pt x="53916" y="59466"/>
                  <a:pt x="53553" y="59761"/>
                  <a:pt x="53439" y="59693"/>
                </a:cubicBezTo>
                <a:cubicBezTo>
                  <a:pt x="53075" y="59921"/>
                  <a:pt x="53644" y="59830"/>
                  <a:pt x="53302" y="60034"/>
                </a:cubicBezTo>
                <a:cubicBezTo>
                  <a:pt x="53075" y="60034"/>
                  <a:pt x="53280" y="59784"/>
                  <a:pt x="52893" y="59943"/>
                </a:cubicBezTo>
                <a:cubicBezTo>
                  <a:pt x="52666" y="60080"/>
                  <a:pt x="52688" y="60421"/>
                  <a:pt x="52370" y="60307"/>
                </a:cubicBezTo>
                <a:cubicBezTo>
                  <a:pt x="52666" y="60239"/>
                  <a:pt x="52757" y="59966"/>
                  <a:pt x="52598" y="60057"/>
                </a:cubicBezTo>
                <a:cubicBezTo>
                  <a:pt x="52256" y="60193"/>
                  <a:pt x="52438" y="60307"/>
                  <a:pt x="52097" y="60444"/>
                </a:cubicBezTo>
                <a:cubicBezTo>
                  <a:pt x="51847" y="60557"/>
                  <a:pt x="51574" y="60330"/>
                  <a:pt x="51370" y="60603"/>
                </a:cubicBezTo>
                <a:cubicBezTo>
                  <a:pt x="51574" y="60512"/>
                  <a:pt x="51733" y="60512"/>
                  <a:pt x="51824" y="60580"/>
                </a:cubicBezTo>
                <a:cubicBezTo>
                  <a:pt x="51438" y="60853"/>
                  <a:pt x="51188" y="60876"/>
                  <a:pt x="50710" y="61126"/>
                </a:cubicBezTo>
                <a:cubicBezTo>
                  <a:pt x="50756" y="61239"/>
                  <a:pt x="50596" y="61330"/>
                  <a:pt x="50733" y="61421"/>
                </a:cubicBezTo>
                <a:cubicBezTo>
                  <a:pt x="50164" y="61717"/>
                  <a:pt x="49528" y="61899"/>
                  <a:pt x="49187" y="62013"/>
                </a:cubicBezTo>
                <a:cubicBezTo>
                  <a:pt x="48709" y="62149"/>
                  <a:pt x="48300" y="62399"/>
                  <a:pt x="48072" y="62308"/>
                </a:cubicBezTo>
                <a:cubicBezTo>
                  <a:pt x="48368" y="62217"/>
                  <a:pt x="48664" y="62149"/>
                  <a:pt x="48959" y="62035"/>
                </a:cubicBezTo>
                <a:cubicBezTo>
                  <a:pt x="48754" y="61967"/>
                  <a:pt x="48982" y="61990"/>
                  <a:pt x="49187" y="61762"/>
                </a:cubicBezTo>
                <a:cubicBezTo>
                  <a:pt x="49255" y="61694"/>
                  <a:pt x="49278" y="61626"/>
                  <a:pt x="49346" y="61558"/>
                </a:cubicBezTo>
                <a:cubicBezTo>
                  <a:pt x="49278" y="61558"/>
                  <a:pt x="48845" y="61603"/>
                  <a:pt x="48845" y="61717"/>
                </a:cubicBezTo>
                <a:cubicBezTo>
                  <a:pt x="48982" y="61694"/>
                  <a:pt x="49096" y="61694"/>
                  <a:pt x="49164" y="61717"/>
                </a:cubicBezTo>
                <a:cubicBezTo>
                  <a:pt x="48709" y="61944"/>
                  <a:pt x="48732" y="61694"/>
                  <a:pt x="48436" y="61762"/>
                </a:cubicBezTo>
                <a:cubicBezTo>
                  <a:pt x="48231" y="61831"/>
                  <a:pt x="47731" y="61876"/>
                  <a:pt x="47868" y="62013"/>
                </a:cubicBezTo>
                <a:cubicBezTo>
                  <a:pt x="47367" y="62104"/>
                  <a:pt x="46776" y="62263"/>
                  <a:pt x="46526" y="62104"/>
                </a:cubicBezTo>
                <a:cubicBezTo>
                  <a:pt x="46390" y="62240"/>
                  <a:pt x="46321" y="62376"/>
                  <a:pt x="46117" y="62490"/>
                </a:cubicBezTo>
                <a:cubicBezTo>
                  <a:pt x="45980" y="62467"/>
                  <a:pt x="45980" y="62308"/>
                  <a:pt x="45685" y="62399"/>
                </a:cubicBezTo>
                <a:cubicBezTo>
                  <a:pt x="45457" y="62513"/>
                  <a:pt x="45434" y="62672"/>
                  <a:pt x="45025" y="62718"/>
                </a:cubicBezTo>
                <a:cubicBezTo>
                  <a:pt x="45002" y="62649"/>
                  <a:pt x="45025" y="62536"/>
                  <a:pt x="44889" y="62558"/>
                </a:cubicBezTo>
                <a:cubicBezTo>
                  <a:pt x="44661" y="62604"/>
                  <a:pt x="44548" y="62513"/>
                  <a:pt x="44366" y="62536"/>
                </a:cubicBezTo>
                <a:cubicBezTo>
                  <a:pt x="44229" y="62558"/>
                  <a:pt x="44229" y="62672"/>
                  <a:pt x="44093" y="62672"/>
                </a:cubicBezTo>
                <a:cubicBezTo>
                  <a:pt x="44070" y="62695"/>
                  <a:pt x="43911" y="62558"/>
                  <a:pt x="43888" y="62672"/>
                </a:cubicBezTo>
                <a:cubicBezTo>
                  <a:pt x="43911" y="62740"/>
                  <a:pt x="44138" y="62672"/>
                  <a:pt x="44116" y="62786"/>
                </a:cubicBezTo>
                <a:cubicBezTo>
                  <a:pt x="43706" y="62786"/>
                  <a:pt x="43843" y="62968"/>
                  <a:pt x="43433" y="62968"/>
                </a:cubicBezTo>
                <a:cubicBezTo>
                  <a:pt x="43456" y="62808"/>
                  <a:pt x="43001" y="62945"/>
                  <a:pt x="42819" y="62899"/>
                </a:cubicBezTo>
                <a:cubicBezTo>
                  <a:pt x="42819" y="62968"/>
                  <a:pt x="42706" y="62990"/>
                  <a:pt x="42728" y="63059"/>
                </a:cubicBezTo>
                <a:cubicBezTo>
                  <a:pt x="42910" y="63172"/>
                  <a:pt x="43183" y="62899"/>
                  <a:pt x="43342" y="63013"/>
                </a:cubicBezTo>
                <a:cubicBezTo>
                  <a:pt x="43092" y="62990"/>
                  <a:pt x="43070" y="63218"/>
                  <a:pt x="43274" y="63172"/>
                </a:cubicBezTo>
                <a:cubicBezTo>
                  <a:pt x="43479" y="63104"/>
                  <a:pt x="43593" y="63013"/>
                  <a:pt x="43956" y="62990"/>
                </a:cubicBezTo>
                <a:cubicBezTo>
                  <a:pt x="43911" y="62922"/>
                  <a:pt x="44070" y="62854"/>
                  <a:pt x="44138" y="62922"/>
                </a:cubicBezTo>
                <a:cubicBezTo>
                  <a:pt x="43888" y="63013"/>
                  <a:pt x="43956" y="63172"/>
                  <a:pt x="44366" y="63081"/>
                </a:cubicBezTo>
                <a:cubicBezTo>
                  <a:pt x="44320" y="62877"/>
                  <a:pt x="44548" y="62740"/>
                  <a:pt x="44798" y="62604"/>
                </a:cubicBezTo>
                <a:cubicBezTo>
                  <a:pt x="45162" y="62786"/>
                  <a:pt x="44388" y="62831"/>
                  <a:pt x="44593" y="63081"/>
                </a:cubicBezTo>
                <a:cubicBezTo>
                  <a:pt x="45048" y="63059"/>
                  <a:pt x="45048" y="62808"/>
                  <a:pt x="45366" y="62899"/>
                </a:cubicBezTo>
                <a:cubicBezTo>
                  <a:pt x="45503" y="62786"/>
                  <a:pt x="45457" y="62627"/>
                  <a:pt x="45707" y="62536"/>
                </a:cubicBezTo>
                <a:cubicBezTo>
                  <a:pt x="45821" y="62558"/>
                  <a:pt x="45935" y="62581"/>
                  <a:pt x="46048" y="62627"/>
                </a:cubicBezTo>
                <a:cubicBezTo>
                  <a:pt x="46185" y="62467"/>
                  <a:pt x="47254" y="62376"/>
                  <a:pt x="46890" y="62285"/>
                </a:cubicBezTo>
                <a:cubicBezTo>
                  <a:pt x="47208" y="62195"/>
                  <a:pt x="47185" y="62331"/>
                  <a:pt x="47436" y="62285"/>
                </a:cubicBezTo>
                <a:cubicBezTo>
                  <a:pt x="47981" y="62195"/>
                  <a:pt x="48254" y="61967"/>
                  <a:pt x="48641" y="62035"/>
                </a:cubicBezTo>
                <a:cubicBezTo>
                  <a:pt x="48436" y="62240"/>
                  <a:pt x="48141" y="62149"/>
                  <a:pt x="47959" y="62240"/>
                </a:cubicBezTo>
                <a:cubicBezTo>
                  <a:pt x="47913" y="62263"/>
                  <a:pt x="47981" y="62376"/>
                  <a:pt x="47777" y="62376"/>
                </a:cubicBezTo>
                <a:cubicBezTo>
                  <a:pt x="47731" y="62308"/>
                  <a:pt x="47890" y="62263"/>
                  <a:pt x="47936" y="62195"/>
                </a:cubicBezTo>
                <a:cubicBezTo>
                  <a:pt x="47549" y="62263"/>
                  <a:pt x="47458" y="62376"/>
                  <a:pt x="47504" y="62513"/>
                </a:cubicBezTo>
                <a:cubicBezTo>
                  <a:pt x="47026" y="62581"/>
                  <a:pt x="46458" y="62695"/>
                  <a:pt x="45889" y="62854"/>
                </a:cubicBezTo>
                <a:cubicBezTo>
                  <a:pt x="45821" y="62763"/>
                  <a:pt x="46003" y="62695"/>
                  <a:pt x="45844" y="62695"/>
                </a:cubicBezTo>
                <a:cubicBezTo>
                  <a:pt x="45548" y="62763"/>
                  <a:pt x="45707" y="62922"/>
                  <a:pt x="45503" y="63013"/>
                </a:cubicBezTo>
                <a:cubicBezTo>
                  <a:pt x="44889" y="63013"/>
                  <a:pt x="43797" y="63354"/>
                  <a:pt x="43479" y="63241"/>
                </a:cubicBezTo>
                <a:cubicBezTo>
                  <a:pt x="43593" y="63218"/>
                  <a:pt x="43774" y="63218"/>
                  <a:pt x="43774" y="63150"/>
                </a:cubicBezTo>
                <a:cubicBezTo>
                  <a:pt x="43342" y="63150"/>
                  <a:pt x="43342" y="63286"/>
                  <a:pt x="43092" y="63354"/>
                </a:cubicBezTo>
                <a:cubicBezTo>
                  <a:pt x="42637" y="63422"/>
                  <a:pt x="42387" y="63332"/>
                  <a:pt x="42069" y="63309"/>
                </a:cubicBezTo>
                <a:cubicBezTo>
                  <a:pt x="42069" y="63377"/>
                  <a:pt x="42092" y="63468"/>
                  <a:pt x="41887" y="63468"/>
                </a:cubicBezTo>
                <a:cubicBezTo>
                  <a:pt x="41478" y="63445"/>
                  <a:pt x="41978" y="63332"/>
                  <a:pt x="41773" y="63286"/>
                </a:cubicBezTo>
                <a:cubicBezTo>
                  <a:pt x="41660" y="63309"/>
                  <a:pt x="41637" y="63263"/>
                  <a:pt x="41569" y="63263"/>
                </a:cubicBezTo>
                <a:cubicBezTo>
                  <a:pt x="41455" y="63309"/>
                  <a:pt x="41546" y="63445"/>
                  <a:pt x="41273" y="63422"/>
                </a:cubicBezTo>
                <a:cubicBezTo>
                  <a:pt x="40568" y="63491"/>
                  <a:pt x="40363" y="63286"/>
                  <a:pt x="39863" y="63241"/>
                </a:cubicBezTo>
                <a:cubicBezTo>
                  <a:pt x="39818" y="63354"/>
                  <a:pt x="39386" y="63422"/>
                  <a:pt x="39681" y="63582"/>
                </a:cubicBezTo>
                <a:cubicBezTo>
                  <a:pt x="39545" y="63559"/>
                  <a:pt x="39181" y="63650"/>
                  <a:pt x="39181" y="63536"/>
                </a:cubicBezTo>
                <a:cubicBezTo>
                  <a:pt x="39363" y="63468"/>
                  <a:pt x="39772" y="63241"/>
                  <a:pt x="39363" y="63195"/>
                </a:cubicBezTo>
                <a:cubicBezTo>
                  <a:pt x="39340" y="63513"/>
                  <a:pt x="38590" y="63286"/>
                  <a:pt x="38294" y="63513"/>
                </a:cubicBezTo>
                <a:cubicBezTo>
                  <a:pt x="38522" y="63513"/>
                  <a:pt x="38612" y="63559"/>
                  <a:pt x="38590" y="63650"/>
                </a:cubicBezTo>
                <a:cubicBezTo>
                  <a:pt x="38203" y="63673"/>
                  <a:pt x="38044" y="63582"/>
                  <a:pt x="37612" y="63627"/>
                </a:cubicBezTo>
                <a:cubicBezTo>
                  <a:pt x="37430" y="63650"/>
                  <a:pt x="37430" y="63764"/>
                  <a:pt x="37112" y="63718"/>
                </a:cubicBezTo>
                <a:cubicBezTo>
                  <a:pt x="37043" y="63491"/>
                  <a:pt x="36657" y="63422"/>
                  <a:pt x="36316" y="63332"/>
                </a:cubicBezTo>
                <a:cubicBezTo>
                  <a:pt x="36407" y="63309"/>
                  <a:pt x="36429" y="63286"/>
                  <a:pt x="36429" y="63241"/>
                </a:cubicBezTo>
                <a:cubicBezTo>
                  <a:pt x="35997" y="63286"/>
                  <a:pt x="36202" y="63059"/>
                  <a:pt x="35838" y="63081"/>
                </a:cubicBezTo>
                <a:cubicBezTo>
                  <a:pt x="35725" y="63241"/>
                  <a:pt x="35997" y="63195"/>
                  <a:pt x="36043" y="63286"/>
                </a:cubicBezTo>
                <a:cubicBezTo>
                  <a:pt x="35383" y="63172"/>
                  <a:pt x="34724" y="63354"/>
                  <a:pt x="34383" y="63081"/>
                </a:cubicBezTo>
                <a:cubicBezTo>
                  <a:pt x="34565" y="63013"/>
                  <a:pt x="34747" y="63081"/>
                  <a:pt x="34951" y="63104"/>
                </a:cubicBezTo>
                <a:cubicBezTo>
                  <a:pt x="35111" y="63013"/>
                  <a:pt x="35111" y="62877"/>
                  <a:pt x="35338" y="62831"/>
                </a:cubicBezTo>
                <a:cubicBezTo>
                  <a:pt x="35474" y="62968"/>
                  <a:pt x="35065" y="63036"/>
                  <a:pt x="35361" y="63081"/>
                </a:cubicBezTo>
                <a:cubicBezTo>
                  <a:pt x="35838" y="63104"/>
                  <a:pt x="36066" y="62990"/>
                  <a:pt x="36407" y="62945"/>
                </a:cubicBezTo>
                <a:cubicBezTo>
                  <a:pt x="36316" y="62695"/>
                  <a:pt x="35588" y="63013"/>
                  <a:pt x="35543" y="62786"/>
                </a:cubicBezTo>
                <a:cubicBezTo>
                  <a:pt x="36270" y="62831"/>
                  <a:pt x="35520" y="62627"/>
                  <a:pt x="35838" y="62513"/>
                </a:cubicBezTo>
                <a:cubicBezTo>
                  <a:pt x="35838" y="62558"/>
                  <a:pt x="35997" y="62581"/>
                  <a:pt x="36020" y="62513"/>
                </a:cubicBezTo>
                <a:cubicBezTo>
                  <a:pt x="35952" y="62285"/>
                  <a:pt x="35588" y="62558"/>
                  <a:pt x="35543" y="62467"/>
                </a:cubicBezTo>
                <a:cubicBezTo>
                  <a:pt x="35793" y="62354"/>
                  <a:pt x="35884" y="62308"/>
                  <a:pt x="36316" y="62376"/>
                </a:cubicBezTo>
                <a:cubicBezTo>
                  <a:pt x="36361" y="62240"/>
                  <a:pt x="36839" y="62285"/>
                  <a:pt x="36884" y="62149"/>
                </a:cubicBezTo>
                <a:cubicBezTo>
                  <a:pt x="36702" y="62126"/>
                  <a:pt x="36475" y="62126"/>
                  <a:pt x="36407" y="62035"/>
                </a:cubicBezTo>
                <a:cubicBezTo>
                  <a:pt x="36702" y="61990"/>
                  <a:pt x="36975" y="62172"/>
                  <a:pt x="37066" y="62058"/>
                </a:cubicBezTo>
                <a:cubicBezTo>
                  <a:pt x="37157" y="61876"/>
                  <a:pt x="36657" y="61967"/>
                  <a:pt x="36589" y="62013"/>
                </a:cubicBezTo>
                <a:cubicBezTo>
                  <a:pt x="36657" y="61853"/>
                  <a:pt x="36429" y="61831"/>
                  <a:pt x="36202" y="61808"/>
                </a:cubicBezTo>
                <a:cubicBezTo>
                  <a:pt x="36111" y="61876"/>
                  <a:pt x="35884" y="61899"/>
                  <a:pt x="35838" y="61990"/>
                </a:cubicBezTo>
                <a:cubicBezTo>
                  <a:pt x="36043" y="61990"/>
                  <a:pt x="36179" y="62013"/>
                  <a:pt x="36202" y="62081"/>
                </a:cubicBezTo>
                <a:cubicBezTo>
                  <a:pt x="35929" y="62104"/>
                  <a:pt x="35906" y="61967"/>
                  <a:pt x="35634" y="61990"/>
                </a:cubicBezTo>
                <a:cubicBezTo>
                  <a:pt x="35634" y="62035"/>
                  <a:pt x="35611" y="62104"/>
                  <a:pt x="35452" y="62081"/>
                </a:cubicBezTo>
                <a:cubicBezTo>
                  <a:pt x="35247" y="61922"/>
                  <a:pt x="35088" y="62058"/>
                  <a:pt x="34860" y="62013"/>
                </a:cubicBezTo>
                <a:cubicBezTo>
                  <a:pt x="34815" y="62013"/>
                  <a:pt x="34792" y="61922"/>
                  <a:pt x="34678" y="61922"/>
                </a:cubicBezTo>
                <a:cubicBezTo>
                  <a:pt x="34678" y="61922"/>
                  <a:pt x="34519" y="61990"/>
                  <a:pt x="34383" y="61990"/>
                </a:cubicBezTo>
                <a:cubicBezTo>
                  <a:pt x="34178" y="62013"/>
                  <a:pt x="33883" y="61990"/>
                  <a:pt x="33632" y="61967"/>
                </a:cubicBezTo>
                <a:cubicBezTo>
                  <a:pt x="33314" y="61944"/>
                  <a:pt x="32814" y="61899"/>
                  <a:pt x="32677" y="61785"/>
                </a:cubicBezTo>
                <a:cubicBezTo>
                  <a:pt x="32837" y="61785"/>
                  <a:pt x="33155" y="61853"/>
                  <a:pt x="33064" y="61694"/>
                </a:cubicBezTo>
                <a:cubicBezTo>
                  <a:pt x="32837" y="61672"/>
                  <a:pt x="32837" y="61785"/>
                  <a:pt x="32586" y="61717"/>
                </a:cubicBezTo>
                <a:cubicBezTo>
                  <a:pt x="32291" y="61626"/>
                  <a:pt x="32564" y="61512"/>
                  <a:pt x="32404" y="61421"/>
                </a:cubicBezTo>
                <a:cubicBezTo>
                  <a:pt x="32450" y="61626"/>
                  <a:pt x="31927" y="61490"/>
                  <a:pt x="31813" y="61581"/>
                </a:cubicBezTo>
                <a:cubicBezTo>
                  <a:pt x="31518" y="61581"/>
                  <a:pt x="31267" y="61308"/>
                  <a:pt x="30972" y="61444"/>
                </a:cubicBezTo>
                <a:cubicBezTo>
                  <a:pt x="31267" y="61421"/>
                  <a:pt x="31154" y="61581"/>
                  <a:pt x="31336" y="61603"/>
                </a:cubicBezTo>
                <a:cubicBezTo>
                  <a:pt x="31722" y="61672"/>
                  <a:pt x="31904" y="61694"/>
                  <a:pt x="32291" y="61672"/>
                </a:cubicBezTo>
                <a:cubicBezTo>
                  <a:pt x="32336" y="61762"/>
                  <a:pt x="32655" y="61717"/>
                  <a:pt x="32564" y="61876"/>
                </a:cubicBezTo>
                <a:cubicBezTo>
                  <a:pt x="31859" y="61717"/>
                  <a:pt x="30767" y="61808"/>
                  <a:pt x="30290" y="61649"/>
                </a:cubicBezTo>
                <a:cubicBezTo>
                  <a:pt x="30267" y="61694"/>
                  <a:pt x="30085" y="61672"/>
                  <a:pt x="29994" y="61717"/>
                </a:cubicBezTo>
                <a:cubicBezTo>
                  <a:pt x="29926" y="61626"/>
                  <a:pt x="29630" y="61649"/>
                  <a:pt x="29426" y="61626"/>
                </a:cubicBezTo>
                <a:cubicBezTo>
                  <a:pt x="29266" y="61626"/>
                  <a:pt x="28971" y="61535"/>
                  <a:pt x="28857" y="61535"/>
                </a:cubicBezTo>
                <a:cubicBezTo>
                  <a:pt x="28812" y="61558"/>
                  <a:pt x="28766" y="61626"/>
                  <a:pt x="28675" y="61626"/>
                </a:cubicBezTo>
                <a:cubicBezTo>
                  <a:pt x="28016" y="61581"/>
                  <a:pt x="27311" y="61444"/>
                  <a:pt x="26538" y="61285"/>
                </a:cubicBezTo>
                <a:cubicBezTo>
                  <a:pt x="26492" y="61194"/>
                  <a:pt x="26674" y="61058"/>
                  <a:pt x="26469" y="61035"/>
                </a:cubicBezTo>
                <a:cubicBezTo>
                  <a:pt x="26310" y="61035"/>
                  <a:pt x="26310" y="61148"/>
                  <a:pt x="26060" y="61080"/>
                </a:cubicBezTo>
                <a:cubicBezTo>
                  <a:pt x="25992" y="60989"/>
                  <a:pt x="26378" y="60989"/>
                  <a:pt x="26106" y="60898"/>
                </a:cubicBezTo>
                <a:cubicBezTo>
                  <a:pt x="26083" y="60967"/>
                  <a:pt x="26037" y="61012"/>
                  <a:pt x="25878" y="60944"/>
                </a:cubicBezTo>
                <a:cubicBezTo>
                  <a:pt x="25423" y="60739"/>
                  <a:pt x="25082" y="60739"/>
                  <a:pt x="24650" y="60580"/>
                </a:cubicBezTo>
                <a:cubicBezTo>
                  <a:pt x="24627" y="60580"/>
                  <a:pt x="24605" y="60512"/>
                  <a:pt x="24491" y="60466"/>
                </a:cubicBezTo>
                <a:cubicBezTo>
                  <a:pt x="24423" y="60444"/>
                  <a:pt x="24309" y="60444"/>
                  <a:pt x="24286" y="60421"/>
                </a:cubicBezTo>
                <a:cubicBezTo>
                  <a:pt x="24241" y="60398"/>
                  <a:pt x="24286" y="60239"/>
                  <a:pt x="24036" y="60216"/>
                </a:cubicBezTo>
                <a:cubicBezTo>
                  <a:pt x="23900" y="60148"/>
                  <a:pt x="23922" y="60284"/>
                  <a:pt x="23741" y="60171"/>
                </a:cubicBezTo>
                <a:cubicBezTo>
                  <a:pt x="23377" y="60011"/>
                  <a:pt x="23672" y="59921"/>
                  <a:pt x="23377" y="59784"/>
                </a:cubicBezTo>
                <a:cubicBezTo>
                  <a:pt x="23195" y="59875"/>
                  <a:pt x="22763" y="59579"/>
                  <a:pt x="22513" y="59488"/>
                </a:cubicBezTo>
                <a:cubicBezTo>
                  <a:pt x="22854" y="59739"/>
                  <a:pt x="23309" y="60034"/>
                  <a:pt x="23786" y="60284"/>
                </a:cubicBezTo>
                <a:cubicBezTo>
                  <a:pt x="24286" y="60557"/>
                  <a:pt x="24787" y="60739"/>
                  <a:pt x="25196" y="60876"/>
                </a:cubicBezTo>
                <a:cubicBezTo>
                  <a:pt x="25355" y="60921"/>
                  <a:pt x="25605" y="60807"/>
                  <a:pt x="25560" y="61012"/>
                </a:cubicBezTo>
                <a:cubicBezTo>
                  <a:pt x="25059" y="60944"/>
                  <a:pt x="24286" y="60694"/>
                  <a:pt x="23604" y="60307"/>
                </a:cubicBezTo>
                <a:cubicBezTo>
                  <a:pt x="22899" y="59921"/>
                  <a:pt x="22262" y="59420"/>
                  <a:pt x="21830" y="59056"/>
                </a:cubicBezTo>
                <a:cubicBezTo>
                  <a:pt x="21944" y="58874"/>
                  <a:pt x="22353" y="59307"/>
                  <a:pt x="22444" y="59079"/>
                </a:cubicBezTo>
                <a:cubicBezTo>
                  <a:pt x="22649" y="59238"/>
                  <a:pt x="22899" y="59398"/>
                  <a:pt x="22967" y="59511"/>
                </a:cubicBezTo>
                <a:cubicBezTo>
                  <a:pt x="23058" y="59511"/>
                  <a:pt x="23127" y="59488"/>
                  <a:pt x="23172" y="59375"/>
                </a:cubicBezTo>
                <a:cubicBezTo>
                  <a:pt x="22831" y="59170"/>
                  <a:pt x="22740" y="59011"/>
                  <a:pt x="22513" y="58829"/>
                </a:cubicBezTo>
                <a:cubicBezTo>
                  <a:pt x="22604" y="58806"/>
                  <a:pt x="22490" y="58533"/>
                  <a:pt x="22422" y="58624"/>
                </a:cubicBezTo>
                <a:cubicBezTo>
                  <a:pt x="22240" y="58670"/>
                  <a:pt x="22626" y="58852"/>
                  <a:pt x="22444" y="58897"/>
                </a:cubicBezTo>
                <a:cubicBezTo>
                  <a:pt x="22103" y="58715"/>
                  <a:pt x="22172" y="58784"/>
                  <a:pt x="21921" y="58465"/>
                </a:cubicBezTo>
                <a:cubicBezTo>
                  <a:pt x="21762" y="58420"/>
                  <a:pt x="21580" y="58306"/>
                  <a:pt x="21489" y="58397"/>
                </a:cubicBezTo>
                <a:cubicBezTo>
                  <a:pt x="21603" y="58511"/>
                  <a:pt x="21739" y="58624"/>
                  <a:pt x="21648" y="58670"/>
                </a:cubicBezTo>
                <a:cubicBezTo>
                  <a:pt x="21489" y="58488"/>
                  <a:pt x="21444" y="58579"/>
                  <a:pt x="21262" y="58374"/>
                </a:cubicBezTo>
                <a:cubicBezTo>
                  <a:pt x="21376" y="58283"/>
                  <a:pt x="21239" y="58033"/>
                  <a:pt x="20853" y="57669"/>
                </a:cubicBezTo>
                <a:cubicBezTo>
                  <a:pt x="21080" y="57669"/>
                  <a:pt x="20921" y="57442"/>
                  <a:pt x="20762" y="57192"/>
                </a:cubicBezTo>
                <a:cubicBezTo>
                  <a:pt x="20489" y="56942"/>
                  <a:pt x="20421" y="57146"/>
                  <a:pt x="20148" y="56896"/>
                </a:cubicBezTo>
                <a:cubicBezTo>
                  <a:pt x="19761" y="56623"/>
                  <a:pt x="19875" y="56487"/>
                  <a:pt x="19579" y="56237"/>
                </a:cubicBezTo>
                <a:cubicBezTo>
                  <a:pt x="19602" y="56464"/>
                  <a:pt x="19397" y="56350"/>
                  <a:pt x="19193" y="56259"/>
                </a:cubicBezTo>
                <a:cubicBezTo>
                  <a:pt x="19238" y="56191"/>
                  <a:pt x="19011" y="56055"/>
                  <a:pt x="19033" y="55987"/>
                </a:cubicBezTo>
                <a:cubicBezTo>
                  <a:pt x="19147" y="56100"/>
                  <a:pt x="19284" y="56123"/>
                  <a:pt x="19170" y="55987"/>
                </a:cubicBezTo>
                <a:cubicBezTo>
                  <a:pt x="18897" y="55896"/>
                  <a:pt x="18942" y="55850"/>
                  <a:pt x="18942" y="56100"/>
                </a:cubicBezTo>
                <a:cubicBezTo>
                  <a:pt x="18579" y="55873"/>
                  <a:pt x="18988" y="55873"/>
                  <a:pt x="18692" y="55668"/>
                </a:cubicBezTo>
                <a:cubicBezTo>
                  <a:pt x="18579" y="55577"/>
                  <a:pt x="18556" y="55691"/>
                  <a:pt x="18510" y="55736"/>
                </a:cubicBezTo>
                <a:cubicBezTo>
                  <a:pt x="18306" y="55532"/>
                  <a:pt x="17919" y="55282"/>
                  <a:pt x="18010" y="55145"/>
                </a:cubicBezTo>
                <a:cubicBezTo>
                  <a:pt x="18124" y="55259"/>
                  <a:pt x="18192" y="55259"/>
                  <a:pt x="18237" y="55168"/>
                </a:cubicBezTo>
                <a:cubicBezTo>
                  <a:pt x="18124" y="55191"/>
                  <a:pt x="17874" y="54804"/>
                  <a:pt x="17760" y="54850"/>
                </a:cubicBezTo>
                <a:cubicBezTo>
                  <a:pt x="17965" y="55077"/>
                  <a:pt x="17783" y="55191"/>
                  <a:pt x="17919" y="55395"/>
                </a:cubicBezTo>
                <a:cubicBezTo>
                  <a:pt x="17237" y="54850"/>
                  <a:pt x="16782" y="54327"/>
                  <a:pt x="15873" y="53531"/>
                </a:cubicBezTo>
                <a:cubicBezTo>
                  <a:pt x="15759" y="53258"/>
                  <a:pt x="15736" y="53008"/>
                  <a:pt x="15281" y="52644"/>
                </a:cubicBezTo>
                <a:cubicBezTo>
                  <a:pt x="15259" y="52735"/>
                  <a:pt x="15031" y="52757"/>
                  <a:pt x="15190" y="52894"/>
                </a:cubicBezTo>
                <a:cubicBezTo>
                  <a:pt x="15372" y="53076"/>
                  <a:pt x="15577" y="52985"/>
                  <a:pt x="15531" y="53212"/>
                </a:cubicBezTo>
                <a:cubicBezTo>
                  <a:pt x="15350" y="53144"/>
                  <a:pt x="15054" y="52848"/>
                  <a:pt x="14963" y="53008"/>
                </a:cubicBezTo>
                <a:cubicBezTo>
                  <a:pt x="15213" y="53190"/>
                  <a:pt x="15486" y="53485"/>
                  <a:pt x="15668" y="53485"/>
                </a:cubicBezTo>
                <a:cubicBezTo>
                  <a:pt x="15895" y="53803"/>
                  <a:pt x="16532" y="54554"/>
                  <a:pt x="16828" y="54622"/>
                </a:cubicBezTo>
                <a:cubicBezTo>
                  <a:pt x="16987" y="55031"/>
                  <a:pt x="17373" y="55168"/>
                  <a:pt x="17760" y="55577"/>
                </a:cubicBezTo>
                <a:cubicBezTo>
                  <a:pt x="17760" y="55600"/>
                  <a:pt x="17692" y="55645"/>
                  <a:pt x="17760" y="55691"/>
                </a:cubicBezTo>
                <a:cubicBezTo>
                  <a:pt x="18010" y="55805"/>
                  <a:pt x="18397" y="56259"/>
                  <a:pt x="18692" y="56510"/>
                </a:cubicBezTo>
                <a:cubicBezTo>
                  <a:pt x="18806" y="56714"/>
                  <a:pt x="18533" y="56510"/>
                  <a:pt x="18670" y="56691"/>
                </a:cubicBezTo>
                <a:cubicBezTo>
                  <a:pt x="19124" y="56782"/>
                  <a:pt x="19784" y="57624"/>
                  <a:pt x="20102" y="57942"/>
                </a:cubicBezTo>
                <a:cubicBezTo>
                  <a:pt x="19943" y="57897"/>
                  <a:pt x="19852" y="58010"/>
                  <a:pt x="19625" y="57760"/>
                </a:cubicBezTo>
                <a:cubicBezTo>
                  <a:pt x="19556" y="57624"/>
                  <a:pt x="19534" y="57510"/>
                  <a:pt x="19465" y="57374"/>
                </a:cubicBezTo>
                <a:cubicBezTo>
                  <a:pt x="19352" y="57442"/>
                  <a:pt x="19534" y="57624"/>
                  <a:pt x="19420" y="57715"/>
                </a:cubicBezTo>
                <a:cubicBezTo>
                  <a:pt x="19284" y="57533"/>
                  <a:pt x="18920" y="57055"/>
                  <a:pt x="18806" y="57260"/>
                </a:cubicBezTo>
                <a:cubicBezTo>
                  <a:pt x="18920" y="57396"/>
                  <a:pt x="18988" y="57351"/>
                  <a:pt x="19102" y="57487"/>
                </a:cubicBezTo>
                <a:cubicBezTo>
                  <a:pt x="19147" y="57601"/>
                  <a:pt x="19056" y="57669"/>
                  <a:pt x="19102" y="57783"/>
                </a:cubicBezTo>
                <a:cubicBezTo>
                  <a:pt x="18851" y="57669"/>
                  <a:pt x="18761" y="57260"/>
                  <a:pt x="18624" y="57033"/>
                </a:cubicBezTo>
                <a:cubicBezTo>
                  <a:pt x="18533" y="57055"/>
                  <a:pt x="18306" y="56714"/>
                  <a:pt x="18215" y="56782"/>
                </a:cubicBezTo>
                <a:cubicBezTo>
                  <a:pt x="18010" y="56646"/>
                  <a:pt x="18078" y="56350"/>
                  <a:pt x="17828" y="56350"/>
                </a:cubicBezTo>
                <a:cubicBezTo>
                  <a:pt x="18033" y="56510"/>
                  <a:pt x="18124" y="56646"/>
                  <a:pt x="18010" y="56714"/>
                </a:cubicBezTo>
                <a:cubicBezTo>
                  <a:pt x="17624" y="56441"/>
                  <a:pt x="17624" y="56055"/>
                  <a:pt x="17373" y="55987"/>
                </a:cubicBezTo>
                <a:cubicBezTo>
                  <a:pt x="17328" y="56100"/>
                  <a:pt x="17646" y="56305"/>
                  <a:pt x="17646" y="56419"/>
                </a:cubicBezTo>
                <a:cubicBezTo>
                  <a:pt x="17328" y="56328"/>
                  <a:pt x="17464" y="56146"/>
                  <a:pt x="17191" y="55941"/>
                </a:cubicBezTo>
                <a:cubicBezTo>
                  <a:pt x="17010" y="56009"/>
                  <a:pt x="17123" y="56146"/>
                  <a:pt x="17123" y="56282"/>
                </a:cubicBezTo>
                <a:cubicBezTo>
                  <a:pt x="16668" y="55918"/>
                  <a:pt x="16919" y="55759"/>
                  <a:pt x="16600" y="55441"/>
                </a:cubicBezTo>
                <a:cubicBezTo>
                  <a:pt x="16464" y="55532"/>
                  <a:pt x="16759" y="55759"/>
                  <a:pt x="16509" y="55691"/>
                </a:cubicBezTo>
                <a:cubicBezTo>
                  <a:pt x="15645" y="54827"/>
                  <a:pt x="14804" y="54281"/>
                  <a:pt x="14394" y="53644"/>
                </a:cubicBezTo>
                <a:cubicBezTo>
                  <a:pt x="14235" y="53576"/>
                  <a:pt x="14122" y="53576"/>
                  <a:pt x="13940" y="53417"/>
                </a:cubicBezTo>
                <a:cubicBezTo>
                  <a:pt x="13849" y="53326"/>
                  <a:pt x="13871" y="53258"/>
                  <a:pt x="13803" y="53144"/>
                </a:cubicBezTo>
                <a:cubicBezTo>
                  <a:pt x="13576" y="53144"/>
                  <a:pt x="13394" y="52826"/>
                  <a:pt x="13144" y="52598"/>
                </a:cubicBezTo>
                <a:cubicBezTo>
                  <a:pt x="12598" y="52143"/>
                  <a:pt x="11939" y="51666"/>
                  <a:pt x="11325" y="51075"/>
                </a:cubicBezTo>
                <a:cubicBezTo>
                  <a:pt x="10893" y="50688"/>
                  <a:pt x="10551" y="50302"/>
                  <a:pt x="10210" y="50051"/>
                </a:cubicBezTo>
                <a:cubicBezTo>
                  <a:pt x="10256" y="49983"/>
                  <a:pt x="10324" y="49938"/>
                  <a:pt x="10165" y="49801"/>
                </a:cubicBezTo>
                <a:cubicBezTo>
                  <a:pt x="10119" y="49869"/>
                  <a:pt x="10051" y="49892"/>
                  <a:pt x="9960" y="49892"/>
                </a:cubicBezTo>
                <a:cubicBezTo>
                  <a:pt x="9323" y="49233"/>
                  <a:pt x="8823" y="48960"/>
                  <a:pt x="8619" y="48551"/>
                </a:cubicBezTo>
                <a:cubicBezTo>
                  <a:pt x="8528" y="48664"/>
                  <a:pt x="8323" y="48505"/>
                  <a:pt x="8141" y="48369"/>
                </a:cubicBezTo>
                <a:cubicBezTo>
                  <a:pt x="7982" y="48073"/>
                  <a:pt x="7777" y="47755"/>
                  <a:pt x="7868" y="47527"/>
                </a:cubicBezTo>
                <a:cubicBezTo>
                  <a:pt x="7550" y="47300"/>
                  <a:pt x="7277" y="47163"/>
                  <a:pt x="6981" y="46959"/>
                </a:cubicBezTo>
                <a:cubicBezTo>
                  <a:pt x="7004" y="47118"/>
                  <a:pt x="7482" y="47482"/>
                  <a:pt x="7254" y="47345"/>
                </a:cubicBezTo>
                <a:cubicBezTo>
                  <a:pt x="7186" y="47300"/>
                  <a:pt x="7140" y="47163"/>
                  <a:pt x="6868" y="47050"/>
                </a:cubicBezTo>
                <a:cubicBezTo>
                  <a:pt x="6617" y="46982"/>
                  <a:pt x="6958" y="47186"/>
                  <a:pt x="6822" y="47254"/>
                </a:cubicBezTo>
                <a:cubicBezTo>
                  <a:pt x="6526" y="46936"/>
                  <a:pt x="6231" y="46686"/>
                  <a:pt x="6094" y="46504"/>
                </a:cubicBezTo>
                <a:cubicBezTo>
                  <a:pt x="6117" y="46549"/>
                  <a:pt x="6185" y="46549"/>
                  <a:pt x="6117" y="46481"/>
                </a:cubicBezTo>
                <a:cubicBezTo>
                  <a:pt x="5503" y="45822"/>
                  <a:pt x="4639" y="45003"/>
                  <a:pt x="3775" y="44071"/>
                </a:cubicBezTo>
                <a:cubicBezTo>
                  <a:pt x="2934" y="43138"/>
                  <a:pt x="2092" y="42070"/>
                  <a:pt x="1569" y="41024"/>
                </a:cubicBezTo>
                <a:cubicBezTo>
                  <a:pt x="1660" y="41206"/>
                  <a:pt x="1615" y="41001"/>
                  <a:pt x="1501" y="40796"/>
                </a:cubicBezTo>
                <a:cubicBezTo>
                  <a:pt x="1774" y="40864"/>
                  <a:pt x="1546" y="40205"/>
                  <a:pt x="1364" y="40182"/>
                </a:cubicBezTo>
                <a:cubicBezTo>
                  <a:pt x="1455" y="40501"/>
                  <a:pt x="1524" y="40933"/>
                  <a:pt x="1319" y="40751"/>
                </a:cubicBezTo>
                <a:cubicBezTo>
                  <a:pt x="932" y="40069"/>
                  <a:pt x="1433" y="40592"/>
                  <a:pt x="1228" y="40114"/>
                </a:cubicBezTo>
                <a:cubicBezTo>
                  <a:pt x="1046" y="39818"/>
                  <a:pt x="1183" y="40341"/>
                  <a:pt x="1001" y="40091"/>
                </a:cubicBezTo>
                <a:cubicBezTo>
                  <a:pt x="478" y="38795"/>
                  <a:pt x="341" y="37658"/>
                  <a:pt x="364" y="36544"/>
                </a:cubicBezTo>
                <a:cubicBezTo>
                  <a:pt x="296" y="36498"/>
                  <a:pt x="296" y="36385"/>
                  <a:pt x="227" y="36544"/>
                </a:cubicBezTo>
                <a:cubicBezTo>
                  <a:pt x="182" y="35839"/>
                  <a:pt x="387" y="35498"/>
                  <a:pt x="341" y="35020"/>
                </a:cubicBezTo>
                <a:cubicBezTo>
                  <a:pt x="455" y="35066"/>
                  <a:pt x="523" y="34884"/>
                  <a:pt x="569" y="34588"/>
                </a:cubicBezTo>
                <a:cubicBezTo>
                  <a:pt x="432" y="34566"/>
                  <a:pt x="364" y="34770"/>
                  <a:pt x="273" y="34907"/>
                </a:cubicBezTo>
                <a:cubicBezTo>
                  <a:pt x="137" y="35475"/>
                  <a:pt x="159" y="36498"/>
                  <a:pt x="91" y="36953"/>
                </a:cubicBezTo>
                <a:cubicBezTo>
                  <a:pt x="0" y="36271"/>
                  <a:pt x="205" y="35111"/>
                  <a:pt x="250" y="34406"/>
                </a:cubicBezTo>
                <a:cubicBezTo>
                  <a:pt x="409" y="34588"/>
                  <a:pt x="455" y="34156"/>
                  <a:pt x="523" y="33883"/>
                </a:cubicBezTo>
                <a:cubicBezTo>
                  <a:pt x="637" y="33656"/>
                  <a:pt x="614" y="34111"/>
                  <a:pt x="705" y="33701"/>
                </a:cubicBezTo>
                <a:cubicBezTo>
                  <a:pt x="705" y="33542"/>
                  <a:pt x="614" y="33724"/>
                  <a:pt x="614" y="33474"/>
                </a:cubicBezTo>
                <a:lnTo>
                  <a:pt x="819" y="32769"/>
                </a:lnTo>
                <a:cubicBezTo>
                  <a:pt x="841" y="32655"/>
                  <a:pt x="910" y="32701"/>
                  <a:pt x="955" y="32610"/>
                </a:cubicBezTo>
                <a:cubicBezTo>
                  <a:pt x="932" y="32360"/>
                  <a:pt x="932" y="32087"/>
                  <a:pt x="1069" y="31655"/>
                </a:cubicBezTo>
                <a:lnTo>
                  <a:pt x="978" y="31632"/>
                </a:lnTo>
                <a:cubicBezTo>
                  <a:pt x="1069" y="31291"/>
                  <a:pt x="1251" y="31496"/>
                  <a:pt x="1319" y="31132"/>
                </a:cubicBezTo>
                <a:cubicBezTo>
                  <a:pt x="1228" y="31018"/>
                  <a:pt x="1296" y="30722"/>
                  <a:pt x="1296" y="30541"/>
                </a:cubicBezTo>
                <a:cubicBezTo>
                  <a:pt x="1160" y="30745"/>
                  <a:pt x="1092" y="31109"/>
                  <a:pt x="978" y="31427"/>
                </a:cubicBezTo>
                <a:cubicBezTo>
                  <a:pt x="864" y="31791"/>
                  <a:pt x="819" y="32314"/>
                  <a:pt x="637" y="32337"/>
                </a:cubicBezTo>
                <a:cubicBezTo>
                  <a:pt x="978" y="31359"/>
                  <a:pt x="1228" y="29881"/>
                  <a:pt x="1660" y="28858"/>
                </a:cubicBezTo>
                <a:cubicBezTo>
                  <a:pt x="1842" y="29108"/>
                  <a:pt x="1887" y="28539"/>
                  <a:pt x="2024" y="28448"/>
                </a:cubicBezTo>
                <a:cubicBezTo>
                  <a:pt x="1978" y="28858"/>
                  <a:pt x="2160" y="28312"/>
                  <a:pt x="2274" y="28608"/>
                </a:cubicBezTo>
                <a:cubicBezTo>
                  <a:pt x="2320" y="28335"/>
                  <a:pt x="2433" y="28471"/>
                  <a:pt x="2479" y="28176"/>
                </a:cubicBezTo>
                <a:cubicBezTo>
                  <a:pt x="2456" y="27766"/>
                  <a:pt x="2365" y="27630"/>
                  <a:pt x="2251" y="27448"/>
                </a:cubicBezTo>
                <a:cubicBezTo>
                  <a:pt x="2456" y="26834"/>
                  <a:pt x="2456" y="26152"/>
                  <a:pt x="2729" y="25697"/>
                </a:cubicBezTo>
                <a:cubicBezTo>
                  <a:pt x="2683" y="25765"/>
                  <a:pt x="2706" y="25993"/>
                  <a:pt x="2706" y="25993"/>
                </a:cubicBezTo>
                <a:cubicBezTo>
                  <a:pt x="2774" y="25856"/>
                  <a:pt x="2865" y="25151"/>
                  <a:pt x="3070" y="25197"/>
                </a:cubicBezTo>
                <a:cubicBezTo>
                  <a:pt x="3024" y="25060"/>
                  <a:pt x="2934" y="24947"/>
                  <a:pt x="3024" y="24696"/>
                </a:cubicBezTo>
                <a:cubicBezTo>
                  <a:pt x="3093" y="24605"/>
                  <a:pt x="3161" y="24401"/>
                  <a:pt x="3252" y="24355"/>
                </a:cubicBezTo>
                <a:lnTo>
                  <a:pt x="3115" y="24333"/>
                </a:lnTo>
                <a:cubicBezTo>
                  <a:pt x="3184" y="23991"/>
                  <a:pt x="3343" y="24082"/>
                  <a:pt x="3411" y="23810"/>
                </a:cubicBezTo>
                <a:cubicBezTo>
                  <a:pt x="3115" y="23946"/>
                  <a:pt x="3479" y="23196"/>
                  <a:pt x="3502" y="23150"/>
                </a:cubicBezTo>
                <a:cubicBezTo>
                  <a:pt x="3479" y="23241"/>
                  <a:pt x="3502" y="23287"/>
                  <a:pt x="3548" y="23355"/>
                </a:cubicBezTo>
                <a:cubicBezTo>
                  <a:pt x="3616" y="22854"/>
                  <a:pt x="3638" y="23355"/>
                  <a:pt x="3752" y="23105"/>
                </a:cubicBezTo>
                <a:cubicBezTo>
                  <a:pt x="3525" y="23014"/>
                  <a:pt x="3843" y="22832"/>
                  <a:pt x="3889" y="22650"/>
                </a:cubicBezTo>
                <a:cubicBezTo>
                  <a:pt x="3775" y="22468"/>
                  <a:pt x="3775" y="22195"/>
                  <a:pt x="3957" y="21695"/>
                </a:cubicBezTo>
                <a:cubicBezTo>
                  <a:pt x="4093" y="21854"/>
                  <a:pt x="4139" y="21467"/>
                  <a:pt x="4230" y="21376"/>
                </a:cubicBezTo>
                <a:cubicBezTo>
                  <a:pt x="4161" y="21331"/>
                  <a:pt x="4093" y="21354"/>
                  <a:pt x="4025" y="21422"/>
                </a:cubicBezTo>
                <a:lnTo>
                  <a:pt x="4252" y="20603"/>
                </a:lnTo>
                <a:cubicBezTo>
                  <a:pt x="4366" y="20535"/>
                  <a:pt x="4480" y="20853"/>
                  <a:pt x="4571" y="20535"/>
                </a:cubicBezTo>
                <a:cubicBezTo>
                  <a:pt x="4730" y="20262"/>
                  <a:pt x="4616" y="20353"/>
                  <a:pt x="4730" y="19944"/>
                </a:cubicBezTo>
                <a:cubicBezTo>
                  <a:pt x="4684" y="19716"/>
                  <a:pt x="4412" y="20330"/>
                  <a:pt x="4616" y="19716"/>
                </a:cubicBezTo>
                <a:cubicBezTo>
                  <a:pt x="4844" y="18852"/>
                  <a:pt x="4753" y="19807"/>
                  <a:pt x="4866" y="19512"/>
                </a:cubicBezTo>
                <a:lnTo>
                  <a:pt x="4980" y="19080"/>
                </a:lnTo>
                <a:cubicBezTo>
                  <a:pt x="4866" y="18989"/>
                  <a:pt x="4821" y="19262"/>
                  <a:pt x="4821" y="18966"/>
                </a:cubicBezTo>
                <a:lnTo>
                  <a:pt x="5117" y="17920"/>
                </a:lnTo>
                <a:cubicBezTo>
                  <a:pt x="5185" y="17943"/>
                  <a:pt x="5253" y="18056"/>
                  <a:pt x="5321" y="17715"/>
                </a:cubicBezTo>
                <a:cubicBezTo>
                  <a:pt x="5435" y="17192"/>
                  <a:pt x="5048" y="17988"/>
                  <a:pt x="5276" y="17306"/>
                </a:cubicBezTo>
                <a:cubicBezTo>
                  <a:pt x="5298" y="17329"/>
                  <a:pt x="5367" y="17329"/>
                  <a:pt x="5458" y="17260"/>
                </a:cubicBezTo>
                <a:cubicBezTo>
                  <a:pt x="5503" y="17215"/>
                  <a:pt x="5526" y="17147"/>
                  <a:pt x="5571" y="17056"/>
                </a:cubicBezTo>
                <a:cubicBezTo>
                  <a:pt x="5549" y="16942"/>
                  <a:pt x="5685" y="16942"/>
                  <a:pt x="5776" y="16874"/>
                </a:cubicBezTo>
                <a:cubicBezTo>
                  <a:pt x="5458" y="16851"/>
                  <a:pt x="5503" y="17056"/>
                  <a:pt x="5412" y="17056"/>
                </a:cubicBezTo>
                <a:cubicBezTo>
                  <a:pt x="5435" y="16988"/>
                  <a:pt x="5458" y="16919"/>
                  <a:pt x="5480" y="16851"/>
                </a:cubicBezTo>
                <a:cubicBezTo>
                  <a:pt x="5480" y="16783"/>
                  <a:pt x="5594" y="16828"/>
                  <a:pt x="5640" y="16806"/>
                </a:cubicBezTo>
                <a:cubicBezTo>
                  <a:pt x="5776" y="16806"/>
                  <a:pt x="5890" y="16783"/>
                  <a:pt x="6003" y="16783"/>
                </a:cubicBezTo>
                <a:cubicBezTo>
                  <a:pt x="6208" y="16760"/>
                  <a:pt x="6413" y="16737"/>
                  <a:pt x="6617" y="16715"/>
                </a:cubicBezTo>
                <a:cubicBezTo>
                  <a:pt x="7004" y="16669"/>
                  <a:pt x="7391" y="16624"/>
                  <a:pt x="8005" y="16556"/>
                </a:cubicBezTo>
                <a:cubicBezTo>
                  <a:pt x="8391" y="16556"/>
                  <a:pt x="7754" y="16760"/>
                  <a:pt x="8255" y="16760"/>
                </a:cubicBezTo>
                <a:cubicBezTo>
                  <a:pt x="8800" y="16669"/>
                  <a:pt x="8186" y="16601"/>
                  <a:pt x="8459" y="16510"/>
                </a:cubicBezTo>
                <a:cubicBezTo>
                  <a:pt x="8823" y="16465"/>
                  <a:pt x="9142" y="16442"/>
                  <a:pt x="9460" y="16396"/>
                </a:cubicBezTo>
                <a:cubicBezTo>
                  <a:pt x="9665" y="16374"/>
                  <a:pt x="9869" y="16351"/>
                  <a:pt x="10074" y="16328"/>
                </a:cubicBezTo>
                <a:cubicBezTo>
                  <a:pt x="10415" y="16283"/>
                  <a:pt x="10711" y="16192"/>
                  <a:pt x="10961" y="16101"/>
                </a:cubicBezTo>
                <a:cubicBezTo>
                  <a:pt x="10983" y="16169"/>
                  <a:pt x="11006" y="16214"/>
                  <a:pt x="11143" y="16169"/>
                </a:cubicBezTo>
                <a:cubicBezTo>
                  <a:pt x="11438" y="16055"/>
                  <a:pt x="11711" y="15964"/>
                  <a:pt x="11984" y="15942"/>
                </a:cubicBezTo>
                <a:cubicBezTo>
                  <a:pt x="12143" y="15919"/>
                  <a:pt x="12189" y="15964"/>
                  <a:pt x="12348" y="15942"/>
                </a:cubicBezTo>
                <a:cubicBezTo>
                  <a:pt x="12530" y="15896"/>
                  <a:pt x="12734" y="15760"/>
                  <a:pt x="12939" y="15737"/>
                </a:cubicBezTo>
                <a:cubicBezTo>
                  <a:pt x="13053" y="15737"/>
                  <a:pt x="13121" y="15782"/>
                  <a:pt x="13212" y="15760"/>
                </a:cubicBezTo>
                <a:cubicBezTo>
                  <a:pt x="13212" y="15760"/>
                  <a:pt x="13348" y="15623"/>
                  <a:pt x="13439" y="15600"/>
                </a:cubicBezTo>
                <a:cubicBezTo>
                  <a:pt x="13644" y="15487"/>
                  <a:pt x="13894" y="15464"/>
                  <a:pt x="14122" y="15373"/>
                </a:cubicBezTo>
                <a:cubicBezTo>
                  <a:pt x="14213" y="15350"/>
                  <a:pt x="14213" y="15441"/>
                  <a:pt x="14303" y="15419"/>
                </a:cubicBezTo>
                <a:cubicBezTo>
                  <a:pt x="14463" y="15214"/>
                  <a:pt x="14690" y="15282"/>
                  <a:pt x="14963" y="15191"/>
                </a:cubicBezTo>
                <a:cubicBezTo>
                  <a:pt x="15122" y="15123"/>
                  <a:pt x="15145" y="15077"/>
                  <a:pt x="15281" y="15032"/>
                </a:cubicBezTo>
                <a:cubicBezTo>
                  <a:pt x="15509" y="14918"/>
                  <a:pt x="15759" y="14918"/>
                  <a:pt x="15964" y="14827"/>
                </a:cubicBezTo>
                <a:cubicBezTo>
                  <a:pt x="16100" y="14759"/>
                  <a:pt x="16191" y="14623"/>
                  <a:pt x="16327" y="14554"/>
                </a:cubicBezTo>
                <a:cubicBezTo>
                  <a:pt x="16737" y="14350"/>
                  <a:pt x="17169" y="14168"/>
                  <a:pt x="17578" y="13940"/>
                </a:cubicBezTo>
                <a:cubicBezTo>
                  <a:pt x="18010" y="13736"/>
                  <a:pt x="18442" y="13508"/>
                  <a:pt x="18783" y="13235"/>
                </a:cubicBezTo>
                <a:cubicBezTo>
                  <a:pt x="18783" y="13395"/>
                  <a:pt x="18988" y="13190"/>
                  <a:pt x="19079" y="13213"/>
                </a:cubicBezTo>
                <a:cubicBezTo>
                  <a:pt x="19261" y="13213"/>
                  <a:pt x="19329" y="13395"/>
                  <a:pt x="19625" y="13281"/>
                </a:cubicBezTo>
                <a:cubicBezTo>
                  <a:pt x="19215" y="13508"/>
                  <a:pt x="19693" y="13554"/>
                  <a:pt x="19579" y="13736"/>
                </a:cubicBezTo>
                <a:cubicBezTo>
                  <a:pt x="19761" y="13622"/>
                  <a:pt x="19875" y="13577"/>
                  <a:pt x="19943" y="13645"/>
                </a:cubicBezTo>
                <a:cubicBezTo>
                  <a:pt x="19738" y="13804"/>
                  <a:pt x="19784" y="13963"/>
                  <a:pt x="19898" y="14100"/>
                </a:cubicBezTo>
                <a:cubicBezTo>
                  <a:pt x="19647" y="14645"/>
                  <a:pt x="18965" y="15055"/>
                  <a:pt x="18033" y="15441"/>
                </a:cubicBezTo>
                <a:cubicBezTo>
                  <a:pt x="17692" y="15578"/>
                  <a:pt x="17305" y="15737"/>
                  <a:pt x="16987" y="15828"/>
                </a:cubicBezTo>
                <a:cubicBezTo>
                  <a:pt x="16941" y="15942"/>
                  <a:pt x="16782" y="16010"/>
                  <a:pt x="16691" y="16055"/>
                </a:cubicBezTo>
                <a:cubicBezTo>
                  <a:pt x="16418" y="16192"/>
                  <a:pt x="16191" y="16169"/>
                  <a:pt x="15964" y="16237"/>
                </a:cubicBezTo>
                <a:cubicBezTo>
                  <a:pt x="15873" y="16283"/>
                  <a:pt x="15873" y="16328"/>
                  <a:pt x="15736" y="16374"/>
                </a:cubicBezTo>
                <a:cubicBezTo>
                  <a:pt x="15054" y="16624"/>
                  <a:pt x="14281" y="16783"/>
                  <a:pt x="13439" y="17079"/>
                </a:cubicBezTo>
                <a:cubicBezTo>
                  <a:pt x="13212" y="17079"/>
                  <a:pt x="13553" y="16897"/>
                  <a:pt x="13303" y="16919"/>
                </a:cubicBezTo>
                <a:cubicBezTo>
                  <a:pt x="13212" y="16942"/>
                  <a:pt x="13189" y="17169"/>
                  <a:pt x="13053" y="17033"/>
                </a:cubicBezTo>
                <a:cubicBezTo>
                  <a:pt x="13212" y="16897"/>
                  <a:pt x="12575" y="17010"/>
                  <a:pt x="12462" y="16942"/>
                </a:cubicBezTo>
                <a:cubicBezTo>
                  <a:pt x="12439" y="17101"/>
                  <a:pt x="11961" y="17101"/>
                  <a:pt x="12257" y="17238"/>
                </a:cubicBezTo>
                <a:cubicBezTo>
                  <a:pt x="12075" y="17306"/>
                  <a:pt x="12052" y="17215"/>
                  <a:pt x="11961" y="17215"/>
                </a:cubicBezTo>
                <a:cubicBezTo>
                  <a:pt x="11416" y="17420"/>
                  <a:pt x="10870" y="17329"/>
                  <a:pt x="10279" y="17602"/>
                </a:cubicBezTo>
                <a:cubicBezTo>
                  <a:pt x="10097" y="17488"/>
                  <a:pt x="10574" y="17351"/>
                  <a:pt x="10324" y="17351"/>
                </a:cubicBezTo>
                <a:cubicBezTo>
                  <a:pt x="10142" y="17465"/>
                  <a:pt x="10165" y="17624"/>
                  <a:pt x="9801" y="17670"/>
                </a:cubicBezTo>
                <a:cubicBezTo>
                  <a:pt x="9801" y="17465"/>
                  <a:pt x="9642" y="17693"/>
                  <a:pt x="9323" y="17693"/>
                </a:cubicBezTo>
                <a:cubicBezTo>
                  <a:pt x="9369" y="17533"/>
                  <a:pt x="9073" y="17579"/>
                  <a:pt x="8869" y="17556"/>
                </a:cubicBezTo>
                <a:cubicBezTo>
                  <a:pt x="8778" y="17715"/>
                  <a:pt x="8346" y="17783"/>
                  <a:pt x="8095" y="17874"/>
                </a:cubicBezTo>
                <a:cubicBezTo>
                  <a:pt x="7982" y="17738"/>
                  <a:pt x="7436" y="17874"/>
                  <a:pt x="7049" y="17897"/>
                </a:cubicBezTo>
                <a:cubicBezTo>
                  <a:pt x="6708" y="17738"/>
                  <a:pt x="7572" y="17829"/>
                  <a:pt x="7459" y="17715"/>
                </a:cubicBezTo>
                <a:cubicBezTo>
                  <a:pt x="6890" y="17829"/>
                  <a:pt x="6526" y="17738"/>
                  <a:pt x="6390" y="17920"/>
                </a:cubicBezTo>
                <a:cubicBezTo>
                  <a:pt x="6254" y="18261"/>
                  <a:pt x="6094" y="18420"/>
                  <a:pt x="5958" y="18784"/>
                </a:cubicBezTo>
                <a:cubicBezTo>
                  <a:pt x="6049" y="18784"/>
                  <a:pt x="6117" y="18306"/>
                  <a:pt x="6231" y="18534"/>
                </a:cubicBezTo>
                <a:cubicBezTo>
                  <a:pt x="6003" y="19102"/>
                  <a:pt x="5958" y="19671"/>
                  <a:pt x="5844" y="20035"/>
                </a:cubicBezTo>
                <a:cubicBezTo>
                  <a:pt x="5731" y="20399"/>
                  <a:pt x="5617" y="20922"/>
                  <a:pt x="5412" y="21081"/>
                </a:cubicBezTo>
                <a:cubicBezTo>
                  <a:pt x="5480" y="20535"/>
                  <a:pt x="5799" y="20217"/>
                  <a:pt x="5821" y="19603"/>
                </a:cubicBezTo>
                <a:cubicBezTo>
                  <a:pt x="5731" y="19739"/>
                  <a:pt x="5594" y="19989"/>
                  <a:pt x="5480" y="20285"/>
                </a:cubicBezTo>
                <a:cubicBezTo>
                  <a:pt x="5321" y="20740"/>
                  <a:pt x="5230" y="21422"/>
                  <a:pt x="5117" y="21581"/>
                </a:cubicBezTo>
                <a:cubicBezTo>
                  <a:pt x="5185" y="21854"/>
                  <a:pt x="4980" y="22604"/>
                  <a:pt x="4798" y="23082"/>
                </a:cubicBezTo>
                <a:cubicBezTo>
                  <a:pt x="4775" y="23105"/>
                  <a:pt x="4662" y="23241"/>
                  <a:pt x="4639" y="23332"/>
                </a:cubicBezTo>
                <a:cubicBezTo>
                  <a:pt x="4571" y="23468"/>
                  <a:pt x="4503" y="23991"/>
                  <a:pt x="4389" y="23855"/>
                </a:cubicBezTo>
                <a:cubicBezTo>
                  <a:pt x="4252" y="23787"/>
                  <a:pt x="4662" y="23514"/>
                  <a:pt x="4503" y="23400"/>
                </a:cubicBezTo>
                <a:cubicBezTo>
                  <a:pt x="4275" y="23287"/>
                  <a:pt x="4389" y="23810"/>
                  <a:pt x="4184" y="24014"/>
                </a:cubicBezTo>
                <a:cubicBezTo>
                  <a:pt x="4321" y="23855"/>
                  <a:pt x="4366" y="24037"/>
                  <a:pt x="4252" y="24310"/>
                </a:cubicBezTo>
                <a:cubicBezTo>
                  <a:pt x="4139" y="24514"/>
                  <a:pt x="4139" y="24082"/>
                  <a:pt x="4002" y="24355"/>
                </a:cubicBezTo>
                <a:cubicBezTo>
                  <a:pt x="4161" y="24424"/>
                  <a:pt x="3957" y="24901"/>
                  <a:pt x="4116" y="24969"/>
                </a:cubicBezTo>
                <a:cubicBezTo>
                  <a:pt x="4093" y="25265"/>
                  <a:pt x="3957" y="25242"/>
                  <a:pt x="3911" y="25401"/>
                </a:cubicBezTo>
                <a:cubicBezTo>
                  <a:pt x="3911" y="25401"/>
                  <a:pt x="3934" y="25583"/>
                  <a:pt x="3911" y="25697"/>
                </a:cubicBezTo>
                <a:cubicBezTo>
                  <a:pt x="3889" y="25811"/>
                  <a:pt x="3843" y="25947"/>
                  <a:pt x="3820" y="26061"/>
                </a:cubicBezTo>
                <a:cubicBezTo>
                  <a:pt x="3957" y="26038"/>
                  <a:pt x="3957" y="26220"/>
                  <a:pt x="3957" y="26288"/>
                </a:cubicBezTo>
                <a:cubicBezTo>
                  <a:pt x="3957" y="26334"/>
                  <a:pt x="4002" y="26447"/>
                  <a:pt x="3889" y="26470"/>
                </a:cubicBezTo>
                <a:cubicBezTo>
                  <a:pt x="3911" y="26379"/>
                  <a:pt x="3889" y="26311"/>
                  <a:pt x="3866" y="26265"/>
                </a:cubicBezTo>
                <a:cubicBezTo>
                  <a:pt x="3752" y="26629"/>
                  <a:pt x="3638" y="26902"/>
                  <a:pt x="3479" y="27061"/>
                </a:cubicBezTo>
                <a:cubicBezTo>
                  <a:pt x="3434" y="26720"/>
                  <a:pt x="3707" y="26675"/>
                  <a:pt x="3775" y="26243"/>
                </a:cubicBezTo>
                <a:cubicBezTo>
                  <a:pt x="3775" y="26174"/>
                  <a:pt x="3752" y="25811"/>
                  <a:pt x="3684" y="26038"/>
                </a:cubicBezTo>
                <a:cubicBezTo>
                  <a:pt x="3684" y="26152"/>
                  <a:pt x="3661" y="26288"/>
                  <a:pt x="3593" y="26493"/>
                </a:cubicBezTo>
                <a:cubicBezTo>
                  <a:pt x="3525" y="26538"/>
                  <a:pt x="3457" y="26561"/>
                  <a:pt x="3411" y="26652"/>
                </a:cubicBezTo>
                <a:cubicBezTo>
                  <a:pt x="3184" y="27425"/>
                  <a:pt x="3138" y="27789"/>
                  <a:pt x="2865" y="28562"/>
                </a:cubicBezTo>
                <a:cubicBezTo>
                  <a:pt x="3070" y="28585"/>
                  <a:pt x="3047" y="28881"/>
                  <a:pt x="3229" y="29062"/>
                </a:cubicBezTo>
                <a:cubicBezTo>
                  <a:pt x="3115" y="29904"/>
                  <a:pt x="2934" y="30927"/>
                  <a:pt x="2752" y="31678"/>
                </a:cubicBezTo>
                <a:cubicBezTo>
                  <a:pt x="2638" y="31814"/>
                  <a:pt x="2547" y="32019"/>
                  <a:pt x="2456" y="32201"/>
                </a:cubicBezTo>
                <a:cubicBezTo>
                  <a:pt x="2501" y="32428"/>
                  <a:pt x="2274" y="33292"/>
                  <a:pt x="2115" y="33588"/>
                </a:cubicBezTo>
                <a:cubicBezTo>
                  <a:pt x="2138" y="33565"/>
                  <a:pt x="2092" y="33474"/>
                  <a:pt x="2069" y="33588"/>
                </a:cubicBezTo>
                <a:cubicBezTo>
                  <a:pt x="2092" y="34224"/>
                  <a:pt x="1683" y="35020"/>
                  <a:pt x="1660" y="36044"/>
                </a:cubicBezTo>
                <a:cubicBezTo>
                  <a:pt x="1615" y="36066"/>
                  <a:pt x="1524" y="36021"/>
                  <a:pt x="1524" y="36157"/>
                </a:cubicBezTo>
                <a:cubicBezTo>
                  <a:pt x="1501" y="36521"/>
                  <a:pt x="1637" y="36635"/>
                  <a:pt x="1683" y="37067"/>
                </a:cubicBezTo>
                <a:cubicBezTo>
                  <a:pt x="1683" y="37249"/>
                  <a:pt x="1615" y="37522"/>
                  <a:pt x="1660" y="37749"/>
                </a:cubicBezTo>
                <a:cubicBezTo>
                  <a:pt x="1660" y="37749"/>
                  <a:pt x="1728" y="37544"/>
                  <a:pt x="1751" y="37726"/>
                </a:cubicBezTo>
                <a:cubicBezTo>
                  <a:pt x="1751" y="37726"/>
                  <a:pt x="1683" y="37886"/>
                  <a:pt x="1706" y="37954"/>
                </a:cubicBezTo>
                <a:cubicBezTo>
                  <a:pt x="1774" y="38704"/>
                  <a:pt x="2365" y="39637"/>
                  <a:pt x="2547" y="40455"/>
                </a:cubicBezTo>
                <a:cubicBezTo>
                  <a:pt x="2388" y="40251"/>
                  <a:pt x="2251" y="39659"/>
                  <a:pt x="2138" y="39818"/>
                </a:cubicBezTo>
                <a:cubicBezTo>
                  <a:pt x="2433" y="40546"/>
                  <a:pt x="2661" y="40523"/>
                  <a:pt x="3115" y="41228"/>
                </a:cubicBezTo>
                <a:cubicBezTo>
                  <a:pt x="3138" y="41388"/>
                  <a:pt x="3161" y="41865"/>
                  <a:pt x="3457" y="41888"/>
                </a:cubicBezTo>
                <a:cubicBezTo>
                  <a:pt x="3366" y="41751"/>
                  <a:pt x="3229" y="41592"/>
                  <a:pt x="3343" y="41569"/>
                </a:cubicBezTo>
                <a:cubicBezTo>
                  <a:pt x="3707" y="42024"/>
                  <a:pt x="4048" y="42570"/>
                  <a:pt x="4321" y="42888"/>
                </a:cubicBezTo>
                <a:cubicBezTo>
                  <a:pt x="4457" y="43048"/>
                  <a:pt x="4730" y="43184"/>
                  <a:pt x="4616" y="43298"/>
                </a:cubicBezTo>
                <a:cubicBezTo>
                  <a:pt x="4480" y="43184"/>
                  <a:pt x="4321" y="42888"/>
                  <a:pt x="4275" y="43070"/>
                </a:cubicBezTo>
                <a:cubicBezTo>
                  <a:pt x="4503" y="43343"/>
                  <a:pt x="4662" y="43366"/>
                  <a:pt x="4866" y="43502"/>
                </a:cubicBezTo>
                <a:cubicBezTo>
                  <a:pt x="4957" y="43571"/>
                  <a:pt x="5276" y="43934"/>
                  <a:pt x="5026" y="43752"/>
                </a:cubicBezTo>
                <a:cubicBezTo>
                  <a:pt x="4935" y="43661"/>
                  <a:pt x="4844" y="43525"/>
                  <a:pt x="4798" y="43548"/>
                </a:cubicBezTo>
                <a:cubicBezTo>
                  <a:pt x="5117" y="43798"/>
                  <a:pt x="4662" y="43730"/>
                  <a:pt x="4866" y="43912"/>
                </a:cubicBezTo>
                <a:cubicBezTo>
                  <a:pt x="5003" y="43821"/>
                  <a:pt x="5549" y="44457"/>
                  <a:pt x="5480" y="44139"/>
                </a:cubicBezTo>
                <a:cubicBezTo>
                  <a:pt x="6003" y="44503"/>
                  <a:pt x="6435" y="45140"/>
                  <a:pt x="6981" y="45526"/>
                </a:cubicBezTo>
                <a:cubicBezTo>
                  <a:pt x="7072" y="45708"/>
                  <a:pt x="6799" y="45526"/>
                  <a:pt x="6958" y="45685"/>
                </a:cubicBezTo>
                <a:cubicBezTo>
                  <a:pt x="7118" y="45799"/>
                  <a:pt x="7277" y="45822"/>
                  <a:pt x="7504" y="46072"/>
                </a:cubicBezTo>
                <a:cubicBezTo>
                  <a:pt x="7595" y="46163"/>
                  <a:pt x="7504" y="46186"/>
                  <a:pt x="7572" y="46277"/>
                </a:cubicBezTo>
                <a:cubicBezTo>
                  <a:pt x="7845" y="46549"/>
                  <a:pt x="8141" y="46731"/>
                  <a:pt x="8368" y="46959"/>
                </a:cubicBezTo>
                <a:cubicBezTo>
                  <a:pt x="8437" y="47027"/>
                  <a:pt x="8528" y="47345"/>
                  <a:pt x="8641" y="47209"/>
                </a:cubicBezTo>
                <a:cubicBezTo>
                  <a:pt x="8664" y="47095"/>
                  <a:pt x="8346" y="46891"/>
                  <a:pt x="8391" y="46777"/>
                </a:cubicBezTo>
                <a:cubicBezTo>
                  <a:pt x="8596" y="46959"/>
                  <a:pt x="8755" y="47050"/>
                  <a:pt x="8823" y="46868"/>
                </a:cubicBezTo>
                <a:cubicBezTo>
                  <a:pt x="8346" y="46504"/>
                  <a:pt x="7891" y="46049"/>
                  <a:pt x="7572" y="45549"/>
                </a:cubicBezTo>
                <a:cubicBezTo>
                  <a:pt x="7004" y="45117"/>
                  <a:pt x="6322" y="44639"/>
                  <a:pt x="5708" y="43889"/>
                </a:cubicBezTo>
                <a:cubicBezTo>
                  <a:pt x="5799" y="43821"/>
                  <a:pt x="5549" y="43593"/>
                  <a:pt x="5776" y="43548"/>
                </a:cubicBezTo>
                <a:cubicBezTo>
                  <a:pt x="5935" y="43571"/>
                  <a:pt x="6299" y="44116"/>
                  <a:pt x="6413" y="44003"/>
                </a:cubicBezTo>
                <a:cubicBezTo>
                  <a:pt x="6117" y="43684"/>
                  <a:pt x="5594" y="43411"/>
                  <a:pt x="5321" y="43025"/>
                </a:cubicBezTo>
                <a:cubicBezTo>
                  <a:pt x="5344" y="42797"/>
                  <a:pt x="5571" y="43252"/>
                  <a:pt x="5640" y="43138"/>
                </a:cubicBezTo>
                <a:cubicBezTo>
                  <a:pt x="5480" y="42843"/>
                  <a:pt x="5298" y="42979"/>
                  <a:pt x="5276" y="42957"/>
                </a:cubicBezTo>
                <a:cubicBezTo>
                  <a:pt x="5139" y="42866"/>
                  <a:pt x="5139" y="42706"/>
                  <a:pt x="5071" y="42729"/>
                </a:cubicBezTo>
                <a:cubicBezTo>
                  <a:pt x="4889" y="42820"/>
                  <a:pt x="5298" y="43025"/>
                  <a:pt x="5367" y="43138"/>
                </a:cubicBezTo>
                <a:cubicBezTo>
                  <a:pt x="5389" y="43184"/>
                  <a:pt x="5367" y="43320"/>
                  <a:pt x="5389" y="43366"/>
                </a:cubicBezTo>
                <a:cubicBezTo>
                  <a:pt x="5458" y="43502"/>
                  <a:pt x="5731" y="43707"/>
                  <a:pt x="5503" y="43684"/>
                </a:cubicBezTo>
                <a:cubicBezTo>
                  <a:pt x="5208" y="43480"/>
                  <a:pt x="5321" y="43389"/>
                  <a:pt x="5230" y="43252"/>
                </a:cubicBezTo>
                <a:cubicBezTo>
                  <a:pt x="5208" y="43229"/>
                  <a:pt x="5003" y="43093"/>
                  <a:pt x="4889" y="42911"/>
                </a:cubicBezTo>
                <a:cubicBezTo>
                  <a:pt x="4775" y="42752"/>
                  <a:pt x="4730" y="42888"/>
                  <a:pt x="4571" y="42661"/>
                </a:cubicBezTo>
                <a:cubicBezTo>
                  <a:pt x="4116" y="42092"/>
                  <a:pt x="3457" y="41137"/>
                  <a:pt x="3002" y="40319"/>
                </a:cubicBezTo>
                <a:cubicBezTo>
                  <a:pt x="2592" y="39568"/>
                  <a:pt x="2206" y="38841"/>
                  <a:pt x="2251" y="38272"/>
                </a:cubicBezTo>
                <a:cubicBezTo>
                  <a:pt x="2092" y="38431"/>
                  <a:pt x="1978" y="37499"/>
                  <a:pt x="2047" y="37453"/>
                </a:cubicBezTo>
                <a:cubicBezTo>
                  <a:pt x="2206" y="37908"/>
                  <a:pt x="2183" y="37272"/>
                  <a:pt x="2251" y="37112"/>
                </a:cubicBezTo>
                <a:cubicBezTo>
                  <a:pt x="2388" y="36953"/>
                  <a:pt x="2320" y="37431"/>
                  <a:pt x="2456" y="37272"/>
                </a:cubicBezTo>
                <a:cubicBezTo>
                  <a:pt x="2411" y="37067"/>
                  <a:pt x="2411" y="36862"/>
                  <a:pt x="2365" y="36680"/>
                </a:cubicBezTo>
                <a:cubicBezTo>
                  <a:pt x="2342" y="36635"/>
                  <a:pt x="2251" y="36635"/>
                  <a:pt x="2229" y="36589"/>
                </a:cubicBezTo>
                <a:cubicBezTo>
                  <a:pt x="2138" y="36339"/>
                  <a:pt x="2274" y="36021"/>
                  <a:pt x="2138" y="35975"/>
                </a:cubicBezTo>
                <a:cubicBezTo>
                  <a:pt x="2001" y="36294"/>
                  <a:pt x="2115" y="36726"/>
                  <a:pt x="2229" y="36885"/>
                </a:cubicBezTo>
                <a:cubicBezTo>
                  <a:pt x="2160" y="36999"/>
                  <a:pt x="2206" y="37317"/>
                  <a:pt x="2024" y="37226"/>
                </a:cubicBezTo>
                <a:cubicBezTo>
                  <a:pt x="2047" y="36930"/>
                  <a:pt x="1933" y="36976"/>
                  <a:pt x="1933" y="36703"/>
                </a:cubicBezTo>
                <a:cubicBezTo>
                  <a:pt x="1933" y="36567"/>
                  <a:pt x="2024" y="36612"/>
                  <a:pt x="2024" y="36476"/>
                </a:cubicBezTo>
                <a:cubicBezTo>
                  <a:pt x="1933" y="35361"/>
                  <a:pt x="2274" y="34611"/>
                  <a:pt x="2570" y="33406"/>
                </a:cubicBezTo>
                <a:cubicBezTo>
                  <a:pt x="2592" y="33269"/>
                  <a:pt x="2661" y="33338"/>
                  <a:pt x="2706" y="33247"/>
                </a:cubicBezTo>
                <a:cubicBezTo>
                  <a:pt x="2683" y="32906"/>
                  <a:pt x="2729" y="32883"/>
                  <a:pt x="2865" y="32496"/>
                </a:cubicBezTo>
                <a:cubicBezTo>
                  <a:pt x="3093" y="31814"/>
                  <a:pt x="3229" y="30950"/>
                  <a:pt x="3434" y="30768"/>
                </a:cubicBezTo>
                <a:cubicBezTo>
                  <a:pt x="3388" y="30495"/>
                  <a:pt x="3593" y="30290"/>
                  <a:pt x="3661" y="29949"/>
                </a:cubicBezTo>
                <a:cubicBezTo>
                  <a:pt x="3866" y="30063"/>
                  <a:pt x="3752" y="29767"/>
                  <a:pt x="3934" y="29722"/>
                </a:cubicBezTo>
                <a:cubicBezTo>
                  <a:pt x="3911" y="29722"/>
                  <a:pt x="4002" y="29949"/>
                  <a:pt x="4071" y="29745"/>
                </a:cubicBezTo>
                <a:cubicBezTo>
                  <a:pt x="4093" y="29449"/>
                  <a:pt x="4207" y="29404"/>
                  <a:pt x="4139" y="29176"/>
                </a:cubicBezTo>
                <a:cubicBezTo>
                  <a:pt x="3934" y="29131"/>
                  <a:pt x="4093" y="29676"/>
                  <a:pt x="3866" y="29608"/>
                </a:cubicBezTo>
                <a:cubicBezTo>
                  <a:pt x="3980" y="29108"/>
                  <a:pt x="4002" y="28972"/>
                  <a:pt x="4161" y="28517"/>
                </a:cubicBezTo>
                <a:cubicBezTo>
                  <a:pt x="4116" y="28517"/>
                  <a:pt x="4048" y="28630"/>
                  <a:pt x="4093" y="28403"/>
                </a:cubicBezTo>
                <a:cubicBezTo>
                  <a:pt x="4252" y="28107"/>
                  <a:pt x="4161" y="28608"/>
                  <a:pt x="4298" y="28539"/>
                </a:cubicBezTo>
                <a:cubicBezTo>
                  <a:pt x="4412" y="28267"/>
                  <a:pt x="4525" y="28539"/>
                  <a:pt x="4594" y="28426"/>
                </a:cubicBezTo>
                <a:cubicBezTo>
                  <a:pt x="4571" y="28176"/>
                  <a:pt x="4525" y="28244"/>
                  <a:pt x="4389" y="28267"/>
                </a:cubicBezTo>
                <a:cubicBezTo>
                  <a:pt x="4457" y="28039"/>
                  <a:pt x="4525" y="27835"/>
                  <a:pt x="4412" y="27789"/>
                </a:cubicBezTo>
                <a:cubicBezTo>
                  <a:pt x="4366" y="28016"/>
                  <a:pt x="4298" y="28244"/>
                  <a:pt x="4184" y="28107"/>
                </a:cubicBezTo>
                <a:cubicBezTo>
                  <a:pt x="4230" y="27880"/>
                  <a:pt x="4343" y="27812"/>
                  <a:pt x="4434" y="27584"/>
                </a:cubicBezTo>
                <a:cubicBezTo>
                  <a:pt x="4525" y="27357"/>
                  <a:pt x="4457" y="26993"/>
                  <a:pt x="4662" y="26970"/>
                </a:cubicBezTo>
                <a:cubicBezTo>
                  <a:pt x="4594" y="27221"/>
                  <a:pt x="4343" y="27721"/>
                  <a:pt x="4616" y="27630"/>
                </a:cubicBezTo>
                <a:cubicBezTo>
                  <a:pt x="4684" y="27221"/>
                  <a:pt x="4798" y="26788"/>
                  <a:pt x="5026" y="26356"/>
                </a:cubicBezTo>
                <a:cubicBezTo>
                  <a:pt x="4775" y="26561"/>
                  <a:pt x="5139" y="26038"/>
                  <a:pt x="5071" y="25788"/>
                </a:cubicBezTo>
                <a:cubicBezTo>
                  <a:pt x="5208" y="25583"/>
                  <a:pt x="5276" y="25924"/>
                  <a:pt x="5344" y="25765"/>
                </a:cubicBezTo>
                <a:cubicBezTo>
                  <a:pt x="5526" y="25333"/>
                  <a:pt x="5208" y="25492"/>
                  <a:pt x="5367" y="25083"/>
                </a:cubicBezTo>
                <a:cubicBezTo>
                  <a:pt x="5480" y="24787"/>
                  <a:pt x="5480" y="25379"/>
                  <a:pt x="5571" y="24924"/>
                </a:cubicBezTo>
                <a:cubicBezTo>
                  <a:pt x="5549" y="24719"/>
                  <a:pt x="5344" y="25038"/>
                  <a:pt x="5389" y="24696"/>
                </a:cubicBezTo>
                <a:cubicBezTo>
                  <a:pt x="5344" y="24810"/>
                  <a:pt x="5298" y="24901"/>
                  <a:pt x="5230" y="24856"/>
                </a:cubicBezTo>
                <a:cubicBezTo>
                  <a:pt x="5367" y="24560"/>
                  <a:pt x="5412" y="23991"/>
                  <a:pt x="5571" y="23855"/>
                </a:cubicBezTo>
                <a:cubicBezTo>
                  <a:pt x="5662" y="24105"/>
                  <a:pt x="5276" y="24537"/>
                  <a:pt x="5458" y="24605"/>
                </a:cubicBezTo>
                <a:cubicBezTo>
                  <a:pt x="5549" y="24128"/>
                  <a:pt x="5685" y="23878"/>
                  <a:pt x="5867" y="23832"/>
                </a:cubicBezTo>
                <a:cubicBezTo>
                  <a:pt x="6003" y="23173"/>
                  <a:pt x="6163" y="22809"/>
                  <a:pt x="6299" y="22081"/>
                </a:cubicBezTo>
                <a:cubicBezTo>
                  <a:pt x="6254" y="22081"/>
                  <a:pt x="6231" y="22150"/>
                  <a:pt x="6185" y="22150"/>
                </a:cubicBezTo>
                <a:cubicBezTo>
                  <a:pt x="6345" y="21740"/>
                  <a:pt x="6276" y="21536"/>
                  <a:pt x="6435" y="21081"/>
                </a:cubicBezTo>
                <a:cubicBezTo>
                  <a:pt x="6367" y="21081"/>
                  <a:pt x="6322" y="21217"/>
                  <a:pt x="6254" y="21240"/>
                </a:cubicBezTo>
                <a:lnTo>
                  <a:pt x="6435" y="20603"/>
                </a:lnTo>
                <a:cubicBezTo>
                  <a:pt x="6526" y="20808"/>
                  <a:pt x="6640" y="20717"/>
                  <a:pt x="6754" y="20308"/>
                </a:cubicBezTo>
                <a:lnTo>
                  <a:pt x="6549" y="20171"/>
                </a:lnTo>
                <a:cubicBezTo>
                  <a:pt x="6617" y="19944"/>
                  <a:pt x="6708" y="19557"/>
                  <a:pt x="6822" y="19239"/>
                </a:cubicBezTo>
                <a:cubicBezTo>
                  <a:pt x="6845" y="19102"/>
                  <a:pt x="6890" y="18898"/>
                  <a:pt x="6936" y="18739"/>
                </a:cubicBezTo>
                <a:cubicBezTo>
                  <a:pt x="6936" y="18534"/>
                  <a:pt x="7163" y="18625"/>
                  <a:pt x="7186" y="18693"/>
                </a:cubicBezTo>
                <a:cubicBezTo>
                  <a:pt x="7140" y="18693"/>
                  <a:pt x="7095" y="18693"/>
                  <a:pt x="7049" y="18716"/>
                </a:cubicBezTo>
                <a:cubicBezTo>
                  <a:pt x="7049" y="18784"/>
                  <a:pt x="7027" y="18830"/>
                  <a:pt x="7004" y="18875"/>
                </a:cubicBezTo>
                <a:cubicBezTo>
                  <a:pt x="6981" y="18989"/>
                  <a:pt x="6936" y="19102"/>
                  <a:pt x="6913" y="19216"/>
                </a:cubicBezTo>
                <a:cubicBezTo>
                  <a:pt x="6845" y="19421"/>
                  <a:pt x="6799" y="19625"/>
                  <a:pt x="6822" y="19739"/>
                </a:cubicBezTo>
                <a:cubicBezTo>
                  <a:pt x="7004" y="19193"/>
                  <a:pt x="6958" y="19739"/>
                  <a:pt x="6958" y="19967"/>
                </a:cubicBezTo>
                <a:cubicBezTo>
                  <a:pt x="7186" y="19898"/>
                  <a:pt x="7072" y="19785"/>
                  <a:pt x="7163" y="19421"/>
                </a:cubicBezTo>
                <a:cubicBezTo>
                  <a:pt x="7186" y="19239"/>
                  <a:pt x="7254" y="19284"/>
                  <a:pt x="7254" y="19034"/>
                </a:cubicBezTo>
                <a:lnTo>
                  <a:pt x="7140" y="18898"/>
                </a:lnTo>
                <a:cubicBezTo>
                  <a:pt x="7140" y="18807"/>
                  <a:pt x="7231" y="18807"/>
                  <a:pt x="7277" y="18807"/>
                </a:cubicBezTo>
                <a:lnTo>
                  <a:pt x="7459" y="18761"/>
                </a:lnTo>
                <a:lnTo>
                  <a:pt x="7845" y="18670"/>
                </a:lnTo>
                <a:cubicBezTo>
                  <a:pt x="8232" y="18716"/>
                  <a:pt x="7663" y="18830"/>
                  <a:pt x="7982" y="18852"/>
                </a:cubicBezTo>
                <a:cubicBezTo>
                  <a:pt x="8482" y="18761"/>
                  <a:pt x="8687" y="18670"/>
                  <a:pt x="8891" y="18511"/>
                </a:cubicBezTo>
                <a:cubicBezTo>
                  <a:pt x="8937" y="18488"/>
                  <a:pt x="8709" y="18466"/>
                  <a:pt x="8732" y="18443"/>
                </a:cubicBezTo>
                <a:cubicBezTo>
                  <a:pt x="8778" y="18397"/>
                  <a:pt x="9096" y="18420"/>
                  <a:pt x="9164" y="18375"/>
                </a:cubicBezTo>
                <a:cubicBezTo>
                  <a:pt x="9255" y="18534"/>
                  <a:pt x="8869" y="18579"/>
                  <a:pt x="8869" y="18716"/>
                </a:cubicBezTo>
                <a:cubicBezTo>
                  <a:pt x="9187" y="18648"/>
                  <a:pt x="9142" y="18830"/>
                  <a:pt x="9505" y="18716"/>
                </a:cubicBezTo>
                <a:cubicBezTo>
                  <a:pt x="9460" y="18648"/>
                  <a:pt x="9164" y="18739"/>
                  <a:pt x="9142" y="18625"/>
                </a:cubicBezTo>
                <a:cubicBezTo>
                  <a:pt x="9346" y="18488"/>
                  <a:pt x="9483" y="18648"/>
                  <a:pt x="9778" y="18579"/>
                </a:cubicBezTo>
                <a:cubicBezTo>
                  <a:pt x="9756" y="18534"/>
                  <a:pt x="9642" y="18534"/>
                  <a:pt x="9642" y="18466"/>
                </a:cubicBezTo>
                <a:cubicBezTo>
                  <a:pt x="9892" y="18511"/>
                  <a:pt x="10097" y="18397"/>
                  <a:pt x="10324" y="18352"/>
                </a:cubicBezTo>
                <a:cubicBezTo>
                  <a:pt x="10574" y="18352"/>
                  <a:pt x="10870" y="18352"/>
                  <a:pt x="11074" y="18306"/>
                </a:cubicBezTo>
                <a:cubicBezTo>
                  <a:pt x="11325" y="18261"/>
                  <a:pt x="11484" y="18056"/>
                  <a:pt x="11711" y="18147"/>
                </a:cubicBezTo>
                <a:cubicBezTo>
                  <a:pt x="11620" y="18170"/>
                  <a:pt x="11506" y="18261"/>
                  <a:pt x="11643" y="18261"/>
                </a:cubicBezTo>
                <a:cubicBezTo>
                  <a:pt x="12029" y="18216"/>
                  <a:pt x="11893" y="18034"/>
                  <a:pt x="12257" y="17965"/>
                </a:cubicBezTo>
                <a:cubicBezTo>
                  <a:pt x="12462" y="18125"/>
                  <a:pt x="11825" y="18306"/>
                  <a:pt x="12166" y="18352"/>
                </a:cubicBezTo>
                <a:cubicBezTo>
                  <a:pt x="12393" y="18284"/>
                  <a:pt x="12234" y="18193"/>
                  <a:pt x="12280" y="18102"/>
                </a:cubicBezTo>
                <a:cubicBezTo>
                  <a:pt x="12325" y="18079"/>
                  <a:pt x="12598" y="18011"/>
                  <a:pt x="12439" y="17920"/>
                </a:cubicBezTo>
                <a:cubicBezTo>
                  <a:pt x="12939" y="17783"/>
                  <a:pt x="13121" y="17897"/>
                  <a:pt x="13576" y="17783"/>
                </a:cubicBezTo>
                <a:lnTo>
                  <a:pt x="13530" y="17647"/>
                </a:lnTo>
                <a:cubicBezTo>
                  <a:pt x="14076" y="17465"/>
                  <a:pt x="14122" y="17465"/>
                  <a:pt x="14485" y="17260"/>
                </a:cubicBezTo>
                <a:cubicBezTo>
                  <a:pt x="14736" y="17283"/>
                  <a:pt x="14349" y="17602"/>
                  <a:pt x="14758" y="17511"/>
                </a:cubicBezTo>
                <a:cubicBezTo>
                  <a:pt x="14963" y="17465"/>
                  <a:pt x="15031" y="17397"/>
                  <a:pt x="14986" y="17306"/>
                </a:cubicBezTo>
                <a:cubicBezTo>
                  <a:pt x="14804" y="17306"/>
                  <a:pt x="14736" y="17533"/>
                  <a:pt x="14622" y="17420"/>
                </a:cubicBezTo>
                <a:cubicBezTo>
                  <a:pt x="14827" y="17329"/>
                  <a:pt x="14940" y="17124"/>
                  <a:pt x="14713" y="17079"/>
                </a:cubicBezTo>
                <a:cubicBezTo>
                  <a:pt x="15077" y="17079"/>
                  <a:pt x="15281" y="16851"/>
                  <a:pt x="15531" y="16851"/>
                </a:cubicBezTo>
                <a:cubicBezTo>
                  <a:pt x="15418" y="16897"/>
                  <a:pt x="15463" y="16965"/>
                  <a:pt x="15486" y="17033"/>
                </a:cubicBezTo>
                <a:cubicBezTo>
                  <a:pt x="15850" y="16965"/>
                  <a:pt x="16191" y="16715"/>
                  <a:pt x="16509" y="16806"/>
                </a:cubicBezTo>
                <a:cubicBezTo>
                  <a:pt x="16396" y="16851"/>
                  <a:pt x="16441" y="16965"/>
                  <a:pt x="16555" y="16942"/>
                </a:cubicBezTo>
                <a:cubicBezTo>
                  <a:pt x="16668" y="16897"/>
                  <a:pt x="16668" y="16828"/>
                  <a:pt x="16805" y="16783"/>
                </a:cubicBezTo>
                <a:cubicBezTo>
                  <a:pt x="16714" y="16715"/>
                  <a:pt x="16509" y="16806"/>
                  <a:pt x="16646" y="16646"/>
                </a:cubicBezTo>
                <a:cubicBezTo>
                  <a:pt x="17191" y="16510"/>
                  <a:pt x="17464" y="16146"/>
                  <a:pt x="18101" y="16032"/>
                </a:cubicBezTo>
                <a:cubicBezTo>
                  <a:pt x="18033" y="15919"/>
                  <a:pt x="18056" y="15828"/>
                  <a:pt x="18283" y="15737"/>
                </a:cubicBezTo>
                <a:cubicBezTo>
                  <a:pt x="18397" y="15669"/>
                  <a:pt x="18397" y="15760"/>
                  <a:pt x="18488" y="15737"/>
                </a:cubicBezTo>
                <a:cubicBezTo>
                  <a:pt x="19079" y="15419"/>
                  <a:pt x="19465" y="15305"/>
                  <a:pt x="19852" y="14941"/>
                </a:cubicBezTo>
                <a:cubicBezTo>
                  <a:pt x="20011" y="14986"/>
                  <a:pt x="20352" y="14782"/>
                  <a:pt x="20648" y="14623"/>
                </a:cubicBezTo>
                <a:cubicBezTo>
                  <a:pt x="20762" y="14577"/>
                  <a:pt x="21012" y="14327"/>
                  <a:pt x="21057" y="14418"/>
                </a:cubicBezTo>
                <a:cubicBezTo>
                  <a:pt x="20830" y="14600"/>
                  <a:pt x="20330" y="14782"/>
                  <a:pt x="20284" y="14918"/>
                </a:cubicBezTo>
                <a:cubicBezTo>
                  <a:pt x="20602" y="14941"/>
                  <a:pt x="21171" y="14509"/>
                  <a:pt x="21307" y="14282"/>
                </a:cubicBezTo>
                <a:cubicBezTo>
                  <a:pt x="21512" y="14213"/>
                  <a:pt x="22103" y="14031"/>
                  <a:pt x="22103" y="13781"/>
                </a:cubicBezTo>
                <a:cubicBezTo>
                  <a:pt x="21944" y="13895"/>
                  <a:pt x="21330" y="14304"/>
                  <a:pt x="21512" y="14100"/>
                </a:cubicBezTo>
                <a:cubicBezTo>
                  <a:pt x="21808" y="13963"/>
                  <a:pt x="22604" y="13304"/>
                  <a:pt x="22285" y="13713"/>
                </a:cubicBezTo>
                <a:cubicBezTo>
                  <a:pt x="22558" y="13508"/>
                  <a:pt x="23036" y="13395"/>
                  <a:pt x="23172" y="13190"/>
                </a:cubicBezTo>
                <a:cubicBezTo>
                  <a:pt x="23149" y="12985"/>
                  <a:pt x="22444" y="13622"/>
                  <a:pt x="22604" y="13395"/>
                </a:cubicBezTo>
                <a:cubicBezTo>
                  <a:pt x="22854" y="13235"/>
                  <a:pt x="23081" y="13076"/>
                  <a:pt x="23309" y="12917"/>
                </a:cubicBezTo>
                <a:cubicBezTo>
                  <a:pt x="23377" y="12963"/>
                  <a:pt x="23286" y="13054"/>
                  <a:pt x="23354" y="13122"/>
                </a:cubicBezTo>
                <a:cubicBezTo>
                  <a:pt x="23536" y="12872"/>
                  <a:pt x="23922" y="12917"/>
                  <a:pt x="23991" y="12576"/>
                </a:cubicBezTo>
                <a:cubicBezTo>
                  <a:pt x="23763" y="12553"/>
                  <a:pt x="23604" y="13031"/>
                  <a:pt x="23490" y="12849"/>
                </a:cubicBezTo>
                <a:cubicBezTo>
                  <a:pt x="23468" y="12712"/>
                  <a:pt x="23900" y="12508"/>
                  <a:pt x="24059" y="12349"/>
                </a:cubicBezTo>
                <a:cubicBezTo>
                  <a:pt x="24127" y="12462"/>
                  <a:pt x="24195" y="12599"/>
                  <a:pt x="24377" y="12462"/>
                </a:cubicBezTo>
                <a:cubicBezTo>
                  <a:pt x="24536" y="12303"/>
                  <a:pt x="24696" y="12121"/>
                  <a:pt x="24809" y="11939"/>
                </a:cubicBezTo>
                <a:cubicBezTo>
                  <a:pt x="24741" y="11826"/>
                  <a:pt x="24514" y="12144"/>
                  <a:pt x="24423" y="12076"/>
                </a:cubicBezTo>
                <a:cubicBezTo>
                  <a:pt x="24741" y="11826"/>
                  <a:pt x="25082" y="11507"/>
                  <a:pt x="25287" y="11507"/>
                </a:cubicBezTo>
                <a:cubicBezTo>
                  <a:pt x="25264" y="11439"/>
                  <a:pt x="25310" y="11348"/>
                  <a:pt x="25423" y="11257"/>
                </a:cubicBezTo>
                <a:cubicBezTo>
                  <a:pt x="25492" y="11553"/>
                  <a:pt x="25901" y="10984"/>
                  <a:pt x="26037" y="11098"/>
                </a:cubicBezTo>
                <a:cubicBezTo>
                  <a:pt x="25901" y="11280"/>
                  <a:pt x="25514" y="11712"/>
                  <a:pt x="25878" y="11621"/>
                </a:cubicBezTo>
                <a:cubicBezTo>
                  <a:pt x="26037" y="11257"/>
                  <a:pt x="26287" y="10848"/>
                  <a:pt x="26401" y="10507"/>
                </a:cubicBezTo>
                <a:cubicBezTo>
                  <a:pt x="26128" y="10552"/>
                  <a:pt x="26106" y="11052"/>
                  <a:pt x="25810" y="10984"/>
                </a:cubicBezTo>
                <a:cubicBezTo>
                  <a:pt x="26083" y="10780"/>
                  <a:pt x="26151" y="10620"/>
                  <a:pt x="26219" y="10461"/>
                </a:cubicBezTo>
                <a:cubicBezTo>
                  <a:pt x="26469" y="10507"/>
                  <a:pt x="26879" y="9779"/>
                  <a:pt x="27243" y="9643"/>
                </a:cubicBezTo>
                <a:cubicBezTo>
                  <a:pt x="27447" y="9597"/>
                  <a:pt x="27015" y="9984"/>
                  <a:pt x="27265" y="9802"/>
                </a:cubicBezTo>
                <a:cubicBezTo>
                  <a:pt x="27424" y="9597"/>
                  <a:pt x="27561" y="9415"/>
                  <a:pt x="27629" y="9233"/>
                </a:cubicBezTo>
                <a:cubicBezTo>
                  <a:pt x="27766" y="9120"/>
                  <a:pt x="27879" y="9074"/>
                  <a:pt x="28016" y="8960"/>
                </a:cubicBezTo>
                <a:cubicBezTo>
                  <a:pt x="28334" y="8710"/>
                  <a:pt x="28084" y="8847"/>
                  <a:pt x="28289" y="8597"/>
                </a:cubicBezTo>
                <a:cubicBezTo>
                  <a:pt x="28516" y="8278"/>
                  <a:pt x="28630" y="8437"/>
                  <a:pt x="28857" y="8096"/>
                </a:cubicBezTo>
                <a:cubicBezTo>
                  <a:pt x="28630" y="8187"/>
                  <a:pt x="28857" y="7892"/>
                  <a:pt x="28812" y="7801"/>
                </a:cubicBezTo>
                <a:cubicBezTo>
                  <a:pt x="28925" y="7596"/>
                  <a:pt x="29221" y="7641"/>
                  <a:pt x="29198" y="7391"/>
                </a:cubicBezTo>
                <a:cubicBezTo>
                  <a:pt x="28925" y="7528"/>
                  <a:pt x="28743" y="7937"/>
                  <a:pt x="28516" y="8051"/>
                </a:cubicBezTo>
                <a:cubicBezTo>
                  <a:pt x="28561" y="7983"/>
                  <a:pt x="28698" y="7664"/>
                  <a:pt x="28539" y="7823"/>
                </a:cubicBezTo>
                <a:cubicBezTo>
                  <a:pt x="28584" y="7892"/>
                  <a:pt x="28266" y="8119"/>
                  <a:pt x="28289" y="8233"/>
                </a:cubicBezTo>
                <a:cubicBezTo>
                  <a:pt x="28129" y="8210"/>
                  <a:pt x="28425" y="7823"/>
                  <a:pt x="28175" y="8005"/>
                </a:cubicBezTo>
                <a:cubicBezTo>
                  <a:pt x="27902" y="8255"/>
                  <a:pt x="28084" y="8346"/>
                  <a:pt x="27766" y="8619"/>
                </a:cubicBezTo>
                <a:cubicBezTo>
                  <a:pt x="27652" y="8710"/>
                  <a:pt x="27629" y="8597"/>
                  <a:pt x="27493" y="8756"/>
                </a:cubicBezTo>
                <a:cubicBezTo>
                  <a:pt x="27561" y="8778"/>
                  <a:pt x="27675" y="8710"/>
                  <a:pt x="27515" y="8892"/>
                </a:cubicBezTo>
                <a:cubicBezTo>
                  <a:pt x="27197" y="9233"/>
                  <a:pt x="27129" y="8824"/>
                  <a:pt x="26856" y="9142"/>
                </a:cubicBezTo>
                <a:cubicBezTo>
                  <a:pt x="26947" y="9233"/>
                  <a:pt x="26810" y="9324"/>
                  <a:pt x="26992" y="9279"/>
                </a:cubicBezTo>
                <a:cubicBezTo>
                  <a:pt x="26697" y="9438"/>
                  <a:pt x="26583" y="9756"/>
                  <a:pt x="26378" y="9825"/>
                </a:cubicBezTo>
                <a:cubicBezTo>
                  <a:pt x="26356" y="9665"/>
                  <a:pt x="25787" y="10006"/>
                  <a:pt x="25628" y="9847"/>
                </a:cubicBezTo>
                <a:cubicBezTo>
                  <a:pt x="25719" y="9620"/>
                  <a:pt x="25924" y="9665"/>
                  <a:pt x="26128" y="9461"/>
                </a:cubicBezTo>
                <a:cubicBezTo>
                  <a:pt x="26060" y="9324"/>
                  <a:pt x="26333" y="9074"/>
                  <a:pt x="26242" y="8938"/>
                </a:cubicBezTo>
                <a:cubicBezTo>
                  <a:pt x="26151" y="9142"/>
                  <a:pt x="26196" y="9142"/>
                  <a:pt x="25969" y="9301"/>
                </a:cubicBezTo>
                <a:cubicBezTo>
                  <a:pt x="25787" y="9233"/>
                  <a:pt x="26219" y="8960"/>
                  <a:pt x="26037" y="8869"/>
                </a:cubicBezTo>
                <a:cubicBezTo>
                  <a:pt x="25946" y="8983"/>
                  <a:pt x="25833" y="9097"/>
                  <a:pt x="25719" y="9188"/>
                </a:cubicBezTo>
                <a:cubicBezTo>
                  <a:pt x="25901" y="9233"/>
                  <a:pt x="25742" y="9392"/>
                  <a:pt x="25560" y="9529"/>
                </a:cubicBezTo>
                <a:cubicBezTo>
                  <a:pt x="25469" y="9370"/>
                  <a:pt x="25787" y="9142"/>
                  <a:pt x="25855" y="8938"/>
                </a:cubicBezTo>
                <a:cubicBezTo>
                  <a:pt x="25901" y="8960"/>
                  <a:pt x="25992" y="8869"/>
                  <a:pt x="26083" y="8778"/>
                </a:cubicBezTo>
                <a:cubicBezTo>
                  <a:pt x="26196" y="9006"/>
                  <a:pt x="26447" y="8733"/>
                  <a:pt x="26629" y="8688"/>
                </a:cubicBezTo>
                <a:cubicBezTo>
                  <a:pt x="26560" y="8574"/>
                  <a:pt x="26538" y="8210"/>
                  <a:pt x="26901" y="8096"/>
                </a:cubicBezTo>
                <a:cubicBezTo>
                  <a:pt x="26651" y="8278"/>
                  <a:pt x="26788" y="8460"/>
                  <a:pt x="26970" y="8278"/>
                </a:cubicBezTo>
                <a:cubicBezTo>
                  <a:pt x="27015" y="8142"/>
                  <a:pt x="26924" y="8051"/>
                  <a:pt x="26970" y="7914"/>
                </a:cubicBezTo>
                <a:cubicBezTo>
                  <a:pt x="27106" y="7937"/>
                  <a:pt x="27265" y="7778"/>
                  <a:pt x="27424" y="7710"/>
                </a:cubicBezTo>
                <a:cubicBezTo>
                  <a:pt x="27538" y="7869"/>
                  <a:pt x="27288" y="8164"/>
                  <a:pt x="27333" y="8369"/>
                </a:cubicBezTo>
                <a:cubicBezTo>
                  <a:pt x="27538" y="8301"/>
                  <a:pt x="27743" y="7983"/>
                  <a:pt x="27538" y="7937"/>
                </a:cubicBezTo>
                <a:cubicBezTo>
                  <a:pt x="27675" y="7755"/>
                  <a:pt x="27743" y="7846"/>
                  <a:pt x="27879" y="7641"/>
                </a:cubicBezTo>
                <a:cubicBezTo>
                  <a:pt x="27811" y="7573"/>
                  <a:pt x="27743" y="7551"/>
                  <a:pt x="27675" y="7573"/>
                </a:cubicBezTo>
                <a:cubicBezTo>
                  <a:pt x="27743" y="7414"/>
                  <a:pt x="27970" y="7437"/>
                  <a:pt x="27902" y="7300"/>
                </a:cubicBezTo>
                <a:cubicBezTo>
                  <a:pt x="27720" y="7551"/>
                  <a:pt x="27743" y="7346"/>
                  <a:pt x="27743" y="7278"/>
                </a:cubicBezTo>
                <a:cubicBezTo>
                  <a:pt x="27629" y="7391"/>
                  <a:pt x="27538" y="7528"/>
                  <a:pt x="27493" y="7414"/>
                </a:cubicBezTo>
                <a:cubicBezTo>
                  <a:pt x="27720" y="7050"/>
                  <a:pt x="27970" y="6982"/>
                  <a:pt x="28084" y="6868"/>
                </a:cubicBezTo>
                <a:cubicBezTo>
                  <a:pt x="28334" y="6664"/>
                  <a:pt x="28380" y="6482"/>
                  <a:pt x="28516" y="6504"/>
                </a:cubicBezTo>
                <a:cubicBezTo>
                  <a:pt x="28334" y="6414"/>
                  <a:pt x="28925" y="5731"/>
                  <a:pt x="29153" y="5618"/>
                </a:cubicBezTo>
                <a:cubicBezTo>
                  <a:pt x="29062" y="5709"/>
                  <a:pt x="28948" y="5822"/>
                  <a:pt x="28993" y="5868"/>
                </a:cubicBezTo>
                <a:cubicBezTo>
                  <a:pt x="29198" y="5754"/>
                  <a:pt x="29221" y="5549"/>
                  <a:pt x="29357" y="5390"/>
                </a:cubicBezTo>
                <a:cubicBezTo>
                  <a:pt x="29926" y="4617"/>
                  <a:pt x="30926" y="3776"/>
                  <a:pt x="32109" y="3139"/>
                </a:cubicBezTo>
                <a:cubicBezTo>
                  <a:pt x="32268" y="3048"/>
                  <a:pt x="32473" y="2889"/>
                  <a:pt x="32632" y="2821"/>
                </a:cubicBezTo>
                <a:cubicBezTo>
                  <a:pt x="33314" y="2502"/>
                  <a:pt x="34155" y="2320"/>
                  <a:pt x="34269" y="2389"/>
                </a:cubicBezTo>
                <a:cubicBezTo>
                  <a:pt x="34838" y="2070"/>
                  <a:pt x="35679" y="2116"/>
                  <a:pt x="35975" y="2093"/>
                </a:cubicBezTo>
                <a:cubicBezTo>
                  <a:pt x="36179" y="2070"/>
                  <a:pt x="36361" y="2002"/>
                  <a:pt x="36566" y="1979"/>
                </a:cubicBezTo>
                <a:cubicBezTo>
                  <a:pt x="36748" y="1934"/>
                  <a:pt x="36793" y="2002"/>
                  <a:pt x="36952" y="1979"/>
                </a:cubicBezTo>
                <a:cubicBezTo>
                  <a:pt x="37089" y="1956"/>
                  <a:pt x="37089" y="1911"/>
                  <a:pt x="37248" y="1888"/>
                </a:cubicBezTo>
                <a:cubicBezTo>
                  <a:pt x="37271" y="1888"/>
                  <a:pt x="37453" y="1956"/>
                  <a:pt x="37544" y="1956"/>
                </a:cubicBezTo>
                <a:cubicBezTo>
                  <a:pt x="37657" y="1934"/>
                  <a:pt x="37930" y="1866"/>
                  <a:pt x="38112" y="1843"/>
                </a:cubicBezTo>
                <a:cubicBezTo>
                  <a:pt x="38226" y="1820"/>
                  <a:pt x="38385" y="1706"/>
                  <a:pt x="38567" y="1684"/>
                </a:cubicBezTo>
                <a:cubicBezTo>
                  <a:pt x="38772" y="1661"/>
                  <a:pt x="39045" y="1706"/>
                  <a:pt x="39340" y="1638"/>
                </a:cubicBezTo>
                <a:cubicBezTo>
                  <a:pt x="39454" y="1615"/>
                  <a:pt x="39454" y="1593"/>
                  <a:pt x="39613" y="1570"/>
                </a:cubicBezTo>
                <a:cubicBezTo>
                  <a:pt x="39840" y="1547"/>
                  <a:pt x="40136" y="1615"/>
                  <a:pt x="40386" y="1570"/>
                </a:cubicBezTo>
                <a:cubicBezTo>
                  <a:pt x="40886" y="1502"/>
                  <a:pt x="41614" y="1479"/>
                  <a:pt x="42205" y="1433"/>
                </a:cubicBezTo>
                <a:cubicBezTo>
                  <a:pt x="42410" y="1411"/>
                  <a:pt x="42569" y="1343"/>
                  <a:pt x="42751" y="1320"/>
                </a:cubicBezTo>
                <a:cubicBezTo>
                  <a:pt x="42910" y="1320"/>
                  <a:pt x="43365" y="1365"/>
                  <a:pt x="43433" y="1365"/>
                </a:cubicBezTo>
                <a:cubicBezTo>
                  <a:pt x="43661" y="1320"/>
                  <a:pt x="43774" y="1297"/>
                  <a:pt x="44025" y="1343"/>
                </a:cubicBezTo>
                <a:cubicBezTo>
                  <a:pt x="43888" y="1252"/>
                  <a:pt x="44138" y="1115"/>
                  <a:pt x="44184" y="1229"/>
                </a:cubicBezTo>
                <a:cubicBezTo>
                  <a:pt x="44116" y="1252"/>
                  <a:pt x="44093" y="1274"/>
                  <a:pt x="44116" y="1343"/>
                </a:cubicBezTo>
                <a:cubicBezTo>
                  <a:pt x="44297" y="1320"/>
                  <a:pt x="44320" y="1365"/>
                  <a:pt x="44502" y="1343"/>
                </a:cubicBezTo>
                <a:cubicBezTo>
                  <a:pt x="44479" y="1297"/>
                  <a:pt x="44366" y="1297"/>
                  <a:pt x="44388" y="1206"/>
                </a:cubicBezTo>
                <a:cubicBezTo>
                  <a:pt x="44570" y="1161"/>
                  <a:pt x="44570" y="1274"/>
                  <a:pt x="44684" y="1274"/>
                </a:cubicBezTo>
                <a:cubicBezTo>
                  <a:pt x="45025" y="1274"/>
                  <a:pt x="46048" y="1161"/>
                  <a:pt x="46299" y="1138"/>
                </a:cubicBezTo>
                <a:cubicBezTo>
                  <a:pt x="46571" y="1115"/>
                  <a:pt x="46822" y="1161"/>
                  <a:pt x="47072" y="1161"/>
                </a:cubicBezTo>
                <a:cubicBezTo>
                  <a:pt x="47185" y="1138"/>
                  <a:pt x="47299" y="1092"/>
                  <a:pt x="47345" y="1092"/>
                </a:cubicBezTo>
                <a:cubicBezTo>
                  <a:pt x="47527" y="1092"/>
                  <a:pt x="47708" y="1183"/>
                  <a:pt x="47845" y="1183"/>
                </a:cubicBezTo>
                <a:cubicBezTo>
                  <a:pt x="47822" y="1183"/>
                  <a:pt x="48027" y="1070"/>
                  <a:pt x="48118" y="1070"/>
                </a:cubicBezTo>
                <a:cubicBezTo>
                  <a:pt x="48595" y="979"/>
                  <a:pt x="48754" y="1092"/>
                  <a:pt x="48982" y="1092"/>
                </a:cubicBezTo>
                <a:cubicBezTo>
                  <a:pt x="49096" y="1070"/>
                  <a:pt x="49255" y="1024"/>
                  <a:pt x="49459" y="1001"/>
                </a:cubicBezTo>
                <a:cubicBezTo>
                  <a:pt x="49710" y="979"/>
                  <a:pt x="49960" y="1001"/>
                  <a:pt x="50119" y="1001"/>
                </a:cubicBezTo>
                <a:cubicBezTo>
                  <a:pt x="50255" y="979"/>
                  <a:pt x="50255" y="933"/>
                  <a:pt x="50415" y="910"/>
                </a:cubicBezTo>
                <a:cubicBezTo>
                  <a:pt x="51210" y="888"/>
                  <a:pt x="53484" y="683"/>
                  <a:pt x="53166" y="706"/>
                </a:cubicBezTo>
                <a:cubicBezTo>
                  <a:pt x="53712" y="683"/>
                  <a:pt x="53871" y="774"/>
                  <a:pt x="53371" y="842"/>
                </a:cubicBezTo>
                <a:cubicBezTo>
                  <a:pt x="53894" y="888"/>
                  <a:pt x="54485" y="774"/>
                  <a:pt x="55099" y="774"/>
                </a:cubicBezTo>
                <a:cubicBezTo>
                  <a:pt x="55395" y="774"/>
                  <a:pt x="55599" y="819"/>
                  <a:pt x="55872" y="819"/>
                </a:cubicBezTo>
                <a:cubicBezTo>
                  <a:pt x="57646" y="774"/>
                  <a:pt x="60261" y="615"/>
                  <a:pt x="61307" y="547"/>
                </a:cubicBezTo>
                <a:cubicBezTo>
                  <a:pt x="61352" y="615"/>
                  <a:pt x="61421" y="660"/>
                  <a:pt x="61512" y="683"/>
                </a:cubicBezTo>
                <a:cubicBezTo>
                  <a:pt x="62035" y="683"/>
                  <a:pt x="62467" y="638"/>
                  <a:pt x="62740" y="547"/>
                </a:cubicBezTo>
                <a:cubicBezTo>
                  <a:pt x="62762" y="592"/>
                  <a:pt x="62740" y="660"/>
                  <a:pt x="62853" y="683"/>
                </a:cubicBezTo>
                <a:cubicBezTo>
                  <a:pt x="63081" y="547"/>
                  <a:pt x="63263" y="683"/>
                  <a:pt x="63604" y="638"/>
                </a:cubicBezTo>
                <a:cubicBezTo>
                  <a:pt x="63877" y="638"/>
                  <a:pt x="63672" y="456"/>
                  <a:pt x="63990" y="478"/>
                </a:cubicBezTo>
                <a:cubicBezTo>
                  <a:pt x="64013" y="547"/>
                  <a:pt x="64036" y="592"/>
                  <a:pt x="64240" y="569"/>
                </a:cubicBezTo>
                <a:cubicBezTo>
                  <a:pt x="64491" y="547"/>
                  <a:pt x="64400" y="433"/>
                  <a:pt x="64763" y="456"/>
                </a:cubicBezTo>
                <a:cubicBezTo>
                  <a:pt x="64877" y="615"/>
                  <a:pt x="65264" y="478"/>
                  <a:pt x="65514" y="478"/>
                </a:cubicBezTo>
                <a:cubicBezTo>
                  <a:pt x="65923" y="478"/>
                  <a:pt x="66514" y="456"/>
                  <a:pt x="67083" y="456"/>
                </a:cubicBezTo>
                <a:cubicBezTo>
                  <a:pt x="67378" y="456"/>
                  <a:pt x="67674" y="433"/>
                  <a:pt x="67947" y="433"/>
                </a:cubicBezTo>
                <a:cubicBezTo>
                  <a:pt x="68061" y="433"/>
                  <a:pt x="68220" y="410"/>
                  <a:pt x="68288" y="456"/>
                </a:cubicBezTo>
                <a:cubicBezTo>
                  <a:pt x="68334" y="547"/>
                  <a:pt x="68356" y="660"/>
                  <a:pt x="68402" y="751"/>
                </a:cubicBezTo>
                <a:cubicBezTo>
                  <a:pt x="68515" y="1092"/>
                  <a:pt x="68561" y="1456"/>
                  <a:pt x="68652" y="1866"/>
                </a:cubicBezTo>
                <a:cubicBezTo>
                  <a:pt x="68697" y="2025"/>
                  <a:pt x="68743" y="1979"/>
                  <a:pt x="68788" y="2184"/>
                </a:cubicBezTo>
                <a:cubicBezTo>
                  <a:pt x="68879" y="2548"/>
                  <a:pt x="68879" y="2889"/>
                  <a:pt x="69016" y="3184"/>
                </a:cubicBezTo>
                <a:cubicBezTo>
                  <a:pt x="69061" y="3435"/>
                  <a:pt x="69152" y="3275"/>
                  <a:pt x="69220" y="3639"/>
                </a:cubicBezTo>
                <a:cubicBezTo>
                  <a:pt x="69198" y="3980"/>
                  <a:pt x="69220" y="4412"/>
                  <a:pt x="69243" y="4799"/>
                </a:cubicBezTo>
                <a:cubicBezTo>
                  <a:pt x="69107" y="4390"/>
                  <a:pt x="68993" y="4708"/>
                  <a:pt x="68970" y="4867"/>
                </a:cubicBezTo>
                <a:cubicBezTo>
                  <a:pt x="68834" y="4549"/>
                  <a:pt x="68675" y="4367"/>
                  <a:pt x="68561" y="3958"/>
                </a:cubicBezTo>
                <a:cubicBezTo>
                  <a:pt x="68493" y="3730"/>
                  <a:pt x="68538" y="3435"/>
                  <a:pt x="68402" y="3298"/>
                </a:cubicBezTo>
                <a:cubicBezTo>
                  <a:pt x="68379" y="3730"/>
                  <a:pt x="68402" y="4026"/>
                  <a:pt x="68606" y="4412"/>
                </a:cubicBezTo>
                <a:cubicBezTo>
                  <a:pt x="68470" y="4617"/>
                  <a:pt x="68470" y="4140"/>
                  <a:pt x="68334" y="4276"/>
                </a:cubicBezTo>
                <a:cubicBezTo>
                  <a:pt x="68447" y="4663"/>
                  <a:pt x="68584" y="4685"/>
                  <a:pt x="68675" y="4503"/>
                </a:cubicBezTo>
                <a:lnTo>
                  <a:pt x="68743" y="4708"/>
                </a:lnTo>
                <a:lnTo>
                  <a:pt x="68788" y="4913"/>
                </a:lnTo>
                <a:cubicBezTo>
                  <a:pt x="68629" y="4867"/>
                  <a:pt x="68402" y="4503"/>
                  <a:pt x="68311" y="4822"/>
                </a:cubicBezTo>
                <a:cubicBezTo>
                  <a:pt x="68265" y="4640"/>
                  <a:pt x="68220" y="4503"/>
                  <a:pt x="68152" y="4481"/>
                </a:cubicBezTo>
                <a:cubicBezTo>
                  <a:pt x="68174" y="4663"/>
                  <a:pt x="68015" y="4594"/>
                  <a:pt x="68061" y="4799"/>
                </a:cubicBezTo>
                <a:cubicBezTo>
                  <a:pt x="68311" y="5936"/>
                  <a:pt x="68606" y="7096"/>
                  <a:pt x="68766" y="7960"/>
                </a:cubicBezTo>
                <a:cubicBezTo>
                  <a:pt x="68766" y="8142"/>
                  <a:pt x="68652" y="8164"/>
                  <a:pt x="68652" y="8301"/>
                </a:cubicBezTo>
                <a:cubicBezTo>
                  <a:pt x="68743" y="8346"/>
                  <a:pt x="68857" y="8369"/>
                  <a:pt x="68925" y="8506"/>
                </a:cubicBezTo>
                <a:cubicBezTo>
                  <a:pt x="69061" y="8847"/>
                  <a:pt x="68811" y="8733"/>
                  <a:pt x="68834" y="8938"/>
                </a:cubicBezTo>
                <a:cubicBezTo>
                  <a:pt x="68948" y="9120"/>
                  <a:pt x="69107" y="9188"/>
                  <a:pt x="69175" y="9529"/>
                </a:cubicBezTo>
                <a:cubicBezTo>
                  <a:pt x="69152" y="9688"/>
                  <a:pt x="69016" y="10120"/>
                  <a:pt x="69243" y="10188"/>
                </a:cubicBezTo>
                <a:cubicBezTo>
                  <a:pt x="69220" y="10052"/>
                  <a:pt x="69152" y="9870"/>
                  <a:pt x="69198" y="9825"/>
                </a:cubicBezTo>
                <a:cubicBezTo>
                  <a:pt x="69243" y="10029"/>
                  <a:pt x="69357" y="10075"/>
                  <a:pt x="69380" y="10348"/>
                </a:cubicBezTo>
                <a:cubicBezTo>
                  <a:pt x="69311" y="10393"/>
                  <a:pt x="69220" y="10393"/>
                  <a:pt x="69311" y="10575"/>
                </a:cubicBezTo>
                <a:cubicBezTo>
                  <a:pt x="69220" y="10689"/>
                  <a:pt x="69039" y="10188"/>
                  <a:pt x="69039" y="10552"/>
                </a:cubicBezTo>
                <a:cubicBezTo>
                  <a:pt x="69107" y="10689"/>
                  <a:pt x="69175" y="10757"/>
                  <a:pt x="69266" y="10780"/>
                </a:cubicBezTo>
                <a:cubicBezTo>
                  <a:pt x="69266" y="10666"/>
                  <a:pt x="69311" y="10598"/>
                  <a:pt x="69380" y="10552"/>
                </a:cubicBezTo>
                <a:cubicBezTo>
                  <a:pt x="69562" y="10734"/>
                  <a:pt x="69516" y="11007"/>
                  <a:pt x="69584" y="11280"/>
                </a:cubicBezTo>
                <a:cubicBezTo>
                  <a:pt x="69607" y="11075"/>
                  <a:pt x="69834" y="11371"/>
                  <a:pt x="69766" y="11030"/>
                </a:cubicBezTo>
                <a:cubicBezTo>
                  <a:pt x="69630" y="10780"/>
                  <a:pt x="69539" y="10348"/>
                  <a:pt x="69425" y="9938"/>
                </a:cubicBezTo>
                <a:cubicBezTo>
                  <a:pt x="69607" y="9779"/>
                  <a:pt x="69584" y="10575"/>
                  <a:pt x="69743" y="10552"/>
                </a:cubicBezTo>
                <a:cubicBezTo>
                  <a:pt x="69721" y="10484"/>
                  <a:pt x="69743" y="10438"/>
                  <a:pt x="69812" y="10438"/>
                </a:cubicBezTo>
                <a:cubicBezTo>
                  <a:pt x="69607" y="10234"/>
                  <a:pt x="69743" y="10097"/>
                  <a:pt x="69698" y="9870"/>
                </a:cubicBezTo>
                <a:cubicBezTo>
                  <a:pt x="69562" y="9756"/>
                  <a:pt x="69562" y="9711"/>
                  <a:pt x="69448" y="9847"/>
                </a:cubicBezTo>
                <a:cubicBezTo>
                  <a:pt x="69357" y="9620"/>
                  <a:pt x="69129" y="8983"/>
                  <a:pt x="69175" y="8733"/>
                </a:cubicBezTo>
                <a:cubicBezTo>
                  <a:pt x="69220" y="8960"/>
                  <a:pt x="69266" y="9074"/>
                  <a:pt x="69357" y="9074"/>
                </a:cubicBezTo>
                <a:cubicBezTo>
                  <a:pt x="69357" y="8938"/>
                  <a:pt x="69380" y="8824"/>
                  <a:pt x="69357" y="8688"/>
                </a:cubicBezTo>
                <a:cubicBezTo>
                  <a:pt x="69243" y="8756"/>
                  <a:pt x="69198" y="8528"/>
                  <a:pt x="69152" y="8369"/>
                </a:cubicBezTo>
                <a:cubicBezTo>
                  <a:pt x="69152" y="7846"/>
                  <a:pt x="68925" y="7391"/>
                  <a:pt x="69039" y="7027"/>
                </a:cubicBezTo>
                <a:cubicBezTo>
                  <a:pt x="69107" y="6846"/>
                  <a:pt x="69334" y="6959"/>
                  <a:pt x="69357" y="6641"/>
                </a:cubicBezTo>
                <a:cubicBezTo>
                  <a:pt x="69402" y="6823"/>
                  <a:pt x="69448" y="6959"/>
                  <a:pt x="69516" y="7005"/>
                </a:cubicBezTo>
                <a:cubicBezTo>
                  <a:pt x="69425" y="6641"/>
                  <a:pt x="69607" y="6641"/>
                  <a:pt x="69584" y="6391"/>
                </a:cubicBezTo>
                <a:cubicBezTo>
                  <a:pt x="69562" y="6232"/>
                  <a:pt x="69357" y="5890"/>
                  <a:pt x="69448" y="5731"/>
                </a:cubicBezTo>
                <a:cubicBezTo>
                  <a:pt x="69698" y="6004"/>
                  <a:pt x="69630" y="6618"/>
                  <a:pt x="69607" y="6982"/>
                </a:cubicBezTo>
                <a:lnTo>
                  <a:pt x="69812" y="6937"/>
                </a:lnTo>
                <a:cubicBezTo>
                  <a:pt x="69880" y="7369"/>
                  <a:pt x="70016" y="7641"/>
                  <a:pt x="70130" y="8005"/>
                </a:cubicBezTo>
                <a:cubicBezTo>
                  <a:pt x="70130" y="8210"/>
                  <a:pt x="70130" y="8460"/>
                  <a:pt x="70153" y="8688"/>
                </a:cubicBezTo>
                <a:cubicBezTo>
                  <a:pt x="70585" y="10143"/>
                  <a:pt x="70949" y="11598"/>
                  <a:pt x="71131" y="12985"/>
                </a:cubicBezTo>
                <a:cubicBezTo>
                  <a:pt x="71199" y="13122"/>
                  <a:pt x="71267" y="13190"/>
                  <a:pt x="71335" y="13326"/>
                </a:cubicBezTo>
                <a:cubicBezTo>
                  <a:pt x="71313" y="13690"/>
                  <a:pt x="71449" y="14236"/>
                  <a:pt x="71608" y="14623"/>
                </a:cubicBezTo>
                <a:cubicBezTo>
                  <a:pt x="71631" y="14850"/>
                  <a:pt x="71563" y="15009"/>
                  <a:pt x="71654" y="15305"/>
                </a:cubicBezTo>
                <a:cubicBezTo>
                  <a:pt x="71722" y="15305"/>
                  <a:pt x="71699" y="14896"/>
                  <a:pt x="71813" y="15168"/>
                </a:cubicBezTo>
                <a:cubicBezTo>
                  <a:pt x="71722" y="15259"/>
                  <a:pt x="71813" y="15555"/>
                  <a:pt x="71836" y="15760"/>
                </a:cubicBezTo>
                <a:lnTo>
                  <a:pt x="71972" y="15714"/>
                </a:lnTo>
                <a:cubicBezTo>
                  <a:pt x="72063" y="16192"/>
                  <a:pt x="72131" y="16874"/>
                  <a:pt x="72404" y="17192"/>
                </a:cubicBezTo>
                <a:cubicBezTo>
                  <a:pt x="72359" y="17238"/>
                  <a:pt x="72313" y="17306"/>
                  <a:pt x="72313" y="17420"/>
                </a:cubicBezTo>
                <a:cubicBezTo>
                  <a:pt x="72472" y="17829"/>
                  <a:pt x="72540" y="18602"/>
                  <a:pt x="72768" y="19262"/>
                </a:cubicBezTo>
                <a:cubicBezTo>
                  <a:pt x="72791" y="19284"/>
                  <a:pt x="72904" y="19398"/>
                  <a:pt x="72927" y="19421"/>
                </a:cubicBezTo>
                <a:cubicBezTo>
                  <a:pt x="73041" y="19671"/>
                  <a:pt x="73041" y="19967"/>
                  <a:pt x="73132" y="20057"/>
                </a:cubicBezTo>
                <a:cubicBezTo>
                  <a:pt x="73200" y="20035"/>
                  <a:pt x="73132" y="19876"/>
                  <a:pt x="73177" y="19830"/>
                </a:cubicBezTo>
                <a:cubicBezTo>
                  <a:pt x="73359" y="20239"/>
                  <a:pt x="73223" y="20308"/>
                  <a:pt x="73223" y="20535"/>
                </a:cubicBezTo>
                <a:cubicBezTo>
                  <a:pt x="73314" y="20490"/>
                  <a:pt x="73382" y="20558"/>
                  <a:pt x="73427" y="20762"/>
                </a:cubicBezTo>
                <a:cubicBezTo>
                  <a:pt x="73518" y="20967"/>
                  <a:pt x="73427" y="21058"/>
                  <a:pt x="73473" y="21263"/>
                </a:cubicBezTo>
                <a:cubicBezTo>
                  <a:pt x="73496" y="21422"/>
                  <a:pt x="73655" y="21627"/>
                  <a:pt x="73700" y="21786"/>
                </a:cubicBezTo>
                <a:cubicBezTo>
                  <a:pt x="73768" y="22036"/>
                  <a:pt x="73677" y="22013"/>
                  <a:pt x="73723" y="22263"/>
                </a:cubicBezTo>
                <a:cubicBezTo>
                  <a:pt x="73768" y="22286"/>
                  <a:pt x="73814" y="22331"/>
                  <a:pt x="73837" y="22445"/>
                </a:cubicBezTo>
                <a:cubicBezTo>
                  <a:pt x="73882" y="22422"/>
                  <a:pt x="73882" y="22240"/>
                  <a:pt x="73973" y="22400"/>
                </a:cubicBezTo>
                <a:cubicBezTo>
                  <a:pt x="73996" y="23446"/>
                  <a:pt x="74633" y="25151"/>
                  <a:pt x="74883" y="26538"/>
                </a:cubicBezTo>
                <a:cubicBezTo>
                  <a:pt x="74974" y="27039"/>
                  <a:pt x="75156" y="27721"/>
                  <a:pt x="75269" y="28312"/>
                </a:cubicBezTo>
                <a:cubicBezTo>
                  <a:pt x="75178" y="28426"/>
                  <a:pt x="75337" y="29290"/>
                  <a:pt x="75360" y="28790"/>
                </a:cubicBezTo>
                <a:cubicBezTo>
                  <a:pt x="75360" y="29335"/>
                  <a:pt x="75633" y="29813"/>
                  <a:pt x="75724" y="30495"/>
                </a:cubicBezTo>
                <a:cubicBezTo>
                  <a:pt x="75588" y="30541"/>
                  <a:pt x="75610" y="30768"/>
                  <a:pt x="75610" y="30995"/>
                </a:cubicBezTo>
                <a:cubicBezTo>
                  <a:pt x="75656" y="30995"/>
                  <a:pt x="75679" y="31064"/>
                  <a:pt x="75724" y="31064"/>
                </a:cubicBezTo>
                <a:cubicBezTo>
                  <a:pt x="75815" y="31064"/>
                  <a:pt x="75701" y="30813"/>
                  <a:pt x="75770" y="30768"/>
                </a:cubicBezTo>
                <a:cubicBezTo>
                  <a:pt x="75906" y="31200"/>
                  <a:pt x="75815" y="31359"/>
                  <a:pt x="75770" y="31564"/>
                </a:cubicBezTo>
                <a:cubicBezTo>
                  <a:pt x="75929" y="31655"/>
                  <a:pt x="76020" y="31950"/>
                  <a:pt x="76065" y="32382"/>
                </a:cubicBezTo>
                <a:cubicBezTo>
                  <a:pt x="76133" y="32815"/>
                  <a:pt x="76133" y="33315"/>
                  <a:pt x="76202" y="33679"/>
                </a:cubicBezTo>
                <a:cubicBezTo>
                  <a:pt x="76224" y="33792"/>
                  <a:pt x="76202" y="34315"/>
                  <a:pt x="76156" y="33974"/>
                </a:cubicBezTo>
                <a:cubicBezTo>
                  <a:pt x="76156" y="33815"/>
                  <a:pt x="76179" y="33474"/>
                  <a:pt x="76042" y="33588"/>
                </a:cubicBezTo>
                <a:cubicBezTo>
                  <a:pt x="76156" y="34156"/>
                  <a:pt x="76020" y="34111"/>
                  <a:pt x="75974" y="34611"/>
                </a:cubicBezTo>
                <a:cubicBezTo>
                  <a:pt x="75838" y="34679"/>
                  <a:pt x="75815" y="34520"/>
                  <a:pt x="75701" y="34520"/>
                </a:cubicBezTo>
                <a:cubicBezTo>
                  <a:pt x="75679" y="34656"/>
                  <a:pt x="75610" y="34679"/>
                  <a:pt x="75610" y="34816"/>
                </a:cubicBezTo>
                <a:cubicBezTo>
                  <a:pt x="75610" y="35839"/>
                  <a:pt x="75542" y="36840"/>
                  <a:pt x="75474" y="37817"/>
                </a:cubicBezTo>
                <a:cubicBezTo>
                  <a:pt x="75224" y="37908"/>
                  <a:pt x="75428" y="37340"/>
                  <a:pt x="75360" y="37340"/>
                </a:cubicBezTo>
                <a:cubicBezTo>
                  <a:pt x="75156" y="37431"/>
                  <a:pt x="75337" y="37726"/>
                  <a:pt x="75247" y="38090"/>
                </a:cubicBezTo>
                <a:lnTo>
                  <a:pt x="75451" y="38113"/>
                </a:lnTo>
                <a:lnTo>
                  <a:pt x="75406" y="38500"/>
                </a:lnTo>
                <a:cubicBezTo>
                  <a:pt x="75383" y="38681"/>
                  <a:pt x="75292" y="38340"/>
                  <a:pt x="75247" y="38681"/>
                </a:cubicBezTo>
                <a:cubicBezTo>
                  <a:pt x="75269" y="38863"/>
                  <a:pt x="75315" y="39000"/>
                  <a:pt x="75406" y="39068"/>
                </a:cubicBezTo>
                <a:cubicBezTo>
                  <a:pt x="75383" y="39500"/>
                  <a:pt x="75383" y="39591"/>
                  <a:pt x="75360" y="40114"/>
                </a:cubicBezTo>
                <a:cubicBezTo>
                  <a:pt x="75224" y="40182"/>
                  <a:pt x="75201" y="40000"/>
                  <a:pt x="75087" y="40000"/>
                </a:cubicBezTo>
                <a:lnTo>
                  <a:pt x="75065" y="40387"/>
                </a:lnTo>
                <a:cubicBezTo>
                  <a:pt x="74905" y="40614"/>
                  <a:pt x="74701" y="39909"/>
                  <a:pt x="74610" y="40546"/>
                </a:cubicBezTo>
                <a:cubicBezTo>
                  <a:pt x="74382" y="40455"/>
                  <a:pt x="74314" y="40114"/>
                  <a:pt x="74019" y="40137"/>
                </a:cubicBezTo>
                <a:lnTo>
                  <a:pt x="73973" y="40887"/>
                </a:lnTo>
                <a:cubicBezTo>
                  <a:pt x="74178" y="41251"/>
                  <a:pt x="74064" y="42161"/>
                  <a:pt x="74246" y="42615"/>
                </a:cubicBezTo>
                <a:cubicBezTo>
                  <a:pt x="74178" y="42638"/>
                  <a:pt x="74110" y="42593"/>
                  <a:pt x="74087" y="42706"/>
                </a:cubicBezTo>
                <a:cubicBezTo>
                  <a:pt x="74110" y="43025"/>
                  <a:pt x="73996" y="43048"/>
                  <a:pt x="74041" y="43389"/>
                </a:cubicBezTo>
                <a:cubicBezTo>
                  <a:pt x="73882" y="43502"/>
                  <a:pt x="73837" y="43593"/>
                  <a:pt x="73791" y="43775"/>
                </a:cubicBezTo>
                <a:cubicBezTo>
                  <a:pt x="73768" y="43866"/>
                  <a:pt x="73859" y="43912"/>
                  <a:pt x="73859" y="43980"/>
                </a:cubicBezTo>
                <a:cubicBezTo>
                  <a:pt x="73837" y="44116"/>
                  <a:pt x="73677" y="43980"/>
                  <a:pt x="73609" y="44071"/>
                </a:cubicBezTo>
                <a:cubicBezTo>
                  <a:pt x="73609" y="44094"/>
                  <a:pt x="73632" y="44253"/>
                  <a:pt x="73632" y="44275"/>
                </a:cubicBezTo>
                <a:cubicBezTo>
                  <a:pt x="73564" y="44412"/>
                  <a:pt x="73473" y="44366"/>
                  <a:pt x="73450" y="44503"/>
                </a:cubicBezTo>
                <a:cubicBezTo>
                  <a:pt x="73427" y="44366"/>
                  <a:pt x="73427" y="44253"/>
                  <a:pt x="73336" y="44298"/>
                </a:cubicBezTo>
                <a:cubicBezTo>
                  <a:pt x="73268" y="44571"/>
                  <a:pt x="73223" y="44366"/>
                  <a:pt x="73109" y="44617"/>
                </a:cubicBezTo>
                <a:cubicBezTo>
                  <a:pt x="73109" y="44480"/>
                  <a:pt x="73109" y="44253"/>
                  <a:pt x="73041" y="44230"/>
                </a:cubicBezTo>
                <a:cubicBezTo>
                  <a:pt x="73063" y="44344"/>
                  <a:pt x="72995" y="44366"/>
                  <a:pt x="73018" y="44526"/>
                </a:cubicBezTo>
                <a:cubicBezTo>
                  <a:pt x="72813" y="44503"/>
                  <a:pt x="72700" y="43866"/>
                  <a:pt x="72472" y="44253"/>
                </a:cubicBezTo>
                <a:cubicBezTo>
                  <a:pt x="72427" y="43957"/>
                  <a:pt x="72404" y="43730"/>
                  <a:pt x="72222" y="43957"/>
                </a:cubicBezTo>
                <a:cubicBezTo>
                  <a:pt x="72131" y="43434"/>
                  <a:pt x="71813" y="43389"/>
                  <a:pt x="71767" y="42797"/>
                </a:cubicBezTo>
                <a:cubicBezTo>
                  <a:pt x="71631" y="42752"/>
                  <a:pt x="71631" y="42434"/>
                  <a:pt x="71449" y="42502"/>
                </a:cubicBezTo>
                <a:cubicBezTo>
                  <a:pt x="71449" y="41933"/>
                  <a:pt x="71358" y="41342"/>
                  <a:pt x="71494" y="40774"/>
                </a:cubicBezTo>
                <a:cubicBezTo>
                  <a:pt x="71540" y="40569"/>
                  <a:pt x="71631" y="40478"/>
                  <a:pt x="71676" y="40296"/>
                </a:cubicBezTo>
                <a:cubicBezTo>
                  <a:pt x="71790" y="39659"/>
                  <a:pt x="71836" y="38681"/>
                  <a:pt x="72017" y="38477"/>
                </a:cubicBezTo>
                <a:cubicBezTo>
                  <a:pt x="71949" y="38136"/>
                  <a:pt x="72086" y="37977"/>
                  <a:pt x="72131" y="37658"/>
                </a:cubicBezTo>
                <a:cubicBezTo>
                  <a:pt x="72199" y="37272"/>
                  <a:pt x="72177" y="36840"/>
                  <a:pt x="72222" y="36658"/>
                </a:cubicBezTo>
                <a:cubicBezTo>
                  <a:pt x="72222" y="36567"/>
                  <a:pt x="72336" y="36430"/>
                  <a:pt x="72313" y="36385"/>
                </a:cubicBezTo>
                <a:cubicBezTo>
                  <a:pt x="72245" y="35998"/>
                  <a:pt x="71972" y="36066"/>
                  <a:pt x="71813" y="36271"/>
                </a:cubicBezTo>
                <a:cubicBezTo>
                  <a:pt x="71745" y="36021"/>
                  <a:pt x="71949" y="35839"/>
                  <a:pt x="71836" y="35748"/>
                </a:cubicBezTo>
                <a:cubicBezTo>
                  <a:pt x="71813" y="35998"/>
                  <a:pt x="71608" y="35862"/>
                  <a:pt x="71631" y="36180"/>
                </a:cubicBezTo>
                <a:cubicBezTo>
                  <a:pt x="71517" y="36180"/>
                  <a:pt x="71494" y="36021"/>
                  <a:pt x="71335" y="36089"/>
                </a:cubicBezTo>
                <a:cubicBezTo>
                  <a:pt x="71426" y="35771"/>
                  <a:pt x="71403" y="35475"/>
                  <a:pt x="71426" y="35157"/>
                </a:cubicBezTo>
                <a:cubicBezTo>
                  <a:pt x="71426" y="34907"/>
                  <a:pt x="71540" y="34702"/>
                  <a:pt x="71563" y="34429"/>
                </a:cubicBezTo>
                <a:cubicBezTo>
                  <a:pt x="71608" y="33997"/>
                  <a:pt x="71540" y="33542"/>
                  <a:pt x="71540" y="33315"/>
                </a:cubicBezTo>
                <a:cubicBezTo>
                  <a:pt x="71517" y="33178"/>
                  <a:pt x="71494" y="33019"/>
                  <a:pt x="71472" y="32883"/>
                </a:cubicBezTo>
                <a:cubicBezTo>
                  <a:pt x="71449" y="32678"/>
                  <a:pt x="71403" y="32473"/>
                  <a:pt x="71403" y="32292"/>
                </a:cubicBezTo>
                <a:cubicBezTo>
                  <a:pt x="71403" y="32223"/>
                  <a:pt x="71472" y="32087"/>
                  <a:pt x="71449" y="31996"/>
                </a:cubicBezTo>
                <a:cubicBezTo>
                  <a:pt x="71426" y="31859"/>
                  <a:pt x="71335" y="31632"/>
                  <a:pt x="71313" y="31450"/>
                </a:cubicBezTo>
                <a:cubicBezTo>
                  <a:pt x="71267" y="31200"/>
                  <a:pt x="71313" y="30950"/>
                  <a:pt x="71199" y="30722"/>
                </a:cubicBezTo>
                <a:cubicBezTo>
                  <a:pt x="71426" y="30677"/>
                  <a:pt x="71222" y="30086"/>
                  <a:pt x="71085" y="29699"/>
                </a:cubicBezTo>
                <a:cubicBezTo>
                  <a:pt x="71176" y="29267"/>
                  <a:pt x="70812" y="28471"/>
                  <a:pt x="70699" y="27698"/>
                </a:cubicBezTo>
                <a:cubicBezTo>
                  <a:pt x="70744" y="27675"/>
                  <a:pt x="70789" y="27675"/>
                  <a:pt x="70767" y="27584"/>
                </a:cubicBezTo>
                <a:cubicBezTo>
                  <a:pt x="70767" y="27198"/>
                  <a:pt x="70562" y="26288"/>
                  <a:pt x="70403" y="25947"/>
                </a:cubicBezTo>
                <a:cubicBezTo>
                  <a:pt x="70335" y="26174"/>
                  <a:pt x="70244" y="25947"/>
                  <a:pt x="70107" y="26038"/>
                </a:cubicBezTo>
                <a:cubicBezTo>
                  <a:pt x="69994" y="25629"/>
                  <a:pt x="69857" y="25288"/>
                  <a:pt x="69766" y="24765"/>
                </a:cubicBezTo>
                <a:cubicBezTo>
                  <a:pt x="69948" y="24856"/>
                  <a:pt x="69743" y="24469"/>
                  <a:pt x="69766" y="24378"/>
                </a:cubicBezTo>
                <a:cubicBezTo>
                  <a:pt x="69766" y="24310"/>
                  <a:pt x="69925" y="24333"/>
                  <a:pt x="69857" y="24173"/>
                </a:cubicBezTo>
                <a:cubicBezTo>
                  <a:pt x="69743" y="23969"/>
                  <a:pt x="69743" y="24378"/>
                  <a:pt x="69675" y="24037"/>
                </a:cubicBezTo>
                <a:cubicBezTo>
                  <a:pt x="69630" y="23787"/>
                  <a:pt x="69789" y="24128"/>
                  <a:pt x="69857" y="23969"/>
                </a:cubicBezTo>
                <a:cubicBezTo>
                  <a:pt x="69698" y="23719"/>
                  <a:pt x="69925" y="23559"/>
                  <a:pt x="69789" y="23514"/>
                </a:cubicBezTo>
                <a:cubicBezTo>
                  <a:pt x="69789" y="23878"/>
                  <a:pt x="69630" y="23423"/>
                  <a:pt x="69584" y="23673"/>
                </a:cubicBezTo>
                <a:cubicBezTo>
                  <a:pt x="69539" y="23446"/>
                  <a:pt x="69266" y="22650"/>
                  <a:pt x="69402" y="22832"/>
                </a:cubicBezTo>
                <a:cubicBezTo>
                  <a:pt x="69448" y="22968"/>
                  <a:pt x="69471" y="23173"/>
                  <a:pt x="69539" y="23196"/>
                </a:cubicBezTo>
                <a:cubicBezTo>
                  <a:pt x="69471" y="22923"/>
                  <a:pt x="69493" y="22786"/>
                  <a:pt x="69448" y="22627"/>
                </a:cubicBezTo>
                <a:cubicBezTo>
                  <a:pt x="69448" y="22604"/>
                  <a:pt x="69402" y="22195"/>
                  <a:pt x="69380" y="22172"/>
                </a:cubicBezTo>
                <a:cubicBezTo>
                  <a:pt x="69357" y="22104"/>
                  <a:pt x="69266" y="22127"/>
                  <a:pt x="69243" y="22013"/>
                </a:cubicBezTo>
                <a:cubicBezTo>
                  <a:pt x="69220" y="21945"/>
                  <a:pt x="69311" y="21877"/>
                  <a:pt x="69266" y="21717"/>
                </a:cubicBezTo>
                <a:cubicBezTo>
                  <a:pt x="69220" y="21558"/>
                  <a:pt x="69129" y="21467"/>
                  <a:pt x="69084" y="21263"/>
                </a:cubicBezTo>
                <a:cubicBezTo>
                  <a:pt x="69129" y="20785"/>
                  <a:pt x="68993" y="20012"/>
                  <a:pt x="68766" y="19603"/>
                </a:cubicBezTo>
                <a:cubicBezTo>
                  <a:pt x="68834" y="19557"/>
                  <a:pt x="68902" y="19580"/>
                  <a:pt x="68879" y="19466"/>
                </a:cubicBezTo>
                <a:cubicBezTo>
                  <a:pt x="68720" y="19057"/>
                  <a:pt x="68561" y="18170"/>
                  <a:pt x="68379" y="17465"/>
                </a:cubicBezTo>
                <a:cubicBezTo>
                  <a:pt x="68311" y="17283"/>
                  <a:pt x="68265" y="17260"/>
                  <a:pt x="68220" y="17101"/>
                </a:cubicBezTo>
                <a:cubicBezTo>
                  <a:pt x="68197" y="17010"/>
                  <a:pt x="68243" y="16942"/>
                  <a:pt x="68197" y="16715"/>
                </a:cubicBezTo>
                <a:cubicBezTo>
                  <a:pt x="68197" y="16692"/>
                  <a:pt x="68129" y="16510"/>
                  <a:pt x="68106" y="16351"/>
                </a:cubicBezTo>
                <a:cubicBezTo>
                  <a:pt x="68015" y="15760"/>
                  <a:pt x="68197" y="16737"/>
                  <a:pt x="68288" y="16487"/>
                </a:cubicBezTo>
                <a:cubicBezTo>
                  <a:pt x="68243" y="16169"/>
                  <a:pt x="68129" y="16101"/>
                  <a:pt x="68015" y="16078"/>
                </a:cubicBezTo>
                <a:cubicBezTo>
                  <a:pt x="67970" y="15782"/>
                  <a:pt x="67856" y="15782"/>
                  <a:pt x="67788" y="15464"/>
                </a:cubicBezTo>
                <a:cubicBezTo>
                  <a:pt x="67765" y="15328"/>
                  <a:pt x="67856" y="15350"/>
                  <a:pt x="67833" y="15237"/>
                </a:cubicBezTo>
                <a:cubicBezTo>
                  <a:pt x="67788" y="15100"/>
                  <a:pt x="67697" y="15214"/>
                  <a:pt x="67651" y="15009"/>
                </a:cubicBezTo>
                <a:cubicBezTo>
                  <a:pt x="67765" y="14691"/>
                  <a:pt x="67469" y="14350"/>
                  <a:pt x="67424" y="13872"/>
                </a:cubicBezTo>
                <a:cubicBezTo>
                  <a:pt x="67310" y="13804"/>
                  <a:pt x="67151" y="13849"/>
                  <a:pt x="67060" y="13599"/>
                </a:cubicBezTo>
                <a:cubicBezTo>
                  <a:pt x="67128" y="13577"/>
                  <a:pt x="67219" y="13554"/>
                  <a:pt x="67128" y="13372"/>
                </a:cubicBezTo>
                <a:cubicBezTo>
                  <a:pt x="66878" y="13508"/>
                  <a:pt x="66855" y="13486"/>
                  <a:pt x="66719" y="13804"/>
                </a:cubicBezTo>
                <a:cubicBezTo>
                  <a:pt x="66514" y="13099"/>
                  <a:pt x="66423" y="12917"/>
                  <a:pt x="66264" y="12235"/>
                </a:cubicBezTo>
                <a:cubicBezTo>
                  <a:pt x="66332" y="12212"/>
                  <a:pt x="66401" y="12121"/>
                  <a:pt x="66378" y="11985"/>
                </a:cubicBezTo>
                <a:cubicBezTo>
                  <a:pt x="66287" y="12008"/>
                  <a:pt x="66219" y="11780"/>
                  <a:pt x="66151" y="11530"/>
                </a:cubicBezTo>
                <a:cubicBezTo>
                  <a:pt x="66287" y="11416"/>
                  <a:pt x="66310" y="11757"/>
                  <a:pt x="66446" y="11644"/>
                </a:cubicBezTo>
                <a:cubicBezTo>
                  <a:pt x="66355" y="11485"/>
                  <a:pt x="66264" y="11325"/>
                  <a:pt x="66128" y="11416"/>
                </a:cubicBezTo>
                <a:cubicBezTo>
                  <a:pt x="66014" y="11121"/>
                  <a:pt x="66241" y="11234"/>
                  <a:pt x="66173" y="10984"/>
                </a:cubicBezTo>
                <a:cubicBezTo>
                  <a:pt x="65991" y="10029"/>
                  <a:pt x="65741" y="9074"/>
                  <a:pt x="65787" y="8119"/>
                </a:cubicBezTo>
                <a:cubicBezTo>
                  <a:pt x="65718" y="8074"/>
                  <a:pt x="65650" y="8051"/>
                  <a:pt x="65605" y="7960"/>
                </a:cubicBezTo>
                <a:cubicBezTo>
                  <a:pt x="65514" y="7346"/>
                  <a:pt x="65423" y="6709"/>
                  <a:pt x="65309" y="6050"/>
                </a:cubicBezTo>
                <a:lnTo>
                  <a:pt x="65241" y="5618"/>
                </a:lnTo>
                <a:lnTo>
                  <a:pt x="65218" y="5481"/>
                </a:lnTo>
                <a:lnTo>
                  <a:pt x="65173" y="5186"/>
                </a:lnTo>
                <a:cubicBezTo>
                  <a:pt x="65195" y="5117"/>
                  <a:pt x="65241" y="5072"/>
                  <a:pt x="65264" y="5004"/>
                </a:cubicBezTo>
                <a:cubicBezTo>
                  <a:pt x="65105" y="5049"/>
                  <a:pt x="65264" y="4958"/>
                  <a:pt x="65218" y="4844"/>
                </a:cubicBezTo>
                <a:cubicBezTo>
                  <a:pt x="65218" y="4822"/>
                  <a:pt x="65150" y="4867"/>
                  <a:pt x="65127" y="4844"/>
                </a:cubicBezTo>
                <a:cubicBezTo>
                  <a:pt x="65127" y="4867"/>
                  <a:pt x="65127" y="4731"/>
                  <a:pt x="65127" y="4708"/>
                </a:cubicBezTo>
                <a:cubicBezTo>
                  <a:pt x="65105" y="4663"/>
                  <a:pt x="65127" y="4594"/>
                  <a:pt x="65105" y="4594"/>
                </a:cubicBezTo>
                <a:cubicBezTo>
                  <a:pt x="65059" y="4594"/>
                  <a:pt x="65036" y="4594"/>
                  <a:pt x="65014" y="4594"/>
                </a:cubicBezTo>
                <a:cubicBezTo>
                  <a:pt x="64968" y="4572"/>
                  <a:pt x="64923" y="4572"/>
                  <a:pt x="64877" y="4572"/>
                </a:cubicBezTo>
                <a:cubicBezTo>
                  <a:pt x="64991" y="4299"/>
                  <a:pt x="64650" y="4549"/>
                  <a:pt x="64650" y="4549"/>
                </a:cubicBezTo>
                <a:cubicBezTo>
                  <a:pt x="64650" y="4549"/>
                  <a:pt x="64650" y="4458"/>
                  <a:pt x="64650" y="4435"/>
                </a:cubicBezTo>
                <a:cubicBezTo>
                  <a:pt x="64604" y="4412"/>
                  <a:pt x="64513" y="4481"/>
                  <a:pt x="64491" y="4503"/>
                </a:cubicBezTo>
                <a:cubicBezTo>
                  <a:pt x="64400" y="4640"/>
                  <a:pt x="64354" y="4503"/>
                  <a:pt x="64263" y="4503"/>
                </a:cubicBezTo>
                <a:cubicBezTo>
                  <a:pt x="64240" y="4503"/>
                  <a:pt x="64195" y="4526"/>
                  <a:pt x="64172" y="4526"/>
                </a:cubicBezTo>
                <a:cubicBezTo>
                  <a:pt x="64127" y="4526"/>
                  <a:pt x="64081" y="4526"/>
                  <a:pt x="63968" y="4526"/>
                </a:cubicBezTo>
                <a:cubicBezTo>
                  <a:pt x="63581" y="4526"/>
                  <a:pt x="63172" y="4549"/>
                  <a:pt x="62944" y="4572"/>
                </a:cubicBezTo>
                <a:cubicBezTo>
                  <a:pt x="62899" y="4572"/>
                  <a:pt x="62876" y="4526"/>
                  <a:pt x="62740" y="4526"/>
                </a:cubicBezTo>
                <a:cubicBezTo>
                  <a:pt x="62671" y="4549"/>
                  <a:pt x="62626" y="4594"/>
                  <a:pt x="62558" y="4594"/>
                </a:cubicBezTo>
                <a:cubicBezTo>
                  <a:pt x="62194" y="4572"/>
                  <a:pt x="61921" y="4435"/>
                  <a:pt x="61603" y="4481"/>
                </a:cubicBezTo>
                <a:cubicBezTo>
                  <a:pt x="61603" y="4572"/>
                  <a:pt x="61625" y="4663"/>
                  <a:pt x="61421" y="4640"/>
                </a:cubicBezTo>
                <a:cubicBezTo>
                  <a:pt x="61034" y="4685"/>
                  <a:pt x="61307" y="4526"/>
                  <a:pt x="61125" y="4503"/>
                </a:cubicBezTo>
                <a:cubicBezTo>
                  <a:pt x="61011" y="4572"/>
                  <a:pt x="60579" y="4685"/>
                  <a:pt x="60488" y="4594"/>
                </a:cubicBezTo>
                <a:cubicBezTo>
                  <a:pt x="60625" y="4572"/>
                  <a:pt x="60807" y="4594"/>
                  <a:pt x="60761" y="4481"/>
                </a:cubicBezTo>
                <a:cubicBezTo>
                  <a:pt x="60397" y="4458"/>
                  <a:pt x="60488" y="4617"/>
                  <a:pt x="60193" y="4617"/>
                </a:cubicBezTo>
                <a:cubicBezTo>
                  <a:pt x="60056" y="4367"/>
                  <a:pt x="59397" y="4731"/>
                  <a:pt x="59147" y="4572"/>
                </a:cubicBezTo>
                <a:cubicBezTo>
                  <a:pt x="59192" y="4572"/>
                  <a:pt x="59260" y="4526"/>
                  <a:pt x="59147" y="4526"/>
                </a:cubicBezTo>
                <a:cubicBezTo>
                  <a:pt x="59124" y="4594"/>
                  <a:pt x="59010" y="4617"/>
                  <a:pt x="59078" y="4708"/>
                </a:cubicBezTo>
                <a:cubicBezTo>
                  <a:pt x="58874" y="4708"/>
                  <a:pt x="58464" y="4822"/>
                  <a:pt x="58396" y="4708"/>
                </a:cubicBezTo>
                <a:cubicBezTo>
                  <a:pt x="59056" y="4731"/>
                  <a:pt x="58123" y="4435"/>
                  <a:pt x="58010" y="4594"/>
                </a:cubicBezTo>
                <a:cubicBezTo>
                  <a:pt x="58032" y="4663"/>
                  <a:pt x="58283" y="4594"/>
                  <a:pt x="58305" y="4663"/>
                </a:cubicBezTo>
                <a:cubicBezTo>
                  <a:pt x="57805" y="4640"/>
                  <a:pt x="57441" y="4594"/>
                  <a:pt x="56895" y="4708"/>
                </a:cubicBezTo>
                <a:cubicBezTo>
                  <a:pt x="56873" y="4640"/>
                  <a:pt x="56895" y="4572"/>
                  <a:pt x="56782" y="4572"/>
                </a:cubicBezTo>
                <a:cubicBezTo>
                  <a:pt x="56645" y="4708"/>
                  <a:pt x="56418" y="4526"/>
                  <a:pt x="56122" y="4617"/>
                </a:cubicBezTo>
                <a:cubicBezTo>
                  <a:pt x="56122" y="4663"/>
                  <a:pt x="56259" y="4663"/>
                  <a:pt x="56236" y="4754"/>
                </a:cubicBezTo>
                <a:cubicBezTo>
                  <a:pt x="55690" y="4594"/>
                  <a:pt x="55918" y="5004"/>
                  <a:pt x="55486" y="4890"/>
                </a:cubicBezTo>
                <a:cubicBezTo>
                  <a:pt x="55349" y="4754"/>
                  <a:pt x="55781" y="4822"/>
                  <a:pt x="55645" y="4685"/>
                </a:cubicBezTo>
                <a:cubicBezTo>
                  <a:pt x="55531" y="4685"/>
                  <a:pt x="55554" y="4617"/>
                  <a:pt x="55463" y="4594"/>
                </a:cubicBezTo>
                <a:cubicBezTo>
                  <a:pt x="55349" y="4640"/>
                  <a:pt x="55053" y="4594"/>
                  <a:pt x="54985" y="4640"/>
                </a:cubicBezTo>
                <a:cubicBezTo>
                  <a:pt x="54962" y="4640"/>
                  <a:pt x="55008" y="4731"/>
                  <a:pt x="54985" y="4731"/>
                </a:cubicBezTo>
                <a:cubicBezTo>
                  <a:pt x="54735" y="4776"/>
                  <a:pt x="54439" y="4754"/>
                  <a:pt x="54053" y="4799"/>
                </a:cubicBezTo>
                <a:cubicBezTo>
                  <a:pt x="54030" y="4754"/>
                  <a:pt x="54030" y="4708"/>
                  <a:pt x="53939" y="4708"/>
                </a:cubicBezTo>
                <a:cubicBezTo>
                  <a:pt x="53439" y="4799"/>
                  <a:pt x="52870" y="4776"/>
                  <a:pt x="52256" y="4867"/>
                </a:cubicBezTo>
                <a:cubicBezTo>
                  <a:pt x="52234" y="4822"/>
                  <a:pt x="52256" y="4754"/>
                  <a:pt x="52143" y="4754"/>
                </a:cubicBezTo>
                <a:cubicBezTo>
                  <a:pt x="51802" y="4799"/>
                  <a:pt x="51847" y="4617"/>
                  <a:pt x="51574" y="4640"/>
                </a:cubicBezTo>
                <a:cubicBezTo>
                  <a:pt x="51506" y="4572"/>
                  <a:pt x="51642" y="4367"/>
                  <a:pt x="51438" y="4367"/>
                </a:cubicBezTo>
                <a:cubicBezTo>
                  <a:pt x="51301" y="4390"/>
                  <a:pt x="51097" y="4390"/>
                  <a:pt x="51074" y="4435"/>
                </a:cubicBezTo>
                <a:cubicBezTo>
                  <a:pt x="51438" y="4481"/>
                  <a:pt x="51279" y="4549"/>
                  <a:pt x="51392" y="4708"/>
                </a:cubicBezTo>
                <a:cubicBezTo>
                  <a:pt x="51028" y="4685"/>
                  <a:pt x="50574" y="4617"/>
                  <a:pt x="50437" y="4731"/>
                </a:cubicBezTo>
                <a:cubicBezTo>
                  <a:pt x="50528" y="4799"/>
                  <a:pt x="50756" y="4844"/>
                  <a:pt x="50551" y="4958"/>
                </a:cubicBezTo>
                <a:cubicBezTo>
                  <a:pt x="50255" y="4913"/>
                  <a:pt x="49801" y="4958"/>
                  <a:pt x="49528" y="5049"/>
                </a:cubicBezTo>
                <a:cubicBezTo>
                  <a:pt x="49346" y="4935"/>
                  <a:pt x="49596" y="4822"/>
                  <a:pt x="49209" y="4799"/>
                </a:cubicBezTo>
                <a:cubicBezTo>
                  <a:pt x="49232" y="4913"/>
                  <a:pt x="49005" y="4913"/>
                  <a:pt x="48936" y="4958"/>
                </a:cubicBezTo>
                <a:cubicBezTo>
                  <a:pt x="48891" y="5004"/>
                  <a:pt x="49141" y="5049"/>
                  <a:pt x="48868" y="5049"/>
                </a:cubicBezTo>
                <a:cubicBezTo>
                  <a:pt x="48527" y="5163"/>
                  <a:pt x="48777" y="4890"/>
                  <a:pt x="48550" y="4935"/>
                </a:cubicBezTo>
                <a:cubicBezTo>
                  <a:pt x="48118" y="4958"/>
                  <a:pt x="47890" y="5140"/>
                  <a:pt x="47549" y="5163"/>
                </a:cubicBezTo>
                <a:cubicBezTo>
                  <a:pt x="47276" y="5186"/>
                  <a:pt x="47049" y="5095"/>
                  <a:pt x="46685" y="5163"/>
                </a:cubicBezTo>
                <a:cubicBezTo>
                  <a:pt x="46549" y="5049"/>
                  <a:pt x="46913" y="4958"/>
                  <a:pt x="46662" y="4958"/>
                </a:cubicBezTo>
                <a:cubicBezTo>
                  <a:pt x="46299" y="5049"/>
                  <a:pt x="46617" y="5163"/>
                  <a:pt x="46594" y="5299"/>
                </a:cubicBezTo>
                <a:cubicBezTo>
                  <a:pt x="46435" y="5322"/>
                  <a:pt x="46412" y="5277"/>
                  <a:pt x="46503" y="5208"/>
                </a:cubicBezTo>
                <a:cubicBezTo>
                  <a:pt x="46344" y="5208"/>
                  <a:pt x="46321" y="5095"/>
                  <a:pt x="46185" y="5049"/>
                </a:cubicBezTo>
                <a:cubicBezTo>
                  <a:pt x="46003" y="5095"/>
                  <a:pt x="46003" y="5004"/>
                  <a:pt x="45889" y="4981"/>
                </a:cubicBezTo>
                <a:cubicBezTo>
                  <a:pt x="45616" y="5140"/>
                  <a:pt x="45321" y="5095"/>
                  <a:pt x="44889" y="5231"/>
                </a:cubicBezTo>
                <a:cubicBezTo>
                  <a:pt x="44707" y="5231"/>
                  <a:pt x="44775" y="5049"/>
                  <a:pt x="44479" y="5117"/>
                </a:cubicBezTo>
                <a:cubicBezTo>
                  <a:pt x="44116" y="5095"/>
                  <a:pt x="44320" y="5277"/>
                  <a:pt x="44025" y="5254"/>
                </a:cubicBezTo>
                <a:cubicBezTo>
                  <a:pt x="43388" y="5163"/>
                  <a:pt x="42979" y="5595"/>
                  <a:pt x="42433" y="5527"/>
                </a:cubicBezTo>
                <a:cubicBezTo>
                  <a:pt x="42546" y="5436"/>
                  <a:pt x="42797" y="5322"/>
                  <a:pt x="42592" y="5254"/>
                </a:cubicBezTo>
                <a:cubicBezTo>
                  <a:pt x="42478" y="5458"/>
                  <a:pt x="41864" y="5527"/>
                  <a:pt x="41478" y="5481"/>
                </a:cubicBezTo>
                <a:cubicBezTo>
                  <a:pt x="41478" y="5572"/>
                  <a:pt x="41614" y="5572"/>
                  <a:pt x="41614" y="5663"/>
                </a:cubicBezTo>
                <a:cubicBezTo>
                  <a:pt x="41432" y="5754"/>
                  <a:pt x="40705" y="5868"/>
                  <a:pt x="40864" y="5731"/>
                </a:cubicBezTo>
                <a:cubicBezTo>
                  <a:pt x="40977" y="5731"/>
                  <a:pt x="41046" y="5777"/>
                  <a:pt x="41228" y="5754"/>
                </a:cubicBezTo>
                <a:cubicBezTo>
                  <a:pt x="41205" y="5663"/>
                  <a:pt x="41319" y="5618"/>
                  <a:pt x="41296" y="5549"/>
                </a:cubicBezTo>
                <a:cubicBezTo>
                  <a:pt x="41205" y="5549"/>
                  <a:pt x="41182" y="5527"/>
                  <a:pt x="41114" y="5527"/>
                </a:cubicBezTo>
                <a:cubicBezTo>
                  <a:pt x="40864" y="5549"/>
                  <a:pt x="40932" y="5686"/>
                  <a:pt x="40659" y="5709"/>
                </a:cubicBezTo>
                <a:cubicBezTo>
                  <a:pt x="40386" y="5549"/>
                  <a:pt x="41159" y="5458"/>
                  <a:pt x="41364" y="5345"/>
                </a:cubicBezTo>
                <a:cubicBezTo>
                  <a:pt x="41000" y="5367"/>
                  <a:pt x="40864" y="5481"/>
                  <a:pt x="40432" y="5504"/>
                </a:cubicBezTo>
                <a:cubicBezTo>
                  <a:pt x="40591" y="5663"/>
                  <a:pt x="40000" y="5777"/>
                  <a:pt x="39886" y="5709"/>
                </a:cubicBezTo>
                <a:lnTo>
                  <a:pt x="40182" y="5663"/>
                </a:lnTo>
                <a:cubicBezTo>
                  <a:pt x="39931" y="5595"/>
                  <a:pt x="40318" y="5458"/>
                  <a:pt x="39954" y="5458"/>
                </a:cubicBezTo>
                <a:cubicBezTo>
                  <a:pt x="39977" y="5527"/>
                  <a:pt x="39727" y="5549"/>
                  <a:pt x="39590" y="5595"/>
                </a:cubicBezTo>
                <a:cubicBezTo>
                  <a:pt x="39158" y="5709"/>
                  <a:pt x="39317" y="5595"/>
                  <a:pt x="39022" y="5618"/>
                </a:cubicBezTo>
                <a:cubicBezTo>
                  <a:pt x="39022" y="5686"/>
                  <a:pt x="38976" y="5777"/>
                  <a:pt x="38863" y="5822"/>
                </a:cubicBezTo>
                <a:cubicBezTo>
                  <a:pt x="38772" y="5754"/>
                  <a:pt x="38658" y="5663"/>
                  <a:pt x="38362" y="5731"/>
                </a:cubicBezTo>
                <a:cubicBezTo>
                  <a:pt x="38385" y="5868"/>
                  <a:pt x="38226" y="5936"/>
                  <a:pt x="38021" y="6004"/>
                </a:cubicBezTo>
                <a:cubicBezTo>
                  <a:pt x="38067" y="5822"/>
                  <a:pt x="38317" y="5686"/>
                  <a:pt x="38431" y="5527"/>
                </a:cubicBezTo>
                <a:cubicBezTo>
                  <a:pt x="38340" y="5549"/>
                  <a:pt x="38317" y="5504"/>
                  <a:pt x="38249" y="5504"/>
                </a:cubicBezTo>
                <a:cubicBezTo>
                  <a:pt x="38021" y="5640"/>
                  <a:pt x="38067" y="5845"/>
                  <a:pt x="37430" y="5845"/>
                </a:cubicBezTo>
                <a:cubicBezTo>
                  <a:pt x="37453" y="5913"/>
                  <a:pt x="37589" y="5890"/>
                  <a:pt x="37635" y="5959"/>
                </a:cubicBezTo>
                <a:cubicBezTo>
                  <a:pt x="37134" y="5981"/>
                  <a:pt x="36725" y="6232"/>
                  <a:pt x="36543" y="6004"/>
                </a:cubicBezTo>
                <a:cubicBezTo>
                  <a:pt x="36793" y="5959"/>
                  <a:pt x="37112" y="6072"/>
                  <a:pt x="37157" y="5868"/>
                </a:cubicBezTo>
                <a:cubicBezTo>
                  <a:pt x="36975" y="5868"/>
                  <a:pt x="36634" y="6004"/>
                  <a:pt x="36702" y="5845"/>
                </a:cubicBezTo>
                <a:cubicBezTo>
                  <a:pt x="36680" y="5754"/>
                  <a:pt x="36930" y="5777"/>
                  <a:pt x="36952" y="5709"/>
                </a:cubicBezTo>
                <a:cubicBezTo>
                  <a:pt x="36907" y="5663"/>
                  <a:pt x="36816" y="5618"/>
                  <a:pt x="36657" y="5640"/>
                </a:cubicBezTo>
                <a:cubicBezTo>
                  <a:pt x="36338" y="5731"/>
                  <a:pt x="36680" y="5822"/>
                  <a:pt x="36520" y="5913"/>
                </a:cubicBezTo>
                <a:cubicBezTo>
                  <a:pt x="36248" y="5959"/>
                  <a:pt x="35861" y="5981"/>
                  <a:pt x="35725" y="6095"/>
                </a:cubicBezTo>
                <a:cubicBezTo>
                  <a:pt x="35634" y="6027"/>
                  <a:pt x="35929" y="5890"/>
                  <a:pt x="35679" y="5913"/>
                </a:cubicBezTo>
                <a:cubicBezTo>
                  <a:pt x="35588" y="6095"/>
                  <a:pt x="35474" y="5959"/>
                  <a:pt x="35224" y="6004"/>
                </a:cubicBezTo>
                <a:cubicBezTo>
                  <a:pt x="35179" y="6141"/>
                  <a:pt x="35611" y="6095"/>
                  <a:pt x="35292" y="6186"/>
                </a:cubicBezTo>
                <a:cubicBezTo>
                  <a:pt x="34951" y="6277"/>
                  <a:pt x="35111" y="6027"/>
                  <a:pt x="34997" y="5981"/>
                </a:cubicBezTo>
                <a:cubicBezTo>
                  <a:pt x="35111" y="5913"/>
                  <a:pt x="35292" y="5868"/>
                  <a:pt x="35338" y="5800"/>
                </a:cubicBezTo>
                <a:cubicBezTo>
                  <a:pt x="35201" y="5754"/>
                  <a:pt x="34883" y="5845"/>
                  <a:pt x="34815" y="5936"/>
                </a:cubicBezTo>
                <a:cubicBezTo>
                  <a:pt x="35111" y="6027"/>
                  <a:pt x="34701" y="6209"/>
                  <a:pt x="34747" y="6368"/>
                </a:cubicBezTo>
                <a:cubicBezTo>
                  <a:pt x="34838" y="6323"/>
                  <a:pt x="34997" y="6277"/>
                  <a:pt x="34883" y="6368"/>
                </a:cubicBezTo>
                <a:cubicBezTo>
                  <a:pt x="34701" y="6459"/>
                  <a:pt x="34701" y="6277"/>
                  <a:pt x="34497" y="6414"/>
                </a:cubicBezTo>
                <a:cubicBezTo>
                  <a:pt x="34610" y="6618"/>
                  <a:pt x="34224" y="6686"/>
                  <a:pt x="34087" y="6823"/>
                </a:cubicBezTo>
                <a:cubicBezTo>
                  <a:pt x="33928" y="6755"/>
                  <a:pt x="33451" y="6959"/>
                  <a:pt x="33337" y="7232"/>
                </a:cubicBezTo>
                <a:cubicBezTo>
                  <a:pt x="33405" y="7369"/>
                  <a:pt x="33587" y="7050"/>
                  <a:pt x="33678" y="7118"/>
                </a:cubicBezTo>
                <a:cubicBezTo>
                  <a:pt x="33519" y="7278"/>
                  <a:pt x="33382" y="7346"/>
                  <a:pt x="33223" y="7437"/>
                </a:cubicBezTo>
                <a:cubicBezTo>
                  <a:pt x="33223" y="7346"/>
                  <a:pt x="33087" y="7255"/>
                  <a:pt x="33155" y="7141"/>
                </a:cubicBezTo>
                <a:cubicBezTo>
                  <a:pt x="33178" y="7187"/>
                  <a:pt x="33337" y="7050"/>
                  <a:pt x="33314" y="6982"/>
                </a:cubicBezTo>
                <a:cubicBezTo>
                  <a:pt x="32996" y="6868"/>
                  <a:pt x="33109" y="7255"/>
                  <a:pt x="32996" y="7414"/>
                </a:cubicBezTo>
                <a:cubicBezTo>
                  <a:pt x="32882" y="7551"/>
                  <a:pt x="32791" y="7460"/>
                  <a:pt x="32677" y="7664"/>
                </a:cubicBezTo>
                <a:cubicBezTo>
                  <a:pt x="32746" y="7687"/>
                  <a:pt x="32837" y="7641"/>
                  <a:pt x="32700" y="7778"/>
                </a:cubicBezTo>
                <a:cubicBezTo>
                  <a:pt x="32541" y="7732"/>
                  <a:pt x="32632" y="7596"/>
                  <a:pt x="32541" y="7528"/>
                </a:cubicBezTo>
                <a:cubicBezTo>
                  <a:pt x="32473" y="7619"/>
                  <a:pt x="32404" y="7641"/>
                  <a:pt x="32336" y="7687"/>
                </a:cubicBezTo>
                <a:cubicBezTo>
                  <a:pt x="32268" y="7801"/>
                  <a:pt x="32359" y="7869"/>
                  <a:pt x="32314" y="7983"/>
                </a:cubicBezTo>
                <a:cubicBezTo>
                  <a:pt x="32154" y="8005"/>
                  <a:pt x="31995" y="8096"/>
                  <a:pt x="31813" y="8278"/>
                </a:cubicBezTo>
                <a:cubicBezTo>
                  <a:pt x="31745" y="8483"/>
                  <a:pt x="31745" y="8346"/>
                  <a:pt x="31609" y="8437"/>
                </a:cubicBezTo>
                <a:cubicBezTo>
                  <a:pt x="31540" y="8688"/>
                  <a:pt x="31154" y="9165"/>
                  <a:pt x="30904" y="9347"/>
                </a:cubicBezTo>
                <a:cubicBezTo>
                  <a:pt x="30949" y="9324"/>
                  <a:pt x="30949" y="9233"/>
                  <a:pt x="30881" y="9324"/>
                </a:cubicBezTo>
                <a:cubicBezTo>
                  <a:pt x="30858" y="9574"/>
                  <a:pt x="30585" y="9779"/>
                  <a:pt x="30312" y="10029"/>
                </a:cubicBezTo>
                <a:cubicBezTo>
                  <a:pt x="30358" y="10075"/>
                  <a:pt x="30449" y="9984"/>
                  <a:pt x="30494" y="10052"/>
                </a:cubicBezTo>
                <a:cubicBezTo>
                  <a:pt x="30290" y="10302"/>
                  <a:pt x="30176" y="10257"/>
                  <a:pt x="29971" y="10552"/>
                </a:cubicBezTo>
                <a:cubicBezTo>
                  <a:pt x="30062" y="10598"/>
                  <a:pt x="29994" y="10711"/>
                  <a:pt x="30062" y="10757"/>
                </a:cubicBezTo>
                <a:cubicBezTo>
                  <a:pt x="29858" y="11007"/>
                  <a:pt x="29789" y="10825"/>
                  <a:pt x="29562" y="11121"/>
                </a:cubicBezTo>
                <a:cubicBezTo>
                  <a:pt x="29380" y="11348"/>
                  <a:pt x="29653" y="11371"/>
                  <a:pt x="29357" y="11621"/>
                </a:cubicBezTo>
                <a:cubicBezTo>
                  <a:pt x="29175" y="11621"/>
                  <a:pt x="29266" y="11485"/>
                  <a:pt x="29130" y="11553"/>
                </a:cubicBezTo>
                <a:cubicBezTo>
                  <a:pt x="29016" y="11689"/>
                  <a:pt x="28630" y="11894"/>
                  <a:pt x="28630" y="12076"/>
                </a:cubicBezTo>
                <a:cubicBezTo>
                  <a:pt x="28743" y="12326"/>
                  <a:pt x="29244" y="11939"/>
                  <a:pt x="29198" y="12189"/>
                </a:cubicBezTo>
                <a:cubicBezTo>
                  <a:pt x="28721" y="12599"/>
                  <a:pt x="28698" y="12826"/>
                  <a:pt x="28539" y="13122"/>
                </a:cubicBezTo>
                <a:cubicBezTo>
                  <a:pt x="28266" y="13349"/>
                  <a:pt x="28129" y="13531"/>
                  <a:pt x="27947" y="13713"/>
                </a:cubicBezTo>
                <a:cubicBezTo>
                  <a:pt x="27925" y="13713"/>
                  <a:pt x="27902" y="13645"/>
                  <a:pt x="27811" y="13713"/>
                </a:cubicBezTo>
                <a:cubicBezTo>
                  <a:pt x="27606" y="13986"/>
                  <a:pt x="27265" y="14122"/>
                  <a:pt x="26992" y="14350"/>
                </a:cubicBezTo>
                <a:cubicBezTo>
                  <a:pt x="26788" y="14486"/>
                  <a:pt x="26651" y="14691"/>
                  <a:pt x="26447" y="14827"/>
                </a:cubicBezTo>
                <a:cubicBezTo>
                  <a:pt x="26265" y="14964"/>
                  <a:pt x="26083" y="15009"/>
                  <a:pt x="25901" y="15123"/>
                </a:cubicBezTo>
                <a:cubicBezTo>
                  <a:pt x="25628" y="15328"/>
                  <a:pt x="25401" y="15578"/>
                  <a:pt x="25105" y="15782"/>
                </a:cubicBezTo>
                <a:cubicBezTo>
                  <a:pt x="24514" y="16146"/>
                  <a:pt x="23900" y="16487"/>
                  <a:pt x="23399" y="16783"/>
                </a:cubicBezTo>
                <a:cubicBezTo>
                  <a:pt x="23286" y="16851"/>
                  <a:pt x="23309" y="16897"/>
                  <a:pt x="23172" y="16988"/>
                </a:cubicBezTo>
                <a:cubicBezTo>
                  <a:pt x="22876" y="17147"/>
                  <a:pt x="22626" y="17147"/>
                  <a:pt x="22467" y="17397"/>
                </a:cubicBezTo>
                <a:cubicBezTo>
                  <a:pt x="22035" y="17488"/>
                  <a:pt x="21580" y="17852"/>
                  <a:pt x="21080" y="18102"/>
                </a:cubicBezTo>
                <a:cubicBezTo>
                  <a:pt x="20602" y="18375"/>
                  <a:pt x="20011" y="18625"/>
                  <a:pt x="19420" y="18920"/>
                </a:cubicBezTo>
                <a:cubicBezTo>
                  <a:pt x="19011" y="19125"/>
                  <a:pt x="18465" y="19239"/>
                  <a:pt x="17965" y="19443"/>
                </a:cubicBezTo>
                <a:cubicBezTo>
                  <a:pt x="17305" y="19716"/>
                  <a:pt x="16600" y="20103"/>
                  <a:pt x="16305" y="20012"/>
                </a:cubicBezTo>
                <a:cubicBezTo>
                  <a:pt x="15622" y="20308"/>
                  <a:pt x="14576" y="20762"/>
                  <a:pt x="13940" y="20740"/>
                </a:cubicBezTo>
                <a:cubicBezTo>
                  <a:pt x="13417" y="21058"/>
                  <a:pt x="12643" y="21103"/>
                  <a:pt x="11757" y="21331"/>
                </a:cubicBezTo>
                <a:cubicBezTo>
                  <a:pt x="11597" y="21285"/>
                  <a:pt x="11325" y="21285"/>
                  <a:pt x="11052" y="21331"/>
                </a:cubicBezTo>
                <a:cubicBezTo>
                  <a:pt x="10915" y="21354"/>
                  <a:pt x="10779" y="21399"/>
                  <a:pt x="10642" y="21422"/>
                </a:cubicBezTo>
                <a:cubicBezTo>
                  <a:pt x="10574" y="21445"/>
                  <a:pt x="10506" y="21467"/>
                  <a:pt x="10438" y="21490"/>
                </a:cubicBezTo>
                <a:cubicBezTo>
                  <a:pt x="10392" y="21490"/>
                  <a:pt x="10369" y="21513"/>
                  <a:pt x="10347" y="21536"/>
                </a:cubicBezTo>
                <a:cubicBezTo>
                  <a:pt x="10301" y="21558"/>
                  <a:pt x="10233" y="21467"/>
                  <a:pt x="10142" y="21467"/>
                </a:cubicBezTo>
                <a:cubicBezTo>
                  <a:pt x="10142" y="21467"/>
                  <a:pt x="10097" y="21536"/>
                  <a:pt x="10074" y="21536"/>
                </a:cubicBezTo>
                <a:cubicBezTo>
                  <a:pt x="9983" y="21536"/>
                  <a:pt x="9778" y="21490"/>
                  <a:pt x="9915" y="21649"/>
                </a:cubicBezTo>
                <a:cubicBezTo>
                  <a:pt x="10074" y="21740"/>
                  <a:pt x="10142" y="21536"/>
                  <a:pt x="10301" y="21627"/>
                </a:cubicBezTo>
                <a:cubicBezTo>
                  <a:pt x="10188" y="21717"/>
                  <a:pt x="10097" y="21763"/>
                  <a:pt x="9960" y="21786"/>
                </a:cubicBezTo>
                <a:cubicBezTo>
                  <a:pt x="9892" y="21786"/>
                  <a:pt x="9846" y="21786"/>
                  <a:pt x="9756" y="21786"/>
                </a:cubicBezTo>
                <a:cubicBezTo>
                  <a:pt x="9733" y="21808"/>
                  <a:pt x="9687" y="21786"/>
                  <a:pt x="9665" y="21808"/>
                </a:cubicBezTo>
                <a:cubicBezTo>
                  <a:pt x="9665" y="21854"/>
                  <a:pt x="9642" y="21899"/>
                  <a:pt x="9642" y="21945"/>
                </a:cubicBezTo>
                <a:cubicBezTo>
                  <a:pt x="9619" y="21968"/>
                  <a:pt x="9528" y="21854"/>
                  <a:pt x="9551" y="21945"/>
                </a:cubicBezTo>
                <a:cubicBezTo>
                  <a:pt x="9687" y="22127"/>
                  <a:pt x="9551" y="22104"/>
                  <a:pt x="9528" y="22172"/>
                </a:cubicBezTo>
                <a:cubicBezTo>
                  <a:pt x="9528" y="22263"/>
                  <a:pt x="9505" y="22354"/>
                  <a:pt x="9483" y="22422"/>
                </a:cubicBezTo>
                <a:lnTo>
                  <a:pt x="9460" y="22559"/>
                </a:lnTo>
                <a:cubicBezTo>
                  <a:pt x="9460" y="22559"/>
                  <a:pt x="9460" y="22627"/>
                  <a:pt x="9437" y="22695"/>
                </a:cubicBezTo>
                <a:lnTo>
                  <a:pt x="9392" y="22900"/>
                </a:lnTo>
                <a:cubicBezTo>
                  <a:pt x="9232" y="23423"/>
                  <a:pt x="9096" y="23901"/>
                  <a:pt x="8982" y="24219"/>
                </a:cubicBezTo>
                <a:cubicBezTo>
                  <a:pt x="8914" y="24378"/>
                  <a:pt x="8891" y="24605"/>
                  <a:pt x="8846" y="24674"/>
                </a:cubicBezTo>
                <a:cubicBezTo>
                  <a:pt x="8778" y="24833"/>
                  <a:pt x="8573" y="24878"/>
                  <a:pt x="8550" y="25197"/>
                </a:cubicBezTo>
                <a:cubicBezTo>
                  <a:pt x="8482" y="25310"/>
                  <a:pt x="8368" y="25151"/>
                  <a:pt x="8323" y="25333"/>
                </a:cubicBezTo>
                <a:cubicBezTo>
                  <a:pt x="8164" y="25629"/>
                  <a:pt x="8209" y="25811"/>
                  <a:pt x="8095" y="25947"/>
                </a:cubicBezTo>
                <a:cubicBezTo>
                  <a:pt x="8118" y="25856"/>
                  <a:pt x="8141" y="25742"/>
                  <a:pt x="8050" y="25742"/>
                </a:cubicBezTo>
                <a:cubicBezTo>
                  <a:pt x="7982" y="26061"/>
                  <a:pt x="8005" y="26265"/>
                  <a:pt x="7982" y="26516"/>
                </a:cubicBezTo>
                <a:cubicBezTo>
                  <a:pt x="7732" y="26902"/>
                  <a:pt x="7686" y="27198"/>
                  <a:pt x="7686" y="27630"/>
                </a:cubicBezTo>
                <a:cubicBezTo>
                  <a:pt x="7618" y="27607"/>
                  <a:pt x="7550" y="27630"/>
                  <a:pt x="7527" y="27789"/>
                </a:cubicBezTo>
                <a:cubicBezTo>
                  <a:pt x="7504" y="27925"/>
                  <a:pt x="7641" y="27880"/>
                  <a:pt x="7550" y="28085"/>
                </a:cubicBezTo>
                <a:cubicBezTo>
                  <a:pt x="7368" y="27971"/>
                  <a:pt x="7413" y="28380"/>
                  <a:pt x="7391" y="28426"/>
                </a:cubicBezTo>
                <a:cubicBezTo>
                  <a:pt x="7391" y="28448"/>
                  <a:pt x="7254" y="28653"/>
                  <a:pt x="7231" y="28676"/>
                </a:cubicBezTo>
                <a:cubicBezTo>
                  <a:pt x="7163" y="28858"/>
                  <a:pt x="7231" y="28994"/>
                  <a:pt x="7118" y="29040"/>
                </a:cubicBezTo>
                <a:cubicBezTo>
                  <a:pt x="7027" y="29108"/>
                  <a:pt x="7049" y="28744"/>
                  <a:pt x="6936" y="28994"/>
                </a:cubicBezTo>
                <a:cubicBezTo>
                  <a:pt x="6913" y="29085"/>
                  <a:pt x="6868" y="29108"/>
                  <a:pt x="6845" y="29176"/>
                </a:cubicBezTo>
                <a:cubicBezTo>
                  <a:pt x="6890" y="29426"/>
                  <a:pt x="7140" y="28949"/>
                  <a:pt x="7095" y="29335"/>
                </a:cubicBezTo>
                <a:cubicBezTo>
                  <a:pt x="7140" y="29131"/>
                  <a:pt x="7209" y="28994"/>
                  <a:pt x="7300" y="28994"/>
                </a:cubicBezTo>
                <a:cubicBezTo>
                  <a:pt x="7209" y="29153"/>
                  <a:pt x="7209" y="29472"/>
                  <a:pt x="7118" y="29631"/>
                </a:cubicBezTo>
                <a:cubicBezTo>
                  <a:pt x="7072" y="29699"/>
                  <a:pt x="7049" y="29585"/>
                  <a:pt x="7004" y="29699"/>
                </a:cubicBezTo>
                <a:cubicBezTo>
                  <a:pt x="6936" y="29858"/>
                  <a:pt x="6958" y="30040"/>
                  <a:pt x="6936" y="30086"/>
                </a:cubicBezTo>
                <a:cubicBezTo>
                  <a:pt x="6890" y="30245"/>
                  <a:pt x="6799" y="30381"/>
                  <a:pt x="6777" y="30518"/>
                </a:cubicBezTo>
                <a:cubicBezTo>
                  <a:pt x="6663" y="30927"/>
                  <a:pt x="6640" y="31382"/>
                  <a:pt x="6481" y="31791"/>
                </a:cubicBezTo>
                <a:cubicBezTo>
                  <a:pt x="6504" y="31678"/>
                  <a:pt x="6504" y="31518"/>
                  <a:pt x="6481" y="31541"/>
                </a:cubicBezTo>
                <a:cubicBezTo>
                  <a:pt x="6345" y="31746"/>
                  <a:pt x="6390" y="32019"/>
                  <a:pt x="6299" y="32382"/>
                </a:cubicBezTo>
                <a:cubicBezTo>
                  <a:pt x="6276" y="32473"/>
                  <a:pt x="6231" y="32473"/>
                  <a:pt x="6208" y="32542"/>
                </a:cubicBezTo>
                <a:cubicBezTo>
                  <a:pt x="6163" y="32655"/>
                  <a:pt x="6231" y="32701"/>
                  <a:pt x="6163" y="32837"/>
                </a:cubicBezTo>
                <a:cubicBezTo>
                  <a:pt x="6117" y="32974"/>
                  <a:pt x="5958" y="33065"/>
                  <a:pt x="5935" y="33156"/>
                </a:cubicBezTo>
                <a:cubicBezTo>
                  <a:pt x="5935" y="33156"/>
                  <a:pt x="5958" y="33338"/>
                  <a:pt x="5958" y="33451"/>
                </a:cubicBezTo>
                <a:cubicBezTo>
                  <a:pt x="5912" y="33610"/>
                  <a:pt x="5844" y="33770"/>
                  <a:pt x="5821" y="33929"/>
                </a:cubicBezTo>
                <a:cubicBezTo>
                  <a:pt x="5799" y="33974"/>
                  <a:pt x="5708" y="34361"/>
                  <a:pt x="5708" y="34361"/>
                </a:cubicBezTo>
                <a:cubicBezTo>
                  <a:pt x="5685" y="34475"/>
                  <a:pt x="5867" y="34588"/>
                  <a:pt x="5685" y="34634"/>
                </a:cubicBezTo>
                <a:cubicBezTo>
                  <a:pt x="5685" y="34588"/>
                  <a:pt x="5662" y="34520"/>
                  <a:pt x="5640" y="34611"/>
                </a:cubicBezTo>
                <a:cubicBezTo>
                  <a:pt x="5685" y="34861"/>
                  <a:pt x="5412" y="35111"/>
                  <a:pt x="5503" y="35339"/>
                </a:cubicBezTo>
                <a:cubicBezTo>
                  <a:pt x="5526" y="35225"/>
                  <a:pt x="5549" y="35066"/>
                  <a:pt x="5640" y="35134"/>
                </a:cubicBezTo>
                <a:cubicBezTo>
                  <a:pt x="5549" y="35316"/>
                  <a:pt x="5526" y="35634"/>
                  <a:pt x="5389" y="35703"/>
                </a:cubicBezTo>
                <a:cubicBezTo>
                  <a:pt x="5412" y="36066"/>
                  <a:pt x="5389" y="36385"/>
                  <a:pt x="5208" y="36476"/>
                </a:cubicBezTo>
                <a:cubicBezTo>
                  <a:pt x="5321" y="36453"/>
                  <a:pt x="5367" y="36521"/>
                  <a:pt x="5367" y="36635"/>
                </a:cubicBezTo>
                <a:cubicBezTo>
                  <a:pt x="5276" y="36930"/>
                  <a:pt x="5412" y="37431"/>
                  <a:pt x="5549" y="37840"/>
                </a:cubicBezTo>
                <a:cubicBezTo>
                  <a:pt x="5617" y="37795"/>
                  <a:pt x="5662" y="37840"/>
                  <a:pt x="5685" y="37977"/>
                </a:cubicBezTo>
                <a:cubicBezTo>
                  <a:pt x="5594" y="38249"/>
                  <a:pt x="5412" y="37772"/>
                  <a:pt x="5389" y="37954"/>
                </a:cubicBezTo>
                <a:cubicBezTo>
                  <a:pt x="5458" y="38181"/>
                  <a:pt x="5640" y="38113"/>
                  <a:pt x="5753" y="38227"/>
                </a:cubicBezTo>
                <a:cubicBezTo>
                  <a:pt x="5867" y="38545"/>
                  <a:pt x="5958" y="38863"/>
                  <a:pt x="6231" y="39045"/>
                </a:cubicBezTo>
                <a:cubicBezTo>
                  <a:pt x="6049" y="39091"/>
                  <a:pt x="6276" y="39318"/>
                  <a:pt x="6276" y="39455"/>
                </a:cubicBezTo>
                <a:cubicBezTo>
                  <a:pt x="6435" y="39523"/>
                  <a:pt x="6754" y="39909"/>
                  <a:pt x="6822" y="40091"/>
                </a:cubicBezTo>
                <a:cubicBezTo>
                  <a:pt x="6799" y="40069"/>
                  <a:pt x="6731" y="40046"/>
                  <a:pt x="6777" y="40137"/>
                </a:cubicBezTo>
                <a:cubicBezTo>
                  <a:pt x="6936" y="40273"/>
                  <a:pt x="7277" y="40341"/>
                  <a:pt x="7322" y="40637"/>
                </a:cubicBezTo>
                <a:cubicBezTo>
                  <a:pt x="7254" y="40569"/>
                  <a:pt x="7140" y="40523"/>
                  <a:pt x="7209" y="40637"/>
                </a:cubicBezTo>
                <a:cubicBezTo>
                  <a:pt x="7663" y="40910"/>
                  <a:pt x="8164" y="41410"/>
                  <a:pt x="7914" y="41729"/>
                </a:cubicBezTo>
                <a:close/>
                <a:moveTo>
                  <a:pt x="27720" y="59238"/>
                </a:moveTo>
                <a:cubicBezTo>
                  <a:pt x="27447" y="59284"/>
                  <a:pt x="26674" y="59170"/>
                  <a:pt x="26469" y="59034"/>
                </a:cubicBezTo>
                <a:cubicBezTo>
                  <a:pt x="26719" y="59102"/>
                  <a:pt x="27311" y="59079"/>
                  <a:pt x="27720" y="59238"/>
                </a:cubicBezTo>
                <a:close/>
                <a:moveTo>
                  <a:pt x="12439" y="17238"/>
                </a:moveTo>
                <a:cubicBezTo>
                  <a:pt x="12598" y="17169"/>
                  <a:pt x="12643" y="17079"/>
                  <a:pt x="12848" y="17033"/>
                </a:cubicBezTo>
                <a:cubicBezTo>
                  <a:pt x="12894" y="17056"/>
                  <a:pt x="13121" y="17147"/>
                  <a:pt x="12916" y="17215"/>
                </a:cubicBezTo>
                <a:cubicBezTo>
                  <a:pt x="12825" y="17033"/>
                  <a:pt x="12553" y="17351"/>
                  <a:pt x="12439" y="17238"/>
                </a:cubicBezTo>
                <a:close/>
                <a:moveTo>
                  <a:pt x="11302" y="18034"/>
                </a:moveTo>
                <a:cubicBezTo>
                  <a:pt x="11734" y="17965"/>
                  <a:pt x="12075" y="17874"/>
                  <a:pt x="12393" y="17738"/>
                </a:cubicBezTo>
                <a:cubicBezTo>
                  <a:pt x="12393" y="17965"/>
                  <a:pt x="11575" y="18102"/>
                  <a:pt x="11302" y="18034"/>
                </a:cubicBezTo>
                <a:close/>
                <a:moveTo>
                  <a:pt x="10779" y="18193"/>
                </a:moveTo>
                <a:cubicBezTo>
                  <a:pt x="10597" y="18375"/>
                  <a:pt x="10233" y="18352"/>
                  <a:pt x="10028" y="18261"/>
                </a:cubicBezTo>
                <a:cubicBezTo>
                  <a:pt x="10347" y="18329"/>
                  <a:pt x="11256" y="17920"/>
                  <a:pt x="11052" y="18170"/>
                </a:cubicBezTo>
                <a:cubicBezTo>
                  <a:pt x="11029" y="18125"/>
                  <a:pt x="10893" y="18147"/>
                  <a:pt x="10779" y="18193"/>
                </a:cubicBezTo>
                <a:close/>
                <a:moveTo>
                  <a:pt x="6686" y="41820"/>
                </a:moveTo>
                <a:cubicBezTo>
                  <a:pt x="6185" y="41251"/>
                  <a:pt x="7163" y="42297"/>
                  <a:pt x="7482" y="42570"/>
                </a:cubicBezTo>
                <a:cubicBezTo>
                  <a:pt x="7823" y="42911"/>
                  <a:pt x="8186" y="43207"/>
                  <a:pt x="8368" y="43502"/>
                </a:cubicBezTo>
                <a:cubicBezTo>
                  <a:pt x="7891" y="43025"/>
                  <a:pt x="7072" y="42274"/>
                  <a:pt x="6686" y="41820"/>
                </a:cubicBezTo>
                <a:close/>
                <a:moveTo>
                  <a:pt x="5799" y="40728"/>
                </a:moveTo>
                <a:cubicBezTo>
                  <a:pt x="6003" y="41001"/>
                  <a:pt x="6208" y="41069"/>
                  <a:pt x="6208" y="41297"/>
                </a:cubicBezTo>
                <a:cubicBezTo>
                  <a:pt x="6094" y="41160"/>
                  <a:pt x="5594" y="40592"/>
                  <a:pt x="5799" y="40728"/>
                </a:cubicBezTo>
                <a:close/>
                <a:moveTo>
                  <a:pt x="16418" y="50779"/>
                </a:moveTo>
                <a:cubicBezTo>
                  <a:pt x="16168" y="50529"/>
                  <a:pt x="15691" y="50188"/>
                  <a:pt x="15622" y="49960"/>
                </a:cubicBezTo>
                <a:cubicBezTo>
                  <a:pt x="15850" y="50233"/>
                  <a:pt x="16350" y="50574"/>
                  <a:pt x="16418" y="50779"/>
                </a:cubicBezTo>
                <a:close/>
                <a:moveTo>
                  <a:pt x="16054" y="50756"/>
                </a:moveTo>
                <a:cubicBezTo>
                  <a:pt x="15873" y="50643"/>
                  <a:pt x="15531" y="50438"/>
                  <a:pt x="15600" y="50279"/>
                </a:cubicBezTo>
                <a:cubicBezTo>
                  <a:pt x="15713" y="50438"/>
                  <a:pt x="16100" y="50665"/>
                  <a:pt x="16054" y="50756"/>
                </a:cubicBezTo>
                <a:close/>
                <a:moveTo>
                  <a:pt x="10119" y="43389"/>
                </a:moveTo>
                <a:cubicBezTo>
                  <a:pt x="9915" y="43661"/>
                  <a:pt x="10347" y="43661"/>
                  <a:pt x="10620" y="43980"/>
                </a:cubicBezTo>
                <a:cubicBezTo>
                  <a:pt x="10711" y="43866"/>
                  <a:pt x="10324" y="43593"/>
                  <a:pt x="10119" y="43389"/>
                </a:cubicBezTo>
                <a:close/>
                <a:moveTo>
                  <a:pt x="10620" y="44116"/>
                </a:moveTo>
                <a:cubicBezTo>
                  <a:pt x="10597" y="44116"/>
                  <a:pt x="10506" y="44048"/>
                  <a:pt x="10460" y="44025"/>
                </a:cubicBezTo>
                <a:cubicBezTo>
                  <a:pt x="10210" y="43957"/>
                  <a:pt x="10210" y="43775"/>
                  <a:pt x="10119" y="43707"/>
                </a:cubicBezTo>
                <a:cubicBezTo>
                  <a:pt x="10074" y="43661"/>
                  <a:pt x="10028" y="43707"/>
                  <a:pt x="9937" y="43616"/>
                </a:cubicBezTo>
                <a:cubicBezTo>
                  <a:pt x="9824" y="43480"/>
                  <a:pt x="9824" y="43366"/>
                  <a:pt x="9733" y="43275"/>
                </a:cubicBezTo>
                <a:cubicBezTo>
                  <a:pt x="9710" y="43275"/>
                  <a:pt x="9665" y="43343"/>
                  <a:pt x="9665" y="43343"/>
                </a:cubicBezTo>
                <a:cubicBezTo>
                  <a:pt x="9528" y="43298"/>
                  <a:pt x="9346" y="42979"/>
                  <a:pt x="9255" y="42957"/>
                </a:cubicBezTo>
                <a:cubicBezTo>
                  <a:pt x="9210" y="42888"/>
                  <a:pt x="9164" y="42615"/>
                  <a:pt x="9005" y="42661"/>
                </a:cubicBezTo>
                <a:cubicBezTo>
                  <a:pt x="8960" y="42752"/>
                  <a:pt x="9301" y="42957"/>
                  <a:pt x="9187" y="43025"/>
                </a:cubicBezTo>
                <a:cubicBezTo>
                  <a:pt x="8937" y="42911"/>
                  <a:pt x="8755" y="42479"/>
                  <a:pt x="8846" y="42297"/>
                </a:cubicBezTo>
                <a:cubicBezTo>
                  <a:pt x="8641" y="42252"/>
                  <a:pt x="8073" y="42001"/>
                  <a:pt x="8073" y="41683"/>
                </a:cubicBezTo>
                <a:cubicBezTo>
                  <a:pt x="8255" y="41797"/>
                  <a:pt x="8505" y="42047"/>
                  <a:pt x="8573" y="41797"/>
                </a:cubicBezTo>
                <a:cubicBezTo>
                  <a:pt x="8778" y="42047"/>
                  <a:pt x="8846" y="42252"/>
                  <a:pt x="9232" y="42547"/>
                </a:cubicBezTo>
                <a:cubicBezTo>
                  <a:pt x="9255" y="42524"/>
                  <a:pt x="9210" y="42456"/>
                  <a:pt x="9232" y="42411"/>
                </a:cubicBezTo>
                <a:cubicBezTo>
                  <a:pt x="9505" y="42615"/>
                  <a:pt x="9346" y="42684"/>
                  <a:pt x="9574" y="42866"/>
                </a:cubicBezTo>
                <a:cubicBezTo>
                  <a:pt x="10097" y="43229"/>
                  <a:pt x="10642" y="43684"/>
                  <a:pt x="11006" y="44139"/>
                </a:cubicBezTo>
                <a:cubicBezTo>
                  <a:pt x="10642" y="43798"/>
                  <a:pt x="10756" y="44162"/>
                  <a:pt x="10620" y="44116"/>
                </a:cubicBezTo>
                <a:close/>
                <a:moveTo>
                  <a:pt x="8050" y="41456"/>
                </a:moveTo>
                <a:cubicBezTo>
                  <a:pt x="8118" y="41365"/>
                  <a:pt x="8232" y="41433"/>
                  <a:pt x="8391" y="41615"/>
                </a:cubicBezTo>
                <a:cubicBezTo>
                  <a:pt x="8323" y="41729"/>
                  <a:pt x="8186" y="41638"/>
                  <a:pt x="8050" y="41456"/>
                </a:cubicBezTo>
                <a:close/>
                <a:moveTo>
                  <a:pt x="10688" y="44912"/>
                </a:moveTo>
                <a:cubicBezTo>
                  <a:pt x="10711" y="44753"/>
                  <a:pt x="10779" y="44617"/>
                  <a:pt x="11074" y="44912"/>
                </a:cubicBezTo>
                <a:cubicBezTo>
                  <a:pt x="10938" y="44912"/>
                  <a:pt x="10893" y="45117"/>
                  <a:pt x="10688" y="44912"/>
                </a:cubicBezTo>
                <a:close/>
                <a:moveTo>
                  <a:pt x="23581" y="57669"/>
                </a:moveTo>
                <a:cubicBezTo>
                  <a:pt x="24127" y="58124"/>
                  <a:pt x="24878" y="58533"/>
                  <a:pt x="25401" y="58715"/>
                </a:cubicBezTo>
                <a:cubicBezTo>
                  <a:pt x="25560" y="58806"/>
                  <a:pt x="26083" y="58920"/>
                  <a:pt x="25833" y="58920"/>
                </a:cubicBezTo>
                <a:cubicBezTo>
                  <a:pt x="24787" y="58624"/>
                  <a:pt x="24605" y="58488"/>
                  <a:pt x="23672" y="57851"/>
                </a:cubicBezTo>
                <a:cubicBezTo>
                  <a:pt x="23581" y="57783"/>
                  <a:pt x="23513" y="57715"/>
                  <a:pt x="23581" y="57669"/>
                </a:cubicBezTo>
                <a:close/>
                <a:moveTo>
                  <a:pt x="13735" y="47345"/>
                </a:moveTo>
                <a:cubicBezTo>
                  <a:pt x="13985" y="47573"/>
                  <a:pt x="13985" y="47686"/>
                  <a:pt x="14053" y="47846"/>
                </a:cubicBezTo>
                <a:cubicBezTo>
                  <a:pt x="13962" y="47755"/>
                  <a:pt x="13894" y="47732"/>
                  <a:pt x="13826" y="47686"/>
                </a:cubicBezTo>
                <a:cubicBezTo>
                  <a:pt x="13849" y="47595"/>
                  <a:pt x="13690" y="47459"/>
                  <a:pt x="13735" y="47345"/>
                </a:cubicBezTo>
                <a:close/>
                <a:moveTo>
                  <a:pt x="15463" y="48983"/>
                </a:moveTo>
                <a:cubicBezTo>
                  <a:pt x="15713" y="49187"/>
                  <a:pt x="15713" y="49324"/>
                  <a:pt x="15782" y="49483"/>
                </a:cubicBezTo>
                <a:cubicBezTo>
                  <a:pt x="15622" y="49301"/>
                  <a:pt x="15372" y="49096"/>
                  <a:pt x="15463" y="48983"/>
                </a:cubicBezTo>
                <a:close/>
                <a:moveTo>
                  <a:pt x="23127" y="55509"/>
                </a:moveTo>
                <a:cubicBezTo>
                  <a:pt x="23218" y="55623"/>
                  <a:pt x="23513" y="55782"/>
                  <a:pt x="23422" y="55850"/>
                </a:cubicBezTo>
                <a:cubicBezTo>
                  <a:pt x="23286" y="55827"/>
                  <a:pt x="23036" y="55691"/>
                  <a:pt x="23127" y="55509"/>
                </a:cubicBezTo>
                <a:close/>
                <a:moveTo>
                  <a:pt x="24195" y="57374"/>
                </a:moveTo>
                <a:cubicBezTo>
                  <a:pt x="24013" y="57169"/>
                  <a:pt x="23650" y="57055"/>
                  <a:pt x="23650" y="56919"/>
                </a:cubicBezTo>
                <a:cubicBezTo>
                  <a:pt x="23809" y="57033"/>
                  <a:pt x="24286" y="57237"/>
                  <a:pt x="24195" y="57374"/>
                </a:cubicBezTo>
                <a:close/>
                <a:moveTo>
                  <a:pt x="16964" y="50597"/>
                </a:moveTo>
                <a:cubicBezTo>
                  <a:pt x="17260" y="50870"/>
                  <a:pt x="17510" y="51120"/>
                  <a:pt x="17373" y="51279"/>
                </a:cubicBezTo>
                <a:cubicBezTo>
                  <a:pt x="17078" y="51029"/>
                  <a:pt x="17010" y="50779"/>
                  <a:pt x="16850" y="51006"/>
                </a:cubicBezTo>
                <a:cubicBezTo>
                  <a:pt x="16418" y="50688"/>
                  <a:pt x="16555" y="50552"/>
                  <a:pt x="16327" y="50302"/>
                </a:cubicBezTo>
                <a:cubicBezTo>
                  <a:pt x="16214" y="50393"/>
                  <a:pt x="16509" y="50643"/>
                  <a:pt x="16191" y="50461"/>
                </a:cubicBezTo>
                <a:cubicBezTo>
                  <a:pt x="16077" y="50211"/>
                  <a:pt x="16236" y="50324"/>
                  <a:pt x="16145" y="50074"/>
                </a:cubicBezTo>
                <a:cubicBezTo>
                  <a:pt x="16350" y="50302"/>
                  <a:pt x="16487" y="50347"/>
                  <a:pt x="16668" y="50506"/>
                </a:cubicBezTo>
                <a:cubicBezTo>
                  <a:pt x="16668" y="50574"/>
                  <a:pt x="16668" y="50643"/>
                  <a:pt x="16714" y="50734"/>
                </a:cubicBezTo>
                <a:cubicBezTo>
                  <a:pt x="16850" y="50802"/>
                  <a:pt x="16987" y="50893"/>
                  <a:pt x="17055" y="50779"/>
                </a:cubicBezTo>
                <a:cubicBezTo>
                  <a:pt x="16964" y="50711"/>
                  <a:pt x="16896" y="50620"/>
                  <a:pt x="16964" y="50597"/>
                </a:cubicBezTo>
                <a:close/>
                <a:moveTo>
                  <a:pt x="22717" y="56942"/>
                </a:moveTo>
                <a:cubicBezTo>
                  <a:pt x="22945" y="57192"/>
                  <a:pt x="23445" y="57487"/>
                  <a:pt x="23399" y="57647"/>
                </a:cubicBezTo>
                <a:cubicBezTo>
                  <a:pt x="23218" y="57351"/>
                  <a:pt x="22740" y="57237"/>
                  <a:pt x="22717" y="56942"/>
                </a:cubicBezTo>
                <a:close/>
                <a:moveTo>
                  <a:pt x="22604" y="55418"/>
                </a:moveTo>
                <a:cubicBezTo>
                  <a:pt x="22672" y="55623"/>
                  <a:pt x="22331" y="55577"/>
                  <a:pt x="22262" y="55350"/>
                </a:cubicBezTo>
                <a:cubicBezTo>
                  <a:pt x="22535" y="55509"/>
                  <a:pt x="22081" y="55077"/>
                  <a:pt x="22194" y="55031"/>
                </a:cubicBezTo>
                <a:cubicBezTo>
                  <a:pt x="22285" y="55122"/>
                  <a:pt x="22535" y="55077"/>
                  <a:pt x="22490" y="55236"/>
                </a:cubicBezTo>
                <a:cubicBezTo>
                  <a:pt x="22467" y="55213"/>
                  <a:pt x="22399" y="55213"/>
                  <a:pt x="22467" y="55282"/>
                </a:cubicBezTo>
                <a:cubicBezTo>
                  <a:pt x="22785" y="55464"/>
                  <a:pt x="22876" y="55759"/>
                  <a:pt x="23149" y="55782"/>
                </a:cubicBezTo>
                <a:cubicBezTo>
                  <a:pt x="23149" y="55941"/>
                  <a:pt x="23013" y="55873"/>
                  <a:pt x="23081" y="55987"/>
                </a:cubicBezTo>
                <a:cubicBezTo>
                  <a:pt x="23172" y="56032"/>
                  <a:pt x="23331" y="56259"/>
                  <a:pt x="23399" y="56282"/>
                </a:cubicBezTo>
                <a:cubicBezTo>
                  <a:pt x="23422" y="56282"/>
                  <a:pt x="23445" y="56214"/>
                  <a:pt x="23468" y="56214"/>
                </a:cubicBezTo>
                <a:cubicBezTo>
                  <a:pt x="23650" y="56328"/>
                  <a:pt x="23832" y="56532"/>
                  <a:pt x="24059" y="56646"/>
                </a:cubicBezTo>
                <a:cubicBezTo>
                  <a:pt x="24036" y="56873"/>
                  <a:pt x="23786" y="56441"/>
                  <a:pt x="23763" y="56646"/>
                </a:cubicBezTo>
                <a:cubicBezTo>
                  <a:pt x="23422" y="56350"/>
                  <a:pt x="23149" y="56214"/>
                  <a:pt x="22717" y="55714"/>
                </a:cubicBezTo>
                <a:cubicBezTo>
                  <a:pt x="22854" y="55668"/>
                  <a:pt x="22626" y="55509"/>
                  <a:pt x="22604" y="55418"/>
                </a:cubicBezTo>
                <a:close/>
                <a:moveTo>
                  <a:pt x="17260" y="51825"/>
                </a:moveTo>
                <a:cubicBezTo>
                  <a:pt x="17373" y="51984"/>
                  <a:pt x="17760" y="52212"/>
                  <a:pt x="17714" y="52325"/>
                </a:cubicBezTo>
                <a:cubicBezTo>
                  <a:pt x="17510" y="52121"/>
                  <a:pt x="17191" y="52030"/>
                  <a:pt x="17260" y="51825"/>
                </a:cubicBezTo>
                <a:close/>
                <a:moveTo>
                  <a:pt x="21990" y="55554"/>
                </a:moveTo>
                <a:cubicBezTo>
                  <a:pt x="22149" y="55691"/>
                  <a:pt x="22353" y="55759"/>
                  <a:pt x="22285" y="55896"/>
                </a:cubicBezTo>
                <a:cubicBezTo>
                  <a:pt x="22172" y="55873"/>
                  <a:pt x="21899" y="55645"/>
                  <a:pt x="21990" y="55554"/>
                </a:cubicBezTo>
                <a:close/>
                <a:moveTo>
                  <a:pt x="21421" y="55736"/>
                </a:moveTo>
                <a:lnTo>
                  <a:pt x="22058" y="56328"/>
                </a:lnTo>
                <a:cubicBezTo>
                  <a:pt x="21967" y="56487"/>
                  <a:pt x="21330" y="55805"/>
                  <a:pt x="21421" y="55736"/>
                </a:cubicBezTo>
                <a:close/>
                <a:moveTo>
                  <a:pt x="22103" y="56123"/>
                </a:moveTo>
                <a:cubicBezTo>
                  <a:pt x="21944" y="55987"/>
                  <a:pt x="21648" y="55850"/>
                  <a:pt x="21717" y="55691"/>
                </a:cubicBezTo>
                <a:cubicBezTo>
                  <a:pt x="21899" y="55827"/>
                  <a:pt x="22172" y="55964"/>
                  <a:pt x="22103" y="56123"/>
                </a:cubicBezTo>
                <a:close/>
                <a:moveTo>
                  <a:pt x="69607" y="4776"/>
                </a:moveTo>
                <a:cubicBezTo>
                  <a:pt x="69539" y="4435"/>
                  <a:pt x="69471" y="3980"/>
                  <a:pt x="69471" y="3639"/>
                </a:cubicBezTo>
                <a:cubicBezTo>
                  <a:pt x="69493" y="3821"/>
                  <a:pt x="69516" y="4026"/>
                  <a:pt x="69562" y="4230"/>
                </a:cubicBezTo>
                <a:cubicBezTo>
                  <a:pt x="69607" y="4412"/>
                  <a:pt x="69652" y="4617"/>
                  <a:pt x="69698" y="4822"/>
                </a:cubicBezTo>
                <a:cubicBezTo>
                  <a:pt x="69766" y="5117"/>
                  <a:pt x="69812" y="5413"/>
                  <a:pt x="69812" y="5640"/>
                </a:cubicBezTo>
                <a:cubicBezTo>
                  <a:pt x="69743" y="5390"/>
                  <a:pt x="69675" y="5095"/>
                  <a:pt x="69607" y="4776"/>
                </a:cubicBezTo>
                <a:close/>
                <a:moveTo>
                  <a:pt x="57441" y="57146"/>
                </a:moveTo>
                <a:cubicBezTo>
                  <a:pt x="57623" y="57305"/>
                  <a:pt x="57009" y="57669"/>
                  <a:pt x="56850" y="57669"/>
                </a:cubicBezTo>
                <a:cubicBezTo>
                  <a:pt x="56554" y="57965"/>
                  <a:pt x="56236" y="58192"/>
                  <a:pt x="56031" y="58101"/>
                </a:cubicBezTo>
                <a:cubicBezTo>
                  <a:pt x="56304" y="57851"/>
                  <a:pt x="56986" y="57487"/>
                  <a:pt x="57441" y="57146"/>
                </a:cubicBezTo>
                <a:close/>
                <a:moveTo>
                  <a:pt x="55645" y="56805"/>
                </a:moveTo>
                <a:cubicBezTo>
                  <a:pt x="55690" y="56851"/>
                  <a:pt x="55781" y="56782"/>
                  <a:pt x="55804" y="56851"/>
                </a:cubicBezTo>
                <a:cubicBezTo>
                  <a:pt x="55554" y="57033"/>
                  <a:pt x="55463" y="56896"/>
                  <a:pt x="55281" y="56942"/>
                </a:cubicBezTo>
                <a:cubicBezTo>
                  <a:pt x="54894" y="57078"/>
                  <a:pt x="54712" y="57442"/>
                  <a:pt x="54371" y="57533"/>
                </a:cubicBezTo>
                <a:cubicBezTo>
                  <a:pt x="54553" y="57374"/>
                  <a:pt x="54439" y="57283"/>
                  <a:pt x="54690" y="57124"/>
                </a:cubicBezTo>
                <a:cubicBezTo>
                  <a:pt x="54985" y="56964"/>
                  <a:pt x="55304" y="56964"/>
                  <a:pt x="55417" y="56669"/>
                </a:cubicBezTo>
                <a:cubicBezTo>
                  <a:pt x="55463" y="56691"/>
                  <a:pt x="55486" y="56782"/>
                  <a:pt x="55576" y="56714"/>
                </a:cubicBezTo>
                <a:cubicBezTo>
                  <a:pt x="56122" y="56350"/>
                  <a:pt x="56691" y="55668"/>
                  <a:pt x="57146" y="55736"/>
                </a:cubicBezTo>
                <a:cubicBezTo>
                  <a:pt x="57009" y="55896"/>
                  <a:pt x="56873" y="56077"/>
                  <a:pt x="56782" y="56214"/>
                </a:cubicBezTo>
                <a:cubicBezTo>
                  <a:pt x="56532" y="55918"/>
                  <a:pt x="56145" y="56510"/>
                  <a:pt x="55645" y="56805"/>
                </a:cubicBezTo>
                <a:close/>
                <a:moveTo>
                  <a:pt x="55167" y="56510"/>
                </a:moveTo>
                <a:cubicBezTo>
                  <a:pt x="55326" y="56419"/>
                  <a:pt x="55486" y="56282"/>
                  <a:pt x="55599" y="56282"/>
                </a:cubicBezTo>
                <a:cubicBezTo>
                  <a:pt x="55531" y="56441"/>
                  <a:pt x="55213" y="56669"/>
                  <a:pt x="55167" y="56510"/>
                </a:cubicBezTo>
                <a:close/>
                <a:moveTo>
                  <a:pt x="51802" y="61012"/>
                </a:moveTo>
                <a:cubicBezTo>
                  <a:pt x="51847" y="60830"/>
                  <a:pt x="52143" y="60807"/>
                  <a:pt x="52256" y="60739"/>
                </a:cubicBezTo>
                <a:cubicBezTo>
                  <a:pt x="52302" y="60716"/>
                  <a:pt x="52279" y="60671"/>
                  <a:pt x="52416" y="60603"/>
                </a:cubicBezTo>
                <a:cubicBezTo>
                  <a:pt x="52575" y="60557"/>
                  <a:pt x="52757" y="60535"/>
                  <a:pt x="52939" y="60466"/>
                </a:cubicBezTo>
                <a:cubicBezTo>
                  <a:pt x="53143" y="60375"/>
                  <a:pt x="53484" y="60102"/>
                  <a:pt x="53530" y="60239"/>
                </a:cubicBezTo>
                <a:cubicBezTo>
                  <a:pt x="53302" y="60466"/>
                  <a:pt x="52984" y="60466"/>
                  <a:pt x="52575" y="60648"/>
                </a:cubicBezTo>
                <a:cubicBezTo>
                  <a:pt x="52029" y="60898"/>
                  <a:pt x="51438" y="61376"/>
                  <a:pt x="50847" y="61421"/>
                </a:cubicBezTo>
                <a:cubicBezTo>
                  <a:pt x="51301" y="61148"/>
                  <a:pt x="51301" y="61171"/>
                  <a:pt x="51802" y="61012"/>
                </a:cubicBezTo>
                <a:close/>
                <a:moveTo>
                  <a:pt x="40068" y="63309"/>
                </a:moveTo>
                <a:cubicBezTo>
                  <a:pt x="40000" y="63604"/>
                  <a:pt x="40568" y="63263"/>
                  <a:pt x="40591" y="63513"/>
                </a:cubicBezTo>
                <a:cubicBezTo>
                  <a:pt x="40272" y="63468"/>
                  <a:pt x="40295" y="63559"/>
                  <a:pt x="39886" y="63559"/>
                </a:cubicBezTo>
                <a:cubicBezTo>
                  <a:pt x="39931" y="63468"/>
                  <a:pt x="39727" y="63286"/>
                  <a:pt x="40068" y="63309"/>
                </a:cubicBezTo>
                <a:close/>
                <a:moveTo>
                  <a:pt x="54712" y="56532"/>
                </a:moveTo>
                <a:cubicBezTo>
                  <a:pt x="54485" y="56555"/>
                  <a:pt x="54530" y="56737"/>
                  <a:pt x="54280" y="56896"/>
                </a:cubicBezTo>
                <a:cubicBezTo>
                  <a:pt x="53939" y="56805"/>
                  <a:pt x="54940" y="56328"/>
                  <a:pt x="54712" y="56532"/>
                </a:cubicBezTo>
                <a:close/>
                <a:moveTo>
                  <a:pt x="54167" y="57897"/>
                </a:moveTo>
                <a:cubicBezTo>
                  <a:pt x="54394" y="57715"/>
                  <a:pt x="53985" y="57874"/>
                  <a:pt x="54030" y="57692"/>
                </a:cubicBezTo>
                <a:cubicBezTo>
                  <a:pt x="54326" y="57419"/>
                  <a:pt x="54189" y="57897"/>
                  <a:pt x="54417" y="57737"/>
                </a:cubicBezTo>
                <a:cubicBezTo>
                  <a:pt x="54462" y="57828"/>
                  <a:pt x="54258" y="57965"/>
                  <a:pt x="54167" y="57897"/>
                </a:cubicBezTo>
                <a:close/>
                <a:moveTo>
                  <a:pt x="54417" y="57737"/>
                </a:moveTo>
                <a:cubicBezTo>
                  <a:pt x="54417" y="57669"/>
                  <a:pt x="54462" y="57578"/>
                  <a:pt x="54599" y="57487"/>
                </a:cubicBezTo>
                <a:cubicBezTo>
                  <a:pt x="54576" y="57715"/>
                  <a:pt x="54872" y="57419"/>
                  <a:pt x="54894" y="57578"/>
                </a:cubicBezTo>
                <a:cubicBezTo>
                  <a:pt x="54621" y="57828"/>
                  <a:pt x="54576" y="57669"/>
                  <a:pt x="54417" y="57737"/>
                </a:cubicBezTo>
                <a:close/>
                <a:moveTo>
                  <a:pt x="55690" y="55918"/>
                </a:moveTo>
                <a:cubicBezTo>
                  <a:pt x="56031" y="55645"/>
                  <a:pt x="56236" y="55282"/>
                  <a:pt x="56554" y="55191"/>
                </a:cubicBezTo>
                <a:cubicBezTo>
                  <a:pt x="56372" y="55304"/>
                  <a:pt x="56281" y="55418"/>
                  <a:pt x="56304" y="55509"/>
                </a:cubicBezTo>
                <a:cubicBezTo>
                  <a:pt x="56077" y="55600"/>
                  <a:pt x="55940" y="55805"/>
                  <a:pt x="55713" y="55964"/>
                </a:cubicBezTo>
                <a:cubicBezTo>
                  <a:pt x="55463" y="56146"/>
                  <a:pt x="55144" y="56350"/>
                  <a:pt x="55076" y="56396"/>
                </a:cubicBezTo>
                <a:cubicBezTo>
                  <a:pt x="55144" y="56350"/>
                  <a:pt x="54712" y="56942"/>
                  <a:pt x="54644" y="56760"/>
                </a:cubicBezTo>
                <a:cubicBezTo>
                  <a:pt x="54826" y="56669"/>
                  <a:pt x="54917" y="56464"/>
                  <a:pt x="55053" y="56350"/>
                </a:cubicBezTo>
                <a:cubicBezTo>
                  <a:pt x="55235" y="56191"/>
                  <a:pt x="55463" y="56100"/>
                  <a:pt x="55690" y="55918"/>
                </a:cubicBezTo>
                <a:close/>
                <a:moveTo>
                  <a:pt x="55531" y="57601"/>
                </a:moveTo>
                <a:cubicBezTo>
                  <a:pt x="55417" y="57783"/>
                  <a:pt x="54690" y="58215"/>
                  <a:pt x="54826" y="57965"/>
                </a:cubicBezTo>
                <a:cubicBezTo>
                  <a:pt x="54940" y="58056"/>
                  <a:pt x="55417" y="57510"/>
                  <a:pt x="55531" y="57601"/>
                </a:cubicBezTo>
                <a:close/>
                <a:moveTo>
                  <a:pt x="30244" y="62786"/>
                </a:moveTo>
                <a:cubicBezTo>
                  <a:pt x="30835" y="62922"/>
                  <a:pt x="31449" y="62877"/>
                  <a:pt x="32268" y="62990"/>
                </a:cubicBezTo>
                <a:cubicBezTo>
                  <a:pt x="32223" y="62899"/>
                  <a:pt x="32564" y="62740"/>
                  <a:pt x="32655" y="62877"/>
                </a:cubicBezTo>
                <a:cubicBezTo>
                  <a:pt x="32541" y="62877"/>
                  <a:pt x="32518" y="62945"/>
                  <a:pt x="32655" y="62968"/>
                </a:cubicBezTo>
                <a:cubicBezTo>
                  <a:pt x="32882" y="62899"/>
                  <a:pt x="33041" y="63013"/>
                  <a:pt x="33314" y="63036"/>
                </a:cubicBezTo>
                <a:cubicBezTo>
                  <a:pt x="33541" y="63059"/>
                  <a:pt x="34155" y="62922"/>
                  <a:pt x="34178" y="63172"/>
                </a:cubicBezTo>
                <a:cubicBezTo>
                  <a:pt x="33223" y="63127"/>
                  <a:pt x="32223" y="63081"/>
                  <a:pt x="31495" y="63036"/>
                </a:cubicBezTo>
                <a:cubicBezTo>
                  <a:pt x="31313" y="63036"/>
                  <a:pt x="31267" y="62990"/>
                  <a:pt x="31108" y="62968"/>
                </a:cubicBezTo>
                <a:cubicBezTo>
                  <a:pt x="30926" y="62968"/>
                  <a:pt x="30881" y="63013"/>
                  <a:pt x="30722" y="62990"/>
                </a:cubicBezTo>
                <a:cubicBezTo>
                  <a:pt x="30358" y="62968"/>
                  <a:pt x="29994" y="62854"/>
                  <a:pt x="29767" y="62945"/>
                </a:cubicBezTo>
                <a:cubicBezTo>
                  <a:pt x="29812" y="62808"/>
                  <a:pt x="30062" y="62831"/>
                  <a:pt x="30244" y="62786"/>
                </a:cubicBezTo>
                <a:close/>
                <a:moveTo>
                  <a:pt x="25401" y="61717"/>
                </a:moveTo>
                <a:cubicBezTo>
                  <a:pt x="25446" y="61626"/>
                  <a:pt x="25310" y="61581"/>
                  <a:pt x="25355" y="61512"/>
                </a:cubicBezTo>
                <a:cubicBezTo>
                  <a:pt x="25605" y="61626"/>
                  <a:pt x="25969" y="61831"/>
                  <a:pt x="25764" y="61558"/>
                </a:cubicBezTo>
                <a:cubicBezTo>
                  <a:pt x="26287" y="61672"/>
                  <a:pt x="26378" y="61899"/>
                  <a:pt x="26742" y="62035"/>
                </a:cubicBezTo>
                <a:cubicBezTo>
                  <a:pt x="26742" y="61967"/>
                  <a:pt x="26879" y="61990"/>
                  <a:pt x="26856" y="61922"/>
                </a:cubicBezTo>
                <a:cubicBezTo>
                  <a:pt x="26697" y="61876"/>
                  <a:pt x="26515" y="61853"/>
                  <a:pt x="26560" y="61762"/>
                </a:cubicBezTo>
                <a:cubicBezTo>
                  <a:pt x="26856" y="61785"/>
                  <a:pt x="26765" y="61899"/>
                  <a:pt x="26970" y="61922"/>
                </a:cubicBezTo>
                <a:cubicBezTo>
                  <a:pt x="27061" y="61831"/>
                  <a:pt x="27515" y="61990"/>
                  <a:pt x="27561" y="62058"/>
                </a:cubicBezTo>
                <a:cubicBezTo>
                  <a:pt x="27243" y="62058"/>
                  <a:pt x="27652" y="62172"/>
                  <a:pt x="27538" y="62240"/>
                </a:cubicBezTo>
                <a:cubicBezTo>
                  <a:pt x="27356" y="62217"/>
                  <a:pt x="27220" y="62217"/>
                  <a:pt x="27129" y="62240"/>
                </a:cubicBezTo>
                <a:cubicBezTo>
                  <a:pt x="27038" y="62126"/>
                  <a:pt x="27447" y="62126"/>
                  <a:pt x="27152" y="62058"/>
                </a:cubicBezTo>
                <a:cubicBezTo>
                  <a:pt x="26947" y="62035"/>
                  <a:pt x="26924" y="62149"/>
                  <a:pt x="26833" y="62195"/>
                </a:cubicBezTo>
                <a:cubicBezTo>
                  <a:pt x="26424" y="62013"/>
                  <a:pt x="25787" y="62126"/>
                  <a:pt x="25605" y="61853"/>
                </a:cubicBezTo>
                <a:cubicBezTo>
                  <a:pt x="25855" y="61944"/>
                  <a:pt x="26037" y="61944"/>
                  <a:pt x="26037" y="61808"/>
                </a:cubicBezTo>
                <a:cubicBezTo>
                  <a:pt x="25719" y="61717"/>
                  <a:pt x="25719" y="61831"/>
                  <a:pt x="25401" y="61717"/>
                </a:cubicBezTo>
                <a:close/>
                <a:moveTo>
                  <a:pt x="28834" y="62126"/>
                </a:moveTo>
                <a:cubicBezTo>
                  <a:pt x="28857" y="62217"/>
                  <a:pt x="29198" y="62195"/>
                  <a:pt x="29221" y="62285"/>
                </a:cubicBezTo>
                <a:cubicBezTo>
                  <a:pt x="28925" y="62331"/>
                  <a:pt x="28903" y="62217"/>
                  <a:pt x="28630" y="62285"/>
                </a:cubicBezTo>
                <a:cubicBezTo>
                  <a:pt x="28652" y="62195"/>
                  <a:pt x="28698" y="62149"/>
                  <a:pt x="28834" y="62126"/>
                </a:cubicBezTo>
                <a:close/>
                <a:moveTo>
                  <a:pt x="28812" y="62786"/>
                </a:moveTo>
                <a:cubicBezTo>
                  <a:pt x="28425" y="62718"/>
                  <a:pt x="27743" y="62763"/>
                  <a:pt x="27515" y="62627"/>
                </a:cubicBezTo>
                <a:cubicBezTo>
                  <a:pt x="27925" y="62604"/>
                  <a:pt x="28380" y="62649"/>
                  <a:pt x="28812" y="62786"/>
                </a:cubicBezTo>
                <a:close/>
                <a:moveTo>
                  <a:pt x="34292" y="62422"/>
                </a:moveTo>
                <a:cubicBezTo>
                  <a:pt x="34406" y="62195"/>
                  <a:pt x="34860" y="62354"/>
                  <a:pt x="35247" y="62354"/>
                </a:cubicBezTo>
                <a:cubicBezTo>
                  <a:pt x="35247" y="62536"/>
                  <a:pt x="35497" y="62558"/>
                  <a:pt x="35543" y="62695"/>
                </a:cubicBezTo>
                <a:cubicBezTo>
                  <a:pt x="34929" y="62695"/>
                  <a:pt x="35474" y="62422"/>
                  <a:pt x="34860" y="62399"/>
                </a:cubicBezTo>
                <a:cubicBezTo>
                  <a:pt x="35088" y="62604"/>
                  <a:pt x="34588" y="62399"/>
                  <a:pt x="34292" y="62422"/>
                </a:cubicBezTo>
                <a:close/>
                <a:moveTo>
                  <a:pt x="26697" y="62422"/>
                </a:moveTo>
                <a:cubicBezTo>
                  <a:pt x="26810" y="62422"/>
                  <a:pt x="27106" y="62285"/>
                  <a:pt x="26992" y="62467"/>
                </a:cubicBezTo>
                <a:cubicBezTo>
                  <a:pt x="26719" y="62581"/>
                  <a:pt x="25696" y="62354"/>
                  <a:pt x="25628" y="62217"/>
                </a:cubicBezTo>
                <a:cubicBezTo>
                  <a:pt x="25924" y="62217"/>
                  <a:pt x="26401" y="62376"/>
                  <a:pt x="26697" y="62422"/>
                </a:cubicBezTo>
                <a:close/>
                <a:moveTo>
                  <a:pt x="30176" y="62013"/>
                </a:moveTo>
                <a:cubicBezTo>
                  <a:pt x="30108" y="62172"/>
                  <a:pt x="30540" y="62104"/>
                  <a:pt x="30563" y="62217"/>
                </a:cubicBezTo>
                <a:cubicBezTo>
                  <a:pt x="30085" y="62126"/>
                  <a:pt x="29858" y="62217"/>
                  <a:pt x="29607" y="62172"/>
                </a:cubicBezTo>
                <a:cubicBezTo>
                  <a:pt x="29585" y="61990"/>
                  <a:pt x="29949" y="62035"/>
                  <a:pt x="30176" y="62013"/>
                </a:cubicBezTo>
                <a:close/>
                <a:moveTo>
                  <a:pt x="54371" y="58170"/>
                </a:moveTo>
                <a:cubicBezTo>
                  <a:pt x="54462" y="58238"/>
                  <a:pt x="54326" y="58533"/>
                  <a:pt x="54121" y="58488"/>
                </a:cubicBezTo>
                <a:cubicBezTo>
                  <a:pt x="54235" y="58397"/>
                  <a:pt x="54053" y="58465"/>
                  <a:pt x="54030" y="58374"/>
                </a:cubicBezTo>
                <a:close/>
                <a:moveTo>
                  <a:pt x="32859" y="62445"/>
                </a:moveTo>
                <a:cubicBezTo>
                  <a:pt x="32814" y="62581"/>
                  <a:pt x="33382" y="62445"/>
                  <a:pt x="33223" y="62604"/>
                </a:cubicBezTo>
                <a:cubicBezTo>
                  <a:pt x="32723" y="62581"/>
                  <a:pt x="32359" y="62490"/>
                  <a:pt x="32268" y="62285"/>
                </a:cubicBezTo>
                <a:cubicBezTo>
                  <a:pt x="32927" y="62263"/>
                  <a:pt x="33200" y="62331"/>
                  <a:pt x="33814" y="62308"/>
                </a:cubicBezTo>
                <a:cubicBezTo>
                  <a:pt x="33655" y="62558"/>
                  <a:pt x="33155" y="62308"/>
                  <a:pt x="32859" y="62445"/>
                </a:cubicBezTo>
                <a:close/>
                <a:moveTo>
                  <a:pt x="31040" y="62217"/>
                </a:moveTo>
                <a:cubicBezTo>
                  <a:pt x="31267" y="62172"/>
                  <a:pt x="31700" y="62149"/>
                  <a:pt x="31700" y="62354"/>
                </a:cubicBezTo>
                <a:cubicBezTo>
                  <a:pt x="31677" y="62490"/>
                  <a:pt x="31336" y="62172"/>
                  <a:pt x="31313" y="62331"/>
                </a:cubicBezTo>
                <a:cubicBezTo>
                  <a:pt x="31609" y="62445"/>
                  <a:pt x="31177" y="62558"/>
                  <a:pt x="31017" y="62581"/>
                </a:cubicBezTo>
                <a:cubicBezTo>
                  <a:pt x="30858" y="62467"/>
                  <a:pt x="30267" y="62513"/>
                  <a:pt x="30267" y="62308"/>
                </a:cubicBezTo>
                <a:cubicBezTo>
                  <a:pt x="30722" y="62285"/>
                  <a:pt x="30744" y="62467"/>
                  <a:pt x="31222" y="62467"/>
                </a:cubicBezTo>
                <a:cubicBezTo>
                  <a:pt x="31177" y="62376"/>
                  <a:pt x="30949" y="62354"/>
                  <a:pt x="31040" y="62217"/>
                </a:cubicBezTo>
                <a:close/>
                <a:moveTo>
                  <a:pt x="34678" y="62854"/>
                </a:moveTo>
                <a:cubicBezTo>
                  <a:pt x="34701" y="62513"/>
                  <a:pt x="33701" y="62899"/>
                  <a:pt x="33428" y="62672"/>
                </a:cubicBezTo>
                <a:cubicBezTo>
                  <a:pt x="33473" y="62672"/>
                  <a:pt x="33541" y="62672"/>
                  <a:pt x="33519" y="62627"/>
                </a:cubicBezTo>
                <a:cubicBezTo>
                  <a:pt x="33451" y="62627"/>
                  <a:pt x="33405" y="62604"/>
                  <a:pt x="33428" y="62581"/>
                </a:cubicBezTo>
                <a:cubicBezTo>
                  <a:pt x="33655" y="62604"/>
                  <a:pt x="33814" y="62649"/>
                  <a:pt x="33996" y="62695"/>
                </a:cubicBezTo>
                <a:cubicBezTo>
                  <a:pt x="34315" y="62467"/>
                  <a:pt x="35111" y="62718"/>
                  <a:pt x="35156" y="62831"/>
                </a:cubicBezTo>
                <a:cubicBezTo>
                  <a:pt x="34929" y="62808"/>
                  <a:pt x="34951" y="62899"/>
                  <a:pt x="34678" y="62854"/>
                </a:cubicBezTo>
                <a:close/>
                <a:moveTo>
                  <a:pt x="32564" y="62718"/>
                </a:moveTo>
                <a:cubicBezTo>
                  <a:pt x="32404" y="62831"/>
                  <a:pt x="31654" y="62672"/>
                  <a:pt x="31972" y="62604"/>
                </a:cubicBezTo>
                <a:cubicBezTo>
                  <a:pt x="32086" y="62786"/>
                  <a:pt x="32450" y="62627"/>
                  <a:pt x="32564" y="62718"/>
                </a:cubicBezTo>
                <a:close/>
                <a:moveTo>
                  <a:pt x="32473" y="62536"/>
                </a:moveTo>
                <a:cubicBezTo>
                  <a:pt x="32041" y="62467"/>
                  <a:pt x="31927" y="62581"/>
                  <a:pt x="31495" y="62513"/>
                </a:cubicBezTo>
                <a:cubicBezTo>
                  <a:pt x="31518" y="62354"/>
                  <a:pt x="32041" y="62467"/>
                  <a:pt x="32268" y="62422"/>
                </a:cubicBezTo>
                <a:cubicBezTo>
                  <a:pt x="32268" y="62490"/>
                  <a:pt x="32450" y="62467"/>
                  <a:pt x="32473" y="62536"/>
                </a:cubicBezTo>
                <a:close/>
                <a:moveTo>
                  <a:pt x="74451" y="48278"/>
                </a:moveTo>
                <a:cubicBezTo>
                  <a:pt x="74223" y="48369"/>
                  <a:pt x="74132" y="48482"/>
                  <a:pt x="74223" y="48619"/>
                </a:cubicBezTo>
                <a:cubicBezTo>
                  <a:pt x="74360" y="48573"/>
                  <a:pt x="74360" y="48528"/>
                  <a:pt x="74269" y="48551"/>
                </a:cubicBezTo>
                <a:cubicBezTo>
                  <a:pt x="74200" y="48437"/>
                  <a:pt x="74587" y="48391"/>
                  <a:pt x="74451" y="48278"/>
                </a:cubicBezTo>
                <a:close/>
                <a:moveTo>
                  <a:pt x="73041" y="48551"/>
                </a:moveTo>
                <a:cubicBezTo>
                  <a:pt x="72722" y="48642"/>
                  <a:pt x="72995" y="48823"/>
                  <a:pt x="73063" y="48846"/>
                </a:cubicBezTo>
                <a:cubicBezTo>
                  <a:pt x="73359" y="48778"/>
                  <a:pt x="73154" y="48482"/>
                  <a:pt x="73041" y="48551"/>
                </a:cubicBezTo>
                <a:close/>
                <a:moveTo>
                  <a:pt x="72677" y="48642"/>
                </a:moveTo>
                <a:cubicBezTo>
                  <a:pt x="72518" y="48687"/>
                  <a:pt x="72495" y="48755"/>
                  <a:pt x="72381" y="48823"/>
                </a:cubicBezTo>
                <a:cubicBezTo>
                  <a:pt x="72495" y="48846"/>
                  <a:pt x="72563" y="48914"/>
                  <a:pt x="72768" y="48823"/>
                </a:cubicBezTo>
                <a:close/>
                <a:moveTo>
                  <a:pt x="72313" y="48437"/>
                </a:moveTo>
                <a:cubicBezTo>
                  <a:pt x="72154" y="48528"/>
                  <a:pt x="71972" y="48619"/>
                  <a:pt x="72040" y="48710"/>
                </a:cubicBezTo>
                <a:cubicBezTo>
                  <a:pt x="72245" y="48642"/>
                  <a:pt x="72450" y="48551"/>
                  <a:pt x="72313" y="48437"/>
                </a:cubicBezTo>
                <a:close/>
                <a:moveTo>
                  <a:pt x="71654" y="48937"/>
                </a:moveTo>
                <a:cubicBezTo>
                  <a:pt x="71654" y="49051"/>
                  <a:pt x="71267" y="49119"/>
                  <a:pt x="71313" y="49210"/>
                </a:cubicBezTo>
                <a:cubicBezTo>
                  <a:pt x="71244" y="49415"/>
                  <a:pt x="71631" y="49142"/>
                  <a:pt x="71745" y="49119"/>
                </a:cubicBezTo>
                <a:cubicBezTo>
                  <a:pt x="71926" y="49074"/>
                  <a:pt x="72040" y="49119"/>
                  <a:pt x="72336" y="48892"/>
                </a:cubicBezTo>
                <a:cubicBezTo>
                  <a:pt x="72063" y="48869"/>
                  <a:pt x="71858" y="49096"/>
                  <a:pt x="71654" y="48937"/>
                </a:cubicBezTo>
                <a:close/>
                <a:moveTo>
                  <a:pt x="69698" y="49983"/>
                </a:moveTo>
                <a:cubicBezTo>
                  <a:pt x="69562" y="50029"/>
                  <a:pt x="69562" y="49892"/>
                  <a:pt x="69334" y="50051"/>
                </a:cubicBezTo>
                <a:cubicBezTo>
                  <a:pt x="69425" y="50279"/>
                  <a:pt x="70039" y="49938"/>
                  <a:pt x="70085" y="49779"/>
                </a:cubicBezTo>
                <a:cubicBezTo>
                  <a:pt x="70221" y="49710"/>
                  <a:pt x="70085" y="50142"/>
                  <a:pt x="70471" y="49892"/>
                </a:cubicBezTo>
                <a:cubicBezTo>
                  <a:pt x="70244" y="49733"/>
                  <a:pt x="70335" y="49688"/>
                  <a:pt x="70517" y="49437"/>
                </a:cubicBezTo>
                <a:cubicBezTo>
                  <a:pt x="70176" y="49415"/>
                  <a:pt x="69994" y="49756"/>
                  <a:pt x="69698" y="49983"/>
                </a:cubicBezTo>
                <a:close/>
                <a:moveTo>
                  <a:pt x="68493" y="50529"/>
                </a:moveTo>
                <a:cubicBezTo>
                  <a:pt x="68606" y="50643"/>
                  <a:pt x="69175" y="50279"/>
                  <a:pt x="69084" y="50142"/>
                </a:cubicBezTo>
                <a:cubicBezTo>
                  <a:pt x="68811" y="50370"/>
                  <a:pt x="68675" y="50347"/>
                  <a:pt x="68493" y="50529"/>
                </a:cubicBezTo>
                <a:close/>
                <a:moveTo>
                  <a:pt x="74701" y="48687"/>
                </a:moveTo>
                <a:cubicBezTo>
                  <a:pt x="74564" y="48710"/>
                  <a:pt x="74269" y="48914"/>
                  <a:pt x="74200" y="48823"/>
                </a:cubicBezTo>
                <a:cubicBezTo>
                  <a:pt x="74382" y="48755"/>
                  <a:pt x="74132" y="48619"/>
                  <a:pt x="73973" y="48710"/>
                </a:cubicBezTo>
                <a:cubicBezTo>
                  <a:pt x="73814" y="48823"/>
                  <a:pt x="73837" y="48869"/>
                  <a:pt x="73950" y="48892"/>
                </a:cubicBezTo>
                <a:cubicBezTo>
                  <a:pt x="73427" y="49028"/>
                  <a:pt x="72836" y="49301"/>
                  <a:pt x="72427" y="49324"/>
                </a:cubicBezTo>
                <a:cubicBezTo>
                  <a:pt x="72518" y="49278"/>
                  <a:pt x="72540" y="49233"/>
                  <a:pt x="72540" y="49165"/>
                </a:cubicBezTo>
                <a:cubicBezTo>
                  <a:pt x="72381" y="49210"/>
                  <a:pt x="72313" y="49165"/>
                  <a:pt x="72108" y="49256"/>
                </a:cubicBezTo>
                <a:cubicBezTo>
                  <a:pt x="72131" y="49324"/>
                  <a:pt x="72199" y="49346"/>
                  <a:pt x="72245" y="49346"/>
                </a:cubicBezTo>
                <a:cubicBezTo>
                  <a:pt x="71836" y="49460"/>
                  <a:pt x="71267" y="49824"/>
                  <a:pt x="70971" y="49756"/>
                </a:cubicBezTo>
                <a:cubicBezTo>
                  <a:pt x="71290" y="49642"/>
                  <a:pt x="71540" y="49551"/>
                  <a:pt x="71472" y="49346"/>
                </a:cubicBezTo>
                <a:lnTo>
                  <a:pt x="71062" y="49551"/>
                </a:lnTo>
                <a:cubicBezTo>
                  <a:pt x="70880" y="49483"/>
                  <a:pt x="71267" y="49233"/>
                  <a:pt x="71040" y="49301"/>
                </a:cubicBezTo>
                <a:cubicBezTo>
                  <a:pt x="70812" y="49437"/>
                  <a:pt x="70767" y="49324"/>
                  <a:pt x="70539" y="49483"/>
                </a:cubicBezTo>
                <a:cubicBezTo>
                  <a:pt x="70517" y="49665"/>
                  <a:pt x="70585" y="49779"/>
                  <a:pt x="70767" y="49915"/>
                </a:cubicBezTo>
                <a:cubicBezTo>
                  <a:pt x="70039" y="50211"/>
                  <a:pt x="69311" y="50574"/>
                  <a:pt x="68606" y="50893"/>
                </a:cubicBezTo>
                <a:cubicBezTo>
                  <a:pt x="68834" y="50688"/>
                  <a:pt x="69107" y="50643"/>
                  <a:pt x="69220" y="50552"/>
                </a:cubicBezTo>
                <a:cubicBezTo>
                  <a:pt x="69334" y="50506"/>
                  <a:pt x="69311" y="50415"/>
                  <a:pt x="69402" y="50347"/>
                </a:cubicBezTo>
                <a:cubicBezTo>
                  <a:pt x="69380" y="50370"/>
                  <a:pt x="69698" y="50324"/>
                  <a:pt x="69630" y="50233"/>
                </a:cubicBezTo>
                <a:cubicBezTo>
                  <a:pt x="69539" y="50233"/>
                  <a:pt x="69425" y="50233"/>
                  <a:pt x="69334" y="50233"/>
                </a:cubicBezTo>
                <a:cubicBezTo>
                  <a:pt x="69016" y="50347"/>
                  <a:pt x="69175" y="50461"/>
                  <a:pt x="68925" y="50574"/>
                </a:cubicBezTo>
                <a:cubicBezTo>
                  <a:pt x="68788" y="50506"/>
                  <a:pt x="68129" y="50756"/>
                  <a:pt x="68311" y="50916"/>
                </a:cubicBezTo>
                <a:cubicBezTo>
                  <a:pt x="68447" y="50847"/>
                  <a:pt x="68675" y="50643"/>
                  <a:pt x="68675" y="50825"/>
                </a:cubicBezTo>
                <a:cubicBezTo>
                  <a:pt x="68425" y="50961"/>
                  <a:pt x="68288" y="50938"/>
                  <a:pt x="68038" y="51143"/>
                </a:cubicBezTo>
                <a:cubicBezTo>
                  <a:pt x="67902" y="51097"/>
                  <a:pt x="68174" y="50870"/>
                  <a:pt x="67924" y="50984"/>
                </a:cubicBezTo>
                <a:cubicBezTo>
                  <a:pt x="67833" y="51029"/>
                  <a:pt x="67902" y="51075"/>
                  <a:pt x="67833" y="51143"/>
                </a:cubicBezTo>
                <a:cubicBezTo>
                  <a:pt x="67629" y="50938"/>
                  <a:pt x="67151" y="51188"/>
                  <a:pt x="66719" y="51393"/>
                </a:cubicBezTo>
                <a:cubicBezTo>
                  <a:pt x="66924" y="51166"/>
                  <a:pt x="67174" y="50802"/>
                  <a:pt x="67469" y="50756"/>
                </a:cubicBezTo>
                <a:cubicBezTo>
                  <a:pt x="67401" y="50688"/>
                  <a:pt x="67515" y="50597"/>
                  <a:pt x="67560" y="50529"/>
                </a:cubicBezTo>
                <a:cubicBezTo>
                  <a:pt x="67788" y="50483"/>
                  <a:pt x="68356" y="50074"/>
                  <a:pt x="68220" y="50256"/>
                </a:cubicBezTo>
                <a:cubicBezTo>
                  <a:pt x="68174" y="50324"/>
                  <a:pt x="67970" y="50370"/>
                  <a:pt x="68015" y="50438"/>
                </a:cubicBezTo>
                <a:cubicBezTo>
                  <a:pt x="68288" y="50393"/>
                  <a:pt x="68766" y="49847"/>
                  <a:pt x="68220" y="50097"/>
                </a:cubicBezTo>
                <a:lnTo>
                  <a:pt x="68606" y="49869"/>
                </a:lnTo>
                <a:cubicBezTo>
                  <a:pt x="68788" y="50006"/>
                  <a:pt x="68493" y="50142"/>
                  <a:pt x="68538" y="50279"/>
                </a:cubicBezTo>
                <a:cubicBezTo>
                  <a:pt x="68652" y="50279"/>
                  <a:pt x="68925" y="50097"/>
                  <a:pt x="68993" y="49983"/>
                </a:cubicBezTo>
                <a:cubicBezTo>
                  <a:pt x="68584" y="50165"/>
                  <a:pt x="68948" y="49960"/>
                  <a:pt x="68743" y="49915"/>
                </a:cubicBezTo>
                <a:cubicBezTo>
                  <a:pt x="69129" y="49779"/>
                  <a:pt x="69334" y="49506"/>
                  <a:pt x="69698" y="49437"/>
                </a:cubicBezTo>
                <a:cubicBezTo>
                  <a:pt x="69471" y="49574"/>
                  <a:pt x="69289" y="49824"/>
                  <a:pt x="69129" y="50051"/>
                </a:cubicBezTo>
                <a:cubicBezTo>
                  <a:pt x="69334" y="50029"/>
                  <a:pt x="69675" y="49733"/>
                  <a:pt x="69675" y="49551"/>
                </a:cubicBezTo>
                <a:cubicBezTo>
                  <a:pt x="69857" y="49483"/>
                  <a:pt x="70062" y="49483"/>
                  <a:pt x="70039" y="49324"/>
                </a:cubicBezTo>
                <a:cubicBezTo>
                  <a:pt x="69948" y="49346"/>
                  <a:pt x="69834" y="49369"/>
                  <a:pt x="69766" y="49346"/>
                </a:cubicBezTo>
                <a:cubicBezTo>
                  <a:pt x="70471" y="48869"/>
                  <a:pt x="71267" y="48642"/>
                  <a:pt x="72427" y="48073"/>
                </a:cubicBezTo>
                <a:cubicBezTo>
                  <a:pt x="72586" y="48050"/>
                  <a:pt x="72722" y="48073"/>
                  <a:pt x="72904" y="48028"/>
                </a:cubicBezTo>
                <a:cubicBezTo>
                  <a:pt x="73154" y="47823"/>
                  <a:pt x="73541" y="47823"/>
                  <a:pt x="73677" y="47823"/>
                </a:cubicBezTo>
                <a:cubicBezTo>
                  <a:pt x="73814" y="47800"/>
                  <a:pt x="74041" y="47709"/>
                  <a:pt x="74110" y="47686"/>
                </a:cubicBezTo>
                <a:cubicBezTo>
                  <a:pt x="74542" y="47664"/>
                  <a:pt x="74723" y="47914"/>
                  <a:pt x="74996" y="48028"/>
                </a:cubicBezTo>
                <a:cubicBezTo>
                  <a:pt x="74814" y="48232"/>
                  <a:pt x="74860" y="48460"/>
                  <a:pt x="74701" y="48687"/>
                </a:cubicBezTo>
                <a:close/>
                <a:moveTo>
                  <a:pt x="59988" y="52325"/>
                </a:moveTo>
                <a:cubicBezTo>
                  <a:pt x="60420" y="51984"/>
                  <a:pt x="60716" y="51666"/>
                  <a:pt x="61034" y="51348"/>
                </a:cubicBezTo>
                <a:cubicBezTo>
                  <a:pt x="61102" y="51484"/>
                  <a:pt x="61421" y="50984"/>
                  <a:pt x="61421" y="51234"/>
                </a:cubicBezTo>
                <a:cubicBezTo>
                  <a:pt x="61284" y="51348"/>
                  <a:pt x="61239" y="51325"/>
                  <a:pt x="61102" y="51439"/>
                </a:cubicBezTo>
                <a:cubicBezTo>
                  <a:pt x="60898" y="51598"/>
                  <a:pt x="59943" y="52530"/>
                  <a:pt x="59988" y="52325"/>
                </a:cubicBezTo>
                <a:close/>
                <a:moveTo>
                  <a:pt x="59647" y="53099"/>
                </a:moveTo>
                <a:cubicBezTo>
                  <a:pt x="59783" y="52894"/>
                  <a:pt x="59920" y="52962"/>
                  <a:pt x="59692" y="52871"/>
                </a:cubicBezTo>
                <a:cubicBezTo>
                  <a:pt x="60124" y="52735"/>
                  <a:pt x="60488" y="51984"/>
                  <a:pt x="60784" y="52234"/>
                </a:cubicBezTo>
                <a:cubicBezTo>
                  <a:pt x="60284" y="52416"/>
                  <a:pt x="60056" y="53076"/>
                  <a:pt x="59647" y="53099"/>
                </a:cubicBezTo>
                <a:close/>
                <a:moveTo>
                  <a:pt x="61989" y="51166"/>
                </a:moveTo>
                <a:cubicBezTo>
                  <a:pt x="62285" y="50961"/>
                  <a:pt x="62558" y="50802"/>
                  <a:pt x="62671" y="50825"/>
                </a:cubicBezTo>
                <a:cubicBezTo>
                  <a:pt x="62535" y="51075"/>
                  <a:pt x="62307" y="50984"/>
                  <a:pt x="62035" y="51234"/>
                </a:cubicBezTo>
                <a:cubicBezTo>
                  <a:pt x="61784" y="51393"/>
                  <a:pt x="61966" y="51484"/>
                  <a:pt x="61648" y="51666"/>
                </a:cubicBezTo>
                <a:cubicBezTo>
                  <a:pt x="61375" y="51575"/>
                  <a:pt x="61261" y="51916"/>
                  <a:pt x="60966" y="52143"/>
                </a:cubicBezTo>
                <a:cubicBezTo>
                  <a:pt x="60875" y="51916"/>
                  <a:pt x="61603" y="51439"/>
                  <a:pt x="61989" y="51166"/>
                </a:cubicBezTo>
                <a:close/>
                <a:moveTo>
                  <a:pt x="26174" y="8756"/>
                </a:moveTo>
                <a:cubicBezTo>
                  <a:pt x="26219" y="8619"/>
                  <a:pt x="26469" y="8392"/>
                  <a:pt x="26560" y="8506"/>
                </a:cubicBezTo>
                <a:cubicBezTo>
                  <a:pt x="26401" y="8665"/>
                  <a:pt x="26265" y="8801"/>
                  <a:pt x="26174" y="8756"/>
                </a:cubicBezTo>
                <a:close/>
                <a:moveTo>
                  <a:pt x="61784" y="51802"/>
                </a:moveTo>
                <a:cubicBezTo>
                  <a:pt x="62148" y="51575"/>
                  <a:pt x="62285" y="51416"/>
                  <a:pt x="62444" y="51279"/>
                </a:cubicBezTo>
                <a:cubicBezTo>
                  <a:pt x="62444" y="51279"/>
                  <a:pt x="62535" y="51325"/>
                  <a:pt x="62580" y="51302"/>
                </a:cubicBezTo>
                <a:cubicBezTo>
                  <a:pt x="62580" y="51302"/>
                  <a:pt x="62694" y="51075"/>
                  <a:pt x="62740" y="51052"/>
                </a:cubicBezTo>
                <a:cubicBezTo>
                  <a:pt x="62785" y="51234"/>
                  <a:pt x="63081" y="50916"/>
                  <a:pt x="63172" y="50984"/>
                </a:cubicBezTo>
                <a:cubicBezTo>
                  <a:pt x="62785" y="51234"/>
                  <a:pt x="62558" y="51370"/>
                  <a:pt x="62467" y="51620"/>
                </a:cubicBezTo>
                <a:cubicBezTo>
                  <a:pt x="62398" y="51575"/>
                  <a:pt x="62489" y="51484"/>
                  <a:pt x="62444" y="51416"/>
                </a:cubicBezTo>
                <a:cubicBezTo>
                  <a:pt x="62353" y="51484"/>
                  <a:pt x="62262" y="51780"/>
                  <a:pt x="62080" y="51734"/>
                </a:cubicBezTo>
                <a:cubicBezTo>
                  <a:pt x="62171" y="51689"/>
                  <a:pt x="62126" y="51598"/>
                  <a:pt x="62035" y="51666"/>
                </a:cubicBezTo>
                <a:lnTo>
                  <a:pt x="61875" y="51780"/>
                </a:lnTo>
                <a:cubicBezTo>
                  <a:pt x="61921" y="51825"/>
                  <a:pt x="61989" y="51825"/>
                  <a:pt x="62057" y="51825"/>
                </a:cubicBezTo>
                <a:lnTo>
                  <a:pt x="61762" y="52075"/>
                </a:lnTo>
                <a:cubicBezTo>
                  <a:pt x="61603" y="52007"/>
                  <a:pt x="61830" y="51871"/>
                  <a:pt x="61784" y="51802"/>
                </a:cubicBezTo>
                <a:close/>
                <a:moveTo>
                  <a:pt x="58737" y="53076"/>
                </a:moveTo>
                <a:cubicBezTo>
                  <a:pt x="58965" y="52939"/>
                  <a:pt x="59056" y="52848"/>
                  <a:pt x="59238" y="52644"/>
                </a:cubicBezTo>
                <a:cubicBezTo>
                  <a:pt x="59306" y="52689"/>
                  <a:pt x="59442" y="52507"/>
                  <a:pt x="59488" y="52621"/>
                </a:cubicBezTo>
                <a:cubicBezTo>
                  <a:pt x="59101" y="52848"/>
                  <a:pt x="58987" y="53144"/>
                  <a:pt x="58737" y="53076"/>
                </a:cubicBezTo>
                <a:close/>
                <a:moveTo>
                  <a:pt x="59078" y="53326"/>
                </a:moveTo>
                <a:cubicBezTo>
                  <a:pt x="59238" y="53349"/>
                  <a:pt x="59351" y="52962"/>
                  <a:pt x="59556" y="53008"/>
                </a:cubicBezTo>
                <a:cubicBezTo>
                  <a:pt x="59306" y="53167"/>
                  <a:pt x="59579" y="53190"/>
                  <a:pt x="59260" y="53371"/>
                </a:cubicBezTo>
                <a:cubicBezTo>
                  <a:pt x="59306" y="53167"/>
                  <a:pt x="58874" y="53576"/>
                  <a:pt x="59078" y="53326"/>
                </a:cubicBezTo>
                <a:close/>
                <a:moveTo>
                  <a:pt x="73405" y="44798"/>
                </a:moveTo>
                <a:cubicBezTo>
                  <a:pt x="73791" y="44730"/>
                  <a:pt x="74041" y="44412"/>
                  <a:pt x="74246" y="44548"/>
                </a:cubicBezTo>
                <a:cubicBezTo>
                  <a:pt x="74019" y="44617"/>
                  <a:pt x="73223" y="44958"/>
                  <a:pt x="73405" y="44798"/>
                </a:cubicBezTo>
                <a:close/>
                <a:moveTo>
                  <a:pt x="25150" y="61444"/>
                </a:moveTo>
                <a:cubicBezTo>
                  <a:pt x="24969" y="61626"/>
                  <a:pt x="25378" y="61717"/>
                  <a:pt x="25378" y="61853"/>
                </a:cubicBezTo>
                <a:cubicBezTo>
                  <a:pt x="24969" y="61785"/>
                  <a:pt x="25241" y="61649"/>
                  <a:pt x="24878" y="61558"/>
                </a:cubicBezTo>
                <a:cubicBezTo>
                  <a:pt x="24878" y="61444"/>
                  <a:pt x="24969" y="61399"/>
                  <a:pt x="25150" y="61444"/>
                </a:cubicBezTo>
                <a:close/>
                <a:moveTo>
                  <a:pt x="61148" y="50893"/>
                </a:moveTo>
                <a:cubicBezTo>
                  <a:pt x="61307" y="50984"/>
                  <a:pt x="62217" y="50620"/>
                  <a:pt x="62080" y="50370"/>
                </a:cubicBezTo>
                <a:cubicBezTo>
                  <a:pt x="61648" y="50802"/>
                  <a:pt x="61557" y="50529"/>
                  <a:pt x="61148" y="50893"/>
                </a:cubicBezTo>
                <a:close/>
                <a:moveTo>
                  <a:pt x="61034" y="50756"/>
                </a:moveTo>
                <a:cubicBezTo>
                  <a:pt x="60966" y="50961"/>
                  <a:pt x="61375" y="50415"/>
                  <a:pt x="61648" y="50279"/>
                </a:cubicBezTo>
                <a:cubicBezTo>
                  <a:pt x="61762" y="50074"/>
                  <a:pt x="61102" y="50643"/>
                  <a:pt x="61034" y="50756"/>
                </a:cubicBezTo>
                <a:close/>
                <a:moveTo>
                  <a:pt x="64491" y="48255"/>
                </a:moveTo>
                <a:cubicBezTo>
                  <a:pt x="64400" y="48119"/>
                  <a:pt x="64172" y="48232"/>
                  <a:pt x="63968" y="48346"/>
                </a:cubicBezTo>
                <a:cubicBezTo>
                  <a:pt x="64013" y="48391"/>
                  <a:pt x="63990" y="48437"/>
                  <a:pt x="63945" y="48482"/>
                </a:cubicBezTo>
                <a:cubicBezTo>
                  <a:pt x="64058" y="48505"/>
                  <a:pt x="64240" y="48391"/>
                  <a:pt x="64491" y="48255"/>
                </a:cubicBezTo>
                <a:close/>
                <a:moveTo>
                  <a:pt x="60329" y="51439"/>
                </a:moveTo>
                <a:cubicBezTo>
                  <a:pt x="60443" y="51484"/>
                  <a:pt x="60261" y="51620"/>
                  <a:pt x="60420" y="51666"/>
                </a:cubicBezTo>
                <a:cubicBezTo>
                  <a:pt x="60557" y="51507"/>
                  <a:pt x="60807" y="51302"/>
                  <a:pt x="60738" y="51166"/>
                </a:cubicBezTo>
                <a:cubicBezTo>
                  <a:pt x="60557" y="51370"/>
                  <a:pt x="60511" y="51257"/>
                  <a:pt x="60329" y="51439"/>
                </a:cubicBezTo>
                <a:close/>
                <a:moveTo>
                  <a:pt x="59943" y="51552"/>
                </a:moveTo>
                <a:cubicBezTo>
                  <a:pt x="59670" y="51734"/>
                  <a:pt x="59988" y="51780"/>
                  <a:pt x="59670" y="51984"/>
                </a:cubicBezTo>
                <a:cubicBezTo>
                  <a:pt x="59738" y="52007"/>
                  <a:pt x="59852" y="51893"/>
                  <a:pt x="59829" y="51848"/>
                </a:cubicBezTo>
                <a:cubicBezTo>
                  <a:pt x="60011" y="51711"/>
                  <a:pt x="60056" y="51871"/>
                  <a:pt x="60284" y="51666"/>
                </a:cubicBezTo>
                <a:cubicBezTo>
                  <a:pt x="60215" y="51507"/>
                  <a:pt x="59988" y="51757"/>
                  <a:pt x="59943" y="51552"/>
                </a:cubicBezTo>
                <a:close/>
                <a:moveTo>
                  <a:pt x="59488" y="52053"/>
                </a:moveTo>
                <a:cubicBezTo>
                  <a:pt x="59397" y="52189"/>
                  <a:pt x="59556" y="52280"/>
                  <a:pt x="59533" y="52394"/>
                </a:cubicBezTo>
                <a:cubicBezTo>
                  <a:pt x="59761" y="52212"/>
                  <a:pt x="60056" y="52121"/>
                  <a:pt x="59920" y="51962"/>
                </a:cubicBezTo>
                <a:cubicBezTo>
                  <a:pt x="59852" y="52030"/>
                  <a:pt x="59806" y="52098"/>
                  <a:pt x="59829" y="52143"/>
                </a:cubicBezTo>
                <a:cubicBezTo>
                  <a:pt x="59533" y="52303"/>
                  <a:pt x="59715" y="52007"/>
                  <a:pt x="59488" y="52053"/>
                </a:cubicBezTo>
                <a:close/>
                <a:moveTo>
                  <a:pt x="62239" y="50256"/>
                </a:moveTo>
                <a:lnTo>
                  <a:pt x="62353" y="50393"/>
                </a:lnTo>
                <a:cubicBezTo>
                  <a:pt x="62057" y="50597"/>
                  <a:pt x="61853" y="50779"/>
                  <a:pt x="61694" y="50961"/>
                </a:cubicBezTo>
                <a:cubicBezTo>
                  <a:pt x="61489" y="50916"/>
                  <a:pt x="61239" y="51006"/>
                  <a:pt x="60920" y="51211"/>
                </a:cubicBezTo>
                <a:cubicBezTo>
                  <a:pt x="60534" y="51666"/>
                  <a:pt x="60124" y="51939"/>
                  <a:pt x="59601" y="52462"/>
                </a:cubicBezTo>
                <a:cubicBezTo>
                  <a:pt x="59465" y="52394"/>
                  <a:pt x="59238" y="52598"/>
                  <a:pt x="59033" y="52689"/>
                </a:cubicBezTo>
                <a:cubicBezTo>
                  <a:pt x="58942" y="52666"/>
                  <a:pt x="59056" y="52507"/>
                  <a:pt x="58942" y="52576"/>
                </a:cubicBezTo>
                <a:cubicBezTo>
                  <a:pt x="58692" y="52871"/>
                  <a:pt x="59033" y="52644"/>
                  <a:pt x="59101" y="52757"/>
                </a:cubicBezTo>
                <a:cubicBezTo>
                  <a:pt x="58783" y="52894"/>
                  <a:pt x="58737" y="53008"/>
                  <a:pt x="58487" y="53212"/>
                </a:cubicBezTo>
                <a:cubicBezTo>
                  <a:pt x="58373" y="53303"/>
                  <a:pt x="58169" y="53417"/>
                  <a:pt x="58078" y="53485"/>
                </a:cubicBezTo>
                <a:cubicBezTo>
                  <a:pt x="58055" y="53508"/>
                  <a:pt x="57987" y="53690"/>
                  <a:pt x="57919" y="53735"/>
                </a:cubicBezTo>
                <a:cubicBezTo>
                  <a:pt x="57919" y="53735"/>
                  <a:pt x="57828" y="53758"/>
                  <a:pt x="57760" y="53826"/>
                </a:cubicBezTo>
                <a:cubicBezTo>
                  <a:pt x="57600" y="53985"/>
                  <a:pt x="57327" y="54190"/>
                  <a:pt x="57100" y="54372"/>
                </a:cubicBezTo>
                <a:cubicBezTo>
                  <a:pt x="56941" y="54508"/>
                  <a:pt x="56668" y="54940"/>
                  <a:pt x="56486" y="54827"/>
                </a:cubicBezTo>
                <a:cubicBezTo>
                  <a:pt x="56463" y="54668"/>
                  <a:pt x="56759" y="54486"/>
                  <a:pt x="56895" y="54281"/>
                </a:cubicBezTo>
                <a:cubicBezTo>
                  <a:pt x="56986" y="54145"/>
                  <a:pt x="56941" y="54099"/>
                  <a:pt x="57100" y="53940"/>
                </a:cubicBezTo>
                <a:cubicBezTo>
                  <a:pt x="57532" y="53485"/>
                  <a:pt x="58260" y="53076"/>
                  <a:pt x="58487" y="52644"/>
                </a:cubicBezTo>
                <a:cubicBezTo>
                  <a:pt x="58715" y="52598"/>
                  <a:pt x="58965" y="52462"/>
                  <a:pt x="59238" y="52348"/>
                </a:cubicBezTo>
                <a:cubicBezTo>
                  <a:pt x="59192" y="52121"/>
                  <a:pt x="58874" y="52530"/>
                  <a:pt x="58737" y="52507"/>
                </a:cubicBezTo>
                <a:cubicBezTo>
                  <a:pt x="58806" y="52416"/>
                  <a:pt x="58874" y="52325"/>
                  <a:pt x="58897" y="52257"/>
                </a:cubicBezTo>
                <a:cubicBezTo>
                  <a:pt x="59420" y="52030"/>
                  <a:pt x="59806" y="51484"/>
                  <a:pt x="60306" y="51097"/>
                </a:cubicBezTo>
                <a:cubicBezTo>
                  <a:pt x="60329" y="51075"/>
                  <a:pt x="60443" y="51052"/>
                  <a:pt x="60557" y="50938"/>
                </a:cubicBezTo>
                <a:cubicBezTo>
                  <a:pt x="60875" y="50665"/>
                  <a:pt x="61080" y="50370"/>
                  <a:pt x="61398" y="50120"/>
                </a:cubicBezTo>
                <a:cubicBezTo>
                  <a:pt x="61739" y="49847"/>
                  <a:pt x="62080" y="49665"/>
                  <a:pt x="62444" y="49392"/>
                </a:cubicBezTo>
                <a:cubicBezTo>
                  <a:pt x="62649" y="49233"/>
                  <a:pt x="62831" y="48983"/>
                  <a:pt x="63012" y="48869"/>
                </a:cubicBezTo>
                <a:cubicBezTo>
                  <a:pt x="63126" y="48823"/>
                  <a:pt x="63217" y="48846"/>
                  <a:pt x="63308" y="48778"/>
                </a:cubicBezTo>
                <a:cubicBezTo>
                  <a:pt x="63354" y="48778"/>
                  <a:pt x="63240" y="48687"/>
                  <a:pt x="63422" y="48596"/>
                </a:cubicBezTo>
                <a:cubicBezTo>
                  <a:pt x="63535" y="48551"/>
                  <a:pt x="63535" y="48619"/>
                  <a:pt x="63649" y="48573"/>
                </a:cubicBezTo>
                <a:cubicBezTo>
                  <a:pt x="63604" y="48505"/>
                  <a:pt x="63604" y="48482"/>
                  <a:pt x="63740" y="48391"/>
                </a:cubicBezTo>
                <a:cubicBezTo>
                  <a:pt x="64240" y="48028"/>
                  <a:pt x="65241" y="47482"/>
                  <a:pt x="65582" y="47436"/>
                </a:cubicBezTo>
                <a:cubicBezTo>
                  <a:pt x="65468" y="47527"/>
                  <a:pt x="65264" y="47618"/>
                  <a:pt x="65286" y="47686"/>
                </a:cubicBezTo>
                <a:cubicBezTo>
                  <a:pt x="65491" y="47573"/>
                  <a:pt x="65673" y="47550"/>
                  <a:pt x="65855" y="47505"/>
                </a:cubicBezTo>
                <a:cubicBezTo>
                  <a:pt x="65673" y="47641"/>
                  <a:pt x="64945" y="48050"/>
                  <a:pt x="65105" y="48141"/>
                </a:cubicBezTo>
                <a:cubicBezTo>
                  <a:pt x="64923" y="48187"/>
                  <a:pt x="64809" y="48164"/>
                  <a:pt x="64627" y="48278"/>
                </a:cubicBezTo>
                <a:cubicBezTo>
                  <a:pt x="64650" y="48323"/>
                  <a:pt x="64581" y="48369"/>
                  <a:pt x="64581" y="48414"/>
                </a:cubicBezTo>
                <a:cubicBezTo>
                  <a:pt x="64718" y="48391"/>
                  <a:pt x="64945" y="48278"/>
                  <a:pt x="65082" y="48255"/>
                </a:cubicBezTo>
                <a:cubicBezTo>
                  <a:pt x="64854" y="48369"/>
                  <a:pt x="64513" y="48687"/>
                  <a:pt x="64400" y="48642"/>
                </a:cubicBezTo>
                <a:cubicBezTo>
                  <a:pt x="64468" y="48573"/>
                  <a:pt x="64559" y="48437"/>
                  <a:pt x="64422" y="48505"/>
                </a:cubicBezTo>
                <a:cubicBezTo>
                  <a:pt x="64081" y="48642"/>
                  <a:pt x="64536" y="48687"/>
                  <a:pt x="64195" y="48846"/>
                </a:cubicBezTo>
                <a:cubicBezTo>
                  <a:pt x="64081" y="48937"/>
                  <a:pt x="63808" y="49051"/>
                  <a:pt x="63604" y="49165"/>
                </a:cubicBezTo>
                <a:cubicBezTo>
                  <a:pt x="63604" y="49233"/>
                  <a:pt x="63558" y="49324"/>
                  <a:pt x="63422" y="49415"/>
                </a:cubicBezTo>
                <a:cubicBezTo>
                  <a:pt x="63285" y="49415"/>
                  <a:pt x="63172" y="49392"/>
                  <a:pt x="62990" y="49483"/>
                </a:cubicBezTo>
                <a:cubicBezTo>
                  <a:pt x="62990" y="49483"/>
                  <a:pt x="63012" y="49574"/>
                  <a:pt x="63035" y="49551"/>
                </a:cubicBezTo>
                <a:cubicBezTo>
                  <a:pt x="62921" y="49619"/>
                  <a:pt x="62307" y="49847"/>
                  <a:pt x="62148" y="50142"/>
                </a:cubicBezTo>
                <a:cubicBezTo>
                  <a:pt x="62285" y="50142"/>
                  <a:pt x="62535" y="49915"/>
                  <a:pt x="62626" y="49960"/>
                </a:cubicBezTo>
                <a:cubicBezTo>
                  <a:pt x="62580" y="49869"/>
                  <a:pt x="63081" y="49506"/>
                  <a:pt x="63194" y="49619"/>
                </a:cubicBezTo>
                <a:cubicBezTo>
                  <a:pt x="62899" y="49801"/>
                  <a:pt x="62717" y="49983"/>
                  <a:pt x="62649" y="50142"/>
                </a:cubicBezTo>
                <a:cubicBezTo>
                  <a:pt x="62580" y="50029"/>
                  <a:pt x="62444" y="50097"/>
                  <a:pt x="62239" y="50256"/>
                </a:cubicBezTo>
                <a:close/>
                <a:moveTo>
                  <a:pt x="67174" y="48391"/>
                </a:moveTo>
                <a:cubicBezTo>
                  <a:pt x="66924" y="48505"/>
                  <a:pt x="66173" y="49028"/>
                  <a:pt x="66264" y="48869"/>
                </a:cubicBezTo>
                <a:cubicBezTo>
                  <a:pt x="66628" y="48687"/>
                  <a:pt x="66924" y="48278"/>
                  <a:pt x="67174" y="48391"/>
                </a:cubicBezTo>
                <a:close/>
                <a:moveTo>
                  <a:pt x="56736" y="55714"/>
                </a:moveTo>
                <a:cubicBezTo>
                  <a:pt x="56577" y="55759"/>
                  <a:pt x="56372" y="55873"/>
                  <a:pt x="56281" y="55759"/>
                </a:cubicBezTo>
                <a:cubicBezTo>
                  <a:pt x="56509" y="55486"/>
                  <a:pt x="56623" y="55486"/>
                  <a:pt x="56986" y="55259"/>
                </a:cubicBezTo>
                <a:cubicBezTo>
                  <a:pt x="56941" y="55100"/>
                  <a:pt x="56713" y="55350"/>
                  <a:pt x="56691" y="55191"/>
                </a:cubicBezTo>
                <a:lnTo>
                  <a:pt x="56827" y="55077"/>
                </a:lnTo>
                <a:cubicBezTo>
                  <a:pt x="56804" y="55054"/>
                  <a:pt x="56850" y="54986"/>
                  <a:pt x="56895" y="55031"/>
                </a:cubicBezTo>
                <a:cubicBezTo>
                  <a:pt x="56759" y="55236"/>
                  <a:pt x="57100" y="55191"/>
                  <a:pt x="57282" y="55031"/>
                </a:cubicBezTo>
                <a:cubicBezTo>
                  <a:pt x="57236" y="54872"/>
                  <a:pt x="57055" y="55031"/>
                  <a:pt x="57032" y="54872"/>
                </a:cubicBezTo>
                <a:cubicBezTo>
                  <a:pt x="57373" y="54622"/>
                  <a:pt x="57236" y="54872"/>
                  <a:pt x="57509" y="54850"/>
                </a:cubicBezTo>
                <a:cubicBezTo>
                  <a:pt x="57305" y="55031"/>
                  <a:pt x="57487" y="55054"/>
                  <a:pt x="57305" y="55191"/>
                </a:cubicBezTo>
                <a:cubicBezTo>
                  <a:pt x="57236" y="55236"/>
                  <a:pt x="57146" y="55145"/>
                  <a:pt x="57009" y="55304"/>
                </a:cubicBezTo>
                <a:cubicBezTo>
                  <a:pt x="56873" y="55464"/>
                  <a:pt x="56986" y="55509"/>
                  <a:pt x="56736" y="55714"/>
                </a:cubicBezTo>
                <a:close/>
                <a:moveTo>
                  <a:pt x="52029" y="59466"/>
                </a:moveTo>
                <a:cubicBezTo>
                  <a:pt x="52211" y="59352"/>
                  <a:pt x="52734" y="59238"/>
                  <a:pt x="53075" y="59079"/>
                </a:cubicBezTo>
                <a:cubicBezTo>
                  <a:pt x="52893" y="59307"/>
                  <a:pt x="52688" y="59261"/>
                  <a:pt x="52484" y="59466"/>
                </a:cubicBezTo>
                <a:cubicBezTo>
                  <a:pt x="52438" y="59352"/>
                  <a:pt x="51574" y="59943"/>
                  <a:pt x="51802" y="59693"/>
                </a:cubicBezTo>
                <a:cubicBezTo>
                  <a:pt x="52165" y="59534"/>
                  <a:pt x="52370" y="59420"/>
                  <a:pt x="52029" y="59466"/>
                </a:cubicBezTo>
                <a:close/>
                <a:moveTo>
                  <a:pt x="50756" y="59784"/>
                </a:moveTo>
                <a:cubicBezTo>
                  <a:pt x="50619" y="59670"/>
                  <a:pt x="51051" y="59579"/>
                  <a:pt x="50756" y="59557"/>
                </a:cubicBezTo>
                <a:cubicBezTo>
                  <a:pt x="51210" y="59261"/>
                  <a:pt x="51665" y="59170"/>
                  <a:pt x="51938" y="58897"/>
                </a:cubicBezTo>
                <a:cubicBezTo>
                  <a:pt x="52120" y="58988"/>
                  <a:pt x="51688" y="59125"/>
                  <a:pt x="51688" y="59238"/>
                </a:cubicBezTo>
                <a:cubicBezTo>
                  <a:pt x="52075" y="59011"/>
                  <a:pt x="51665" y="59420"/>
                  <a:pt x="51961" y="59352"/>
                </a:cubicBezTo>
                <a:cubicBezTo>
                  <a:pt x="51642" y="59534"/>
                  <a:pt x="51620" y="59329"/>
                  <a:pt x="51415" y="59352"/>
                </a:cubicBezTo>
                <a:cubicBezTo>
                  <a:pt x="51051" y="59488"/>
                  <a:pt x="51188" y="59648"/>
                  <a:pt x="50756" y="59784"/>
                </a:cubicBezTo>
                <a:close/>
                <a:moveTo>
                  <a:pt x="60989" y="52621"/>
                </a:moveTo>
                <a:cubicBezTo>
                  <a:pt x="61239" y="52371"/>
                  <a:pt x="61307" y="52462"/>
                  <a:pt x="61011" y="52644"/>
                </a:cubicBezTo>
                <a:cubicBezTo>
                  <a:pt x="60466" y="53053"/>
                  <a:pt x="59829" y="53690"/>
                  <a:pt x="59488" y="53917"/>
                </a:cubicBezTo>
                <a:cubicBezTo>
                  <a:pt x="59397" y="53985"/>
                  <a:pt x="59397" y="53917"/>
                  <a:pt x="59420" y="53849"/>
                </a:cubicBezTo>
                <a:cubicBezTo>
                  <a:pt x="59874" y="53394"/>
                  <a:pt x="60443" y="53008"/>
                  <a:pt x="60989" y="52621"/>
                </a:cubicBezTo>
                <a:close/>
                <a:moveTo>
                  <a:pt x="51370" y="58647"/>
                </a:moveTo>
                <a:cubicBezTo>
                  <a:pt x="51506" y="58784"/>
                  <a:pt x="51074" y="58943"/>
                  <a:pt x="50960" y="59102"/>
                </a:cubicBezTo>
                <a:cubicBezTo>
                  <a:pt x="51256" y="59170"/>
                  <a:pt x="51301" y="58874"/>
                  <a:pt x="51438" y="58761"/>
                </a:cubicBezTo>
                <a:cubicBezTo>
                  <a:pt x="51642" y="58602"/>
                  <a:pt x="51961" y="58465"/>
                  <a:pt x="52143" y="58283"/>
                </a:cubicBezTo>
                <a:cubicBezTo>
                  <a:pt x="52302" y="58374"/>
                  <a:pt x="52006" y="58465"/>
                  <a:pt x="51847" y="58556"/>
                </a:cubicBezTo>
                <a:cubicBezTo>
                  <a:pt x="51961" y="58647"/>
                  <a:pt x="51756" y="58670"/>
                  <a:pt x="51642" y="58761"/>
                </a:cubicBezTo>
                <a:cubicBezTo>
                  <a:pt x="51620" y="58784"/>
                  <a:pt x="51642" y="58852"/>
                  <a:pt x="51597" y="58897"/>
                </a:cubicBezTo>
                <a:cubicBezTo>
                  <a:pt x="51529" y="58965"/>
                  <a:pt x="51347" y="58988"/>
                  <a:pt x="51256" y="59056"/>
                </a:cubicBezTo>
                <a:cubicBezTo>
                  <a:pt x="51233" y="59079"/>
                  <a:pt x="51051" y="59398"/>
                  <a:pt x="50938" y="59284"/>
                </a:cubicBezTo>
                <a:cubicBezTo>
                  <a:pt x="51233" y="59034"/>
                  <a:pt x="50710" y="59307"/>
                  <a:pt x="50710" y="59238"/>
                </a:cubicBezTo>
                <a:cubicBezTo>
                  <a:pt x="50801" y="59170"/>
                  <a:pt x="50847" y="59079"/>
                  <a:pt x="50801" y="59011"/>
                </a:cubicBezTo>
                <a:cubicBezTo>
                  <a:pt x="50733" y="59034"/>
                  <a:pt x="50642" y="59102"/>
                  <a:pt x="50619" y="59056"/>
                </a:cubicBezTo>
                <a:cubicBezTo>
                  <a:pt x="51028" y="58988"/>
                  <a:pt x="50915" y="58806"/>
                  <a:pt x="51370" y="58647"/>
                </a:cubicBezTo>
                <a:close/>
                <a:moveTo>
                  <a:pt x="51597" y="58306"/>
                </a:moveTo>
                <a:cubicBezTo>
                  <a:pt x="51847" y="58215"/>
                  <a:pt x="52302" y="57851"/>
                  <a:pt x="52347" y="58079"/>
                </a:cubicBezTo>
                <a:cubicBezTo>
                  <a:pt x="52006" y="58124"/>
                  <a:pt x="51392" y="58693"/>
                  <a:pt x="51461" y="58420"/>
                </a:cubicBezTo>
                <a:cubicBezTo>
                  <a:pt x="51074" y="58556"/>
                  <a:pt x="50869" y="58897"/>
                  <a:pt x="50687" y="58761"/>
                </a:cubicBezTo>
                <a:cubicBezTo>
                  <a:pt x="50847" y="58579"/>
                  <a:pt x="51256" y="58442"/>
                  <a:pt x="51597" y="58306"/>
                </a:cubicBezTo>
                <a:close/>
                <a:moveTo>
                  <a:pt x="50574" y="58761"/>
                </a:moveTo>
                <a:cubicBezTo>
                  <a:pt x="50483" y="58806"/>
                  <a:pt x="50528" y="58874"/>
                  <a:pt x="50551" y="58920"/>
                </a:cubicBezTo>
                <a:cubicBezTo>
                  <a:pt x="50392" y="59011"/>
                  <a:pt x="50346" y="58943"/>
                  <a:pt x="50255" y="58943"/>
                </a:cubicBezTo>
                <a:cubicBezTo>
                  <a:pt x="49960" y="59034"/>
                  <a:pt x="50028" y="59125"/>
                  <a:pt x="49869" y="59216"/>
                </a:cubicBezTo>
                <a:cubicBezTo>
                  <a:pt x="49801" y="58965"/>
                  <a:pt x="50346" y="58806"/>
                  <a:pt x="50574" y="58761"/>
                </a:cubicBezTo>
                <a:close/>
                <a:moveTo>
                  <a:pt x="49846" y="59648"/>
                </a:moveTo>
                <a:cubicBezTo>
                  <a:pt x="50119" y="59511"/>
                  <a:pt x="50187" y="59625"/>
                  <a:pt x="50301" y="59716"/>
                </a:cubicBezTo>
                <a:lnTo>
                  <a:pt x="50028" y="59830"/>
                </a:lnTo>
                <a:cubicBezTo>
                  <a:pt x="50005" y="59693"/>
                  <a:pt x="49823" y="59784"/>
                  <a:pt x="49846" y="59648"/>
                </a:cubicBezTo>
                <a:close/>
                <a:moveTo>
                  <a:pt x="57418" y="55327"/>
                </a:moveTo>
                <a:cubicBezTo>
                  <a:pt x="57919" y="55100"/>
                  <a:pt x="58010" y="54599"/>
                  <a:pt x="58487" y="54508"/>
                </a:cubicBezTo>
                <a:cubicBezTo>
                  <a:pt x="58237" y="54759"/>
                  <a:pt x="58078" y="55077"/>
                  <a:pt x="58487" y="54827"/>
                </a:cubicBezTo>
                <a:cubicBezTo>
                  <a:pt x="58192" y="55100"/>
                  <a:pt x="58032" y="55100"/>
                  <a:pt x="57805" y="55191"/>
                </a:cubicBezTo>
                <a:cubicBezTo>
                  <a:pt x="57850" y="55304"/>
                  <a:pt x="57441" y="55577"/>
                  <a:pt x="57418" y="55464"/>
                </a:cubicBezTo>
                <a:cubicBezTo>
                  <a:pt x="57464" y="55418"/>
                  <a:pt x="57464" y="55373"/>
                  <a:pt x="57418" y="55327"/>
                </a:cubicBezTo>
                <a:close/>
                <a:moveTo>
                  <a:pt x="58715" y="54327"/>
                </a:moveTo>
                <a:cubicBezTo>
                  <a:pt x="59101" y="54213"/>
                  <a:pt x="59169" y="53667"/>
                  <a:pt x="59533" y="53690"/>
                </a:cubicBezTo>
                <a:cubicBezTo>
                  <a:pt x="59351" y="53872"/>
                  <a:pt x="59306" y="54054"/>
                  <a:pt x="59124" y="54236"/>
                </a:cubicBezTo>
                <a:cubicBezTo>
                  <a:pt x="59056" y="54304"/>
                  <a:pt x="58942" y="54327"/>
                  <a:pt x="58806" y="54440"/>
                </a:cubicBezTo>
                <a:cubicBezTo>
                  <a:pt x="58646" y="54577"/>
                  <a:pt x="58692" y="54690"/>
                  <a:pt x="58533" y="54713"/>
                </a:cubicBezTo>
                <a:cubicBezTo>
                  <a:pt x="58646" y="54577"/>
                  <a:pt x="58692" y="54463"/>
                  <a:pt x="58715" y="54327"/>
                </a:cubicBezTo>
                <a:close/>
                <a:moveTo>
                  <a:pt x="53803" y="57214"/>
                </a:moveTo>
                <a:cubicBezTo>
                  <a:pt x="54144" y="57078"/>
                  <a:pt x="53712" y="57033"/>
                  <a:pt x="54030" y="56896"/>
                </a:cubicBezTo>
                <a:cubicBezTo>
                  <a:pt x="54212" y="56964"/>
                  <a:pt x="54212" y="57055"/>
                  <a:pt x="54553" y="56942"/>
                </a:cubicBezTo>
                <a:cubicBezTo>
                  <a:pt x="54803" y="56782"/>
                  <a:pt x="55031" y="56646"/>
                  <a:pt x="55122" y="56760"/>
                </a:cubicBezTo>
                <a:cubicBezTo>
                  <a:pt x="54849" y="57033"/>
                  <a:pt x="54826" y="56851"/>
                  <a:pt x="54599" y="57010"/>
                </a:cubicBezTo>
                <a:cubicBezTo>
                  <a:pt x="54439" y="57124"/>
                  <a:pt x="54576" y="57192"/>
                  <a:pt x="54349" y="57305"/>
                </a:cubicBezTo>
                <a:cubicBezTo>
                  <a:pt x="54303" y="57283"/>
                  <a:pt x="54280" y="57192"/>
                  <a:pt x="54189" y="57260"/>
                </a:cubicBezTo>
                <a:cubicBezTo>
                  <a:pt x="53939" y="57556"/>
                  <a:pt x="53825" y="57442"/>
                  <a:pt x="53530" y="57624"/>
                </a:cubicBezTo>
                <a:lnTo>
                  <a:pt x="53598" y="57760"/>
                </a:lnTo>
                <a:cubicBezTo>
                  <a:pt x="53825" y="57624"/>
                  <a:pt x="54053" y="57419"/>
                  <a:pt x="54144" y="57510"/>
                </a:cubicBezTo>
                <a:cubicBezTo>
                  <a:pt x="53780" y="57851"/>
                  <a:pt x="53735" y="57715"/>
                  <a:pt x="53302" y="57988"/>
                </a:cubicBezTo>
                <a:cubicBezTo>
                  <a:pt x="53302" y="58147"/>
                  <a:pt x="52961" y="58329"/>
                  <a:pt x="52802" y="58306"/>
                </a:cubicBezTo>
                <a:cubicBezTo>
                  <a:pt x="53007" y="58261"/>
                  <a:pt x="53166" y="57942"/>
                  <a:pt x="53234" y="57874"/>
                </a:cubicBezTo>
                <a:cubicBezTo>
                  <a:pt x="53212" y="57897"/>
                  <a:pt x="53302" y="57919"/>
                  <a:pt x="53325" y="57874"/>
                </a:cubicBezTo>
                <a:cubicBezTo>
                  <a:pt x="53416" y="57760"/>
                  <a:pt x="53393" y="57692"/>
                  <a:pt x="53302" y="57669"/>
                </a:cubicBezTo>
                <a:cubicBezTo>
                  <a:pt x="53371" y="57692"/>
                  <a:pt x="53212" y="57760"/>
                  <a:pt x="53143" y="57760"/>
                </a:cubicBezTo>
                <a:cubicBezTo>
                  <a:pt x="53052" y="57760"/>
                  <a:pt x="53098" y="57578"/>
                  <a:pt x="52916" y="57737"/>
                </a:cubicBezTo>
                <a:cubicBezTo>
                  <a:pt x="52916" y="57828"/>
                  <a:pt x="53166" y="57919"/>
                  <a:pt x="52870" y="58033"/>
                </a:cubicBezTo>
                <a:cubicBezTo>
                  <a:pt x="52825" y="57851"/>
                  <a:pt x="52688" y="57851"/>
                  <a:pt x="52529" y="57851"/>
                </a:cubicBezTo>
                <a:cubicBezTo>
                  <a:pt x="52939" y="57647"/>
                  <a:pt x="53462" y="57214"/>
                  <a:pt x="53757" y="57146"/>
                </a:cubicBezTo>
                <a:cubicBezTo>
                  <a:pt x="53666" y="57192"/>
                  <a:pt x="53712" y="57283"/>
                  <a:pt x="53803" y="57214"/>
                </a:cubicBezTo>
                <a:close/>
                <a:moveTo>
                  <a:pt x="53212" y="58215"/>
                </a:moveTo>
                <a:cubicBezTo>
                  <a:pt x="53234" y="58215"/>
                  <a:pt x="53302" y="58261"/>
                  <a:pt x="53348" y="58238"/>
                </a:cubicBezTo>
                <a:cubicBezTo>
                  <a:pt x="53462" y="58215"/>
                  <a:pt x="53575" y="58079"/>
                  <a:pt x="53689" y="58033"/>
                </a:cubicBezTo>
                <a:cubicBezTo>
                  <a:pt x="53803" y="58124"/>
                  <a:pt x="53553" y="58442"/>
                  <a:pt x="53348" y="58420"/>
                </a:cubicBezTo>
                <a:cubicBezTo>
                  <a:pt x="53393" y="58170"/>
                  <a:pt x="52893" y="58670"/>
                  <a:pt x="52666" y="58806"/>
                </a:cubicBezTo>
                <a:cubicBezTo>
                  <a:pt x="52484" y="58715"/>
                  <a:pt x="52961" y="58579"/>
                  <a:pt x="52802" y="58465"/>
                </a:cubicBezTo>
                <a:cubicBezTo>
                  <a:pt x="52507" y="58579"/>
                  <a:pt x="52575" y="58670"/>
                  <a:pt x="52438" y="58784"/>
                </a:cubicBezTo>
                <a:cubicBezTo>
                  <a:pt x="52302" y="58602"/>
                  <a:pt x="52666" y="58511"/>
                  <a:pt x="52893" y="58420"/>
                </a:cubicBezTo>
                <a:cubicBezTo>
                  <a:pt x="53007" y="58374"/>
                  <a:pt x="53121" y="58261"/>
                  <a:pt x="53212" y="58215"/>
                </a:cubicBezTo>
                <a:close/>
                <a:moveTo>
                  <a:pt x="58828" y="53917"/>
                </a:moveTo>
                <a:cubicBezTo>
                  <a:pt x="58578" y="54145"/>
                  <a:pt x="58192" y="54236"/>
                  <a:pt x="58032" y="54145"/>
                </a:cubicBezTo>
                <a:cubicBezTo>
                  <a:pt x="58351" y="53849"/>
                  <a:pt x="58396" y="54167"/>
                  <a:pt x="58692" y="53894"/>
                </a:cubicBezTo>
                <a:cubicBezTo>
                  <a:pt x="58760" y="53826"/>
                  <a:pt x="58942" y="53531"/>
                  <a:pt x="58760" y="53667"/>
                </a:cubicBezTo>
                <a:cubicBezTo>
                  <a:pt x="58533" y="53803"/>
                  <a:pt x="58669" y="53872"/>
                  <a:pt x="58533" y="53985"/>
                </a:cubicBezTo>
                <a:cubicBezTo>
                  <a:pt x="58283" y="53849"/>
                  <a:pt x="59124" y="53303"/>
                  <a:pt x="59147" y="53531"/>
                </a:cubicBezTo>
                <a:cubicBezTo>
                  <a:pt x="58942" y="53690"/>
                  <a:pt x="59010" y="53758"/>
                  <a:pt x="58828" y="53917"/>
                </a:cubicBezTo>
                <a:close/>
                <a:moveTo>
                  <a:pt x="18419" y="57101"/>
                </a:moveTo>
                <a:cubicBezTo>
                  <a:pt x="18601" y="57283"/>
                  <a:pt x="18624" y="57578"/>
                  <a:pt x="18965" y="57806"/>
                </a:cubicBezTo>
                <a:cubicBezTo>
                  <a:pt x="18897" y="57942"/>
                  <a:pt x="18692" y="57692"/>
                  <a:pt x="18624" y="57601"/>
                </a:cubicBezTo>
                <a:cubicBezTo>
                  <a:pt x="18465" y="57465"/>
                  <a:pt x="18397" y="57192"/>
                  <a:pt x="18169" y="57124"/>
                </a:cubicBezTo>
                <a:cubicBezTo>
                  <a:pt x="18169" y="57078"/>
                  <a:pt x="18215" y="57055"/>
                  <a:pt x="18169" y="56987"/>
                </a:cubicBezTo>
                <a:cubicBezTo>
                  <a:pt x="17987" y="56942"/>
                  <a:pt x="17760" y="56782"/>
                  <a:pt x="17737" y="56601"/>
                </a:cubicBezTo>
                <a:cubicBezTo>
                  <a:pt x="18033" y="56873"/>
                  <a:pt x="18215" y="56896"/>
                  <a:pt x="18419" y="57101"/>
                </a:cubicBezTo>
                <a:close/>
                <a:moveTo>
                  <a:pt x="25810" y="9392"/>
                </a:moveTo>
                <a:cubicBezTo>
                  <a:pt x="25833" y="9438"/>
                  <a:pt x="25901" y="9438"/>
                  <a:pt x="25969" y="9415"/>
                </a:cubicBezTo>
                <a:cubicBezTo>
                  <a:pt x="25810" y="9711"/>
                  <a:pt x="25605" y="9597"/>
                  <a:pt x="25378" y="9961"/>
                </a:cubicBezTo>
                <a:cubicBezTo>
                  <a:pt x="25332" y="9734"/>
                  <a:pt x="25150" y="10029"/>
                  <a:pt x="25037" y="10006"/>
                </a:cubicBezTo>
                <a:cubicBezTo>
                  <a:pt x="25059" y="10006"/>
                  <a:pt x="25082" y="9779"/>
                  <a:pt x="24946" y="9915"/>
                </a:cubicBezTo>
                <a:cubicBezTo>
                  <a:pt x="24900" y="10006"/>
                  <a:pt x="24809" y="10120"/>
                  <a:pt x="24650" y="10234"/>
                </a:cubicBezTo>
                <a:cubicBezTo>
                  <a:pt x="24491" y="10166"/>
                  <a:pt x="24809" y="9984"/>
                  <a:pt x="24900" y="9870"/>
                </a:cubicBezTo>
                <a:cubicBezTo>
                  <a:pt x="25014" y="9756"/>
                  <a:pt x="25059" y="9620"/>
                  <a:pt x="25196" y="9529"/>
                </a:cubicBezTo>
                <a:cubicBezTo>
                  <a:pt x="25287" y="9597"/>
                  <a:pt x="25173" y="9688"/>
                  <a:pt x="25173" y="9756"/>
                </a:cubicBezTo>
                <a:cubicBezTo>
                  <a:pt x="25469" y="9461"/>
                  <a:pt x="25219" y="9984"/>
                  <a:pt x="25492" y="9711"/>
                </a:cubicBezTo>
                <a:cubicBezTo>
                  <a:pt x="25423" y="9665"/>
                  <a:pt x="25719" y="9483"/>
                  <a:pt x="25810" y="9392"/>
                </a:cubicBezTo>
                <a:close/>
                <a:moveTo>
                  <a:pt x="569" y="33133"/>
                </a:moveTo>
                <a:cubicBezTo>
                  <a:pt x="455" y="33429"/>
                  <a:pt x="478" y="33883"/>
                  <a:pt x="318" y="33952"/>
                </a:cubicBezTo>
                <a:cubicBezTo>
                  <a:pt x="478" y="33156"/>
                  <a:pt x="546" y="32610"/>
                  <a:pt x="864" y="32382"/>
                </a:cubicBezTo>
                <a:cubicBezTo>
                  <a:pt x="796" y="32655"/>
                  <a:pt x="660" y="32815"/>
                  <a:pt x="569" y="33133"/>
                </a:cubicBezTo>
                <a:close/>
                <a:moveTo>
                  <a:pt x="19579" y="58238"/>
                </a:moveTo>
                <a:cubicBezTo>
                  <a:pt x="19943" y="58670"/>
                  <a:pt x="20534" y="59056"/>
                  <a:pt x="20921" y="59534"/>
                </a:cubicBezTo>
                <a:cubicBezTo>
                  <a:pt x="20443" y="59238"/>
                  <a:pt x="19875" y="58624"/>
                  <a:pt x="19374" y="58192"/>
                </a:cubicBezTo>
                <a:cubicBezTo>
                  <a:pt x="19443" y="58056"/>
                  <a:pt x="19147" y="57828"/>
                  <a:pt x="19193" y="57692"/>
                </a:cubicBezTo>
                <a:cubicBezTo>
                  <a:pt x="19397" y="57897"/>
                  <a:pt x="19397" y="58010"/>
                  <a:pt x="19579" y="58238"/>
                </a:cubicBezTo>
                <a:close/>
                <a:moveTo>
                  <a:pt x="19670" y="13190"/>
                </a:moveTo>
                <a:cubicBezTo>
                  <a:pt x="19761" y="13167"/>
                  <a:pt x="19829" y="13122"/>
                  <a:pt x="19898" y="13076"/>
                </a:cubicBezTo>
                <a:lnTo>
                  <a:pt x="20011" y="13235"/>
                </a:lnTo>
                <a:cubicBezTo>
                  <a:pt x="19920" y="13281"/>
                  <a:pt x="19852" y="13326"/>
                  <a:pt x="19784" y="13372"/>
                </a:cubicBezTo>
                <a:cubicBezTo>
                  <a:pt x="19693" y="13258"/>
                  <a:pt x="19852" y="13213"/>
                  <a:pt x="19670" y="13190"/>
                </a:cubicBezTo>
                <a:close/>
                <a:moveTo>
                  <a:pt x="23945" y="60944"/>
                </a:moveTo>
                <a:cubicBezTo>
                  <a:pt x="23786" y="60876"/>
                  <a:pt x="23627" y="60807"/>
                  <a:pt x="23468" y="60716"/>
                </a:cubicBezTo>
                <a:cubicBezTo>
                  <a:pt x="23377" y="60512"/>
                  <a:pt x="24150" y="60898"/>
                  <a:pt x="23945" y="60944"/>
                </a:cubicBezTo>
                <a:close/>
                <a:moveTo>
                  <a:pt x="24514" y="61285"/>
                </a:moveTo>
                <a:cubicBezTo>
                  <a:pt x="25128" y="61512"/>
                  <a:pt x="24536" y="61603"/>
                  <a:pt x="24127" y="61399"/>
                </a:cubicBezTo>
                <a:cubicBezTo>
                  <a:pt x="24127" y="61217"/>
                  <a:pt x="24809" y="61581"/>
                  <a:pt x="24514" y="61285"/>
                </a:cubicBezTo>
                <a:close/>
                <a:moveTo>
                  <a:pt x="21648" y="13122"/>
                </a:moveTo>
                <a:cubicBezTo>
                  <a:pt x="21853" y="13031"/>
                  <a:pt x="22126" y="12667"/>
                  <a:pt x="22012" y="12872"/>
                </a:cubicBezTo>
                <a:cubicBezTo>
                  <a:pt x="21921" y="13122"/>
                  <a:pt x="21535" y="13281"/>
                  <a:pt x="21307" y="13281"/>
                </a:cubicBezTo>
                <a:cubicBezTo>
                  <a:pt x="21194" y="13508"/>
                  <a:pt x="20989" y="13645"/>
                  <a:pt x="20693" y="13645"/>
                </a:cubicBezTo>
                <a:cubicBezTo>
                  <a:pt x="21103" y="13463"/>
                  <a:pt x="20989" y="13304"/>
                  <a:pt x="21307" y="13099"/>
                </a:cubicBezTo>
                <a:cubicBezTo>
                  <a:pt x="21421" y="13122"/>
                  <a:pt x="21489" y="13213"/>
                  <a:pt x="21648" y="13122"/>
                </a:cubicBezTo>
                <a:close/>
                <a:moveTo>
                  <a:pt x="21012" y="59125"/>
                </a:moveTo>
                <a:cubicBezTo>
                  <a:pt x="21239" y="59352"/>
                  <a:pt x="21285" y="59261"/>
                  <a:pt x="21444" y="59375"/>
                </a:cubicBezTo>
                <a:cubicBezTo>
                  <a:pt x="21467" y="59238"/>
                  <a:pt x="21012" y="58943"/>
                  <a:pt x="21012" y="59125"/>
                </a:cubicBezTo>
                <a:close/>
                <a:moveTo>
                  <a:pt x="20125" y="58488"/>
                </a:moveTo>
                <a:cubicBezTo>
                  <a:pt x="20193" y="58306"/>
                  <a:pt x="20398" y="58670"/>
                  <a:pt x="20534" y="58761"/>
                </a:cubicBezTo>
                <a:cubicBezTo>
                  <a:pt x="20580" y="58784"/>
                  <a:pt x="20511" y="58602"/>
                  <a:pt x="20534" y="58624"/>
                </a:cubicBezTo>
                <a:cubicBezTo>
                  <a:pt x="20807" y="58738"/>
                  <a:pt x="20784" y="58874"/>
                  <a:pt x="20966" y="58874"/>
                </a:cubicBezTo>
                <a:cubicBezTo>
                  <a:pt x="21012" y="58874"/>
                  <a:pt x="21080" y="58874"/>
                  <a:pt x="21012" y="58806"/>
                </a:cubicBezTo>
                <a:cubicBezTo>
                  <a:pt x="20921" y="58647"/>
                  <a:pt x="20853" y="58761"/>
                  <a:pt x="20807" y="58738"/>
                </a:cubicBezTo>
                <a:cubicBezTo>
                  <a:pt x="20716" y="58693"/>
                  <a:pt x="20602" y="58533"/>
                  <a:pt x="20534" y="58488"/>
                </a:cubicBezTo>
                <a:cubicBezTo>
                  <a:pt x="20489" y="58442"/>
                  <a:pt x="20375" y="58579"/>
                  <a:pt x="20239" y="58351"/>
                </a:cubicBezTo>
                <a:cubicBezTo>
                  <a:pt x="20148" y="58329"/>
                  <a:pt x="19875" y="58465"/>
                  <a:pt x="19852" y="58238"/>
                </a:cubicBezTo>
                <a:cubicBezTo>
                  <a:pt x="20102" y="58261"/>
                  <a:pt x="19306" y="57851"/>
                  <a:pt x="19488" y="57783"/>
                </a:cubicBezTo>
                <a:cubicBezTo>
                  <a:pt x="19716" y="57942"/>
                  <a:pt x="19988" y="58215"/>
                  <a:pt x="20148" y="58192"/>
                </a:cubicBezTo>
                <a:cubicBezTo>
                  <a:pt x="20148" y="58101"/>
                  <a:pt x="20102" y="58056"/>
                  <a:pt x="20239" y="58079"/>
                </a:cubicBezTo>
                <a:cubicBezTo>
                  <a:pt x="20466" y="58420"/>
                  <a:pt x="20602" y="58351"/>
                  <a:pt x="20830" y="58579"/>
                </a:cubicBezTo>
                <a:cubicBezTo>
                  <a:pt x="21285" y="58965"/>
                  <a:pt x="21717" y="59579"/>
                  <a:pt x="22353" y="60080"/>
                </a:cubicBezTo>
                <a:lnTo>
                  <a:pt x="22285" y="60148"/>
                </a:lnTo>
                <a:cubicBezTo>
                  <a:pt x="22058" y="59921"/>
                  <a:pt x="21694" y="59875"/>
                  <a:pt x="21626" y="59648"/>
                </a:cubicBezTo>
                <a:cubicBezTo>
                  <a:pt x="21739" y="59739"/>
                  <a:pt x="21785" y="59625"/>
                  <a:pt x="21603" y="59511"/>
                </a:cubicBezTo>
                <a:cubicBezTo>
                  <a:pt x="21489" y="59420"/>
                  <a:pt x="21489" y="59534"/>
                  <a:pt x="21512" y="59625"/>
                </a:cubicBezTo>
                <a:cubicBezTo>
                  <a:pt x="21057" y="59261"/>
                  <a:pt x="20693" y="59011"/>
                  <a:pt x="20125" y="58488"/>
                </a:cubicBezTo>
                <a:close/>
                <a:moveTo>
                  <a:pt x="23377" y="60876"/>
                </a:moveTo>
                <a:cubicBezTo>
                  <a:pt x="23058" y="60762"/>
                  <a:pt x="23127" y="60807"/>
                  <a:pt x="22990" y="60671"/>
                </a:cubicBezTo>
                <a:cubicBezTo>
                  <a:pt x="22785" y="60466"/>
                  <a:pt x="22331" y="60330"/>
                  <a:pt x="22353" y="60080"/>
                </a:cubicBezTo>
                <a:cubicBezTo>
                  <a:pt x="22399" y="60148"/>
                  <a:pt x="23695" y="60694"/>
                  <a:pt x="23377" y="60876"/>
                </a:cubicBezTo>
                <a:close/>
                <a:moveTo>
                  <a:pt x="21262" y="58511"/>
                </a:moveTo>
                <a:cubicBezTo>
                  <a:pt x="20239" y="57647"/>
                  <a:pt x="18965" y="56441"/>
                  <a:pt x="17987" y="55464"/>
                </a:cubicBezTo>
                <a:cubicBezTo>
                  <a:pt x="18556" y="55782"/>
                  <a:pt x="19443" y="56919"/>
                  <a:pt x="19829" y="56964"/>
                </a:cubicBezTo>
                <a:cubicBezTo>
                  <a:pt x="20011" y="57146"/>
                  <a:pt x="20011" y="57419"/>
                  <a:pt x="20239" y="57374"/>
                </a:cubicBezTo>
                <a:cubicBezTo>
                  <a:pt x="20193" y="57237"/>
                  <a:pt x="20057" y="57078"/>
                  <a:pt x="19875" y="56896"/>
                </a:cubicBezTo>
                <a:cubicBezTo>
                  <a:pt x="19738" y="56851"/>
                  <a:pt x="19625" y="56919"/>
                  <a:pt x="19374" y="56623"/>
                </a:cubicBezTo>
                <a:cubicBezTo>
                  <a:pt x="19238" y="56328"/>
                  <a:pt x="19647" y="56782"/>
                  <a:pt x="19716" y="56805"/>
                </a:cubicBezTo>
                <a:cubicBezTo>
                  <a:pt x="19738" y="56805"/>
                  <a:pt x="19784" y="56691"/>
                  <a:pt x="19807" y="56691"/>
                </a:cubicBezTo>
                <a:cubicBezTo>
                  <a:pt x="20011" y="56805"/>
                  <a:pt x="20170" y="57101"/>
                  <a:pt x="20398" y="57192"/>
                </a:cubicBezTo>
                <a:cubicBezTo>
                  <a:pt x="20466" y="57305"/>
                  <a:pt x="20284" y="57328"/>
                  <a:pt x="20398" y="57465"/>
                </a:cubicBezTo>
                <a:cubicBezTo>
                  <a:pt x="20511" y="57374"/>
                  <a:pt x="20762" y="57669"/>
                  <a:pt x="20762" y="57783"/>
                </a:cubicBezTo>
                <a:cubicBezTo>
                  <a:pt x="20602" y="57669"/>
                  <a:pt x="20375" y="57351"/>
                  <a:pt x="20352" y="57533"/>
                </a:cubicBezTo>
                <a:cubicBezTo>
                  <a:pt x="20421" y="57783"/>
                  <a:pt x="21171" y="58261"/>
                  <a:pt x="21262" y="58511"/>
                </a:cubicBezTo>
                <a:close/>
                <a:moveTo>
                  <a:pt x="20693" y="13145"/>
                </a:moveTo>
                <a:cubicBezTo>
                  <a:pt x="20898" y="13258"/>
                  <a:pt x="20170" y="13690"/>
                  <a:pt x="20148" y="13463"/>
                </a:cubicBezTo>
                <a:cubicBezTo>
                  <a:pt x="20398" y="13395"/>
                  <a:pt x="20489" y="13326"/>
                  <a:pt x="20693" y="13145"/>
                </a:cubicBezTo>
                <a:close/>
                <a:moveTo>
                  <a:pt x="22103" y="12349"/>
                </a:moveTo>
                <a:cubicBezTo>
                  <a:pt x="22217" y="12462"/>
                  <a:pt x="21967" y="12599"/>
                  <a:pt x="22012" y="12690"/>
                </a:cubicBezTo>
                <a:cubicBezTo>
                  <a:pt x="21717" y="12826"/>
                  <a:pt x="21694" y="12985"/>
                  <a:pt x="21467" y="13008"/>
                </a:cubicBezTo>
                <a:cubicBezTo>
                  <a:pt x="21489" y="12872"/>
                  <a:pt x="22012" y="12667"/>
                  <a:pt x="22012" y="12531"/>
                </a:cubicBezTo>
                <a:cubicBezTo>
                  <a:pt x="21876" y="12690"/>
                  <a:pt x="21603" y="12712"/>
                  <a:pt x="21808" y="12553"/>
                </a:cubicBezTo>
                <a:cubicBezTo>
                  <a:pt x="21944" y="12644"/>
                  <a:pt x="21944" y="12417"/>
                  <a:pt x="22103" y="12349"/>
                </a:cubicBezTo>
                <a:close/>
                <a:moveTo>
                  <a:pt x="22581" y="11803"/>
                </a:moveTo>
                <a:cubicBezTo>
                  <a:pt x="22558" y="11553"/>
                  <a:pt x="22285" y="11826"/>
                  <a:pt x="22149" y="11803"/>
                </a:cubicBezTo>
                <a:cubicBezTo>
                  <a:pt x="22240" y="11735"/>
                  <a:pt x="22240" y="11666"/>
                  <a:pt x="22399" y="11575"/>
                </a:cubicBezTo>
                <a:cubicBezTo>
                  <a:pt x="22490" y="11553"/>
                  <a:pt x="22717" y="11666"/>
                  <a:pt x="22581" y="11803"/>
                </a:cubicBezTo>
                <a:close/>
                <a:moveTo>
                  <a:pt x="23354" y="11212"/>
                </a:moveTo>
                <a:cubicBezTo>
                  <a:pt x="23195" y="11234"/>
                  <a:pt x="22490" y="11780"/>
                  <a:pt x="23081" y="11303"/>
                </a:cubicBezTo>
                <a:cubicBezTo>
                  <a:pt x="23218" y="11166"/>
                  <a:pt x="23127" y="11098"/>
                  <a:pt x="23377" y="10961"/>
                </a:cubicBezTo>
                <a:cubicBezTo>
                  <a:pt x="23422" y="10916"/>
                  <a:pt x="23490" y="10893"/>
                  <a:pt x="23536" y="10848"/>
                </a:cubicBezTo>
                <a:cubicBezTo>
                  <a:pt x="23627" y="10939"/>
                  <a:pt x="23399" y="11098"/>
                  <a:pt x="23354" y="11212"/>
                </a:cubicBezTo>
                <a:close/>
                <a:moveTo>
                  <a:pt x="21535" y="12167"/>
                </a:moveTo>
                <a:cubicBezTo>
                  <a:pt x="21603" y="12030"/>
                  <a:pt x="21899" y="11826"/>
                  <a:pt x="21944" y="12008"/>
                </a:cubicBezTo>
                <a:cubicBezTo>
                  <a:pt x="21785" y="12121"/>
                  <a:pt x="21603" y="12235"/>
                  <a:pt x="21535" y="12167"/>
                </a:cubicBezTo>
                <a:close/>
                <a:moveTo>
                  <a:pt x="24969" y="10325"/>
                </a:moveTo>
                <a:cubicBezTo>
                  <a:pt x="25150" y="10416"/>
                  <a:pt x="25196" y="10416"/>
                  <a:pt x="25332" y="10461"/>
                </a:cubicBezTo>
                <a:cubicBezTo>
                  <a:pt x="25401" y="10370"/>
                  <a:pt x="25514" y="10279"/>
                  <a:pt x="25492" y="10234"/>
                </a:cubicBezTo>
                <a:cubicBezTo>
                  <a:pt x="25310" y="10325"/>
                  <a:pt x="25196" y="10120"/>
                  <a:pt x="25014" y="10234"/>
                </a:cubicBezTo>
                <a:cubicBezTo>
                  <a:pt x="25378" y="9915"/>
                  <a:pt x="25560" y="10211"/>
                  <a:pt x="25855" y="10097"/>
                </a:cubicBezTo>
                <a:cubicBezTo>
                  <a:pt x="25924" y="10052"/>
                  <a:pt x="25992" y="9984"/>
                  <a:pt x="26037" y="10006"/>
                </a:cubicBezTo>
                <a:cubicBezTo>
                  <a:pt x="25810" y="10143"/>
                  <a:pt x="25787" y="10302"/>
                  <a:pt x="25651" y="10416"/>
                </a:cubicBezTo>
                <a:cubicBezTo>
                  <a:pt x="25492" y="10575"/>
                  <a:pt x="25310" y="10529"/>
                  <a:pt x="25150" y="10802"/>
                </a:cubicBezTo>
                <a:cubicBezTo>
                  <a:pt x="24923" y="10734"/>
                  <a:pt x="25196" y="10575"/>
                  <a:pt x="25105" y="10484"/>
                </a:cubicBezTo>
                <a:cubicBezTo>
                  <a:pt x="24969" y="10507"/>
                  <a:pt x="25014" y="10666"/>
                  <a:pt x="25014" y="10666"/>
                </a:cubicBezTo>
                <a:cubicBezTo>
                  <a:pt x="24696" y="10939"/>
                  <a:pt x="24264" y="10961"/>
                  <a:pt x="23945" y="11371"/>
                </a:cubicBezTo>
                <a:cubicBezTo>
                  <a:pt x="24059" y="11507"/>
                  <a:pt x="23741" y="11735"/>
                  <a:pt x="23490" y="11939"/>
                </a:cubicBezTo>
                <a:cubicBezTo>
                  <a:pt x="23399" y="11894"/>
                  <a:pt x="23536" y="11803"/>
                  <a:pt x="23536" y="11735"/>
                </a:cubicBezTo>
                <a:cubicBezTo>
                  <a:pt x="23240" y="12008"/>
                  <a:pt x="22876" y="12553"/>
                  <a:pt x="22444" y="12690"/>
                </a:cubicBezTo>
                <a:cubicBezTo>
                  <a:pt x="22535" y="12508"/>
                  <a:pt x="22763" y="12349"/>
                  <a:pt x="23013" y="12235"/>
                </a:cubicBezTo>
                <a:cubicBezTo>
                  <a:pt x="23127" y="12008"/>
                  <a:pt x="23058" y="11803"/>
                  <a:pt x="23490" y="11530"/>
                </a:cubicBezTo>
                <a:cubicBezTo>
                  <a:pt x="23627" y="11462"/>
                  <a:pt x="23627" y="11666"/>
                  <a:pt x="23763" y="11553"/>
                </a:cubicBezTo>
                <a:cubicBezTo>
                  <a:pt x="23627" y="11462"/>
                  <a:pt x="23877" y="11325"/>
                  <a:pt x="23832" y="11212"/>
                </a:cubicBezTo>
                <a:cubicBezTo>
                  <a:pt x="23763" y="11303"/>
                  <a:pt x="23377" y="11530"/>
                  <a:pt x="23581" y="11348"/>
                </a:cubicBezTo>
                <a:cubicBezTo>
                  <a:pt x="23832" y="11166"/>
                  <a:pt x="24059" y="10961"/>
                  <a:pt x="24286" y="10780"/>
                </a:cubicBezTo>
                <a:cubicBezTo>
                  <a:pt x="24400" y="10711"/>
                  <a:pt x="24423" y="10916"/>
                  <a:pt x="24536" y="10802"/>
                </a:cubicBezTo>
                <a:cubicBezTo>
                  <a:pt x="24741" y="10575"/>
                  <a:pt x="24718" y="10643"/>
                  <a:pt x="24923" y="10552"/>
                </a:cubicBezTo>
                <a:cubicBezTo>
                  <a:pt x="24878" y="10484"/>
                  <a:pt x="24809" y="10438"/>
                  <a:pt x="24969" y="10325"/>
                </a:cubicBezTo>
                <a:close/>
                <a:moveTo>
                  <a:pt x="20807" y="12690"/>
                </a:moveTo>
                <a:lnTo>
                  <a:pt x="20443" y="12917"/>
                </a:lnTo>
                <a:cubicBezTo>
                  <a:pt x="20261" y="12781"/>
                  <a:pt x="20739" y="12553"/>
                  <a:pt x="20807" y="12690"/>
                </a:cubicBezTo>
                <a:close/>
                <a:moveTo>
                  <a:pt x="21035" y="13167"/>
                </a:moveTo>
                <a:cubicBezTo>
                  <a:pt x="20853" y="13054"/>
                  <a:pt x="21262" y="12963"/>
                  <a:pt x="21353" y="12849"/>
                </a:cubicBezTo>
                <a:cubicBezTo>
                  <a:pt x="21398" y="12826"/>
                  <a:pt x="21262" y="12735"/>
                  <a:pt x="21444" y="12667"/>
                </a:cubicBezTo>
                <a:cubicBezTo>
                  <a:pt x="21489" y="12735"/>
                  <a:pt x="21603" y="12622"/>
                  <a:pt x="21648" y="12644"/>
                </a:cubicBezTo>
                <a:cubicBezTo>
                  <a:pt x="21535" y="12826"/>
                  <a:pt x="21353" y="13008"/>
                  <a:pt x="21035" y="13167"/>
                </a:cubicBezTo>
                <a:close/>
                <a:moveTo>
                  <a:pt x="20148" y="13145"/>
                </a:moveTo>
                <a:cubicBezTo>
                  <a:pt x="20352" y="12985"/>
                  <a:pt x="20011" y="13145"/>
                  <a:pt x="20011" y="13054"/>
                </a:cubicBezTo>
                <a:lnTo>
                  <a:pt x="20239" y="12917"/>
                </a:lnTo>
                <a:cubicBezTo>
                  <a:pt x="20239" y="13076"/>
                  <a:pt x="20443" y="12917"/>
                  <a:pt x="20489" y="12985"/>
                </a:cubicBezTo>
                <a:cubicBezTo>
                  <a:pt x="20375" y="13054"/>
                  <a:pt x="20216" y="13167"/>
                  <a:pt x="20148" y="131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4"/>
          <p:cNvSpPr/>
          <p:nvPr/>
        </p:nvSpPr>
        <p:spPr>
          <a:xfrm>
            <a:off x="5682808" y="2050345"/>
            <a:ext cx="2591057" cy="2504099"/>
          </a:xfrm>
          <a:custGeom>
            <a:avLst/>
            <a:gdLst/>
            <a:ahLst/>
            <a:cxnLst/>
            <a:rect l="l" t="t" r="r" b="b"/>
            <a:pathLst>
              <a:path w="75475" h="72942" extrusionOk="0">
                <a:moveTo>
                  <a:pt x="21967" y="1"/>
                </a:moveTo>
                <a:cubicBezTo>
                  <a:pt x="19762" y="3093"/>
                  <a:pt x="18443" y="5845"/>
                  <a:pt x="16237" y="8938"/>
                </a:cubicBezTo>
                <a:cubicBezTo>
                  <a:pt x="11894" y="15100"/>
                  <a:pt x="7527" y="21263"/>
                  <a:pt x="3866" y="27880"/>
                </a:cubicBezTo>
                <a:cubicBezTo>
                  <a:pt x="2047" y="31132"/>
                  <a:pt x="1456" y="36703"/>
                  <a:pt x="1" y="40137"/>
                </a:cubicBezTo>
                <a:cubicBezTo>
                  <a:pt x="3889" y="43229"/>
                  <a:pt x="7277" y="46936"/>
                  <a:pt x="10006" y="51075"/>
                </a:cubicBezTo>
                <a:cubicBezTo>
                  <a:pt x="12394" y="54690"/>
                  <a:pt x="14327" y="58647"/>
                  <a:pt x="17260" y="61831"/>
                </a:cubicBezTo>
                <a:cubicBezTo>
                  <a:pt x="22718" y="67720"/>
                  <a:pt x="30904" y="70085"/>
                  <a:pt x="38658" y="72177"/>
                </a:cubicBezTo>
                <a:cubicBezTo>
                  <a:pt x="40247" y="72617"/>
                  <a:pt x="41889" y="72942"/>
                  <a:pt x="43539" y="72942"/>
                </a:cubicBezTo>
                <a:cubicBezTo>
                  <a:pt x="44535" y="72942"/>
                  <a:pt x="45534" y="72824"/>
                  <a:pt x="46526" y="72541"/>
                </a:cubicBezTo>
                <a:cubicBezTo>
                  <a:pt x="49392" y="71722"/>
                  <a:pt x="51984" y="70131"/>
                  <a:pt x="54667" y="68880"/>
                </a:cubicBezTo>
                <a:cubicBezTo>
                  <a:pt x="58442" y="67084"/>
                  <a:pt x="62331" y="65469"/>
                  <a:pt x="66151" y="63741"/>
                </a:cubicBezTo>
                <a:cubicBezTo>
                  <a:pt x="68721" y="62581"/>
                  <a:pt x="71268" y="61080"/>
                  <a:pt x="73041" y="58852"/>
                </a:cubicBezTo>
                <a:cubicBezTo>
                  <a:pt x="74974" y="56419"/>
                  <a:pt x="74497" y="52826"/>
                  <a:pt x="74678" y="49892"/>
                </a:cubicBezTo>
                <a:cubicBezTo>
                  <a:pt x="74906" y="46527"/>
                  <a:pt x="75111" y="43138"/>
                  <a:pt x="75338" y="39773"/>
                </a:cubicBezTo>
                <a:cubicBezTo>
                  <a:pt x="75474" y="37749"/>
                  <a:pt x="73223" y="37226"/>
                  <a:pt x="71813" y="36476"/>
                </a:cubicBezTo>
                <a:cubicBezTo>
                  <a:pt x="69812" y="35384"/>
                  <a:pt x="67947" y="34065"/>
                  <a:pt x="66242" y="32564"/>
                </a:cubicBezTo>
                <a:cubicBezTo>
                  <a:pt x="64059" y="30677"/>
                  <a:pt x="62149" y="28471"/>
                  <a:pt x="60580" y="26061"/>
                </a:cubicBezTo>
                <a:cubicBezTo>
                  <a:pt x="58874" y="23446"/>
                  <a:pt x="58010" y="20603"/>
                  <a:pt x="56691" y="17806"/>
                </a:cubicBezTo>
                <a:cubicBezTo>
                  <a:pt x="55441" y="15168"/>
                  <a:pt x="53780" y="13781"/>
                  <a:pt x="51165" y="12531"/>
                </a:cubicBezTo>
                <a:cubicBezTo>
                  <a:pt x="41615" y="7937"/>
                  <a:pt x="31859" y="3753"/>
                  <a:pt x="21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24"/>
          <p:cNvSpPr/>
          <p:nvPr/>
        </p:nvSpPr>
        <p:spPr>
          <a:xfrm>
            <a:off x="5554001" y="1928575"/>
            <a:ext cx="2876785" cy="2733114"/>
          </a:xfrm>
          <a:custGeom>
            <a:avLst/>
            <a:gdLst/>
            <a:ahLst/>
            <a:cxnLst/>
            <a:rect l="l" t="t" r="r" b="b"/>
            <a:pathLst>
              <a:path w="83798" h="79613" extrusionOk="0">
                <a:moveTo>
                  <a:pt x="51870" y="70994"/>
                </a:moveTo>
                <a:cubicBezTo>
                  <a:pt x="51529" y="71085"/>
                  <a:pt x="51575" y="71131"/>
                  <a:pt x="51347" y="71131"/>
                </a:cubicBezTo>
                <a:cubicBezTo>
                  <a:pt x="51302" y="71017"/>
                  <a:pt x="51870" y="70722"/>
                  <a:pt x="51870" y="70994"/>
                </a:cubicBezTo>
                <a:close/>
                <a:moveTo>
                  <a:pt x="53075" y="69880"/>
                </a:moveTo>
                <a:lnTo>
                  <a:pt x="53326" y="69766"/>
                </a:lnTo>
                <a:cubicBezTo>
                  <a:pt x="53189" y="70039"/>
                  <a:pt x="53530" y="69835"/>
                  <a:pt x="53598" y="70085"/>
                </a:cubicBezTo>
                <a:cubicBezTo>
                  <a:pt x="53326" y="70244"/>
                  <a:pt x="53212" y="70039"/>
                  <a:pt x="53075" y="69880"/>
                </a:cubicBezTo>
                <a:close/>
                <a:moveTo>
                  <a:pt x="53621" y="70835"/>
                </a:moveTo>
                <a:cubicBezTo>
                  <a:pt x="54053" y="70608"/>
                  <a:pt x="54031" y="70426"/>
                  <a:pt x="54372" y="70085"/>
                </a:cubicBezTo>
                <a:cubicBezTo>
                  <a:pt x="54667" y="70085"/>
                  <a:pt x="54940" y="70153"/>
                  <a:pt x="55213" y="70221"/>
                </a:cubicBezTo>
                <a:cubicBezTo>
                  <a:pt x="55168" y="70608"/>
                  <a:pt x="54758" y="70881"/>
                  <a:pt x="54440" y="71176"/>
                </a:cubicBezTo>
                <a:cubicBezTo>
                  <a:pt x="54508" y="70949"/>
                  <a:pt x="54599" y="70722"/>
                  <a:pt x="54917" y="70562"/>
                </a:cubicBezTo>
                <a:cubicBezTo>
                  <a:pt x="54849" y="70358"/>
                  <a:pt x="54690" y="70380"/>
                  <a:pt x="54463" y="70517"/>
                </a:cubicBezTo>
                <a:cubicBezTo>
                  <a:pt x="54576" y="70926"/>
                  <a:pt x="53758" y="71881"/>
                  <a:pt x="53326" y="71335"/>
                </a:cubicBezTo>
                <a:cubicBezTo>
                  <a:pt x="53553" y="71245"/>
                  <a:pt x="53667" y="71358"/>
                  <a:pt x="53780" y="71131"/>
                </a:cubicBezTo>
                <a:cubicBezTo>
                  <a:pt x="53235" y="70949"/>
                  <a:pt x="52803" y="71768"/>
                  <a:pt x="52416" y="71586"/>
                </a:cubicBezTo>
                <a:lnTo>
                  <a:pt x="52552" y="71881"/>
                </a:lnTo>
                <a:cubicBezTo>
                  <a:pt x="52894" y="71790"/>
                  <a:pt x="52916" y="71608"/>
                  <a:pt x="53189" y="71495"/>
                </a:cubicBezTo>
                <a:cubicBezTo>
                  <a:pt x="53576" y="71859"/>
                  <a:pt x="52575" y="72268"/>
                  <a:pt x="52416" y="72040"/>
                </a:cubicBezTo>
                <a:cubicBezTo>
                  <a:pt x="52211" y="72245"/>
                  <a:pt x="52029" y="72313"/>
                  <a:pt x="51757" y="72336"/>
                </a:cubicBezTo>
                <a:cubicBezTo>
                  <a:pt x="51757" y="72154"/>
                  <a:pt x="52007" y="72063"/>
                  <a:pt x="51938" y="71881"/>
                </a:cubicBezTo>
                <a:cubicBezTo>
                  <a:pt x="52098" y="71813"/>
                  <a:pt x="52120" y="72109"/>
                  <a:pt x="52302" y="71995"/>
                </a:cubicBezTo>
                <a:cubicBezTo>
                  <a:pt x="52416" y="71927"/>
                  <a:pt x="52234" y="71768"/>
                  <a:pt x="52371" y="71699"/>
                </a:cubicBezTo>
                <a:cubicBezTo>
                  <a:pt x="52302" y="71608"/>
                  <a:pt x="52120" y="71722"/>
                  <a:pt x="52007" y="71768"/>
                </a:cubicBezTo>
                <a:cubicBezTo>
                  <a:pt x="51961" y="71404"/>
                  <a:pt x="52280" y="71199"/>
                  <a:pt x="52575" y="71040"/>
                </a:cubicBezTo>
                <a:cubicBezTo>
                  <a:pt x="52848" y="70903"/>
                  <a:pt x="53303" y="70994"/>
                  <a:pt x="53621" y="70835"/>
                </a:cubicBezTo>
                <a:close/>
                <a:moveTo>
                  <a:pt x="9801" y="44048"/>
                </a:moveTo>
                <a:cubicBezTo>
                  <a:pt x="9870" y="44139"/>
                  <a:pt x="9847" y="44230"/>
                  <a:pt x="9824" y="44320"/>
                </a:cubicBezTo>
                <a:cubicBezTo>
                  <a:pt x="9756" y="44230"/>
                  <a:pt x="9619" y="44139"/>
                  <a:pt x="9710" y="44298"/>
                </a:cubicBezTo>
                <a:cubicBezTo>
                  <a:pt x="10006" y="44320"/>
                  <a:pt x="9915" y="44593"/>
                  <a:pt x="10233" y="44821"/>
                </a:cubicBezTo>
                <a:cubicBezTo>
                  <a:pt x="10506" y="44616"/>
                  <a:pt x="10120" y="44389"/>
                  <a:pt x="9892" y="44252"/>
                </a:cubicBezTo>
                <a:cubicBezTo>
                  <a:pt x="10006" y="44184"/>
                  <a:pt x="9961" y="43979"/>
                  <a:pt x="9801" y="44048"/>
                </a:cubicBezTo>
                <a:close/>
                <a:moveTo>
                  <a:pt x="11234" y="44775"/>
                </a:moveTo>
                <a:cubicBezTo>
                  <a:pt x="11143" y="44912"/>
                  <a:pt x="10984" y="45048"/>
                  <a:pt x="11211" y="45253"/>
                </a:cubicBezTo>
                <a:cubicBezTo>
                  <a:pt x="11461" y="45276"/>
                  <a:pt x="11552" y="45253"/>
                  <a:pt x="11643" y="44980"/>
                </a:cubicBezTo>
                <a:cubicBezTo>
                  <a:pt x="11484" y="44730"/>
                  <a:pt x="11370" y="44934"/>
                  <a:pt x="11234" y="44775"/>
                </a:cubicBezTo>
                <a:close/>
                <a:moveTo>
                  <a:pt x="20171" y="52257"/>
                </a:moveTo>
                <a:cubicBezTo>
                  <a:pt x="19989" y="52052"/>
                  <a:pt x="19807" y="51802"/>
                  <a:pt x="19602" y="51961"/>
                </a:cubicBezTo>
                <a:cubicBezTo>
                  <a:pt x="19761" y="52166"/>
                  <a:pt x="19943" y="52416"/>
                  <a:pt x="20171" y="52257"/>
                </a:cubicBezTo>
                <a:close/>
                <a:moveTo>
                  <a:pt x="19352" y="50642"/>
                </a:moveTo>
                <a:cubicBezTo>
                  <a:pt x="19284" y="50347"/>
                  <a:pt x="19057" y="50438"/>
                  <a:pt x="18897" y="50256"/>
                </a:cubicBezTo>
                <a:cubicBezTo>
                  <a:pt x="18829" y="50165"/>
                  <a:pt x="18806" y="49596"/>
                  <a:pt x="18511" y="49824"/>
                </a:cubicBezTo>
                <a:cubicBezTo>
                  <a:pt x="18534" y="50074"/>
                  <a:pt x="19079" y="50847"/>
                  <a:pt x="19352" y="50642"/>
                </a:cubicBezTo>
                <a:close/>
                <a:moveTo>
                  <a:pt x="18215" y="50301"/>
                </a:moveTo>
                <a:cubicBezTo>
                  <a:pt x="18511" y="49983"/>
                  <a:pt x="17942" y="49778"/>
                  <a:pt x="18056" y="49460"/>
                </a:cubicBezTo>
                <a:cubicBezTo>
                  <a:pt x="17920" y="49596"/>
                  <a:pt x="17783" y="49232"/>
                  <a:pt x="17647" y="49323"/>
                </a:cubicBezTo>
                <a:cubicBezTo>
                  <a:pt x="17806" y="49733"/>
                  <a:pt x="18033" y="49824"/>
                  <a:pt x="18215" y="50301"/>
                </a:cubicBezTo>
                <a:close/>
                <a:moveTo>
                  <a:pt x="18124" y="49119"/>
                </a:moveTo>
                <a:lnTo>
                  <a:pt x="18443" y="49596"/>
                </a:lnTo>
                <a:cubicBezTo>
                  <a:pt x="18761" y="49596"/>
                  <a:pt x="18238" y="48823"/>
                  <a:pt x="18124" y="49119"/>
                </a:cubicBezTo>
                <a:close/>
                <a:moveTo>
                  <a:pt x="17465" y="48618"/>
                </a:moveTo>
                <a:cubicBezTo>
                  <a:pt x="17465" y="48345"/>
                  <a:pt x="17601" y="48095"/>
                  <a:pt x="17465" y="47777"/>
                </a:cubicBezTo>
                <a:cubicBezTo>
                  <a:pt x="17101" y="47800"/>
                  <a:pt x="17442" y="48186"/>
                  <a:pt x="17465" y="48345"/>
                </a:cubicBezTo>
                <a:cubicBezTo>
                  <a:pt x="17465" y="48368"/>
                  <a:pt x="17328" y="48391"/>
                  <a:pt x="17328" y="48436"/>
                </a:cubicBezTo>
                <a:cubicBezTo>
                  <a:pt x="17328" y="48414"/>
                  <a:pt x="17397" y="48687"/>
                  <a:pt x="17397" y="48664"/>
                </a:cubicBezTo>
                <a:cubicBezTo>
                  <a:pt x="17419" y="48823"/>
                  <a:pt x="17533" y="48937"/>
                  <a:pt x="17578" y="49096"/>
                </a:cubicBezTo>
                <a:cubicBezTo>
                  <a:pt x="17851" y="49028"/>
                  <a:pt x="17556" y="48800"/>
                  <a:pt x="17465" y="48618"/>
                </a:cubicBezTo>
                <a:close/>
                <a:moveTo>
                  <a:pt x="20034" y="53826"/>
                </a:moveTo>
                <a:cubicBezTo>
                  <a:pt x="20171" y="54099"/>
                  <a:pt x="20307" y="54281"/>
                  <a:pt x="20489" y="54281"/>
                </a:cubicBezTo>
                <a:cubicBezTo>
                  <a:pt x="20444" y="54167"/>
                  <a:pt x="20489" y="54099"/>
                  <a:pt x="20535" y="54008"/>
                </a:cubicBezTo>
                <a:cubicBezTo>
                  <a:pt x="20375" y="53803"/>
                  <a:pt x="20216" y="53735"/>
                  <a:pt x="20034" y="53826"/>
                </a:cubicBezTo>
                <a:close/>
                <a:moveTo>
                  <a:pt x="21080" y="53939"/>
                </a:moveTo>
                <a:lnTo>
                  <a:pt x="20853" y="53576"/>
                </a:lnTo>
                <a:cubicBezTo>
                  <a:pt x="20535" y="53667"/>
                  <a:pt x="20830" y="54167"/>
                  <a:pt x="21080" y="53939"/>
                </a:cubicBezTo>
                <a:close/>
                <a:moveTo>
                  <a:pt x="21922" y="57078"/>
                </a:moveTo>
                <a:cubicBezTo>
                  <a:pt x="22286" y="57441"/>
                  <a:pt x="21717" y="57532"/>
                  <a:pt x="22035" y="57873"/>
                </a:cubicBezTo>
                <a:cubicBezTo>
                  <a:pt x="22263" y="57737"/>
                  <a:pt x="22081" y="57464"/>
                  <a:pt x="22149" y="57259"/>
                </a:cubicBezTo>
                <a:cubicBezTo>
                  <a:pt x="22331" y="57032"/>
                  <a:pt x="22354" y="57487"/>
                  <a:pt x="22536" y="57259"/>
                </a:cubicBezTo>
                <a:cubicBezTo>
                  <a:pt x="22377" y="56987"/>
                  <a:pt x="22149" y="57078"/>
                  <a:pt x="21922" y="57078"/>
                </a:cubicBezTo>
                <a:close/>
                <a:moveTo>
                  <a:pt x="22718" y="58192"/>
                </a:moveTo>
                <a:lnTo>
                  <a:pt x="22900" y="58487"/>
                </a:lnTo>
                <a:cubicBezTo>
                  <a:pt x="23309" y="58396"/>
                  <a:pt x="22900" y="57964"/>
                  <a:pt x="22718" y="58192"/>
                </a:cubicBezTo>
                <a:close/>
                <a:moveTo>
                  <a:pt x="23286" y="62330"/>
                </a:moveTo>
                <a:cubicBezTo>
                  <a:pt x="23104" y="62149"/>
                  <a:pt x="23263" y="61989"/>
                  <a:pt x="23104" y="61830"/>
                </a:cubicBezTo>
                <a:cubicBezTo>
                  <a:pt x="22809" y="61921"/>
                  <a:pt x="23104" y="62376"/>
                  <a:pt x="23286" y="62330"/>
                </a:cubicBezTo>
                <a:close/>
                <a:moveTo>
                  <a:pt x="23263" y="62558"/>
                </a:moveTo>
                <a:cubicBezTo>
                  <a:pt x="23263" y="62785"/>
                  <a:pt x="23582" y="62967"/>
                  <a:pt x="23786" y="62785"/>
                </a:cubicBezTo>
                <a:cubicBezTo>
                  <a:pt x="23627" y="62490"/>
                  <a:pt x="23445" y="62603"/>
                  <a:pt x="23263" y="62558"/>
                </a:cubicBezTo>
                <a:close/>
                <a:moveTo>
                  <a:pt x="24651" y="63809"/>
                </a:moveTo>
                <a:cubicBezTo>
                  <a:pt x="24946" y="63945"/>
                  <a:pt x="25151" y="64741"/>
                  <a:pt x="25515" y="64468"/>
                </a:cubicBezTo>
                <a:cubicBezTo>
                  <a:pt x="25333" y="64172"/>
                  <a:pt x="25446" y="64354"/>
                  <a:pt x="25265" y="64377"/>
                </a:cubicBezTo>
                <a:cubicBezTo>
                  <a:pt x="24901" y="64377"/>
                  <a:pt x="25060" y="63422"/>
                  <a:pt x="24651" y="63809"/>
                </a:cubicBezTo>
                <a:close/>
                <a:moveTo>
                  <a:pt x="25469" y="63536"/>
                </a:moveTo>
                <a:cubicBezTo>
                  <a:pt x="25628" y="63740"/>
                  <a:pt x="25788" y="63672"/>
                  <a:pt x="25947" y="63604"/>
                </a:cubicBezTo>
                <a:cubicBezTo>
                  <a:pt x="25788" y="63490"/>
                  <a:pt x="25628" y="63354"/>
                  <a:pt x="25469" y="63536"/>
                </a:cubicBezTo>
                <a:close/>
                <a:moveTo>
                  <a:pt x="34747" y="68129"/>
                </a:moveTo>
                <a:cubicBezTo>
                  <a:pt x="34702" y="68334"/>
                  <a:pt x="35020" y="68129"/>
                  <a:pt x="35065" y="68084"/>
                </a:cubicBezTo>
                <a:lnTo>
                  <a:pt x="34315" y="67788"/>
                </a:lnTo>
                <a:cubicBezTo>
                  <a:pt x="34110" y="68038"/>
                  <a:pt x="34588" y="68015"/>
                  <a:pt x="34747" y="68129"/>
                </a:cubicBezTo>
                <a:close/>
                <a:moveTo>
                  <a:pt x="37408" y="68925"/>
                </a:moveTo>
                <a:cubicBezTo>
                  <a:pt x="37612" y="69084"/>
                  <a:pt x="37840" y="69175"/>
                  <a:pt x="38067" y="69062"/>
                </a:cubicBezTo>
                <a:cubicBezTo>
                  <a:pt x="37885" y="68948"/>
                  <a:pt x="37544" y="68675"/>
                  <a:pt x="37408" y="68925"/>
                </a:cubicBezTo>
                <a:close/>
                <a:moveTo>
                  <a:pt x="43275" y="72245"/>
                </a:moveTo>
                <a:cubicBezTo>
                  <a:pt x="43366" y="72450"/>
                  <a:pt x="44070" y="72359"/>
                  <a:pt x="43934" y="72245"/>
                </a:cubicBezTo>
                <a:cubicBezTo>
                  <a:pt x="43820" y="72404"/>
                  <a:pt x="43411" y="72063"/>
                  <a:pt x="43275" y="72245"/>
                </a:cubicBezTo>
                <a:close/>
                <a:moveTo>
                  <a:pt x="45708" y="70926"/>
                </a:moveTo>
                <a:cubicBezTo>
                  <a:pt x="45844" y="71017"/>
                  <a:pt x="46253" y="71245"/>
                  <a:pt x="46322" y="70949"/>
                </a:cubicBezTo>
                <a:cubicBezTo>
                  <a:pt x="46072" y="71040"/>
                  <a:pt x="45935" y="70744"/>
                  <a:pt x="45708" y="70926"/>
                </a:cubicBezTo>
                <a:close/>
                <a:moveTo>
                  <a:pt x="47777" y="70858"/>
                </a:moveTo>
                <a:cubicBezTo>
                  <a:pt x="47800" y="71085"/>
                  <a:pt x="48164" y="71154"/>
                  <a:pt x="48186" y="70972"/>
                </a:cubicBezTo>
                <a:cubicBezTo>
                  <a:pt x="48073" y="70903"/>
                  <a:pt x="47982" y="70790"/>
                  <a:pt x="47777" y="70858"/>
                </a:cubicBezTo>
                <a:close/>
                <a:moveTo>
                  <a:pt x="48414" y="71722"/>
                </a:moveTo>
                <a:cubicBezTo>
                  <a:pt x="48527" y="71790"/>
                  <a:pt x="48687" y="71790"/>
                  <a:pt x="48823" y="71813"/>
                </a:cubicBezTo>
                <a:cubicBezTo>
                  <a:pt x="48778" y="71517"/>
                  <a:pt x="48437" y="71381"/>
                  <a:pt x="48437" y="71472"/>
                </a:cubicBezTo>
                <a:cubicBezTo>
                  <a:pt x="48596" y="71472"/>
                  <a:pt x="48368" y="71608"/>
                  <a:pt x="48414" y="71722"/>
                </a:cubicBezTo>
                <a:close/>
                <a:moveTo>
                  <a:pt x="45503" y="72859"/>
                </a:moveTo>
                <a:cubicBezTo>
                  <a:pt x="45662" y="72859"/>
                  <a:pt x="45776" y="73291"/>
                  <a:pt x="45981" y="73018"/>
                </a:cubicBezTo>
                <a:cubicBezTo>
                  <a:pt x="45821" y="73018"/>
                  <a:pt x="45708" y="72586"/>
                  <a:pt x="45503" y="72859"/>
                </a:cubicBezTo>
                <a:close/>
                <a:moveTo>
                  <a:pt x="8369" y="42092"/>
                </a:moveTo>
                <a:cubicBezTo>
                  <a:pt x="8482" y="42001"/>
                  <a:pt x="8642" y="42069"/>
                  <a:pt x="8801" y="42251"/>
                </a:cubicBezTo>
                <a:cubicBezTo>
                  <a:pt x="8960" y="42092"/>
                  <a:pt x="8778" y="42024"/>
                  <a:pt x="9028" y="42024"/>
                </a:cubicBezTo>
                <a:cubicBezTo>
                  <a:pt x="9438" y="42183"/>
                  <a:pt x="9733" y="42524"/>
                  <a:pt x="10120" y="42820"/>
                </a:cubicBezTo>
                <a:cubicBezTo>
                  <a:pt x="10665" y="43252"/>
                  <a:pt x="11302" y="43661"/>
                  <a:pt x="11848" y="44207"/>
                </a:cubicBezTo>
                <a:cubicBezTo>
                  <a:pt x="11962" y="44320"/>
                  <a:pt x="11984" y="44480"/>
                  <a:pt x="12007" y="44502"/>
                </a:cubicBezTo>
                <a:cubicBezTo>
                  <a:pt x="12758" y="45321"/>
                  <a:pt x="13690" y="45980"/>
                  <a:pt x="14463" y="46799"/>
                </a:cubicBezTo>
                <a:cubicBezTo>
                  <a:pt x="14599" y="46936"/>
                  <a:pt x="14668" y="47208"/>
                  <a:pt x="14804" y="47368"/>
                </a:cubicBezTo>
                <a:cubicBezTo>
                  <a:pt x="14895" y="47459"/>
                  <a:pt x="15145" y="47504"/>
                  <a:pt x="15213" y="47618"/>
                </a:cubicBezTo>
                <a:cubicBezTo>
                  <a:pt x="15327" y="47754"/>
                  <a:pt x="15395" y="47959"/>
                  <a:pt x="15486" y="48095"/>
                </a:cubicBezTo>
                <a:cubicBezTo>
                  <a:pt x="15987" y="48687"/>
                  <a:pt x="16646" y="49391"/>
                  <a:pt x="17078" y="50119"/>
                </a:cubicBezTo>
                <a:cubicBezTo>
                  <a:pt x="16828" y="50165"/>
                  <a:pt x="16987" y="50369"/>
                  <a:pt x="16783" y="50438"/>
                </a:cubicBezTo>
                <a:cubicBezTo>
                  <a:pt x="17124" y="50756"/>
                  <a:pt x="16919" y="50324"/>
                  <a:pt x="17146" y="50210"/>
                </a:cubicBezTo>
                <a:cubicBezTo>
                  <a:pt x="17669" y="50847"/>
                  <a:pt x="17806" y="51211"/>
                  <a:pt x="18215" y="51370"/>
                </a:cubicBezTo>
                <a:cubicBezTo>
                  <a:pt x="18534" y="51484"/>
                  <a:pt x="18329" y="51665"/>
                  <a:pt x="18397" y="51779"/>
                </a:cubicBezTo>
                <a:cubicBezTo>
                  <a:pt x="18511" y="51984"/>
                  <a:pt x="18875" y="52029"/>
                  <a:pt x="18806" y="52439"/>
                </a:cubicBezTo>
                <a:cubicBezTo>
                  <a:pt x="19193" y="52052"/>
                  <a:pt x="19102" y="52621"/>
                  <a:pt x="19375" y="52734"/>
                </a:cubicBezTo>
                <a:cubicBezTo>
                  <a:pt x="19329" y="52507"/>
                  <a:pt x="19443" y="52325"/>
                  <a:pt x="19511" y="52143"/>
                </a:cubicBezTo>
                <a:cubicBezTo>
                  <a:pt x="19307" y="52052"/>
                  <a:pt x="19261" y="52348"/>
                  <a:pt x="18966" y="52211"/>
                </a:cubicBezTo>
                <a:cubicBezTo>
                  <a:pt x="18738" y="51938"/>
                  <a:pt x="18875" y="51802"/>
                  <a:pt x="18624" y="51506"/>
                </a:cubicBezTo>
                <a:lnTo>
                  <a:pt x="18897" y="51347"/>
                </a:lnTo>
                <a:cubicBezTo>
                  <a:pt x="18715" y="51006"/>
                  <a:pt x="18488" y="51529"/>
                  <a:pt x="18170" y="51142"/>
                </a:cubicBezTo>
                <a:cubicBezTo>
                  <a:pt x="18283" y="51051"/>
                  <a:pt x="18397" y="51165"/>
                  <a:pt x="18511" y="51051"/>
                </a:cubicBezTo>
                <a:cubicBezTo>
                  <a:pt x="18329" y="50642"/>
                  <a:pt x="17942" y="50733"/>
                  <a:pt x="17942" y="50347"/>
                </a:cubicBezTo>
                <a:cubicBezTo>
                  <a:pt x="17601" y="50187"/>
                  <a:pt x="17283" y="50051"/>
                  <a:pt x="16964" y="49528"/>
                </a:cubicBezTo>
                <a:cubicBezTo>
                  <a:pt x="17169" y="49573"/>
                  <a:pt x="17374" y="49710"/>
                  <a:pt x="17556" y="49915"/>
                </a:cubicBezTo>
                <a:cubicBezTo>
                  <a:pt x="17578" y="49778"/>
                  <a:pt x="17533" y="49573"/>
                  <a:pt x="17510" y="49414"/>
                </a:cubicBezTo>
                <a:cubicBezTo>
                  <a:pt x="17351" y="49210"/>
                  <a:pt x="17419" y="49596"/>
                  <a:pt x="17442" y="49596"/>
                </a:cubicBezTo>
                <a:cubicBezTo>
                  <a:pt x="17283" y="49619"/>
                  <a:pt x="17306" y="49437"/>
                  <a:pt x="17169" y="49369"/>
                </a:cubicBezTo>
                <a:cubicBezTo>
                  <a:pt x="17010" y="49278"/>
                  <a:pt x="16714" y="49482"/>
                  <a:pt x="16714" y="49005"/>
                </a:cubicBezTo>
                <a:cubicBezTo>
                  <a:pt x="16828" y="48778"/>
                  <a:pt x="16919" y="49164"/>
                  <a:pt x="17033" y="49187"/>
                </a:cubicBezTo>
                <a:cubicBezTo>
                  <a:pt x="17146" y="49232"/>
                  <a:pt x="17283" y="48982"/>
                  <a:pt x="17442" y="49187"/>
                </a:cubicBezTo>
                <a:cubicBezTo>
                  <a:pt x="17465" y="48641"/>
                  <a:pt x="17146" y="48573"/>
                  <a:pt x="16919" y="48164"/>
                </a:cubicBezTo>
                <a:cubicBezTo>
                  <a:pt x="16601" y="48391"/>
                  <a:pt x="17146" y="48573"/>
                  <a:pt x="17055" y="48778"/>
                </a:cubicBezTo>
                <a:cubicBezTo>
                  <a:pt x="16851" y="49096"/>
                  <a:pt x="16646" y="48596"/>
                  <a:pt x="16441" y="48641"/>
                </a:cubicBezTo>
                <a:cubicBezTo>
                  <a:pt x="16282" y="48300"/>
                  <a:pt x="16532" y="48505"/>
                  <a:pt x="16714" y="48323"/>
                </a:cubicBezTo>
                <a:cubicBezTo>
                  <a:pt x="16714" y="48050"/>
                  <a:pt x="16851" y="47845"/>
                  <a:pt x="16510" y="47481"/>
                </a:cubicBezTo>
                <a:cubicBezTo>
                  <a:pt x="16737" y="47299"/>
                  <a:pt x="17192" y="47481"/>
                  <a:pt x="17055" y="47777"/>
                </a:cubicBezTo>
                <a:cubicBezTo>
                  <a:pt x="17306" y="47982"/>
                  <a:pt x="16987" y="47459"/>
                  <a:pt x="17328" y="47436"/>
                </a:cubicBezTo>
                <a:cubicBezTo>
                  <a:pt x="17624" y="47527"/>
                  <a:pt x="17647" y="47868"/>
                  <a:pt x="17806" y="48095"/>
                </a:cubicBezTo>
                <a:cubicBezTo>
                  <a:pt x="17874" y="48186"/>
                  <a:pt x="18033" y="48254"/>
                  <a:pt x="18147" y="48414"/>
                </a:cubicBezTo>
                <a:cubicBezTo>
                  <a:pt x="18443" y="48868"/>
                  <a:pt x="18670" y="49460"/>
                  <a:pt x="18988" y="49937"/>
                </a:cubicBezTo>
                <a:cubicBezTo>
                  <a:pt x="19125" y="50119"/>
                  <a:pt x="19238" y="50142"/>
                  <a:pt x="19307" y="50278"/>
                </a:cubicBezTo>
                <a:cubicBezTo>
                  <a:pt x="19761" y="50983"/>
                  <a:pt x="20171" y="51893"/>
                  <a:pt x="20603" y="52507"/>
                </a:cubicBezTo>
                <a:cubicBezTo>
                  <a:pt x="20785" y="52757"/>
                  <a:pt x="20853" y="53007"/>
                  <a:pt x="20967" y="53280"/>
                </a:cubicBezTo>
                <a:cubicBezTo>
                  <a:pt x="21740" y="54872"/>
                  <a:pt x="22558" y="56373"/>
                  <a:pt x="23127" y="57737"/>
                </a:cubicBezTo>
                <a:cubicBezTo>
                  <a:pt x="23172" y="57873"/>
                  <a:pt x="23127" y="57987"/>
                  <a:pt x="23172" y="58124"/>
                </a:cubicBezTo>
                <a:cubicBezTo>
                  <a:pt x="23263" y="58419"/>
                  <a:pt x="23491" y="58624"/>
                  <a:pt x="23673" y="58920"/>
                </a:cubicBezTo>
                <a:cubicBezTo>
                  <a:pt x="23832" y="59124"/>
                  <a:pt x="23764" y="59306"/>
                  <a:pt x="24059" y="59443"/>
                </a:cubicBezTo>
                <a:cubicBezTo>
                  <a:pt x="24241" y="59647"/>
                  <a:pt x="23991" y="59761"/>
                  <a:pt x="24082" y="59920"/>
                </a:cubicBezTo>
                <a:cubicBezTo>
                  <a:pt x="24446" y="60147"/>
                  <a:pt x="24514" y="60670"/>
                  <a:pt x="24923" y="60875"/>
                </a:cubicBezTo>
                <a:cubicBezTo>
                  <a:pt x="25014" y="60966"/>
                  <a:pt x="24673" y="61080"/>
                  <a:pt x="24628" y="60898"/>
                </a:cubicBezTo>
                <a:cubicBezTo>
                  <a:pt x="24582" y="61330"/>
                  <a:pt x="25151" y="61353"/>
                  <a:pt x="25196" y="61216"/>
                </a:cubicBezTo>
                <a:cubicBezTo>
                  <a:pt x="25310" y="61466"/>
                  <a:pt x="25560" y="61717"/>
                  <a:pt x="25355" y="61989"/>
                </a:cubicBezTo>
                <a:cubicBezTo>
                  <a:pt x="25606" y="61967"/>
                  <a:pt x="25719" y="62194"/>
                  <a:pt x="25856" y="62421"/>
                </a:cubicBezTo>
                <a:cubicBezTo>
                  <a:pt x="25992" y="62626"/>
                  <a:pt x="26129" y="62831"/>
                  <a:pt x="26379" y="62763"/>
                </a:cubicBezTo>
                <a:cubicBezTo>
                  <a:pt x="26538" y="62808"/>
                  <a:pt x="26424" y="63013"/>
                  <a:pt x="26447" y="63058"/>
                </a:cubicBezTo>
                <a:cubicBezTo>
                  <a:pt x="26470" y="63104"/>
                  <a:pt x="26606" y="63058"/>
                  <a:pt x="26674" y="63149"/>
                </a:cubicBezTo>
                <a:cubicBezTo>
                  <a:pt x="26879" y="63399"/>
                  <a:pt x="27220" y="63945"/>
                  <a:pt x="27607" y="64218"/>
                </a:cubicBezTo>
                <a:cubicBezTo>
                  <a:pt x="27720" y="64286"/>
                  <a:pt x="27948" y="64445"/>
                  <a:pt x="28039" y="64332"/>
                </a:cubicBezTo>
                <a:cubicBezTo>
                  <a:pt x="28107" y="64400"/>
                  <a:pt x="28016" y="64491"/>
                  <a:pt x="27971" y="64582"/>
                </a:cubicBezTo>
                <a:cubicBezTo>
                  <a:pt x="28357" y="64786"/>
                  <a:pt x="28676" y="64968"/>
                  <a:pt x="28903" y="65218"/>
                </a:cubicBezTo>
                <a:cubicBezTo>
                  <a:pt x="28971" y="65264"/>
                  <a:pt x="29017" y="65173"/>
                  <a:pt x="29062" y="65127"/>
                </a:cubicBezTo>
                <a:cubicBezTo>
                  <a:pt x="29244" y="65423"/>
                  <a:pt x="29494" y="65332"/>
                  <a:pt x="29540" y="65628"/>
                </a:cubicBezTo>
                <a:cubicBezTo>
                  <a:pt x="29676" y="65764"/>
                  <a:pt x="29722" y="65537"/>
                  <a:pt x="29858" y="65605"/>
                </a:cubicBezTo>
                <a:cubicBezTo>
                  <a:pt x="29972" y="65787"/>
                  <a:pt x="30267" y="66037"/>
                  <a:pt x="30563" y="66219"/>
                </a:cubicBezTo>
                <a:cubicBezTo>
                  <a:pt x="30768" y="66310"/>
                  <a:pt x="31177" y="66446"/>
                  <a:pt x="31291" y="66492"/>
                </a:cubicBezTo>
                <a:cubicBezTo>
                  <a:pt x="31473" y="66560"/>
                  <a:pt x="31677" y="66537"/>
                  <a:pt x="31836" y="66583"/>
                </a:cubicBezTo>
                <a:cubicBezTo>
                  <a:pt x="32450" y="66788"/>
                  <a:pt x="32996" y="67129"/>
                  <a:pt x="33519" y="67356"/>
                </a:cubicBezTo>
                <a:cubicBezTo>
                  <a:pt x="33974" y="67583"/>
                  <a:pt x="34611" y="67492"/>
                  <a:pt x="34838" y="67902"/>
                </a:cubicBezTo>
                <a:cubicBezTo>
                  <a:pt x="34997" y="67925"/>
                  <a:pt x="35088" y="67834"/>
                  <a:pt x="35247" y="67879"/>
                </a:cubicBezTo>
                <a:cubicBezTo>
                  <a:pt x="35384" y="67925"/>
                  <a:pt x="35361" y="68015"/>
                  <a:pt x="35475" y="68061"/>
                </a:cubicBezTo>
                <a:cubicBezTo>
                  <a:pt x="35679" y="68106"/>
                  <a:pt x="35998" y="68084"/>
                  <a:pt x="36202" y="68152"/>
                </a:cubicBezTo>
                <a:cubicBezTo>
                  <a:pt x="36703" y="68311"/>
                  <a:pt x="37135" y="68629"/>
                  <a:pt x="37681" y="68743"/>
                </a:cubicBezTo>
                <a:cubicBezTo>
                  <a:pt x="37817" y="68789"/>
                  <a:pt x="37862" y="68743"/>
                  <a:pt x="37953" y="68766"/>
                </a:cubicBezTo>
                <a:cubicBezTo>
                  <a:pt x="38113" y="68811"/>
                  <a:pt x="38226" y="68948"/>
                  <a:pt x="38385" y="68993"/>
                </a:cubicBezTo>
                <a:cubicBezTo>
                  <a:pt x="38499" y="69039"/>
                  <a:pt x="38681" y="68925"/>
                  <a:pt x="38795" y="68948"/>
                </a:cubicBezTo>
                <a:cubicBezTo>
                  <a:pt x="38840" y="68948"/>
                  <a:pt x="38931" y="69084"/>
                  <a:pt x="39045" y="69107"/>
                </a:cubicBezTo>
                <a:cubicBezTo>
                  <a:pt x="39204" y="69175"/>
                  <a:pt x="39250" y="69107"/>
                  <a:pt x="39432" y="69152"/>
                </a:cubicBezTo>
                <a:cubicBezTo>
                  <a:pt x="40136" y="69380"/>
                  <a:pt x="40864" y="69698"/>
                  <a:pt x="41546" y="69812"/>
                </a:cubicBezTo>
                <a:cubicBezTo>
                  <a:pt x="41705" y="69835"/>
                  <a:pt x="41683" y="69948"/>
                  <a:pt x="41796" y="69971"/>
                </a:cubicBezTo>
                <a:cubicBezTo>
                  <a:pt x="42138" y="70039"/>
                  <a:pt x="42661" y="69857"/>
                  <a:pt x="43138" y="70267"/>
                </a:cubicBezTo>
                <a:cubicBezTo>
                  <a:pt x="43366" y="70198"/>
                  <a:pt x="43593" y="70267"/>
                  <a:pt x="43866" y="70358"/>
                </a:cubicBezTo>
                <a:cubicBezTo>
                  <a:pt x="44093" y="70449"/>
                  <a:pt x="44321" y="70562"/>
                  <a:pt x="44616" y="70608"/>
                </a:cubicBezTo>
                <a:cubicBezTo>
                  <a:pt x="44571" y="70744"/>
                  <a:pt x="44343" y="70585"/>
                  <a:pt x="44321" y="70790"/>
                </a:cubicBezTo>
                <a:cubicBezTo>
                  <a:pt x="44503" y="70835"/>
                  <a:pt x="44593" y="70722"/>
                  <a:pt x="44684" y="70608"/>
                </a:cubicBezTo>
                <a:cubicBezTo>
                  <a:pt x="44798" y="70790"/>
                  <a:pt x="45185" y="70790"/>
                  <a:pt x="45412" y="70881"/>
                </a:cubicBezTo>
                <a:cubicBezTo>
                  <a:pt x="45571" y="70926"/>
                  <a:pt x="45549" y="70653"/>
                  <a:pt x="45662" y="70653"/>
                </a:cubicBezTo>
                <a:cubicBezTo>
                  <a:pt x="46367" y="70722"/>
                  <a:pt x="46936" y="70949"/>
                  <a:pt x="47413" y="70858"/>
                </a:cubicBezTo>
                <a:cubicBezTo>
                  <a:pt x="47527" y="70835"/>
                  <a:pt x="47618" y="70699"/>
                  <a:pt x="47709" y="70676"/>
                </a:cubicBezTo>
                <a:cubicBezTo>
                  <a:pt x="48027" y="70631"/>
                  <a:pt x="48323" y="70722"/>
                  <a:pt x="48596" y="70653"/>
                </a:cubicBezTo>
                <a:cubicBezTo>
                  <a:pt x="48641" y="70653"/>
                  <a:pt x="48687" y="70608"/>
                  <a:pt x="48732" y="70585"/>
                </a:cubicBezTo>
                <a:cubicBezTo>
                  <a:pt x="48778" y="70540"/>
                  <a:pt x="48846" y="70494"/>
                  <a:pt x="48914" y="70494"/>
                </a:cubicBezTo>
                <a:cubicBezTo>
                  <a:pt x="49028" y="70471"/>
                  <a:pt x="49141" y="70585"/>
                  <a:pt x="49278" y="70562"/>
                </a:cubicBezTo>
                <a:cubicBezTo>
                  <a:pt x="49414" y="70540"/>
                  <a:pt x="49460" y="70403"/>
                  <a:pt x="49596" y="70358"/>
                </a:cubicBezTo>
                <a:cubicBezTo>
                  <a:pt x="50097" y="70198"/>
                  <a:pt x="50779" y="70039"/>
                  <a:pt x="51438" y="69812"/>
                </a:cubicBezTo>
                <a:cubicBezTo>
                  <a:pt x="51575" y="70017"/>
                  <a:pt x="51143" y="69994"/>
                  <a:pt x="50915" y="70130"/>
                </a:cubicBezTo>
                <a:cubicBezTo>
                  <a:pt x="50779" y="70221"/>
                  <a:pt x="50574" y="70699"/>
                  <a:pt x="50392" y="70335"/>
                </a:cubicBezTo>
                <a:cubicBezTo>
                  <a:pt x="50119" y="70403"/>
                  <a:pt x="50324" y="70699"/>
                  <a:pt x="50051" y="70744"/>
                </a:cubicBezTo>
                <a:cubicBezTo>
                  <a:pt x="50006" y="70608"/>
                  <a:pt x="49915" y="70562"/>
                  <a:pt x="49824" y="70562"/>
                </a:cubicBezTo>
                <a:cubicBezTo>
                  <a:pt x="49915" y="70722"/>
                  <a:pt x="49687" y="70994"/>
                  <a:pt x="49437" y="70767"/>
                </a:cubicBezTo>
                <a:cubicBezTo>
                  <a:pt x="49460" y="71108"/>
                  <a:pt x="49733" y="70812"/>
                  <a:pt x="49778" y="71108"/>
                </a:cubicBezTo>
                <a:cubicBezTo>
                  <a:pt x="49528" y="71222"/>
                  <a:pt x="49369" y="71267"/>
                  <a:pt x="49210" y="71313"/>
                </a:cubicBezTo>
                <a:cubicBezTo>
                  <a:pt x="49073" y="71381"/>
                  <a:pt x="48914" y="71426"/>
                  <a:pt x="48800" y="71472"/>
                </a:cubicBezTo>
                <a:cubicBezTo>
                  <a:pt x="48823" y="71790"/>
                  <a:pt x="49073" y="71563"/>
                  <a:pt x="49096" y="71927"/>
                </a:cubicBezTo>
                <a:cubicBezTo>
                  <a:pt x="48664" y="71836"/>
                  <a:pt x="48459" y="72382"/>
                  <a:pt x="48095" y="71995"/>
                </a:cubicBezTo>
                <a:cubicBezTo>
                  <a:pt x="47982" y="72063"/>
                  <a:pt x="47982" y="72154"/>
                  <a:pt x="48073" y="72268"/>
                </a:cubicBezTo>
                <a:cubicBezTo>
                  <a:pt x="47936" y="72382"/>
                  <a:pt x="47800" y="72063"/>
                  <a:pt x="47800" y="72268"/>
                </a:cubicBezTo>
                <a:cubicBezTo>
                  <a:pt x="47663" y="72268"/>
                  <a:pt x="47868" y="72040"/>
                  <a:pt x="47845" y="71927"/>
                </a:cubicBezTo>
                <a:cubicBezTo>
                  <a:pt x="47436" y="72154"/>
                  <a:pt x="47118" y="72245"/>
                  <a:pt x="46617" y="72063"/>
                </a:cubicBezTo>
                <a:cubicBezTo>
                  <a:pt x="46595" y="72154"/>
                  <a:pt x="46686" y="72154"/>
                  <a:pt x="46731" y="72177"/>
                </a:cubicBezTo>
                <a:cubicBezTo>
                  <a:pt x="46504" y="72154"/>
                  <a:pt x="45799" y="72268"/>
                  <a:pt x="45435" y="71995"/>
                </a:cubicBezTo>
                <a:cubicBezTo>
                  <a:pt x="45162" y="71881"/>
                  <a:pt x="45185" y="72245"/>
                  <a:pt x="44912" y="72131"/>
                </a:cubicBezTo>
                <a:cubicBezTo>
                  <a:pt x="44844" y="71995"/>
                  <a:pt x="44662" y="71927"/>
                  <a:pt x="44457" y="71859"/>
                </a:cubicBezTo>
                <a:cubicBezTo>
                  <a:pt x="44343" y="71790"/>
                  <a:pt x="44298" y="71881"/>
                  <a:pt x="44252" y="71972"/>
                </a:cubicBezTo>
                <a:cubicBezTo>
                  <a:pt x="44093" y="71904"/>
                  <a:pt x="43866" y="71677"/>
                  <a:pt x="43752" y="71927"/>
                </a:cubicBezTo>
                <a:cubicBezTo>
                  <a:pt x="43752" y="72131"/>
                  <a:pt x="44207" y="72086"/>
                  <a:pt x="44389" y="72177"/>
                </a:cubicBezTo>
                <a:cubicBezTo>
                  <a:pt x="44321" y="72404"/>
                  <a:pt x="44321" y="72541"/>
                  <a:pt x="44548" y="72563"/>
                </a:cubicBezTo>
                <a:cubicBezTo>
                  <a:pt x="44616" y="72563"/>
                  <a:pt x="44662" y="72518"/>
                  <a:pt x="44730" y="72518"/>
                </a:cubicBezTo>
                <a:cubicBezTo>
                  <a:pt x="44707" y="72427"/>
                  <a:pt x="44571" y="72404"/>
                  <a:pt x="44639" y="72245"/>
                </a:cubicBezTo>
                <a:cubicBezTo>
                  <a:pt x="45617" y="72563"/>
                  <a:pt x="46299" y="72632"/>
                  <a:pt x="46936" y="72654"/>
                </a:cubicBezTo>
                <a:cubicBezTo>
                  <a:pt x="47550" y="72654"/>
                  <a:pt x="48118" y="72632"/>
                  <a:pt x="48869" y="72586"/>
                </a:cubicBezTo>
                <a:cubicBezTo>
                  <a:pt x="48960" y="72677"/>
                  <a:pt x="48914" y="72700"/>
                  <a:pt x="48914" y="72814"/>
                </a:cubicBezTo>
                <a:cubicBezTo>
                  <a:pt x="49301" y="72745"/>
                  <a:pt x="49710" y="72541"/>
                  <a:pt x="50142" y="72495"/>
                </a:cubicBezTo>
                <a:cubicBezTo>
                  <a:pt x="50233" y="72450"/>
                  <a:pt x="50142" y="72313"/>
                  <a:pt x="50256" y="72268"/>
                </a:cubicBezTo>
                <a:cubicBezTo>
                  <a:pt x="50483" y="72245"/>
                  <a:pt x="50711" y="72200"/>
                  <a:pt x="50779" y="72541"/>
                </a:cubicBezTo>
                <a:cubicBezTo>
                  <a:pt x="50961" y="72359"/>
                  <a:pt x="51006" y="72359"/>
                  <a:pt x="50824" y="72154"/>
                </a:cubicBezTo>
                <a:cubicBezTo>
                  <a:pt x="50938" y="72177"/>
                  <a:pt x="50983" y="72313"/>
                  <a:pt x="51120" y="72222"/>
                </a:cubicBezTo>
                <a:cubicBezTo>
                  <a:pt x="51211" y="72518"/>
                  <a:pt x="50892" y="72654"/>
                  <a:pt x="50824" y="72882"/>
                </a:cubicBezTo>
                <a:cubicBezTo>
                  <a:pt x="50460" y="72836"/>
                  <a:pt x="50483" y="72882"/>
                  <a:pt x="50074" y="73041"/>
                </a:cubicBezTo>
                <a:cubicBezTo>
                  <a:pt x="49846" y="72791"/>
                  <a:pt x="50324" y="72905"/>
                  <a:pt x="50233" y="72723"/>
                </a:cubicBezTo>
                <a:cubicBezTo>
                  <a:pt x="50006" y="72586"/>
                  <a:pt x="49596" y="72905"/>
                  <a:pt x="49915" y="73086"/>
                </a:cubicBezTo>
                <a:cubicBezTo>
                  <a:pt x="49574" y="73109"/>
                  <a:pt x="49483" y="73405"/>
                  <a:pt x="49301" y="73268"/>
                </a:cubicBezTo>
                <a:cubicBezTo>
                  <a:pt x="49232" y="73086"/>
                  <a:pt x="49346" y="73086"/>
                  <a:pt x="49460" y="73041"/>
                </a:cubicBezTo>
                <a:cubicBezTo>
                  <a:pt x="49301" y="72859"/>
                  <a:pt x="49028" y="73109"/>
                  <a:pt x="49096" y="73314"/>
                </a:cubicBezTo>
                <a:cubicBezTo>
                  <a:pt x="48709" y="73291"/>
                  <a:pt x="48323" y="73337"/>
                  <a:pt x="47868" y="73450"/>
                </a:cubicBezTo>
                <a:cubicBezTo>
                  <a:pt x="47663" y="73428"/>
                  <a:pt x="47550" y="73246"/>
                  <a:pt x="47345" y="73200"/>
                </a:cubicBezTo>
                <a:cubicBezTo>
                  <a:pt x="47254" y="73223"/>
                  <a:pt x="47300" y="73382"/>
                  <a:pt x="47186" y="73382"/>
                </a:cubicBezTo>
                <a:cubicBezTo>
                  <a:pt x="46504" y="73314"/>
                  <a:pt x="45503" y="73337"/>
                  <a:pt x="44889" y="72996"/>
                </a:cubicBezTo>
                <a:cubicBezTo>
                  <a:pt x="44866" y="72700"/>
                  <a:pt x="45185" y="72927"/>
                  <a:pt x="45344" y="72905"/>
                </a:cubicBezTo>
                <a:cubicBezTo>
                  <a:pt x="45116" y="72563"/>
                  <a:pt x="44730" y="72905"/>
                  <a:pt x="44548" y="72996"/>
                </a:cubicBezTo>
                <a:cubicBezTo>
                  <a:pt x="44025" y="72791"/>
                  <a:pt x="43593" y="72632"/>
                  <a:pt x="43093" y="72472"/>
                </a:cubicBezTo>
                <a:cubicBezTo>
                  <a:pt x="42570" y="72313"/>
                  <a:pt x="42047" y="72200"/>
                  <a:pt x="41478" y="72063"/>
                </a:cubicBezTo>
                <a:cubicBezTo>
                  <a:pt x="41455" y="71881"/>
                  <a:pt x="41205" y="71927"/>
                  <a:pt x="41455" y="71790"/>
                </a:cubicBezTo>
                <a:cubicBezTo>
                  <a:pt x="41182" y="71608"/>
                  <a:pt x="41182" y="71859"/>
                  <a:pt x="41023" y="71836"/>
                </a:cubicBezTo>
                <a:cubicBezTo>
                  <a:pt x="40318" y="71495"/>
                  <a:pt x="39500" y="71222"/>
                  <a:pt x="38818" y="71063"/>
                </a:cubicBezTo>
                <a:cubicBezTo>
                  <a:pt x="38454" y="70994"/>
                  <a:pt x="37999" y="70903"/>
                  <a:pt x="37681" y="70790"/>
                </a:cubicBezTo>
                <a:cubicBezTo>
                  <a:pt x="37385" y="70699"/>
                  <a:pt x="37226" y="70540"/>
                  <a:pt x="36976" y="70471"/>
                </a:cubicBezTo>
                <a:cubicBezTo>
                  <a:pt x="36839" y="70426"/>
                  <a:pt x="36634" y="70449"/>
                  <a:pt x="36498" y="70403"/>
                </a:cubicBezTo>
                <a:cubicBezTo>
                  <a:pt x="36362" y="70335"/>
                  <a:pt x="36339" y="70176"/>
                  <a:pt x="36202" y="70108"/>
                </a:cubicBezTo>
                <a:cubicBezTo>
                  <a:pt x="36066" y="70062"/>
                  <a:pt x="35316" y="69880"/>
                  <a:pt x="35065" y="69880"/>
                </a:cubicBezTo>
                <a:cubicBezTo>
                  <a:pt x="34974" y="69880"/>
                  <a:pt x="34952" y="69994"/>
                  <a:pt x="34838" y="69971"/>
                </a:cubicBezTo>
                <a:cubicBezTo>
                  <a:pt x="34656" y="69766"/>
                  <a:pt x="34565" y="69766"/>
                  <a:pt x="34247" y="69653"/>
                </a:cubicBezTo>
                <a:cubicBezTo>
                  <a:pt x="33951" y="69562"/>
                  <a:pt x="33951" y="69334"/>
                  <a:pt x="33678" y="69516"/>
                </a:cubicBezTo>
                <a:cubicBezTo>
                  <a:pt x="33405" y="69425"/>
                  <a:pt x="33496" y="69198"/>
                  <a:pt x="33155" y="69107"/>
                </a:cubicBezTo>
                <a:cubicBezTo>
                  <a:pt x="33133" y="69221"/>
                  <a:pt x="33269" y="69243"/>
                  <a:pt x="33383" y="69312"/>
                </a:cubicBezTo>
                <a:cubicBezTo>
                  <a:pt x="33155" y="69562"/>
                  <a:pt x="33019" y="69243"/>
                  <a:pt x="32837" y="69152"/>
                </a:cubicBezTo>
                <a:cubicBezTo>
                  <a:pt x="31745" y="68720"/>
                  <a:pt x="30768" y="68357"/>
                  <a:pt x="29608" y="67606"/>
                </a:cubicBezTo>
                <a:cubicBezTo>
                  <a:pt x="29267" y="67356"/>
                  <a:pt x="28562" y="66992"/>
                  <a:pt x="28084" y="66674"/>
                </a:cubicBezTo>
                <a:cubicBezTo>
                  <a:pt x="27948" y="66606"/>
                  <a:pt x="27971" y="66515"/>
                  <a:pt x="27834" y="66424"/>
                </a:cubicBezTo>
                <a:cubicBezTo>
                  <a:pt x="27516" y="66264"/>
                  <a:pt x="27038" y="66174"/>
                  <a:pt x="27084" y="65810"/>
                </a:cubicBezTo>
                <a:cubicBezTo>
                  <a:pt x="26902" y="65923"/>
                  <a:pt x="26197" y="65537"/>
                  <a:pt x="26151" y="65332"/>
                </a:cubicBezTo>
                <a:cubicBezTo>
                  <a:pt x="26129" y="65264"/>
                  <a:pt x="26379" y="65355"/>
                  <a:pt x="26402" y="65423"/>
                </a:cubicBezTo>
                <a:cubicBezTo>
                  <a:pt x="26515" y="65309"/>
                  <a:pt x="26129" y="64991"/>
                  <a:pt x="26083" y="65264"/>
                </a:cubicBezTo>
                <a:cubicBezTo>
                  <a:pt x="26060" y="65059"/>
                  <a:pt x="25924" y="64877"/>
                  <a:pt x="25651" y="64695"/>
                </a:cubicBezTo>
                <a:cubicBezTo>
                  <a:pt x="25606" y="64764"/>
                  <a:pt x="25697" y="64832"/>
                  <a:pt x="25742" y="64877"/>
                </a:cubicBezTo>
                <a:cubicBezTo>
                  <a:pt x="25333" y="64832"/>
                  <a:pt x="24923" y="64195"/>
                  <a:pt x="24537" y="63922"/>
                </a:cubicBezTo>
                <a:cubicBezTo>
                  <a:pt x="24469" y="63536"/>
                  <a:pt x="24355" y="63149"/>
                  <a:pt x="23900" y="62785"/>
                </a:cubicBezTo>
                <a:cubicBezTo>
                  <a:pt x="23809" y="62922"/>
                  <a:pt x="24173" y="63104"/>
                  <a:pt x="23877" y="63240"/>
                </a:cubicBezTo>
                <a:cubicBezTo>
                  <a:pt x="23605" y="62854"/>
                  <a:pt x="23332" y="62990"/>
                  <a:pt x="23013" y="62535"/>
                </a:cubicBezTo>
                <a:cubicBezTo>
                  <a:pt x="22854" y="62262"/>
                  <a:pt x="22740" y="61921"/>
                  <a:pt x="22513" y="61626"/>
                </a:cubicBezTo>
                <a:cubicBezTo>
                  <a:pt x="22604" y="61557"/>
                  <a:pt x="22672" y="61694"/>
                  <a:pt x="22740" y="61785"/>
                </a:cubicBezTo>
                <a:cubicBezTo>
                  <a:pt x="22809" y="61489"/>
                  <a:pt x="22399" y="61307"/>
                  <a:pt x="22331" y="61648"/>
                </a:cubicBezTo>
                <a:cubicBezTo>
                  <a:pt x="22195" y="61512"/>
                  <a:pt x="22149" y="61375"/>
                  <a:pt x="22240" y="61262"/>
                </a:cubicBezTo>
                <a:cubicBezTo>
                  <a:pt x="21740" y="60989"/>
                  <a:pt x="21399" y="60147"/>
                  <a:pt x="20944" y="59647"/>
                </a:cubicBezTo>
                <a:cubicBezTo>
                  <a:pt x="21331" y="59761"/>
                  <a:pt x="21012" y="59124"/>
                  <a:pt x="20785" y="59079"/>
                </a:cubicBezTo>
                <a:cubicBezTo>
                  <a:pt x="20557" y="59283"/>
                  <a:pt x="21240" y="59352"/>
                  <a:pt x="20830" y="59488"/>
                </a:cubicBezTo>
                <a:cubicBezTo>
                  <a:pt x="20330" y="58738"/>
                  <a:pt x="19830" y="57737"/>
                  <a:pt x="19466" y="57191"/>
                </a:cubicBezTo>
                <a:cubicBezTo>
                  <a:pt x="19580" y="57146"/>
                  <a:pt x="19534" y="57032"/>
                  <a:pt x="19625" y="56964"/>
                </a:cubicBezTo>
                <a:lnTo>
                  <a:pt x="19261" y="56850"/>
                </a:lnTo>
                <a:cubicBezTo>
                  <a:pt x="19034" y="56464"/>
                  <a:pt x="18852" y="56054"/>
                  <a:pt x="18602" y="55713"/>
                </a:cubicBezTo>
                <a:cubicBezTo>
                  <a:pt x="18170" y="55122"/>
                  <a:pt x="17897" y="54349"/>
                  <a:pt x="17465" y="53621"/>
                </a:cubicBezTo>
                <a:cubicBezTo>
                  <a:pt x="17351" y="53462"/>
                  <a:pt x="17169" y="53303"/>
                  <a:pt x="17055" y="53121"/>
                </a:cubicBezTo>
                <a:cubicBezTo>
                  <a:pt x="16578" y="52370"/>
                  <a:pt x="15736" y="50983"/>
                  <a:pt x="15009" y="50096"/>
                </a:cubicBezTo>
                <a:cubicBezTo>
                  <a:pt x="14781" y="49824"/>
                  <a:pt x="14509" y="49664"/>
                  <a:pt x="14281" y="49414"/>
                </a:cubicBezTo>
                <a:cubicBezTo>
                  <a:pt x="13804" y="48891"/>
                  <a:pt x="13462" y="48323"/>
                  <a:pt x="13008" y="47822"/>
                </a:cubicBezTo>
                <a:cubicBezTo>
                  <a:pt x="12439" y="47186"/>
                  <a:pt x="11825" y="46617"/>
                  <a:pt x="11257" y="46049"/>
                </a:cubicBezTo>
                <a:cubicBezTo>
                  <a:pt x="11143" y="45912"/>
                  <a:pt x="11189" y="45821"/>
                  <a:pt x="11052" y="45685"/>
                </a:cubicBezTo>
                <a:cubicBezTo>
                  <a:pt x="10893" y="45526"/>
                  <a:pt x="10779" y="45526"/>
                  <a:pt x="10688" y="45435"/>
                </a:cubicBezTo>
                <a:cubicBezTo>
                  <a:pt x="10506" y="45230"/>
                  <a:pt x="10415" y="44866"/>
                  <a:pt x="10029" y="44866"/>
                </a:cubicBezTo>
                <a:cubicBezTo>
                  <a:pt x="9142" y="43911"/>
                  <a:pt x="8960" y="43843"/>
                  <a:pt x="8028" y="42933"/>
                </a:cubicBezTo>
                <a:cubicBezTo>
                  <a:pt x="8119" y="42797"/>
                  <a:pt x="8255" y="42888"/>
                  <a:pt x="8346" y="42751"/>
                </a:cubicBezTo>
                <a:lnTo>
                  <a:pt x="8960" y="43343"/>
                </a:lnTo>
                <a:cubicBezTo>
                  <a:pt x="9142" y="43525"/>
                  <a:pt x="9210" y="43161"/>
                  <a:pt x="9347" y="43115"/>
                </a:cubicBezTo>
                <a:cubicBezTo>
                  <a:pt x="9187" y="42933"/>
                  <a:pt x="9119" y="43115"/>
                  <a:pt x="8983" y="43024"/>
                </a:cubicBezTo>
                <a:cubicBezTo>
                  <a:pt x="8778" y="42842"/>
                  <a:pt x="9005" y="42842"/>
                  <a:pt x="8937" y="42751"/>
                </a:cubicBezTo>
                <a:cubicBezTo>
                  <a:pt x="8846" y="42570"/>
                  <a:pt x="8687" y="42615"/>
                  <a:pt x="8642" y="42592"/>
                </a:cubicBezTo>
                <a:cubicBezTo>
                  <a:pt x="8460" y="42388"/>
                  <a:pt x="8642" y="42115"/>
                  <a:pt x="8369" y="42092"/>
                </a:cubicBezTo>
                <a:close/>
                <a:moveTo>
                  <a:pt x="52075" y="70812"/>
                </a:moveTo>
                <a:cubicBezTo>
                  <a:pt x="52189" y="70631"/>
                  <a:pt x="52393" y="70494"/>
                  <a:pt x="52302" y="70244"/>
                </a:cubicBezTo>
                <a:cubicBezTo>
                  <a:pt x="52598" y="70130"/>
                  <a:pt x="52939" y="69903"/>
                  <a:pt x="53098" y="70153"/>
                </a:cubicBezTo>
                <a:cubicBezTo>
                  <a:pt x="52848" y="70085"/>
                  <a:pt x="52507" y="70358"/>
                  <a:pt x="52325" y="70517"/>
                </a:cubicBezTo>
                <a:cubicBezTo>
                  <a:pt x="52371" y="70585"/>
                  <a:pt x="52461" y="70517"/>
                  <a:pt x="52530" y="70517"/>
                </a:cubicBezTo>
                <a:cubicBezTo>
                  <a:pt x="52530" y="70699"/>
                  <a:pt x="52257" y="70881"/>
                  <a:pt x="52075" y="70812"/>
                </a:cubicBezTo>
                <a:close/>
                <a:moveTo>
                  <a:pt x="6686" y="46276"/>
                </a:moveTo>
                <a:cubicBezTo>
                  <a:pt x="6390" y="46253"/>
                  <a:pt x="6004" y="45685"/>
                  <a:pt x="5685" y="45435"/>
                </a:cubicBezTo>
                <a:cubicBezTo>
                  <a:pt x="5981" y="45457"/>
                  <a:pt x="6368" y="46026"/>
                  <a:pt x="6686" y="46276"/>
                </a:cubicBezTo>
                <a:close/>
                <a:moveTo>
                  <a:pt x="52075" y="70631"/>
                </a:moveTo>
                <a:cubicBezTo>
                  <a:pt x="51779" y="70722"/>
                  <a:pt x="51779" y="70494"/>
                  <a:pt x="51552" y="70767"/>
                </a:cubicBezTo>
                <a:cubicBezTo>
                  <a:pt x="51393" y="70494"/>
                  <a:pt x="52029" y="70426"/>
                  <a:pt x="52075" y="70631"/>
                </a:cubicBezTo>
                <a:close/>
                <a:moveTo>
                  <a:pt x="64423" y="64650"/>
                </a:moveTo>
                <a:cubicBezTo>
                  <a:pt x="64627" y="64150"/>
                  <a:pt x="64946" y="64604"/>
                  <a:pt x="65469" y="64286"/>
                </a:cubicBezTo>
                <a:cubicBezTo>
                  <a:pt x="65014" y="64377"/>
                  <a:pt x="65173" y="64104"/>
                  <a:pt x="65514" y="63900"/>
                </a:cubicBezTo>
                <a:cubicBezTo>
                  <a:pt x="65628" y="64286"/>
                  <a:pt x="65924" y="63854"/>
                  <a:pt x="66242" y="64059"/>
                </a:cubicBezTo>
                <a:cubicBezTo>
                  <a:pt x="66196" y="64150"/>
                  <a:pt x="65946" y="64468"/>
                  <a:pt x="66333" y="64286"/>
                </a:cubicBezTo>
                <a:cubicBezTo>
                  <a:pt x="66378" y="64627"/>
                  <a:pt x="65901" y="64559"/>
                  <a:pt x="65628" y="64673"/>
                </a:cubicBezTo>
                <a:cubicBezTo>
                  <a:pt x="65605" y="64468"/>
                  <a:pt x="66083" y="64423"/>
                  <a:pt x="65833" y="64127"/>
                </a:cubicBezTo>
                <a:cubicBezTo>
                  <a:pt x="65742" y="64172"/>
                  <a:pt x="65810" y="64263"/>
                  <a:pt x="65810" y="64332"/>
                </a:cubicBezTo>
                <a:lnTo>
                  <a:pt x="65150" y="64604"/>
                </a:lnTo>
                <a:cubicBezTo>
                  <a:pt x="65014" y="64695"/>
                  <a:pt x="65469" y="64900"/>
                  <a:pt x="65014" y="65037"/>
                </a:cubicBezTo>
                <a:cubicBezTo>
                  <a:pt x="64741" y="64877"/>
                  <a:pt x="65128" y="64309"/>
                  <a:pt x="64423" y="64650"/>
                </a:cubicBezTo>
                <a:close/>
                <a:moveTo>
                  <a:pt x="55031" y="70039"/>
                </a:moveTo>
                <a:cubicBezTo>
                  <a:pt x="54986" y="69926"/>
                  <a:pt x="55281" y="69880"/>
                  <a:pt x="55213" y="69766"/>
                </a:cubicBezTo>
                <a:cubicBezTo>
                  <a:pt x="55463" y="69653"/>
                  <a:pt x="55759" y="69494"/>
                  <a:pt x="55986" y="69403"/>
                </a:cubicBezTo>
                <a:cubicBezTo>
                  <a:pt x="56327" y="69243"/>
                  <a:pt x="56737" y="69039"/>
                  <a:pt x="56873" y="69266"/>
                </a:cubicBezTo>
                <a:cubicBezTo>
                  <a:pt x="56646" y="69403"/>
                  <a:pt x="56600" y="69221"/>
                  <a:pt x="56350" y="69403"/>
                </a:cubicBezTo>
                <a:lnTo>
                  <a:pt x="56441" y="69630"/>
                </a:lnTo>
                <a:cubicBezTo>
                  <a:pt x="56850" y="69766"/>
                  <a:pt x="57032" y="69403"/>
                  <a:pt x="57532" y="69243"/>
                </a:cubicBezTo>
                <a:cubicBezTo>
                  <a:pt x="57760" y="69494"/>
                  <a:pt x="57305" y="69494"/>
                  <a:pt x="57123" y="69607"/>
                </a:cubicBezTo>
                <a:cubicBezTo>
                  <a:pt x="57009" y="69698"/>
                  <a:pt x="56850" y="69903"/>
                  <a:pt x="56714" y="69971"/>
                </a:cubicBezTo>
                <a:cubicBezTo>
                  <a:pt x="56259" y="70267"/>
                  <a:pt x="55713" y="70426"/>
                  <a:pt x="55440" y="70676"/>
                </a:cubicBezTo>
                <a:cubicBezTo>
                  <a:pt x="55122" y="70608"/>
                  <a:pt x="55509" y="70471"/>
                  <a:pt x="55349" y="70267"/>
                </a:cubicBezTo>
                <a:cubicBezTo>
                  <a:pt x="55577" y="70540"/>
                  <a:pt x="56259" y="70130"/>
                  <a:pt x="56555" y="69880"/>
                </a:cubicBezTo>
                <a:cubicBezTo>
                  <a:pt x="56373" y="69698"/>
                  <a:pt x="56123" y="69653"/>
                  <a:pt x="55804" y="69766"/>
                </a:cubicBezTo>
                <a:cubicBezTo>
                  <a:pt x="55850" y="69994"/>
                  <a:pt x="55963" y="70017"/>
                  <a:pt x="56191" y="69857"/>
                </a:cubicBezTo>
                <a:cubicBezTo>
                  <a:pt x="55941" y="70244"/>
                  <a:pt x="55395" y="69903"/>
                  <a:pt x="55031" y="70039"/>
                </a:cubicBezTo>
                <a:close/>
                <a:moveTo>
                  <a:pt x="62194" y="65605"/>
                </a:moveTo>
                <a:cubicBezTo>
                  <a:pt x="62194" y="65696"/>
                  <a:pt x="62035" y="65741"/>
                  <a:pt x="62080" y="65832"/>
                </a:cubicBezTo>
                <a:cubicBezTo>
                  <a:pt x="62149" y="66014"/>
                  <a:pt x="62490" y="65696"/>
                  <a:pt x="62672" y="65673"/>
                </a:cubicBezTo>
                <a:cubicBezTo>
                  <a:pt x="62626" y="65605"/>
                  <a:pt x="62513" y="65673"/>
                  <a:pt x="62444" y="65673"/>
                </a:cubicBezTo>
                <a:cubicBezTo>
                  <a:pt x="62285" y="65469"/>
                  <a:pt x="62558" y="65241"/>
                  <a:pt x="62126" y="65446"/>
                </a:cubicBezTo>
                <a:cubicBezTo>
                  <a:pt x="62240" y="65173"/>
                  <a:pt x="62353" y="65218"/>
                  <a:pt x="62649" y="65127"/>
                </a:cubicBezTo>
                <a:cubicBezTo>
                  <a:pt x="62717" y="65127"/>
                  <a:pt x="62490" y="65332"/>
                  <a:pt x="62490" y="65287"/>
                </a:cubicBezTo>
                <a:cubicBezTo>
                  <a:pt x="62490" y="65378"/>
                  <a:pt x="63013" y="65037"/>
                  <a:pt x="63149" y="65014"/>
                </a:cubicBezTo>
                <a:cubicBezTo>
                  <a:pt x="63263" y="65173"/>
                  <a:pt x="63081" y="65218"/>
                  <a:pt x="62922" y="65287"/>
                </a:cubicBezTo>
                <a:cubicBezTo>
                  <a:pt x="62808" y="65696"/>
                  <a:pt x="62467" y="66060"/>
                  <a:pt x="61830" y="66310"/>
                </a:cubicBezTo>
                <a:cubicBezTo>
                  <a:pt x="61853" y="66219"/>
                  <a:pt x="61876" y="66151"/>
                  <a:pt x="61830" y="66037"/>
                </a:cubicBezTo>
                <a:cubicBezTo>
                  <a:pt x="61694" y="66219"/>
                  <a:pt x="61830" y="66492"/>
                  <a:pt x="61398" y="66583"/>
                </a:cubicBezTo>
                <a:cubicBezTo>
                  <a:pt x="61353" y="66378"/>
                  <a:pt x="61239" y="66264"/>
                  <a:pt x="60989" y="66401"/>
                </a:cubicBezTo>
                <a:cubicBezTo>
                  <a:pt x="60898" y="65901"/>
                  <a:pt x="61444" y="65878"/>
                  <a:pt x="61762" y="65605"/>
                </a:cubicBezTo>
                <a:cubicBezTo>
                  <a:pt x="61853" y="65810"/>
                  <a:pt x="61671" y="65832"/>
                  <a:pt x="61899" y="65923"/>
                </a:cubicBezTo>
                <a:cubicBezTo>
                  <a:pt x="62012" y="65832"/>
                  <a:pt x="61853" y="65651"/>
                  <a:pt x="62194" y="65605"/>
                </a:cubicBezTo>
                <a:close/>
                <a:moveTo>
                  <a:pt x="59124" y="65651"/>
                </a:moveTo>
                <a:cubicBezTo>
                  <a:pt x="59193" y="65741"/>
                  <a:pt x="59374" y="65651"/>
                  <a:pt x="59465" y="65673"/>
                </a:cubicBezTo>
                <a:cubicBezTo>
                  <a:pt x="59397" y="65355"/>
                  <a:pt x="59033" y="65605"/>
                  <a:pt x="58715" y="65719"/>
                </a:cubicBezTo>
                <a:cubicBezTo>
                  <a:pt x="58101" y="66014"/>
                  <a:pt x="58874" y="65810"/>
                  <a:pt x="59124" y="65651"/>
                </a:cubicBezTo>
                <a:close/>
                <a:moveTo>
                  <a:pt x="57442" y="66560"/>
                </a:moveTo>
                <a:cubicBezTo>
                  <a:pt x="57783" y="66355"/>
                  <a:pt x="57987" y="65969"/>
                  <a:pt x="58283" y="65719"/>
                </a:cubicBezTo>
                <a:cubicBezTo>
                  <a:pt x="58488" y="65560"/>
                  <a:pt x="58465" y="65810"/>
                  <a:pt x="58647" y="65560"/>
                </a:cubicBezTo>
                <a:cubicBezTo>
                  <a:pt x="59011" y="65105"/>
                  <a:pt x="59806" y="64695"/>
                  <a:pt x="60807" y="64195"/>
                </a:cubicBezTo>
                <a:cubicBezTo>
                  <a:pt x="60943" y="64263"/>
                  <a:pt x="61148" y="64150"/>
                  <a:pt x="61285" y="64263"/>
                </a:cubicBezTo>
                <a:cubicBezTo>
                  <a:pt x="61466" y="64604"/>
                  <a:pt x="60830" y="64695"/>
                  <a:pt x="61239" y="64923"/>
                </a:cubicBezTo>
                <a:cubicBezTo>
                  <a:pt x="60966" y="65173"/>
                  <a:pt x="60807" y="65059"/>
                  <a:pt x="60534" y="65309"/>
                </a:cubicBezTo>
                <a:cubicBezTo>
                  <a:pt x="60671" y="65651"/>
                  <a:pt x="61171" y="65287"/>
                  <a:pt x="61557" y="65150"/>
                </a:cubicBezTo>
                <a:cubicBezTo>
                  <a:pt x="61626" y="65287"/>
                  <a:pt x="61512" y="65355"/>
                  <a:pt x="61603" y="65491"/>
                </a:cubicBezTo>
                <a:cubicBezTo>
                  <a:pt x="60989" y="65400"/>
                  <a:pt x="60489" y="65923"/>
                  <a:pt x="59806" y="66174"/>
                </a:cubicBezTo>
                <a:cubicBezTo>
                  <a:pt x="59693" y="66037"/>
                  <a:pt x="59875" y="65969"/>
                  <a:pt x="60011" y="65901"/>
                </a:cubicBezTo>
                <a:cubicBezTo>
                  <a:pt x="60193" y="65764"/>
                  <a:pt x="60193" y="65560"/>
                  <a:pt x="60216" y="65355"/>
                </a:cubicBezTo>
                <a:cubicBezTo>
                  <a:pt x="59784" y="65287"/>
                  <a:pt x="59943" y="65537"/>
                  <a:pt x="59806" y="65719"/>
                </a:cubicBezTo>
                <a:cubicBezTo>
                  <a:pt x="59079" y="66014"/>
                  <a:pt x="58328" y="66060"/>
                  <a:pt x="57874" y="66537"/>
                </a:cubicBezTo>
                <a:cubicBezTo>
                  <a:pt x="57760" y="66469"/>
                  <a:pt x="57601" y="66492"/>
                  <a:pt x="57442" y="66560"/>
                </a:cubicBezTo>
                <a:close/>
                <a:moveTo>
                  <a:pt x="63081" y="65400"/>
                </a:moveTo>
                <a:cubicBezTo>
                  <a:pt x="63559" y="65241"/>
                  <a:pt x="63536" y="64900"/>
                  <a:pt x="64127" y="64764"/>
                </a:cubicBezTo>
                <a:cubicBezTo>
                  <a:pt x="64173" y="64968"/>
                  <a:pt x="64332" y="64855"/>
                  <a:pt x="64491" y="64809"/>
                </a:cubicBezTo>
                <a:cubicBezTo>
                  <a:pt x="64400" y="65241"/>
                  <a:pt x="63854" y="65469"/>
                  <a:pt x="63399" y="65355"/>
                </a:cubicBezTo>
                <a:cubicBezTo>
                  <a:pt x="63490" y="65560"/>
                  <a:pt x="63672" y="65537"/>
                  <a:pt x="63581" y="65741"/>
                </a:cubicBezTo>
                <a:cubicBezTo>
                  <a:pt x="63945" y="65514"/>
                  <a:pt x="65014" y="65059"/>
                  <a:pt x="65310" y="65469"/>
                </a:cubicBezTo>
                <a:cubicBezTo>
                  <a:pt x="64923" y="65605"/>
                  <a:pt x="64673" y="65491"/>
                  <a:pt x="64286" y="65628"/>
                </a:cubicBezTo>
                <a:cubicBezTo>
                  <a:pt x="64173" y="65651"/>
                  <a:pt x="64059" y="65992"/>
                  <a:pt x="64286" y="65901"/>
                </a:cubicBezTo>
                <a:cubicBezTo>
                  <a:pt x="63809" y="66401"/>
                  <a:pt x="62626" y="66492"/>
                  <a:pt x="62194" y="66878"/>
                </a:cubicBezTo>
                <a:cubicBezTo>
                  <a:pt x="62240" y="66537"/>
                  <a:pt x="62740" y="66378"/>
                  <a:pt x="62899" y="66219"/>
                </a:cubicBezTo>
                <a:cubicBezTo>
                  <a:pt x="62899" y="66014"/>
                  <a:pt x="62422" y="66037"/>
                  <a:pt x="62467" y="66219"/>
                </a:cubicBezTo>
                <a:cubicBezTo>
                  <a:pt x="62035" y="66174"/>
                  <a:pt x="62740" y="65901"/>
                  <a:pt x="62945" y="65832"/>
                </a:cubicBezTo>
                <a:cubicBezTo>
                  <a:pt x="63172" y="65901"/>
                  <a:pt x="63013" y="66083"/>
                  <a:pt x="63013" y="66264"/>
                </a:cubicBezTo>
                <a:cubicBezTo>
                  <a:pt x="63377" y="66037"/>
                  <a:pt x="63581" y="66105"/>
                  <a:pt x="63900" y="65969"/>
                </a:cubicBezTo>
                <a:cubicBezTo>
                  <a:pt x="63831" y="65651"/>
                  <a:pt x="63513" y="65923"/>
                  <a:pt x="63422" y="65901"/>
                </a:cubicBezTo>
                <a:cubicBezTo>
                  <a:pt x="63377" y="65901"/>
                  <a:pt x="63513" y="65719"/>
                  <a:pt x="63445" y="65719"/>
                </a:cubicBezTo>
                <a:cubicBezTo>
                  <a:pt x="63354" y="65696"/>
                  <a:pt x="63104" y="65878"/>
                  <a:pt x="63058" y="65605"/>
                </a:cubicBezTo>
                <a:cubicBezTo>
                  <a:pt x="63149" y="65560"/>
                  <a:pt x="63104" y="65469"/>
                  <a:pt x="63081" y="65400"/>
                </a:cubicBezTo>
                <a:close/>
                <a:moveTo>
                  <a:pt x="57942" y="67697"/>
                </a:moveTo>
                <a:cubicBezTo>
                  <a:pt x="57942" y="67492"/>
                  <a:pt x="58237" y="67561"/>
                  <a:pt x="58374" y="67424"/>
                </a:cubicBezTo>
                <a:cubicBezTo>
                  <a:pt x="58419" y="67379"/>
                  <a:pt x="58374" y="67242"/>
                  <a:pt x="58397" y="67242"/>
                </a:cubicBezTo>
                <a:cubicBezTo>
                  <a:pt x="58533" y="67129"/>
                  <a:pt x="58601" y="67265"/>
                  <a:pt x="58715" y="67197"/>
                </a:cubicBezTo>
                <a:cubicBezTo>
                  <a:pt x="58783" y="67151"/>
                  <a:pt x="58829" y="66765"/>
                  <a:pt x="59170" y="66719"/>
                </a:cubicBezTo>
                <a:cubicBezTo>
                  <a:pt x="59352" y="66924"/>
                  <a:pt x="59011" y="66947"/>
                  <a:pt x="58851" y="67038"/>
                </a:cubicBezTo>
                <a:cubicBezTo>
                  <a:pt x="59011" y="67265"/>
                  <a:pt x="58783" y="67447"/>
                  <a:pt x="59124" y="67379"/>
                </a:cubicBezTo>
                <a:cubicBezTo>
                  <a:pt x="59124" y="67697"/>
                  <a:pt x="58897" y="67401"/>
                  <a:pt x="58806" y="67424"/>
                </a:cubicBezTo>
                <a:cubicBezTo>
                  <a:pt x="58669" y="67470"/>
                  <a:pt x="58829" y="67561"/>
                  <a:pt x="58783" y="67606"/>
                </a:cubicBezTo>
                <a:cubicBezTo>
                  <a:pt x="58669" y="67743"/>
                  <a:pt x="58328" y="67606"/>
                  <a:pt x="58101" y="67811"/>
                </a:cubicBezTo>
                <a:cubicBezTo>
                  <a:pt x="58078" y="67720"/>
                  <a:pt x="58033" y="67697"/>
                  <a:pt x="57942" y="67697"/>
                </a:cubicBezTo>
                <a:close/>
                <a:moveTo>
                  <a:pt x="55691" y="68243"/>
                </a:moveTo>
                <a:cubicBezTo>
                  <a:pt x="55736" y="67947"/>
                  <a:pt x="56305" y="67947"/>
                  <a:pt x="56418" y="67993"/>
                </a:cubicBezTo>
                <a:cubicBezTo>
                  <a:pt x="56646" y="67879"/>
                  <a:pt x="56646" y="67720"/>
                  <a:pt x="56873" y="67788"/>
                </a:cubicBezTo>
                <a:cubicBezTo>
                  <a:pt x="56782" y="67970"/>
                  <a:pt x="56577" y="68061"/>
                  <a:pt x="56350" y="68106"/>
                </a:cubicBezTo>
                <a:cubicBezTo>
                  <a:pt x="56100" y="68175"/>
                  <a:pt x="55850" y="68197"/>
                  <a:pt x="55691" y="68243"/>
                </a:cubicBezTo>
                <a:close/>
                <a:moveTo>
                  <a:pt x="57760" y="67038"/>
                </a:moveTo>
                <a:cubicBezTo>
                  <a:pt x="58033" y="66924"/>
                  <a:pt x="58328" y="66810"/>
                  <a:pt x="58419" y="67038"/>
                </a:cubicBezTo>
                <a:cubicBezTo>
                  <a:pt x="58283" y="66901"/>
                  <a:pt x="57805" y="67379"/>
                  <a:pt x="57760" y="67038"/>
                </a:cubicBezTo>
                <a:close/>
                <a:moveTo>
                  <a:pt x="55054" y="69380"/>
                </a:moveTo>
                <a:cubicBezTo>
                  <a:pt x="54940" y="68948"/>
                  <a:pt x="55440" y="69039"/>
                  <a:pt x="55782" y="68948"/>
                </a:cubicBezTo>
                <a:cubicBezTo>
                  <a:pt x="55782" y="69152"/>
                  <a:pt x="55236" y="69221"/>
                  <a:pt x="55054" y="69380"/>
                </a:cubicBezTo>
                <a:close/>
                <a:moveTo>
                  <a:pt x="57396" y="68470"/>
                </a:moveTo>
                <a:cubicBezTo>
                  <a:pt x="57464" y="68311"/>
                  <a:pt x="57760" y="68175"/>
                  <a:pt x="57851" y="68015"/>
                </a:cubicBezTo>
                <a:cubicBezTo>
                  <a:pt x="57783" y="67970"/>
                  <a:pt x="57714" y="67902"/>
                  <a:pt x="57601" y="67947"/>
                </a:cubicBezTo>
                <a:cubicBezTo>
                  <a:pt x="57623" y="67606"/>
                  <a:pt x="57828" y="68061"/>
                  <a:pt x="58010" y="67856"/>
                </a:cubicBezTo>
                <a:cubicBezTo>
                  <a:pt x="57919" y="68084"/>
                  <a:pt x="57646" y="68516"/>
                  <a:pt x="57396" y="68470"/>
                </a:cubicBezTo>
                <a:close/>
                <a:moveTo>
                  <a:pt x="64332" y="37544"/>
                </a:moveTo>
                <a:cubicBezTo>
                  <a:pt x="64036" y="37499"/>
                  <a:pt x="63650" y="36862"/>
                  <a:pt x="63331" y="36566"/>
                </a:cubicBezTo>
                <a:cubicBezTo>
                  <a:pt x="63650" y="36612"/>
                  <a:pt x="63991" y="37271"/>
                  <a:pt x="64332" y="37544"/>
                </a:cubicBezTo>
                <a:close/>
                <a:moveTo>
                  <a:pt x="19398" y="8619"/>
                </a:moveTo>
                <a:cubicBezTo>
                  <a:pt x="19216" y="8482"/>
                  <a:pt x="19466" y="8119"/>
                  <a:pt x="19648" y="8073"/>
                </a:cubicBezTo>
                <a:cubicBezTo>
                  <a:pt x="19784" y="8187"/>
                  <a:pt x="19443" y="8437"/>
                  <a:pt x="19398" y="8619"/>
                </a:cubicBezTo>
                <a:close/>
                <a:moveTo>
                  <a:pt x="22581" y="3184"/>
                </a:moveTo>
                <a:cubicBezTo>
                  <a:pt x="22490" y="2775"/>
                  <a:pt x="23400" y="1592"/>
                  <a:pt x="23423" y="1956"/>
                </a:cubicBezTo>
                <a:cubicBezTo>
                  <a:pt x="23150" y="2161"/>
                  <a:pt x="22991" y="2684"/>
                  <a:pt x="22581" y="3184"/>
                </a:cubicBezTo>
                <a:close/>
                <a:moveTo>
                  <a:pt x="14463" y="16259"/>
                </a:moveTo>
                <a:cubicBezTo>
                  <a:pt x="14304" y="16009"/>
                  <a:pt x="14622" y="15918"/>
                  <a:pt x="14736" y="15714"/>
                </a:cubicBezTo>
                <a:cubicBezTo>
                  <a:pt x="15191" y="14986"/>
                  <a:pt x="15827" y="13940"/>
                  <a:pt x="16328" y="13258"/>
                </a:cubicBezTo>
                <a:cubicBezTo>
                  <a:pt x="16623" y="13644"/>
                  <a:pt x="16078" y="13872"/>
                  <a:pt x="15918" y="14099"/>
                </a:cubicBezTo>
                <a:cubicBezTo>
                  <a:pt x="15532" y="14690"/>
                  <a:pt x="15123" y="15327"/>
                  <a:pt x="14463" y="16259"/>
                </a:cubicBezTo>
                <a:close/>
                <a:moveTo>
                  <a:pt x="18761" y="9574"/>
                </a:moveTo>
                <a:cubicBezTo>
                  <a:pt x="18761" y="9210"/>
                  <a:pt x="18966" y="9074"/>
                  <a:pt x="19216" y="8733"/>
                </a:cubicBezTo>
                <a:cubicBezTo>
                  <a:pt x="19307" y="8937"/>
                  <a:pt x="18875" y="9301"/>
                  <a:pt x="18761" y="9574"/>
                </a:cubicBezTo>
                <a:close/>
                <a:moveTo>
                  <a:pt x="34770" y="4071"/>
                </a:moveTo>
                <a:cubicBezTo>
                  <a:pt x="34861" y="3775"/>
                  <a:pt x="35839" y="4366"/>
                  <a:pt x="35998" y="4503"/>
                </a:cubicBezTo>
                <a:cubicBezTo>
                  <a:pt x="35702" y="4594"/>
                  <a:pt x="35156" y="4185"/>
                  <a:pt x="34770" y="4071"/>
                </a:cubicBezTo>
                <a:close/>
                <a:moveTo>
                  <a:pt x="39022" y="5913"/>
                </a:moveTo>
                <a:cubicBezTo>
                  <a:pt x="39227" y="5867"/>
                  <a:pt x="39500" y="5958"/>
                  <a:pt x="39750" y="6049"/>
                </a:cubicBezTo>
                <a:cubicBezTo>
                  <a:pt x="39682" y="6368"/>
                  <a:pt x="39272" y="5958"/>
                  <a:pt x="39022" y="5913"/>
                </a:cubicBezTo>
                <a:close/>
                <a:moveTo>
                  <a:pt x="33678" y="3525"/>
                </a:moveTo>
                <a:cubicBezTo>
                  <a:pt x="33860" y="3571"/>
                  <a:pt x="34406" y="3730"/>
                  <a:pt x="34611" y="3912"/>
                </a:cubicBezTo>
                <a:cubicBezTo>
                  <a:pt x="34292" y="4048"/>
                  <a:pt x="33928" y="3752"/>
                  <a:pt x="33678" y="3525"/>
                </a:cubicBezTo>
                <a:close/>
                <a:moveTo>
                  <a:pt x="23582" y="1729"/>
                </a:moveTo>
                <a:cubicBezTo>
                  <a:pt x="23582" y="1206"/>
                  <a:pt x="24105" y="683"/>
                  <a:pt x="24378" y="296"/>
                </a:cubicBezTo>
                <a:cubicBezTo>
                  <a:pt x="24469" y="160"/>
                  <a:pt x="24560" y="0"/>
                  <a:pt x="24673" y="0"/>
                </a:cubicBezTo>
                <a:cubicBezTo>
                  <a:pt x="25719" y="387"/>
                  <a:pt x="26583" y="751"/>
                  <a:pt x="27539" y="1137"/>
                </a:cubicBezTo>
                <a:cubicBezTo>
                  <a:pt x="28062" y="1342"/>
                  <a:pt x="28789" y="1297"/>
                  <a:pt x="28971" y="1797"/>
                </a:cubicBezTo>
                <a:cubicBezTo>
                  <a:pt x="27925" y="1183"/>
                  <a:pt x="26811" y="1024"/>
                  <a:pt x="25719" y="592"/>
                </a:cubicBezTo>
                <a:cubicBezTo>
                  <a:pt x="25424" y="478"/>
                  <a:pt x="25083" y="341"/>
                  <a:pt x="24719" y="182"/>
                </a:cubicBezTo>
                <a:cubicBezTo>
                  <a:pt x="24605" y="182"/>
                  <a:pt x="24537" y="364"/>
                  <a:pt x="24423" y="478"/>
                </a:cubicBezTo>
                <a:cubicBezTo>
                  <a:pt x="24332" y="592"/>
                  <a:pt x="24241" y="728"/>
                  <a:pt x="24150" y="865"/>
                </a:cubicBezTo>
                <a:cubicBezTo>
                  <a:pt x="23968" y="1137"/>
                  <a:pt x="23764" y="1410"/>
                  <a:pt x="23582" y="1729"/>
                </a:cubicBezTo>
                <a:close/>
                <a:moveTo>
                  <a:pt x="57078" y="22945"/>
                </a:moveTo>
                <a:cubicBezTo>
                  <a:pt x="56805" y="22990"/>
                  <a:pt x="57146" y="23332"/>
                  <a:pt x="56805" y="23354"/>
                </a:cubicBezTo>
                <a:cubicBezTo>
                  <a:pt x="56691" y="23081"/>
                  <a:pt x="56941" y="22990"/>
                  <a:pt x="56805" y="22763"/>
                </a:cubicBezTo>
                <a:cubicBezTo>
                  <a:pt x="56964" y="22718"/>
                  <a:pt x="57032" y="22786"/>
                  <a:pt x="57078" y="22945"/>
                </a:cubicBezTo>
                <a:close/>
                <a:moveTo>
                  <a:pt x="57328" y="24127"/>
                </a:moveTo>
                <a:cubicBezTo>
                  <a:pt x="57214" y="23855"/>
                  <a:pt x="57032" y="23559"/>
                  <a:pt x="57305" y="23445"/>
                </a:cubicBezTo>
                <a:cubicBezTo>
                  <a:pt x="57237" y="23627"/>
                  <a:pt x="57623" y="24036"/>
                  <a:pt x="57328" y="24127"/>
                </a:cubicBezTo>
                <a:close/>
                <a:moveTo>
                  <a:pt x="58328" y="27516"/>
                </a:moveTo>
                <a:cubicBezTo>
                  <a:pt x="58101" y="27061"/>
                  <a:pt x="58283" y="26879"/>
                  <a:pt x="58192" y="26538"/>
                </a:cubicBezTo>
                <a:cubicBezTo>
                  <a:pt x="58215" y="26538"/>
                  <a:pt x="58237" y="26606"/>
                  <a:pt x="58283" y="26674"/>
                </a:cubicBezTo>
                <a:cubicBezTo>
                  <a:pt x="58328" y="26765"/>
                  <a:pt x="58374" y="26902"/>
                  <a:pt x="58419" y="27015"/>
                </a:cubicBezTo>
                <a:cubicBezTo>
                  <a:pt x="58488" y="27243"/>
                  <a:pt x="58533" y="27493"/>
                  <a:pt x="58328" y="27516"/>
                </a:cubicBezTo>
                <a:close/>
                <a:moveTo>
                  <a:pt x="57123" y="24514"/>
                </a:moveTo>
                <a:cubicBezTo>
                  <a:pt x="56919" y="24650"/>
                  <a:pt x="56987" y="24014"/>
                  <a:pt x="56782" y="24150"/>
                </a:cubicBezTo>
                <a:cubicBezTo>
                  <a:pt x="56941" y="23991"/>
                  <a:pt x="56418" y="23536"/>
                  <a:pt x="56782" y="23468"/>
                </a:cubicBezTo>
                <a:cubicBezTo>
                  <a:pt x="56919" y="23832"/>
                  <a:pt x="56896" y="24105"/>
                  <a:pt x="57123" y="24514"/>
                </a:cubicBezTo>
                <a:close/>
                <a:moveTo>
                  <a:pt x="54735" y="20694"/>
                </a:moveTo>
                <a:cubicBezTo>
                  <a:pt x="54599" y="20603"/>
                  <a:pt x="54463" y="20489"/>
                  <a:pt x="54599" y="20307"/>
                </a:cubicBezTo>
                <a:cubicBezTo>
                  <a:pt x="54758" y="20398"/>
                  <a:pt x="54917" y="20512"/>
                  <a:pt x="54735" y="20694"/>
                </a:cubicBezTo>
                <a:close/>
                <a:moveTo>
                  <a:pt x="38226" y="13553"/>
                </a:moveTo>
                <a:cubicBezTo>
                  <a:pt x="38408" y="13963"/>
                  <a:pt x="37499" y="13326"/>
                  <a:pt x="37317" y="13417"/>
                </a:cubicBezTo>
                <a:cubicBezTo>
                  <a:pt x="37339" y="13326"/>
                  <a:pt x="37180" y="13281"/>
                  <a:pt x="37067" y="13212"/>
                </a:cubicBezTo>
                <a:cubicBezTo>
                  <a:pt x="37339" y="12962"/>
                  <a:pt x="38044" y="13622"/>
                  <a:pt x="38226" y="13553"/>
                </a:cubicBezTo>
                <a:close/>
                <a:moveTo>
                  <a:pt x="56168" y="24218"/>
                </a:moveTo>
                <a:cubicBezTo>
                  <a:pt x="56214" y="24105"/>
                  <a:pt x="56168" y="23946"/>
                  <a:pt x="56100" y="23786"/>
                </a:cubicBezTo>
                <a:cubicBezTo>
                  <a:pt x="56032" y="23650"/>
                  <a:pt x="55963" y="23491"/>
                  <a:pt x="55895" y="23354"/>
                </a:cubicBezTo>
                <a:cubicBezTo>
                  <a:pt x="55804" y="23104"/>
                  <a:pt x="55509" y="22922"/>
                  <a:pt x="55759" y="22740"/>
                </a:cubicBezTo>
                <a:cubicBezTo>
                  <a:pt x="55804" y="22922"/>
                  <a:pt x="55986" y="23150"/>
                  <a:pt x="56123" y="23400"/>
                </a:cubicBezTo>
                <a:cubicBezTo>
                  <a:pt x="56282" y="23741"/>
                  <a:pt x="56395" y="24036"/>
                  <a:pt x="56168" y="24218"/>
                </a:cubicBezTo>
                <a:close/>
                <a:moveTo>
                  <a:pt x="22035" y="18693"/>
                </a:moveTo>
                <a:cubicBezTo>
                  <a:pt x="22126" y="18806"/>
                  <a:pt x="21990" y="19193"/>
                  <a:pt x="21876" y="19329"/>
                </a:cubicBezTo>
                <a:cubicBezTo>
                  <a:pt x="21785" y="19443"/>
                  <a:pt x="21512" y="19739"/>
                  <a:pt x="21376" y="19579"/>
                </a:cubicBezTo>
                <a:cubicBezTo>
                  <a:pt x="21740" y="19307"/>
                  <a:pt x="21694" y="19125"/>
                  <a:pt x="22035" y="18693"/>
                </a:cubicBezTo>
                <a:close/>
                <a:moveTo>
                  <a:pt x="58146" y="28789"/>
                </a:moveTo>
                <a:lnTo>
                  <a:pt x="57828" y="28061"/>
                </a:lnTo>
                <a:cubicBezTo>
                  <a:pt x="57965" y="28039"/>
                  <a:pt x="58465" y="28698"/>
                  <a:pt x="58146" y="28789"/>
                </a:cubicBezTo>
                <a:close/>
                <a:moveTo>
                  <a:pt x="29244" y="1729"/>
                </a:moveTo>
                <a:cubicBezTo>
                  <a:pt x="30108" y="1956"/>
                  <a:pt x="30995" y="2365"/>
                  <a:pt x="31996" y="2820"/>
                </a:cubicBezTo>
                <a:cubicBezTo>
                  <a:pt x="31245" y="2661"/>
                  <a:pt x="30404" y="2365"/>
                  <a:pt x="29494" y="2002"/>
                </a:cubicBezTo>
                <a:cubicBezTo>
                  <a:pt x="29267" y="1933"/>
                  <a:pt x="29244" y="1820"/>
                  <a:pt x="29244" y="1729"/>
                </a:cubicBezTo>
                <a:close/>
                <a:moveTo>
                  <a:pt x="31768" y="73632"/>
                </a:moveTo>
                <a:cubicBezTo>
                  <a:pt x="32132" y="73882"/>
                  <a:pt x="32200" y="73632"/>
                  <a:pt x="32496" y="73746"/>
                </a:cubicBezTo>
                <a:cubicBezTo>
                  <a:pt x="32541" y="74314"/>
                  <a:pt x="33133" y="73951"/>
                  <a:pt x="33314" y="74155"/>
                </a:cubicBezTo>
                <a:cubicBezTo>
                  <a:pt x="33246" y="74201"/>
                  <a:pt x="33178" y="74246"/>
                  <a:pt x="33133" y="74360"/>
                </a:cubicBezTo>
                <a:cubicBezTo>
                  <a:pt x="32951" y="74246"/>
                  <a:pt x="32473" y="74201"/>
                  <a:pt x="32496" y="74019"/>
                </a:cubicBezTo>
                <a:cubicBezTo>
                  <a:pt x="32268" y="73996"/>
                  <a:pt x="31586" y="74042"/>
                  <a:pt x="31768" y="73632"/>
                </a:cubicBezTo>
                <a:close/>
                <a:moveTo>
                  <a:pt x="24400" y="67356"/>
                </a:moveTo>
                <a:cubicBezTo>
                  <a:pt x="24810" y="67470"/>
                  <a:pt x="24878" y="67720"/>
                  <a:pt x="25128" y="68015"/>
                </a:cubicBezTo>
                <a:cubicBezTo>
                  <a:pt x="24901" y="68061"/>
                  <a:pt x="24651" y="67925"/>
                  <a:pt x="24400" y="67697"/>
                </a:cubicBezTo>
                <a:cubicBezTo>
                  <a:pt x="24491" y="67583"/>
                  <a:pt x="24469" y="67470"/>
                  <a:pt x="24400" y="67356"/>
                </a:cubicBezTo>
                <a:close/>
                <a:moveTo>
                  <a:pt x="23104" y="66492"/>
                </a:moveTo>
                <a:cubicBezTo>
                  <a:pt x="23354" y="66424"/>
                  <a:pt x="23445" y="66606"/>
                  <a:pt x="23605" y="66810"/>
                </a:cubicBezTo>
                <a:cubicBezTo>
                  <a:pt x="23354" y="66878"/>
                  <a:pt x="23241" y="66697"/>
                  <a:pt x="23104" y="66492"/>
                </a:cubicBezTo>
                <a:close/>
                <a:moveTo>
                  <a:pt x="25378" y="67993"/>
                </a:moveTo>
                <a:cubicBezTo>
                  <a:pt x="25651" y="68197"/>
                  <a:pt x="25901" y="68379"/>
                  <a:pt x="26174" y="68561"/>
                </a:cubicBezTo>
                <a:cubicBezTo>
                  <a:pt x="25992" y="68516"/>
                  <a:pt x="25196" y="68334"/>
                  <a:pt x="25378" y="67993"/>
                </a:cubicBezTo>
                <a:close/>
                <a:moveTo>
                  <a:pt x="43593" y="73109"/>
                </a:moveTo>
                <a:cubicBezTo>
                  <a:pt x="43070" y="72950"/>
                  <a:pt x="42433" y="72768"/>
                  <a:pt x="42024" y="72654"/>
                </a:cubicBezTo>
                <a:cubicBezTo>
                  <a:pt x="42524" y="72586"/>
                  <a:pt x="42956" y="72745"/>
                  <a:pt x="43388" y="72905"/>
                </a:cubicBezTo>
                <a:cubicBezTo>
                  <a:pt x="43798" y="73064"/>
                  <a:pt x="44252" y="73268"/>
                  <a:pt x="44821" y="73314"/>
                </a:cubicBezTo>
                <a:cubicBezTo>
                  <a:pt x="44957" y="73496"/>
                  <a:pt x="43979" y="73223"/>
                  <a:pt x="43593" y="73109"/>
                </a:cubicBezTo>
                <a:close/>
                <a:moveTo>
                  <a:pt x="35452" y="70198"/>
                </a:moveTo>
                <a:cubicBezTo>
                  <a:pt x="35725" y="70085"/>
                  <a:pt x="36271" y="70471"/>
                  <a:pt x="36657" y="70540"/>
                </a:cubicBezTo>
                <a:cubicBezTo>
                  <a:pt x="36316" y="70653"/>
                  <a:pt x="35793" y="70312"/>
                  <a:pt x="35452" y="70198"/>
                </a:cubicBezTo>
                <a:close/>
                <a:moveTo>
                  <a:pt x="25606" y="68675"/>
                </a:moveTo>
                <a:cubicBezTo>
                  <a:pt x="25742" y="68789"/>
                  <a:pt x="25833" y="68720"/>
                  <a:pt x="25992" y="68834"/>
                </a:cubicBezTo>
                <a:cubicBezTo>
                  <a:pt x="25947" y="69062"/>
                  <a:pt x="25901" y="69266"/>
                  <a:pt x="25788" y="69516"/>
                </a:cubicBezTo>
                <a:cubicBezTo>
                  <a:pt x="25560" y="69266"/>
                  <a:pt x="25446" y="68971"/>
                  <a:pt x="25606" y="68675"/>
                </a:cubicBezTo>
                <a:close/>
                <a:moveTo>
                  <a:pt x="37180" y="71063"/>
                </a:moveTo>
                <a:cubicBezTo>
                  <a:pt x="37453" y="70699"/>
                  <a:pt x="38067" y="71154"/>
                  <a:pt x="38431" y="71313"/>
                </a:cubicBezTo>
                <a:cubicBezTo>
                  <a:pt x="38681" y="71404"/>
                  <a:pt x="39159" y="71381"/>
                  <a:pt x="39113" y="71699"/>
                </a:cubicBezTo>
                <a:cubicBezTo>
                  <a:pt x="38522" y="71335"/>
                  <a:pt x="37681" y="71176"/>
                  <a:pt x="37180" y="71063"/>
                </a:cubicBezTo>
                <a:close/>
                <a:moveTo>
                  <a:pt x="79909" y="45207"/>
                </a:moveTo>
                <a:cubicBezTo>
                  <a:pt x="79977" y="45526"/>
                  <a:pt x="79886" y="46026"/>
                  <a:pt x="79863" y="46663"/>
                </a:cubicBezTo>
                <a:cubicBezTo>
                  <a:pt x="79795" y="46253"/>
                  <a:pt x="79772" y="45594"/>
                  <a:pt x="79909" y="45207"/>
                </a:cubicBezTo>
                <a:close/>
                <a:moveTo>
                  <a:pt x="70653" y="35179"/>
                </a:moveTo>
                <a:cubicBezTo>
                  <a:pt x="70926" y="35225"/>
                  <a:pt x="71586" y="35657"/>
                  <a:pt x="71722" y="35998"/>
                </a:cubicBezTo>
                <a:cubicBezTo>
                  <a:pt x="71495" y="36271"/>
                  <a:pt x="71609" y="35907"/>
                  <a:pt x="71495" y="35816"/>
                </a:cubicBezTo>
                <a:cubicBezTo>
                  <a:pt x="71176" y="35793"/>
                  <a:pt x="70835" y="35361"/>
                  <a:pt x="70653" y="35179"/>
                </a:cubicBezTo>
                <a:close/>
                <a:moveTo>
                  <a:pt x="27288" y="71972"/>
                </a:moveTo>
                <a:cubicBezTo>
                  <a:pt x="27470" y="71768"/>
                  <a:pt x="27675" y="72063"/>
                  <a:pt x="27880" y="72200"/>
                </a:cubicBezTo>
                <a:cubicBezTo>
                  <a:pt x="27675" y="72359"/>
                  <a:pt x="27448" y="72109"/>
                  <a:pt x="27288" y="71972"/>
                </a:cubicBezTo>
                <a:close/>
                <a:moveTo>
                  <a:pt x="45321" y="10779"/>
                </a:moveTo>
                <a:cubicBezTo>
                  <a:pt x="45185" y="10961"/>
                  <a:pt x="44935" y="10961"/>
                  <a:pt x="44639" y="10825"/>
                </a:cubicBezTo>
                <a:cubicBezTo>
                  <a:pt x="44730" y="10756"/>
                  <a:pt x="44821" y="10734"/>
                  <a:pt x="44980" y="10802"/>
                </a:cubicBezTo>
                <a:cubicBezTo>
                  <a:pt x="45026" y="10756"/>
                  <a:pt x="44980" y="10711"/>
                  <a:pt x="44935" y="10688"/>
                </a:cubicBezTo>
                <a:cubicBezTo>
                  <a:pt x="45003" y="10597"/>
                  <a:pt x="45185" y="10734"/>
                  <a:pt x="45321" y="10779"/>
                </a:cubicBezTo>
                <a:close/>
                <a:moveTo>
                  <a:pt x="71085" y="62103"/>
                </a:moveTo>
                <a:cubicBezTo>
                  <a:pt x="71313" y="62399"/>
                  <a:pt x="71699" y="61830"/>
                  <a:pt x="71972" y="61717"/>
                </a:cubicBezTo>
                <a:cubicBezTo>
                  <a:pt x="71881" y="61603"/>
                  <a:pt x="72132" y="61535"/>
                  <a:pt x="71995" y="61398"/>
                </a:cubicBezTo>
                <a:cubicBezTo>
                  <a:pt x="71609" y="61717"/>
                  <a:pt x="71631" y="61944"/>
                  <a:pt x="71085" y="62103"/>
                </a:cubicBezTo>
                <a:close/>
                <a:moveTo>
                  <a:pt x="71040" y="62035"/>
                </a:moveTo>
                <a:cubicBezTo>
                  <a:pt x="71176" y="61876"/>
                  <a:pt x="71699" y="61807"/>
                  <a:pt x="71472" y="61557"/>
                </a:cubicBezTo>
                <a:cubicBezTo>
                  <a:pt x="71358" y="61717"/>
                  <a:pt x="70835" y="61785"/>
                  <a:pt x="71040" y="62035"/>
                </a:cubicBezTo>
                <a:close/>
                <a:moveTo>
                  <a:pt x="72200" y="61557"/>
                </a:moveTo>
                <a:cubicBezTo>
                  <a:pt x="72359" y="61466"/>
                  <a:pt x="72427" y="61353"/>
                  <a:pt x="72450" y="61262"/>
                </a:cubicBezTo>
                <a:cubicBezTo>
                  <a:pt x="72382" y="61057"/>
                  <a:pt x="72041" y="60875"/>
                  <a:pt x="72132" y="61080"/>
                </a:cubicBezTo>
                <a:cubicBezTo>
                  <a:pt x="72313" y="61057"/>
                  <a:pt x="72222" y="61421"/>
                  <a:pt x="72200" y="61557"/>
                </a:cubicBezTo>
                <a:close/>
                <a:moveTo>
                  <a:pt x="72200" y="62194"/>
                </a:moveTo>
                <a:cubicBezTo>
                  <a:pt x="72132" y="62353"/>
                  <a:pt x="71950" y="62490"/>
                  <a:pt x="72041" y="62694"/>
                </a:cubicBezTo>
                <a:cubicBezTo>
                  <a:pt x="72200" y="62512"/>
                  <a:pt x="72291" y="62672"/>
                  <a:pt x="72427" y="62535"/>
                </a:cubicBezTo>
                <a:close/>
                <a:moveTo>
                  <a:pt x="74610" y="60943"/>
                </a:moveTo>
                <a:cubicBezTo>
                  <a:pt x="74610" y="60921"/>
                  <a:pt x="74610" y="60898"/>
                  <a:pt x="74633" y="60875"/>
                </a:cubicBezTo>
                <a:cubicBezTo>
                  <a:pt x="74724" y="60625"/>
                  <a:pt x="75020" y="60375"/>
                  <a:pt x="74769" y="60147"/>
                </a:cubicBezTo>
                <a:cubicBezTo>
                  <a:pt x="74610" y="60193"/>
                  <a:pt x="74769" y="60238"/>
                  <a:pt x="74747" y="60352"/>
                </a:cubicBezTo>
                <a:cubicBezTo>
                  <a:pt x="74701" y="60489"/>
                  <a:pt x="74496" y="60625"/>
                  <a:pt x="74496" y="60761"/>
                </a:cubicBezTo>
                <a:cubicBezTo>
                  <a:pt x="74496" y="60807"/>
                  <a:pt x="74519" y="60875"/>
                  <a:pt x="74610" y="60943"/>
                </a:cubicBezTo>
                <a:close/>
                <a:moveTo>
                  <a:pt x="73291" y="59875"/>
                </a:moveTo>
                <a:cubicBezTo>
                  <a:pt x="73359" y="59920"/>
                  <a:pt x="73428" y="59966"/>
                  <a:pt x="73496" y="59988"/>
                </a:cubicBezTo>
                <a:cubicBezTo>
                  <a:pt x="73587" y="60034"/>
                  <a:pt x="73678" y="60056"/>
                  <a:pt x="73792" y="60102"/>
                </a:cubicBezTo>
                <a:cubicBezTo>
                  <a:pt x="73610" y="59966"/>
                  <a:pt x="73359" y="59715"/>
                  <a:pt x="73314" y="59852"/>
                </a:cubicBezTo>
                <a:cubicBezTo>
                  <a:pt x="73314" y="59852"/>
                  <a:pt x="73291" y="59875"/>
                  <a:pt x="73291" y="59875"/>
                </a:cubicBezTo>
                <a:close/>
                <a:moveTo>
                  <a:pt x="73883" y="59829"/>
                </a:moveTo>
                <a:cubicBezTo>
                  <a:pt x="73792" y="59738"/>
                  <a:pt x="73769" y="59670"/>
                  <a:pt x="73814" y="59624"/>
                </a:cubicBezTo>
                <a:cubicBezTo>
                  <a:pt x="73587" y="59465"/>
                  <a:pt x="73473" y="59488"/>
                  <a:pt x="73382" y="59511"/>
                </a:cubicBezTo>
                <a:cubicBezTo>
                  <a:pt x="73519" y="59579"/>
                  <a:pt x="73541" y="59647"/>
                  <a:pt x="73450" y="59693"/>
                </a:cubicBezTo>
                <a:cubicBezTo>
                  <a:pt x="73655" y="59852"/>
                  <a:pt x="73769" y="59852"/>
                  <a:pt x="73883" y="59829"/>
                </a:cubicBezTo>
                <a:close/>
                <a:moveTo>
                  <a:pt x="74406" y="57828"/>
                </a:moveTo>
                <a:cubicBezTo>
                  <a:pt x="74519" y="57737"/>
                  <a:pt x="74610" y="57282"/>
                  <a:pt x="74383" y="57259"/>
                </a:cubicBezTo>
                <a:cubicBezTo>
                  <a:pt x="74542" y="57487"/>
                  <a:pt x="74201" y="57669"/>
                  <a:pt x="74406" y="57828"/>
                </a:cubicBezTo>
                <a:close/>
                <a:moveTo>
                  <a:pt x="75929" y="53939"/>
                </a:moveTo>
                <a:cubicBezTo>
                  <a:pt x="75997" y="53871"/>
                  <a:pt x="76293" y="53621"/>
                  <a:pt x="76043" y="53507"/>
                </a:cubicBezTo>
                <a:cubicBezTo>
                  <a:pt x="75656" y="53758"/>
                  <a:pt x="76020" y="53212"/>
                  <a:pt x="75906" y="53075"/>
                </a:cubicBezTo>
                <a:cubicBezTo>
                  <a:pt x="75406" y="53030"/>
                  <a:pt x="75747" y="53803"/>
                  <a:pt x="75929" y="53939"/>
                </a:cubicBezTo>
                <a:close/>
                <a:moveTo>
                  <a:pt x="76156" y="53280"/>
                </a:moveTo>
                <a:cubicBezTo>
                  <a:pt x="76179" y="53053"/>
                  <a:pt x="76202" y="52802"/>
                  <a:pt x="76111" y="52689"/>
                </a:cubicBezTo>
                <a:cubicBezTo>
                  <a:pt x="75952" y="52689"/>
                  <a:pt x="75815" y="52734"/>
                  <a:pt x="75770" y="52848"/>
                </a:cubicBezTo>
                <a:cubicBezTo>
                  <a:pt x="76134" y="52757"/>
                  <a:pt x="75997" y="53166"/>
                  <a:pt x="76156" y="53280"/>
                </a:cubicBezTo>
                <a:close/>
                <a:moveTo>
                  <a:pt x="74246" y="46276"/>
                </a:moveTo>
                <a:cubicBezTo>
                  <a:pt x="74315" y="46094"/>
                  <a:pt x="74383" y="46094"/>
                  <a:pt x="74110" y="46049"/>
                </a:cubicBezTo>
                <a:cubicBezTo>
                  <a:pt x="73928" y="46117"/>
                  <a:pt x="74064" y="46185"/>
                  <a:pt x="74246" y="46276"/>
                </a:cubicBezTo>
                <a:close/>
                <a:moveTo>
                  <a:pt x="77134" y="46117"/>
                </a:moveTo>
                <a:cubicBezTo>
                  <a:pt x="77089" y="45935"/>
                  <a:pt x="77089" y="45708"/>
                  <a:pt x="76930" y="45617"/>
                </a:cubicBezTo>
                <a:cubicBezTo>
                  <a:pt x="76793" y="45935"/>
                  <a:pt x="76884" y="45980"/>
                  <a:pt x="77134" y="46117"/>
                </a:cubicBezTo>
                <a:close/>
                <a:moveTo>
                  <a:pt x="74269" y="45412"/>
                </a:moveTo>
                <a:cubicBezTo>
                  <a:pt x="74383" y="45344"/>
                  <a:pt x="74360" y="45185"/>
                  <a:pt x="74110" y="45276"/>
                </a:cubicBezTo>
                <a:cubicBezTo>
                  <a:pt x="74246" y="45321"/>
                  <a:pt x="73973" y="45457"/>
                  <a:pt x="74269" y="45412"/>
                </a:cubicBezTo>
                <a:close/>
                <a:moveTo>
                  <a:pt x="74474" y="44844"/>
                </a:moveTo>
                <a:cubicBezTo>
                  <a:pt x="74542" y="44821"/>
                  <a:pt x="74565" y="44730"/>
                  <a:pt x="74451" y="44775"/>
                </a:cubicBezTo>
                <a:cubicBezTo>
                  <a:pt x="74383" y="44889"/>
                  <a:pt x="74133" y="45003"/>
                  <a:pt x="74133" y="45094"/>
                </a:cubicBezTo>
                <a:cubicBezTo>
                  <a:pt x="74406" y="45025"/>
                  <a:pt x="74315" y="44934"/>
                  <a:pt x="74474" y="44844"/>
                </a:cubicBezTo>
                <a:close/>
                <a:moveTo>
                  <a:pt x="74292" y="44866"/>
                </a:moveTo>
                <a:cubicBezTo>
                  <a:pt x="74224" y="44730"/>
                  <a:pt x="74360" y="44593"/>
                  <a:pt x="74087" y="44639"/>
                </a:cubicBezTo>
                <a:cubicBezTo>
                  <a:pt x="74087" y="44684"/>
                  <a:pt x="74019" y="44730"/>
                  <a:pt x="73928" y="44753"/>
                </a:cubicBezTo>
                <a:cubicBezTo>
                  <a:pt x="74133" y="44775"/>
                  <a:pt x="73746" y="45071"/>
                  <a:pt x="74292" y="44866"/>
                </a:cubicBezTo>
                <a:close/>
                <a:moveTo>
                  <a:pt x="69221" y="34269"/>
                </a:moveTo>
                <a:cubicBezTo>
                  <a:pt x="69107" y="34065"/>
                  <a:pt x="69153" y="33792"/>
                  <a:pt x="68925" y="33724"/>
                </a:cubicBezTo>
                <a:cubicBezTo>
                  <a:pt x="68857" y="33815"/>
                  <a:pt x="68834" y="33883"/>
                  <a:pt x="68812" y="33974"/>
                </a:cubicBezTo>
                <a:cubicBezTo>
                  <a:pt x="68402" y="33906"/>
                  <a:pt x="68539" y="33405"/>
                  <a:pt x="68288" y="33405"/>
                </a:cubicBezTo>
                <a:cubicBezTo>
                  <a:pt x="68175" y="33655"/>
                  <a:pt x="68607" y="33951"/>
                  <a:pt x="68698" y="34224"/>
                </a:cubicBezTo>
                <a:cubicBezTo>
                  <a:pt x="68812" y="34156"/>
                  <a:pt x="68902" y="33974"/>
                  <a:pt x="69016" y="34065"/>
                </a:cubicBezTo>
                <a:cubicBezTo>
                  <a:pt x="68902" y="34178"/>
                  <a:pt x="69198" y="34338"/>
                  <a:pt x="69175" y="34451"/>
                </a:cubicBezTo>
                <a:cubicBezTo>
                  <a:pt x="69789" y="34724"/>
                  <a:pt x="69380" y="34565"/>
                  <a:pt x="69221" y="34269"/>
                </a:cubicBezTo>
                <a:close/>
                <a:moveTo>
                  <a:pt x="68288" y="33269"/>
                </a:moveTo>
                <a:cubicBezTo>
                  <a:pt x="68152" y="33155"/>
                  <a:pt x="68220" y="33041"/>
                  <a:pt x="68084" y="32928"/>
                </a:cubicBezTo>
                <a:cubicBezTo>
                  <a:pt x="67970" y="33155"/>
                  <a:pt x="67834" y="32973"/>
                  <a:pt x="67697" y="33132"/>
                </a:cubicBezTo>
                <a:cubicBezTo>
                  <a:pt x="67902" y="33337"/>
                  <a:pt x="68084" y="33269"/>
                  <a:pt x="68288" y="33269"/>
                </a:cubicBezTo>
                <a:close/>
                <a:moveTo>
                  <a:pt x="64241" y="28948"/>
                </a:moveTo>
                <a:cubicBezTo>
                  <a:pt x="64218" y="28857"/>
                  <a:pt x="64241" y="28812"/>
                  <a:pt x="64332" y="28766"/>
                </a:cubicBezTo>
                <a:cubicBezTo>
                  <a:pt x="64264" y="28494"/>
                  <a:pt x="63877" y="28243"/>
                  <a:pt x="64013" y="28175"/>
                </a:cubicBezTo>
                <a:cubicBezTo>
                  <a:pt x="64173" y="28107"/>
                  <a:pt x="64218" y="28539"/>
                  <a:pt x="64423" y="28380"/>
                </a:cubicBezTo>
                <a:cubicBezTo>
                  <a:pt x="64377" y="28016"/>
                  <a:pt x="64218" y="28084"/>
                  <a:pt x="64013" y="27834"/>
                </a:cubicBezTo>
                <a:cubicBezTo>
                  <a:pt x="63854" y="28084"/>
                  <a:pt x="63718" y="27948"/>
                  <a:pt x="63604" y="28152"/>
                </a:cubicBezTo>
                <a:cubicBezTo>
                  <a:pt x="63900" y="28425"/>
                  <a:pt x="64082" y="28721"/>
                  <a:pt x="64241" y="28948"/>
                </a:cubicBezTo>
                <a:close/>
                <a:moveTo>
                  <a:pt x="62058" y="23946"/>
                </a:moveTo>
                <a:cubicBezTo>
                  <a:pt x="61967" y="23695"/>
                  <a:pt x="61830" y="23673"/>
                  <a:pt x="61626" y="23786"/>
                </a:cubicBezTo>
                <a:cubicBezTo>
                  <a:pt x="61739" y="24036"/>
                  <a:pt x="61990" y="24150"/>
                  <a:pt x="62058" y="23946"/>
                </a:cubicBezTo>
                <a:close/>
                <a:moveTo>
                  <a:pt x="62217" y="22786"/>
                </a:moveTo>
                <a:cubicBezTo>
                  <a:pt x="61853" y="22399"/>
                  <a:pt x="62126" y="21944"/>
                  <a:pt x="61762" y="21876"/>
                </a:cubicBezTo>
                <a:cubicBezTo>
                  <a:pt x="61808" y="22195"/>
                  <a:pt x="61512" y="22331"/>
                  <a:pt x="61648" y="22695"/>
                </a:cubicBezTo>
                <a:cubicBezTo>
                  <a:pt x="61808" y="22763"/>
                  <a:pt x="61876" y="22718"/>
                  <a:pt x="61944" y="22581"/>
                </a:cubicBezTo>
                <a:cubicBezTo>
                  <a:pt x="62012" y="22740"/>
                  <a:pt x="62103" y="22786"/>
                  <a:pt x="62217" y="22786"/>
                </a:cubicBezTo>
                <a:close/>
                <a:moveTo>
                  <a:pt x="57146" y="22104"/>
                </a:moveTo>
                <a:cubicBezTo>
                  <a:pt x="56987" y="21967"/>
                  <a:pt x="57146" y="21899"/>
                  <a:pt x="57032" y="21762"/>
                </a:cubicBezTo>
                <a:cubicBezTo>
                  <a:pt x="56919" y="21831"/>
                  <a:pt x="56828" y="21899"/>
                  <a:pt x="56782" y="21990"/>
                </a:cubicBezTo>
                <a:cubicBezTo>
                  <a:pt x="56850" y="22149"/>
                  <a:pt x="57009" y="22104"/>
                  <a:pt x="57146" y="22104"/>
                </a:cubicBezTo>
                <a:close/>
                <a:moveTo>
                  <a:pt x="60671" y="19966"/>
                </a:moveTo>
                <a:cubicBezTo>
                  <a:pt x="60557" y="19557"/>
                  <a:pt x="60352" y="19898"/>
                  <a:pt x="60239" y="19579"/>
                </a:cubicBezTo>
                <a:cubicBezTo>
                  <a:pt x="60193" y="19375"/>
                  <a:pt x="59943" y="18465"/>
                  <a:pt x="59556" y="18624"/>
                </a:cubicBezTo>
                <a:cubicBezTo>
                  <a:pt x="59738" y="18965"/>
                  <a:pt x="60148" y="19216"/>
                  <a:pt x="60057" y="19443"/>
                </a:cubicBezTo>
                <a:cubicBezTo>
                  <a:pt x="60079" y="19398"/>
                  <a:pt x="59806" y="19216"/>
                  <a:pt x="59920" y="19398"/>
                </a:cubicBezTo>
                <a:cubicBezTo>
                  <a:pt x="60193" y="19443"/>
                  <a:pt x="60352" y="20239"/>
                  <a:pt x="60671" y="19966"/>
                </a:cubicBezTo>
                <a:close/>
                <a:moveTo>
                  <a:pt x="56668" y="21353"/>
                </a:moveTo>
                <a:cubicBezTo>
                  <a:pt x="56600" y="21217"/>
                  <a:pt x="56486" y="21103"/>
                  <a:pt x="56350" y="21194"/>
                </a:cubicBezTo>
                <a:cubicBezTo>
                  <a:pt x="56305" y="21353"/>
                  <a:pt x="56464" y="21558"/>
                  <a:pt x="56668" y="21353"/>
                </a:cubicBezTo>
                <a:close/>
                <a:moveTo>
                  <a:pt x="55736" y="21012"/>
                </a:moveTo>
                <a:cubicBezTo>
                  <a:pt x="55531" y="21194"/>
                  <a:pt x="55645" y="21285"/>
                  <a:pt x="55759" y="21399"/>
                </a:cubicBezTo>
                <a:cubicBezTo>
                  <a:pt x="55963" y="21239"/>
                  <a:pt x="55872" y="21126"/>
                  <a:pt x="55736" y="21012"/>
                </a:cubicBezTo>
                <a:close/>
                <a:moveTo>
                  <a:pt x="56009" y="20580"/>
                </a:moveTo>
                <a:cubicBezTo>
                  <a:pt x="56009" y="20284"/>
                  <a:pt x="55668" y="20466"/>
                  <a:pt x="55486" y="20444"/>
                </a:cubicBezTo>
                <a:cubicBezTo>
                  <a:pt x="55668" y="20603"/>
                  <a:pt x="55804" y="20671"/>
                  <a:pt x="56009" y="20580"/>
                </a:cubicBezTo>
                <a:close/>
                <a:moveTo>
                  <a:pt x="59102" y="16896"/>
                </a:moveTo>
                <a:cubicBezTo>
                  <a:pt x="59329" y="16669"/>
                  <a:pt x="59033" y="16532"/>
                  <a:pt x="58760" y="16396"/>
                </a:cubicBezTo>
                <a:cubicBezTo>
                  <a:pt x="58488" y="16532"/>
                  <a:pt x="58965" y="16714"/>
                  <a:pt x="59102" y="16896"/>
                </a:cubicBezTo>
                <a:close/>
                <a:moveTo>
                  <a:pt x="59124" y="16350"/>
                </a:moveTo>
                <a:cubicBezTo>
                  <a:pt x="59056" y="16123"/>
                  <a:pt x="58692" y="15896"/>
                  <a:pt x="58510" y="15964"/>
                </a:cubicBezTo>
                <a:cubicBezTo>
                  <a:pt x="58579" y="16191"/>
                  <a:pt x="58920" y="16419"/>
                  <a:pt x="59124" y="16350"/>
                </a:cubicBezTo>
                <a:close/>
                <a:moveTo>
                  <a:pt x="58965" y="15168"/>
                </a:moveTo>
                <a:cubicBezTo>
                  <a:pt x="58692" y="14941"/>
                  <a:pt x="58283" y="14736"/>
                  <a:pt x="58215" y="14531"/>
                </a:cubicBezTo>
                <a:cubicBezTo>
                  <a:pt x="58192" y="14690"/>
                  <a:pt x="58283" y="15213"/>
                  <a:pt x="58510" y="15145"/>
                </a:cubicBezTo>
                <a:cubicBezTo>
                  <a:pt x="58465" y="15100"/>
                  <a:pt x="58397" y="15054"/>
                  <a:pt x="58465" y="15009"/>
                </a:cubicBezTo>
                <a:cubicBezTo>
                  <a:pt x="58669" y="15122"/>
                  <a:pt x="58829" y="15213"/>
                  <a:pt x="58965" y="15168"/>
                </a:cubicBezTo>
                <a:close/>
                <a:moveTo>
                  <a:pt x="55145" y="14941"/>
                </a:moveTo>
                <a:cubicBezTo>
                  <a:pt x="54940" y="15168"/>
                  <a:pt x="55327" y="15373"/>
                  <a:pt x="55531" y="15327"/>
                </a:cubicBezTo>
                <a:cubicBezTo>
                  <a:pt x="55736" y="15100"/>
                  <a:pt x="55327" y="14872"/>
                  <a:pt x="55145" y="14941"/>
                </a:cubicBezTo>
                <a:close/>
                <a:moveTo>
                  <a:pt x="50711" y="13235"/>
                </a:moveTo>
                <a:cubicBezTo>
                  <a:pt x="50460" y="12939"/>
                  <a:pt x="50301" y="13076"/>
                  <a:pt x="49960" y="12962"/>
                </a:cubicBezTo>
                <a:cubicBezTo>
                  <a:pt x="50187" y="12712"/>
                  <a:pt x="49642" y="12712"/>
                  <a:pt x="49642" y="12712"/>
                </a:cubicBezTo>
                <a:cubicBezTo>
                  <a:pt x="49460" y="12598"/>
                  <a:pt x="49505" y="12394"/>
                  <a:pt x="49301" y="12280"/>
                </a:cubicBezTo>
                <a:cubicBezTo>
                  <a:pt x="49187" y="12644"/>
                  <a:pt x="48732" y="12166"/>
                  <a:pt x="48573" y="12394"/>
                </a:cubicBezTo>
                <a:cubicBezTo>
                  <a:pt x="48414" y="12303"/>
                  <a:pt x="48073" y="12257"/>
                  <a:pt x="48277" y="12075"/>
                </a:cubicBezTo>
                <a:cubicBezTo>
                  <a:pt x="48573" y="12166"/>
                  <a:pt x="48550" y="12416"/>
                  <a:pt x="48755" y="12212"/>
                </a:cubicBezTo>
                <a:cubicBezTo>
                  <a:pt x="48641" y="12053"/>
                  <a:pt x="48527" y="11962"/>
                  <a:pt x="48346" y="11916"/>
                </a:cubicBezTo>
                <a:cubicBezTo>
                  <a:pt x="48164" y="11871"/>
                  <a:pt x="47322" y="12098"/>
                  <a:pt x="47459" y="11689"/>
                </a:cubicBezTo>
                <a:cubicBezTo>
                  <a:pt x="47504" y="11711"/>
                  <a:pt x="47595" y="11666"/>
                  <a:pt x="47481" y="11598"/>
                </a:cubicBezTo>
                <a:cubicBezTo>
                  <a:pt x="47277" y="11780"/>
                  <a:pt x="47118" y="11029"/>
                  <a:pt x="46822" y="11370"/>
                </a:cubicBezTo>
                <a:cubicBezTo>
                  <a:pt x="46822" y="11507"/>
                  <a:pt x="47163" y="11552"/>
                  <a:pt x="47118" y="11711"/>
                </a:cubicBezTo>
                <a:cubicBezTo>
                  <a:pt x="46663" y="11530"/>
                  <a:pt x="46435" y="11143"/>
                  <a:pt x="46072" y="11302"/>
                </a:cubicBezTo>
                <a:cubicBezTo>
                  <a:pt x="46003" y="11279"/>
                  <a:pt x="46026" y="11029"/>
                  <a:pt x="46003" y="11007"/>
                </a:cubicBezTo>
                <a:cubicBezTo>
                  <a:pt x="45935" y="10938"/>
                  <a:pt x="45412" y="10756"/>
                  <a:pt x="45367" y="10711"/>
                </a:cubicBezTo>
                <a:cubicBezTo>
                  <a:pt x="45344" y="10688"/>
                  <a:pt x="45458" y="10552"/>
                  <a:pt x="45435" y="10552"/>
                </a:cubicBezTo>
                <a:cubicBezTo>
                  <a:pt x="45276" y="10461"/>
                  <a:pt x="45003" y="10529"/>
                  <a:pt x="44844" y="10370"/>
                </a:cubicBezTo>
                <a:cubicBezTo>
                  <a:pt x="44889" y="10279"/>
                  <a:pt x="44980" y="10165"/>
                  <a:pt x="44866" y="10097"/>
                </a:cubicBezTo>
                <a:cubicBezTo>
                  <a:pt x="44593" y="10165"/>
                  <a:pt x="44753" y="10347"/>
                  <a:pt x="44775" y="10529"/>
                </a:cubicBezTo>
                <a:cubicBezTo>
                  <a:pt x="44366" y="10415"/>
                  <a:pt x="44548" y="10779"/>
                  <a:pt x="44048" y="10643"/>
                </a:cubicBezTo>
                <a:cubicBezTo>
                  <a:pt x="43866" y="10574"/>
                  <a:pt x="44048" y="10393"/>
                  <a:pt x="43752" y="10324"/>
                </a:cubicBezTo>
                <a:cubicBezTo>
                  <a:pt x="43638" y="10438"/>
                  <a:pt x="43456" y="10347"/>
                  <a:pt x="43320" y="10324"/>
                </a:cubicBezTo>
                <a:cubicBezTo>
                  <a:pt x="42752" y="10165"/>
                  <a:pt x="42069" y="9870"/>
                  <a:pt x="41501" y="9483"/>
                </a:cubicBezTo>
                <a:cubicBezTo>
                  <a:pt x="41364" y="9574"/>
                  <a:pt x="41251" y="9665"/>
                  <a:pt x="41023" y="9551"/>
                </a:cubicBezTo>
                <a:cubicBezTo>
                  <a:pt x="40023" y="9187"/>
                  <a:pt x="39522" y="9028"/>
                  <a:pt x="38476" y="8619"/>
                </a:cubicBezTo>
                <a:cubicBezTo>
                  <a:pt x="38181" y="9119"/>
                  <a:pt x="39090" y="9051"/>
                  <a:pt x="39432" y="9210"/>
                </a:cubicBezTo>
                <a:cubicBezTo>
                  <a:pt x="39977" y="9460"/>
                  <a:pt x="40432" y="9801"/>
                  <a:pt x="40910" y="10051"/>
                </a:cubicBezTo>
                <a:cubicBezTo>
                  <a:pt x="40955" y="9915"/>
                  <a:pt x="41069" y="9892"/>
                  <a:pt x="41205" y="9915"/>
                </a:cubicBezTo>
                <a:cubicBezTo>
                  <a:pt x="41933" y="10393"/>
                  <a:pt x="42433" y="10393"/>
                  <a:pt x="43184" y="10620"/>
                </a:cubicBezTo>
                <a:cubicBezTo>
                  <a:pt x="43161" y="10825"/>
                  <a:pt x="42820" y="10756"/>
                  <a:pt x="43161" y="10893"/>
                </a:cubicBezTo>
                <a:cubicBezTo>
                  <a:pt x="43343" y="10802"/>
                  <a:pt x="43593" y="10893"/>
                  <a:pt x="43775" y="10802"/>
                </a:cubicBezTo>
                <a:cubicBezTo>
                  <a:pt x="44412" y="11166"/>
                  <a:pt x="45139" y="11279"/>
                  <a:pt x="45367" y="11620"/>
                </a:cubicBezTo>
                <a:cubicBezTo>
                  <a:pt x="45799" y="11643"/>
                  <a:pt x="46185" y="11848"/>
                  <a:pt x="46367" y="12098"/>
                </a:cubicBezTo>
                <a:cubicBezTo>
                  <a:pt x="46435" y="11666"/>
                  <a:pt x="46913" y="12144"/>
                  <a:pt x="47140" y="12098"/>
                </a:cubicBezTo>
                <a:cubicBezTo>
                  <a:pt x="47049" y="12234"/>
                  <a:pt x="46822" y="12121"/>
                  <a:pt x="46731" y="12257"/>
                </a:cubicBezTo>
                <a:cubicBezTo>
                  <a:pt x="47095" y="12280"/>
                  <a:pt x="47163" y="12485"/>
                  <a:pt x="47550" y="12644"/>
                </a:cubicBezTo>
                <a:cubicBezTo>
                  <a:pt x="47845" y="12416"/>
                  <a:pt x="47163" y="12439"/>
                  <a:pt x="47300" y="12257"/>
                </a:cubicBezTo>
                <a:cubicBezTo>
                  <a:pt x="47481" y="12007"/>
                  <a:pt x="47709" y="12485"/>
                  <a:pt x="48141" y="12553"/>
                </a:cubicBezTo>
                <a:cubicBezTo>
                  <a:pt x="48209" y="12485"/>
                  <a:pt x="48255" y="12394"/>
                  <a:pt x="48391" y="12507"/>
                </a:cubicBezTo>
                <a:cubicBezTo>
                  <a:pt x="48095" y="12667"/>
                  <a:pt x="48414" y="12576"/>
                  <a:pt x="48641" y="12712"/>
                </a:cubicBezTo>
                <a:cubicBezTo>
                  <a:pt x="49005" y="12917"/>
                  <a:pt x="49278" y="13076"/>
                  <a:pt x="49528" y="12939"/>
                </a:cubicBezTo>
                <a:cubicBezTo>
                  <a:pt x="49460" y="13076"/>
                  <a:pt x="49392" y="13167"/>
                  <a:pt x="49278" y="13190"/>
                </a:cubicBezTo>
                <a:cubicBezTo>
                  <a:pt x="49574" y="13440"/>
                  <a:pt x="49664" y="13167"/>
                  <a:pt x="49846" y="13190"/>
                </a:cubicBezTo>
                <a:cubicBezTo>
                  <a:pt x="50392" y="13531"/>
                  <a:pt x="50961" y="13758"/>
                  <a:pt x="51006" y="14031"/>
                </a:cubicBezTo>
                <a:cubicBezTo>
                  <a:pt x="50938" y="14099"/>
                  <a:pt x="50756" y="14122"/>
                  <a:pt x="50892" y="14258"/>
                </a:cubicBezTo>
                <a:cubicBezTo>
                  <a:pt x="51074" y="14236"/>
                  <a:pt x="51165" y="14031"/>
                  <a:pt x="51347" y="14008"/>
                </a:cubicBezTo>
                <a:cubicBezTo>
                  <a:pt x="51597" y="14122"/>
                  <a:pt x="51620" y="14531"/>
                  <a:pt x="51893" y="14258"/>
                </a:cubicBezTo>
                <a:cubicBezTo>
                  <a:pt x="51552" y="13985"/>
                  <a:pt x="51165" y="14008"/>
                  <a:pt x="51143" y="13713"/>
                </a:cubicBezTo>
                <a:cubicBezTo>
                  <a:pt x="51324" y="13713"/>
                  <a:pt x="51620" y="13826"/>
                  <a:pt x="51848" y="13872"/>
                </a:cubicBezTo>
                <a:cubicBezTo>
                  <a:pt x="52280" y="13985"/>
                  <a:pt x="51961" y="13985"/>
                  <a:pt x="52280" y="14167"/>
                </a:cubicBezTo>
                <a:cubicBezTo>
                  <a:pt x="52962" y="13894"/>
                  <a:pt x="50779" y="13008"/>
                  <a:pt x="50711" y="13235"/>
                </a:cubicBezTo>
                <a:close/>
                <a:moveTo>
                  <a:pt x="49210" y="17442"/>
                </a:moveTo>
                <a:cubicBezTo>
                  <a:pt x="49141" y="17283"/>
                  <a:pt x="48823" y="17124"/>
                  <a:pt x="48709" y="17305"/>
                </a:cubicBezTo>
                <a:cubicBezTo>
                  <a:pt x="48778" y="17465"/>
                  <a:pt x="49096" y="17647"/>
                  <a:pt x="49210" y="17442"/>
                </a:cubicBezTo>
                <a:close/>
                <a:moveTo>
                  <a:pt x="43979" y="15259"/>
                </a:moveTo>
                <a:cubicBezTo>
                  <a:pt x="43570" y="15259"/>
                  <a:pt x="43707" y="15009"/>
                  <a:pt x="43434" y="14804"/>
                </a:cubicBezTo>
                <a:cubicBezTo>
                  <a:pt x="43320" y="14986"/>
                  <a:pt x="43161" y="14963"/>
                  <a:pt x="43252" y="15191"/>
                </a:cubicBezTo>
                <a:cubicBezTo>
                  <a:pt x="43456" y="15122"/>
                  <a:pt x="43889" y="15532"/>
                  <a:pt x="43979" y="15259"/>
                </a:cubicBezTo>
                <a:close/>
                <a:moveTo>
                  <a:pt x="41478" y="14281"/>
                </a:moveTo>
                <a:cubicBezTo>
                  <a:pt x="41364" y="14054"/>
                  <a:pt x="40932" y="14008"/>
                  <a:pt x="40728" y="14031"/>
                </a:cubicBezTo>
                <a:cubicBezTo>
                  <a:pt x="41092" y="14167"/>
                  <a:pt x="41205" y="14463"/>
                  <a:pt x="41478" y="14281"/>
                </a:cubicBezTo>
                <a:close/>
                <a:moveTo>
                  <a:pt x="37931" y="8369"/>
                </a:moveTo>
                <a:cubicBezTo>
                  <a:pt x="37817" y="8573"/>
                  <a:pt x="38044" y="8687"/>
                  <a:pt x="37908" y="8914"/>
                </a:cubicBezTo>
                <a:cubicBezTo>
                  <a:pt x="37840" y="8892"/>
                  <a:pt x="37726" y="8823"/>
                  <a:pt x="37703" y="8914"/>
                </a:cubicBezTo>
                <a:cubicBezTo>
                  <a:pt x="38204" y="9096"/>
                  <a:pt x="38499" y="8619"/>
                  <a:pt x="37931" y="8369"/>
                </a:cubicBezTo>
                <a:close/>
                <a:moveTo>
                  <a:pt x="50142" y="11643"/>
                </a:moveTo>
                <a:cubicBezTo>
                  <a:pt x="49937" y="11530"/>
                  <a:pt x="50097" y="11302"/>
                  <a:pt x="49801" y="11211"/>
                </a:cubicBezTo>
                <a:cubicBezTo>
                  <a:pt x="49232" y="11188"/>
                  <a:pt x="49801" y="11939"/>
                  <a:pt x="50142" y="11643"/>
                </a:cubicBezTo>
                <a:close/>
                <a:moveTo>
                  <a:pt x="49869" y="11052"/>
                </a:moveTo>
                <a:cubicBezTo>
                  <a:pt x="50142" y="11370"/>
                  <a:pt x="50415" y="10893"/>
                  <a:pt x="50233" y="10779"/>
                </a:cubicBezTo>
                <a:cubicBezTo>
                  <a:pt x="50187" y="11029"/>
                  <a:pt x="49892" y="10711"/>
                  <a:pt x="49869" y="11052"/>
                </a:cubicBezTo>
                <a:close/>
                <a:moveTo>
                  <a:pt x="51779" y="11325"/>
                </a:moveTo>
                <a:cubicBezTo>
                  <a:pt x="51575" y="11188"/>
                  <a:pt x="51461" y="10984"/>
                  <a:pt x="51234" y="11052"/>
                </a:cubicBezTo>
                <a:cubicBezTo>
                  <a:pt x="51006" y="11279"/>
                  <a:pt x="51734" y="11507"/>
                  <a:pt x="51779" y="11325"/>
                </a:cubicBezTo>
                <a:close/>
                <a:moveTo>
                  <a:pt x="37612" y="8596"/>
                </a:moveTo>
                <a:cubicBezTo>
                  <a:pt x="37408" y="8460"/>
                  <a:pt x="37271" y="8187"/>
                  <a:pt x="37067" y="8073"/>
                </a:cubicBezTo>
                <a:cubicBezTo>
                  <a:pt x="36839" y="7959"/>
                  <a:pt x="36725" y="8096"/>
                  <a:pt x="36544" y="8028"/>
                </a:cubicBezTo>
                <a:cubicBezTo>
                  <a:pt x="36453" y="8005"/>
                  <a:pt x="36521" y="7937"/>
                  <a:pt x="36498" y="7914"/>
                </a:cubicBezTo>
                <a:cubicBezTo>
                  <a:pt x="36407" y="7868"/>
                  <a:pt x="36362" y="7959"/>
                  <a:pt x="36362" y="7959"/>
                </a:cubicBezTo>
                <a:cubicBezTo>
                  <a:pt x="35884" y="7777"/>
                  <a:pt x="35611" y="7732"/>
                  <a:pt x="35407" y="7914"/>
                </a:cubicBezTo>
                <a:cubicBezTo>
                  <a:pt x="35702" y="8141"/>
                  <a:pt x="36316" y="8164"/>
                  <a:pt x="36839" y="8346"/>
                </a:cubicBezTo>
                <a:cubicBezTo>
                  <a:pt x="37112" y="8460"/>
                  <a:pt x="37362" y="8892"/>
                  <a:pt x="37612" y="8596"/>
                </a:cubicBezTo>
                <a:close/>
                <a:moveTo>
                  <a:pt x="26583" y="4344"/>
                </a:moveTo>
                <a:cubicBezTo>
                  <a:pt x="26379" y="4321"/>
                  <a:pt x="26379" y="4071"/>
                  <a:pt x="26242" y="3934"/>
                </a:cubicBezTo>
                <a:cubicBezTo>
                  <a:pt x="26106" y="3866"/>
                  <a:pt x="25992" y="3821"/>
                  <a:pt x="25879" y="3775"/>
                </a:cubicBezTo>
                <a:cubicBezTo>
                  <a:pt x="25765" y="3707"/>
                  <a:pt x="25742" y="3866"/>
                  <a:pt x="25697" y="3957"/>
                </a:cubicBezTo>
                <a:cubicBezTo>
                  <a:pt x="25651" y="4048"/>
                  <a:pt x="25628" y="4162"/>
                  <a:pt x="25628" y="4253"/>
                </a:cubicBezTo>
                <a:cubicBezTo>
                  <a:pt x="25560" y="4139"/>
                  <a:pt x="25469" y="4321"/>
                  <a:pt x="25378" y="4298"/>
                </a:cubicBezTo>
                <a:cubicBezTo>
                  <a:pt x="25219" y="5049"/>
                  <a:pt x="24742" y="5481"/>
                  <a:pt x="24400" y="5913"/>
                </a:cubicBezTo>
                <a:cubicBezTo>
                  <a:pt x="24537" y="5981"/>
                  <a:pt x="24128" y="6413"/>
                  <a:pt x="24400" y="6208"/>
                </a:cubicBezTo>
                <a:cubicBezTo>
                  <a:pt x="24491" y="6095"/>
                  <a:pt x="24446" y="5958"/>
                  <a:pt x="24560" y="5822"/>
                </a:cubicBezTo>
                <a:cubicBezTo>
                  <a:pt x="24696" y="5981"/>
                  <a:pt x="24923" y="5822"/>
                  <a:pt x="25060" y="5708"/>
                </a:cubicBezTo>
                <a:cubicBezTo>
                  <a:pt x="25151" y="5594"/>
                  <a:pt x="25128" y="5412"/>
                  <a:pt x="25265" y="5231"/>
                </a:cubicBezTo>
                <a:cubicBezTo>
                  <a:pt x="25401" y="5049"/>
                  <a:pt x="25628" y="5003"/>
                  <a:pt x="25765" y="4844"/>
                </a:cubicBezTo>
                <a:cubicBezTo>
                  <a:pt x="25833" y="4753"/>
                  <a:pt x="25788" y="4617"/>
                  <a:pt x="25879" y="4526"/>
                </a:cubicBezTo>
                <a:cubicBezTo>
                  <a:pt x="25924" y="4503"/>
                  <a:pt x="25969" y="4344"/>
                  <a:pt x="26083" y="4435"/>
                </a:cubicBezTo>
                <a:cubicBezTo>
                  <a:pt x="26356" y="4571"/>
                  <a:pt x="26652" y="4639"/>
                  <a:pt x="26583" y="4344"/>
                </a:cubicBezTo>
                <a:close/>
                <a:moveTo>
                  <a:pt x="23832" y="5549"/>
                </a:moveTo>
                <a:cubicBezTo>
                  <a:pt x="24014" y="5890"/>
                  <a:pt x="24196" y="5094"/>
                  <a:pt x="24241" y="4935"/>
                </a:cubicBezTo>
                <a:cubicBezTo>
                  <a:pt x="24082" y="5094"/>
                  <a:pt x="23832" y="5231"/>
                  <a:pt x="23832" y="5549"/>
                </a:cubicBezTo>
                <a:close/>
                <a:moveTo>
                  <a:pt x="24105" y="7277"/>
                </a:moveTo>
                <a:cubicBezTo>
                  <a:pt x="23968" y="7436"/>
                  <a:pt x="23786" y="7186"/>
                  <a:pt x="23650" y="7550"/>
                </a:cubicBezTo>
                <a:cubicBezTo>
                  <a:pt x="23786" y="7686"/>
                  <a:pt x="24173" y="7573"/>
                  <a:pt x="24105" y="7277"/>
                </a:cubicBezTo>
                <a:close/>
                <a:moveTo>
                  <a:pt x="23036" y="7891"/>
                </a:moveTo>
                <a:cubicBezTo>
                  <a:pt x="22854" y="8141"/>
                  <a:pt x="22581" y="8755"/>
                  <a:pt x="22763" y="8664"/>
                </a:cubicBezTo>
                <a:cubicBezTo>
                  <a:pt x="22786" y="8460"/>
                  <a:pt x="23218" y="7800"/>
                  <a:pt x="23036" y="7891"/>
                </a:cubicBezTo>
                <a:close/>
                <a:moveTo>
                  <a:pt x="16169" y="18488"/>
                </a:moveTo>
                <a:lnTo>
                  <a:pt x="16441" y="18693"/>
                </a:lnTo>
                <a:lnTo>
                  <a:pt x="16623" y="18442"/>
                </a:lnTo>
                <a:cubicBezTo>
                  <a:pt x="16441" y="18306"/>
                  <a:pt x="16305" y="18261"/>
                  <a:pt x="16169" y="18488"/>
                </a:cubicBezTo>
                <a:close/>
                <a:moveTo>
                  <a:pt x="10029" y="23400"/>
                </a:moveTo>
                <a:cubicBezTo>
                  <a:pt x="10165" y="23218"/>
                  <a:pt x="10370" y="23400"/>
                  <a:pt x="10506" y="23127"/>
                </a:cubicBezTo>
                <a:cubicBezTo>
                  <a:pt x="10347" y="22945"/>
                  <a:pt x="9915" y="23241"/>
                  <a:pt x="10029" y="23400"/>
                </a:cubicBezTo>
                <a:close/>
                <a:moveTo>
                  <a:pt x="12507" y="32064"/>
                </a:moveTo>
                <a:cubicBezTo>
                  <a:pt x="12598" y="32268"/>
                  <a:pt x="12416" y="32564"/>
                  <a:pt x="12689" y="32723"/>
                </a:cubicBezTo>
                <a:cubicBezTo>
                  <a:pt x="13008" y="32405"/>
                  <a:pt x="12849" y="31768"/>
                  <a:pt x="12507" y="32064"/>
                </a:cubicBezTo>
                <a:close/>
                <a:moveTo>
                  <a:pt x="12280" y="33269"/>
                </a:moveTo>
                <a:cubicBezTo>
                  <a:pt x="12189" y="33474"/>
                  <a:pt x="12144" y="33860"/>
                  <a:pt x="12416" y="33883"/>
                </a:cubicBezTo>
                <a:cubicBezTo>
                  <a:pt x="12553" y="33565"/>
                  <a:pt x="12235" y="33132"/>
                  <a:pt x="12667" y="32928"/>
                </a:cubicBezTo>
                <a:cubicBezTo>
                  <a:pt x="12507" y="32746"/>
                  <a:pt x="12348" y="33110"/>
                  <a:pt x="12280" y="33269"/>
                </a:cubicBezTo>
                <a:close/>
                <a:moveTo>
                  <a:pt x="5822" y="30154"/>
                </a:moveTo>
                <a:cubicBezTo>
                  <a:pt x="5754" y="30404"/>
                  <a:pt x="5140" y="31063"/>
                  <a:pt x="5481" y="31154"/>
                </a:cubicBezTo>
                <a:cubicBezTo>
                  <a:pt x="5754" y="31177"/>
                  <a:pt x="5390" y="30904"/>
                  <a:pt x="5617" y="30677"/>
                </a:cubicBezTo>
                <a:cubicBezTo>
                  <a:pt x="5731" y="30722"/>
                  <a:pt x="5822" y="30745"/>
                  <a:pt x="5890" y="30563"/>
                </a:cubicBezTo>
                <a:cubicBezTo>
                  <a:pt x="5708" y="30563"/>
                  <a:pt x="5754" y="30472"/>
                  <a:pt x="5799" y="30381"/>
                </a:cubicBezTo>
                <a:cubicBezTo>
                  <a:pt x="5845" y="30290"/>
                  <a:pt x="5913" y="30199"/>
                  <a:pt x="5822" y="30154"/>
                </a:cubicBezTo>
                <a:close/>
                <a:moveTo>
                  <a:pt x="12485" y="34247"/>
                </a:moveTo>
                <a:cubicBezTo>
                  <a:pt x="12348" y="34156"/>
                  <a:pt x="12303" y="34224"/>
                  <a:pt x="12212" y="34224"/>
                </a:cubicBezTo>
                <a:cubicBezTo>
                  <a:pt x="12053" y="34088"/>
                  <a:pt x="11893" y="33928"/>
                  <a:pt x="11802" y="34110"/>
                </a:cubicBezTo>
                <a:cubicBezTo>
                  <a:pt x="11893" y="34178"/>
                  <a:pt x="11962" y="34178"/>
                  <a:pt x="12053" y="34178"/>
                </a:cubicBezTo>
                <a:cubicBezTo>
                  <a:pt x="11984" y="34269"/>
                  <a:pt x="12030" y="34383"/>
                  <a:pt x="12189" y="34451"/>
                </a:cubicBezTo>
                <a:cubicBezTo>
                  <a:pt x="12235" y="34224"/>
                  <a:pt x="12394" y="34292"/>
                  <a:pt x="12485" y="34247"/>
                </a:cubicBezTo>
                <a:close/>
                <a:moveTo>
                  <a:pt x="11666" y="35748"/>
                </a:moveTo>
                <a:cubicBezTo>
                  <a:pt x="11507" y="35793"/>
                  <a:pt x="11166" y="35543"/>
                  <a:pt x="11120" y="35793"/>
                </a:cubicBezTo>
                <a:cubicBezTo>
                  <a:pt x="11189" y="35907"/>
                  <a:pt x="11279" y="35975"/>
                  <a:pt x="11484" y="36020"/>
                </a:cubicBezTo>
                <a:cubicBezTo>
                  <a:pt x="11507" y="35861"/>
                  <a:pt x="11621" y="35884"/>
                  <a:pt x="11666" y="35748"/>
                </a:cubicBezTo>
                <a:close/>
                <a:moveTo>
                  <a:pt x="5253" y="34770"/>
                </a:moveTo>
                <a:cubicBezTo>
                  <a:pt x="5026" y="34679"/>
                  <a:pt x="4935" y="34997"/>
                  <a:pt x="4844" y="35293"/>
                </a:cubicBezTo>
                <a:cubicBezTo>
                  <a:pt x="5117" y="35429"/>
                  <a:pt x="5185" y="35065"/>
                  <a:pt x="5253" y="34770"/>
                </a:cubicBezTo>
                <a:close/>
                <a:moveTo>
                  <a:pt x="4685" y="37453"/>
                </a:moveTo>
                <a:cubicBezTo>
                  <a:pt x="4526" y="37817"/>
                  <a:pt x="4958" y="37931"/>
                  <a:pt x="5003" y="37544"/>
                </a:cubicBezTo>
                <a:close/>
                <a:moveTo>
                  <a:pt x="19238" y="11552"/>
                </a:moveTo>
                <a:cubicBezTo>
                  <a:pt x="19375" y="11711"/>
                  <a:pt x="19807" y="11325"/>
                  <a:pt x="19693" y="11166"/>
                </a:cubicBezTo>
                <a:cubicBezTo>
                  <a:pt x="19534" y="11279"/>
                  <a:pt x="19375" y="11370"/>
                  <a:pt x="19238" y="11552"/>
                </a:cubicBezTo>
                <a:close/>
                <a:moveTo>
                  <a:pt x="19761" y="9892"/>
                </a:moveTo>
                <a:cubicBezTo>
                  <a:pt x="19852" y="9756"/>
                  <a:pt x="19943" y="9756"/>
                  <a:pt x="20080" y="9870"/>
                </a:cubicBezTo>
                <a:cubicBezTo>
                  <a:pt x="20284" y="9642"/>
                  <a:pt x="20148" y="9506"/>
                  <a:pt x="20375" y="9256"/>
                </a:cubicBezTo>
                <a:cubicBezTo>
                  <a:pt x="20262" y="9165"/>
                  <a:pt x="19807" y="9460"/>
                  <a:pt x="19784" y="9574"/>
                </a:cubicBezTo>
                <a:cubicBezTo>
                  <a:pt x="19761" y="9597"/>
                  <a:pt x="19966" y="9665"/>
                  <a:pt x="19875" y="9733"/>
                </a:cubicBezTo>
                <a:cubicBezTo>
                  <a:pt x="19761" y="9665"/>
                  <a:pt x="19489" y="9801"/>
                  <a:pt x="19761" y="9892"/>
                </a:cubicBezTo>
                <a:close/>
                <a:moveTo>
                  <a:pt x="21058" y="8983"/>
                </a:moveTo>
                <a:cubicBezTo>
                  <a:pt x="21126" y="8755"/>
                  <a:pt x="21581" y="8846"/>
                  <a:pt x="21444" y="8528"/>
                </a:cubicBezTo>
                <a:cubicBezTo>
                  <a:pt x="21331" y="8596"/>
                  <a:pt x="20921" y="8733"/>
                  <a:pt x="21058" y="8983"/>
                </a:cubicBezTo>
                <a:close/>
                <a:moveTo>
                  <a:pt x="63490" y="23263"/>
                </a:moveTo>
                <a:cubicBezTo>
                  <a:pt x="63513" y="23354"/>
                  <a:pt x="63468" y="23400"/>
                  <a:pt x="63377" y="23423"/>
                </a:cubicBezTo>
                <a:cubicBezTo>
                  <a:pt x="63445" y="23764"/>
                  <a:pt x="63672" y="23673"/>
                  <a:pt x="63809" y="23786"/>
                </a:cubicBezTo>
                <a:cubicBezTo>
                  <a:pt x="63695" y="23650"/>
                  <a:pt x="63672" y="23218"/>
                  <a:pt x="63490" y="23263"/>
                </a:cubicBezTo>
                <a:close/>
                <a:moveTo>
                  <a:pt x="64468" y="25196"/>
                </a:moveTo>
                <a:cubicBezTo>
                  <a:pt x="64605" y="25105"/>
                  <a:pt x="64764" y="25310"/>
                  <a:pt x="64968" y="25515"/>
                </a:cubicBezTo>
                <a:cubicBezTo>
                  <a:pt x="64900" y="25333"/>
                  <a:pt x="65128" y="25310"/>
                  <a:pt x="64968" y="25105"/>
                </a:cubicBezTo>
                <a:cubicBezTo>
                  <a:pt x="64855" y="25083"/>
                  <a:pt x="64286" y="24855"/>
                  <a:pt x="64468" y="25196"/>
                </a:cubicBezTo>
                <a:close/>
                <a:moveTo>
                  <a:pt x="79044" y="56532"/>
                </a:moveTo>
                <a:cubicBezTo>
                  <a:pt x="79022" y="56805"/>
                  <a:pt x="79044" y="57032"/>
                  <a:pt x="79181" y="57146"/>
                </a:cubicBezTo>
                <a:cubicBezTo>
                  <a:pt x="79181" y="56850"/>
                  <a:pt x="79386" y="56850"/>
                  <a:pt x="79386" y="56532"/>
                </a:cubicBezTo>
                <a:close/>
                <a:moveTo>
                  <a:pt x="77271" y="63490"/>
                </a:moveTo>
                <a:cubicBezTo>
                  <a:pt x="77021" y="63445"/>
                  <a:pt x="76770" y="63263"/>
                  <a:pt x="76475" y="63627"/>
                </a:cubicBezTo>
                <a:cubicBezTo>
                  <a:pt x="76611" y="63922"/>
                  <a:pt x="76680" y="63649"/>
                  <a:pt x="76861" y="63695"/>
                </a:cubicBezTo>
                <a:cubicBezTo>
                  <a:pt x="76839" y="63695"/>
                  <a:pt x="76839" y="63900"/>
                  <a:pt x="76975" y="63831"/>
                </a:cubicBezTo>
                <a:close/>
                <a:moveTo>
                  <a:pt x="76702" y="63991"/>
                </a:moveTo>
                <a:cubicBezTo>
                  <a:pt x="76498" y="64150"/>
                  <a:pt x="76429" y="64286"/>
                  <a:pt x="76498" y="64423"/>
                </a:cubicBezTo>
                <a:cubicBezTo>
                  <a:pt x="76611" y="64332"/>
                  <a:pt x="76725" y="64354"/>
                  <a:pt x="76861" y="64172"/>
                </a:cubicBezTo>
                <a:close/>
                <a:moveTo>
                  <a:pt x="75247" y="65469"/>
                </a:moveTo>
                <a:cubicBezTo>
                  <a:pt x="75179" y="65491"/>
                  <a:pt x="75110" y="65469"/>
                  <a:pt x="75065" y="65400"/>
                </a:cubicBezTo>
                <a:cubicBezTo>
                  <a:pt x="74838" y="65628"/>
                  <a:pt x="74951" y="65560"/>
                  <a:pt x="74633" y="65696"/>
                </a:cubicBezTo>
                <a:cubicBezTo>
                  <a:pt x="74701" y="65969"/>
                  <a:pt x="75338" y="65469"/>
                  <a:pt x="75247" y="65469"/>
                </a:cubicBezTo>
                <a:close/>
                <a:moveTo>
                  <a:pt x="70403" y="68129"/>
                </a:moveTo>
                <a:cubicBezTo>
                  <a:pt x="70312" y="67788"/>
                  <a:pt x="69858" y="68243"/>
                  <a:pt x="69585" y="68288"/>
                </a:cubicBezTo>
                <a:cubicBezTo>
                  <a:pt x="69471" y="68357"/>
                  <a:pt x="69471" y="68470"/>
                  <a:pt x="69266" y="68516"/>
                </a:cubicBezTo>
                <a:cubicBezTo>
                  <a:pt x="69221" y="68288"/>
                  <a:pt x="69107" y="68266"/>
                  <a:pt x="68880" y="68402"/>
                </a:cubicBezTo>
                <a:cubicBezTo>
                  <a:pt x="68902" y="68675"/>
                  <a:pt x="69198" y="68448"/>
                  <a:pt x="69221" y="68720"/>
                </a:cubicBezTo>
                <a:cubicBezTo>
                  <a:pt x="68834" y="68811"/>
                  <a:pt x="68880" y="69016"/>
                  <a:pt x="68766" y="69175"/>
                </a:cubicBezTo>
                <a:cubicBezTo>
                  <a:pt x="69289" y="68857"/>
                  <a:pt x="69835" y="68220"/>
                  <a:pt x="70403" y="68129"/>
                </a:cubicBezTo>
                <a:close/>
                <a:moveTo>
                  <a:pt x="68220" y="69425"/>
                </a:moveTo>
                <a:cubicBezTo>
                  <a:pt x="68607" y="69198"/>
                  <a:pt x="68766" y="68902"/>
                  <a:pt x="68857" y="68607"/>
                </a:cubicBezTo>
                <a:cubicBezTo>
                  <a:pt x="68607" y="68743"/>
                  <a:pt x="68107" y="68652"/>
                  <a:pt x="68016" y="68948"/>
                </a:cubicBezTo>
                <a:cubicBezTo>
                  <a:pt x="68243" y="68902"/>
                  <a:pt x="68266" y="69334"/>
                  <a:pt x="68220" y="69425"/>
                </a:cubicBezTo>
                <a:close/>
                <a:moveTo>
                  <a:pt x="70653" y="71040"/>
                </a:moveTo>
                <a:cubicBezTo>
                  <a:pt x="71040" y="71131"/>
                  <a:pt x="71245" y="70767"/>
                  <a:pt x="71699" y="70858"/>
                </a:cubicBezTo>
                <a:cubicBezTo>
                  <a:pt x="71654" y="70631"/>
                  <a:pt x="71472" y="70835"/>
                  <a:pt x="71336" y="70835"/>
                </a:cubicBezTo>
                <a:cubicBezTo>
                  <a:pt x="71085" y="70812"/>
                  <a:pt x="70631" y="70676"/>
                  <a:pt x="70653" y="71040"/>
                </a:cubicBezTo>
                <a:close/>
                <a:moveTo>
                  <a:pt x="71790" y="68675"/>
                </a:moveTo>
                <a:cubicBezTo>
                  <a:pt x="71972" y="68880"/>
                  <a:pt x="72245" y="68857"/>
                  <a:pt x="72609" y="68652"/>
                </a:cubicBezTo>
                <a:cubicBezTo>
                  <a:pt x="72586" y="68175"/>
                  <a:pt x="72132" y="68538"/>
                  <a:pt x="71790" y="68675"/>
                </a:cubicBezTo>
                <a:close/>
                <a:moveTo>
                  <a:pt x="74633" y="68607"/>
                </a:moveTo>
                <a:cubicBezTo>
                  <a:pt x="74997" y="68448"/>
                  <a:pt x="75361" y="67925"/>
                  <a:pt x="75042" y="67947"/>
                </a:cubicBezTo>
                <a:cubicBezTo>
                  <a:pt x="75065" y="68061"/>
                  <a:pt x="74201" y="68266"/>
                  <a:pt x="74633" y="68607"/>
                </a:cubicBezTo>
                <a:close/>
                <a:moveTo>
                  <a:pt x="76361" y="67788"/>
                </a:moveTo>
                <a:cubicBezTo>
                  <a:pt x="76611" y="67583"/>
                  <a:pt x="76975" y="67379"/>
                  <a:pt x="76839" y="67197"/>
                </a:cubicBezTo>
                <a:cubicBezTo>
                  <a:pt x="76680" y="67401"/>
                  <a:pt x="76088" y="67583"/>
                  <a:pt x="76361" y="67788"/>
                </a:cubicBezTo>
                <a:close/>
                <a:moveTo>
                  <a:pt x="76361" y="66196"/>
                </a:moveTo>
                <a:cubicBezTo>
                  <a:pt x="76520" y="66060"/>
                  <a:pt x="76680" y="65946"/>
                  <a:pt x="76816" y="65810"/>
                </a:cubicBezTo>
                <a:cubicBezTo>
                  <a:pt x="76680" y="65491"/>
                  <a:pt x="76088" y="65992"/>
                  <a:pt x="76361" y="66196"/>
                </a:cubicBezTo>
                <a:close/>
                <a:moveTo>
                  <a:pt x="79909" y="65082"/>
                </a:moveTo>
                <a:cubicBezTo>
                  <a:pt x="79931" y="65059"/>
                  <a:pt x="79954" y="65014"/>
                  <a:pt x="79977" y="64991"/>
                </a:cubicBezTo>
                <a:cubicBezTo>
                  <a:pt x="80227" y="64695"/>
                  <a:pt x="80386" y="64400"/>
                  <a:pt x="80341" y="64218"/>
                </a:cubicBezTo>
                <a:cubicBezTo>
                  <a:pt x="80136" y="64582"/>
                  <a:pt x="79863" y="64741"/>
                  <a:pt x="79818" y="64877"/>
                </a:cubicBezTo>
                <a:cubicBezTo>
                  <a:pt x="79795" y="64923"/>
                  <a:pt x="79818" y="64991"/>
                  <a:pt x="79909" y="65082"/>
                </a:cubicBezTo>
                <a:close/>
                <a:moveTo>
                  <a:pt x="82774" y="57396"/>
                </a:moveTo>
                <a:cubicBezTo>
                  <a:pt x="82706" y="57032"/>
                  <a:pt x="82933" y="57123"/>
                  <a:pt x="82978" y="56941"/>
                </a:cubicBezTo>
                <a:cubicBezTo>
                  <a:pt x="82728" y="56896"/>
                  <a:pt x="82683" y="57146"/>
                  <a:pt x="82546" y="57259"/>
                </a:cubicBezTo>
                <a:cubicBezTo>
                  <a:pt x="82365" y="57259"/>
                  <a:pt x="82455" y="56941"/>
                  <a:pt x="82228" y="57009"/>
                </a:cubicBezTo>
                <a:cubicBezTo>
                  <a:pt x="82137" y="57692"/>
                  <a:pt x="82410" y="57305"/>
                  <a:pt x="82774" y="57396"/>
                </a:cubicBezTo>
                <a:close/>
                <a:moveTo>
                  <a:pt x="80750" y="55577"/>
                </a:moveTo>
                <a:cubicBezTo>
                  <a:pt x="80727" y="55190"/>
                  <a:pt x="81159" y="55372"/>
                  <a:pt x="81023" y="54895"/>
                </a:cubicBezTo>
                <a:cubicBezTo>
                  <a:pt x="80773" y="54826"/>
                  <a:pt x="80795" y="55213"/>
                  <a:pt x="80614" y="54963"/>
                </a:cubicBezTo>
                <a:cubicBezTo>
                  <a:pt x="80568" y="55236"/>
                  <a:pt x="80614" y="55486"/>
                  <a:pt x="80750" y="55577"/>
                </a:cubicBezTo>
                <a:close/>
                <a:moveTo>
                  <a:pt x="82797" y="51233"/>
                </a:moveTo>
                <a:cubicBezTo>
                  <a:pt x="82706" y="51142"/>
                  <a:pt x="82501" y="51120"/>
                  <a:pt x="82387" y="51006"/>
                </a:cubicBezTo>
                <a:lnTo>
                  <a:pt x="82365" y="51415"/>
                </a:lnTo>
                <a:cubicBezTo>
                  <a:pt x="82569" y="51438"/>
                  <a:pt x="82774" y="51461"/>
                  <a:pt x="82797" y="51233"/>
                </a:cubicBezTo>
                <a:close/>
                <a:moveTo>
                  <a:pt x="82023" y="39113"/>
                </a:moveTo>
                <a:cubicBezTo>
                  <a:pt x="81591" y="38908"/>
                  <a:pt x="81569" y="38385"/>
                  <a:pt x="81114" y="38317"/>
                </a:cubicBezTo>
                <a:cubicBezTo>
                  <a:pt x="81137" y="38385"/>
                  <a:pt x="81318" y="38636"/>
                  <a:pt x="81523" y="38840"/>
                </a:cubicBezTo>
                <a:cubicBezTo>
                  <a:pt x="81705" y="39068"/>
                  <a:pt x="81910" y="39249"/>
                  <a:pt x="82023" y="39113"/>
                </a:cubicBezTo>
                <a:close/>
                <a:moveTo>
                  <a:pt x="80272" y="37658"/>
                </a:moveTo>
                <a:cubicBezTo>
                  <a:pt x="79840" y="37453"/>
                  <a:pt x="79863" y="37294"/>
                  <a:pt x="79545" y="37112"/>
                </a:cubicBezTo>
                <a:cubicBezTo>
                  <a:pt x="79363" y="37271"/>
                  <a:pt x="80068" y="37817"/>
                  <a:pt x="80272" y="37658"/>
                </a:cubicBezTo>
                <a:close/>
                <a:moveTo>
                  <a:pt x="74224" y="36634"/>
                </a:moveTo>
                <a:cubicBezTo>
                  <a:pt x="73883" y="36384"/>
                  <a:pt x="73769" y="36157"/>
                  <a:pt x="73405" y="36157"/>
                </a:cubicBezTo>
                <a:cubicBezTo>
                  <a:pt x="73450" y="36248"/>
                  <a:pt x="73973" y="36634"/>
                  <a:pt x="74224" y="36634"/>
                </a:cubicBezTo>
                <a:close/>
                <a:moveTo>
                  <a:pt x="72109" y="32155"/>
                </a:moveTo>
                <a:cubicBezTo>
                  <a:pt x="72018" y="32109"/>
                  <a:pt x="71950" y="31973"/>
                  <a:pt x="71859" y="32041"/>
                </a:cubicBezTo>
                <a:cubicBezTo>
                  <a:pt x="72041" y="32291"/>
                  <a:pt x="71404" y="32177"/>
                  <a:pt x="71745" y="32405"/>
                </a:cubicBezTo>
                <a:cubicBezTo>
                  <a:pt x="71881" y="32405"/>
                  <a:pt x="71881" y="32314"/>
                  <a:pt x="72109" y="32155"/>
                </a:cubicBezTo>
                <a:close/>
                <a:moveTo>
                  <a:pt x="66924" y="69425"/>
                </a:moveTo>
                <a:cubicBezTo>
                  <a:pt x="67038" y="69403"/>
                  <a:pt x="67015" y="69494"/>
                  <a:pt x="66992" y="69585"/>
                </a:cubicBezTo>
                <a:cubicBezTo>
                  <a:pt x="67242" y="69471"/>
                  <a:pt x="67288" y="69744"/>
                  <a:pt x="67538" y="69630"/>
                </a:cubicBezTo>
                <a:cubicBezTo>
                  <a:pt x="67675" y="69425"/>
                  <a:pt x="67015" y="69130"/>
                  <a:pt x="66924" y="69425"/>
                </a:cubicBezTo>
                <a:close/>
                <a:moveTo>
                  <a:pt x="66992" y="69857"/>
                </a:moveTo>
                <a:cubicBezTo>
                  <a:pt x="66401" y="70153"/>
                  <a:pt x="66970" y="69562"/>
                  <a:pt x="66651" y="69539"/>
                </a:cubicBezTo>
                <a:cubicBezTo>
                  <a:pt x="66219" y="69698"/>
                  <a:pt x="65969" y="69880"/>
                  <a:pt x="65673" y="70062"/>
                </a:cubicBezTo>
                <a:cubicBezTo>
                  <a:pt x="65491" y="70267"/>
                  <a:pt x="65924" y="70221"/>
                  <a:pt x="65696" y="70403"/>
                </a:cubicBezTo>
                <a:cubicBezTo>
                  <a:pt x="65423" y="70358"/>
                  <a:pt x="65150" y="70244"/>
                  <a:pt x="64809" y="70335"/>
                </a:cubicBezTo>
                <a:cubicBezTo>
                  <a:pt x="64696" y="70494"/>
                  <a:pt x="64673" y="70699"/>
                  <a:pt x="64718" y="70926"/>
                </a:cubicBezTo>
                <a:cubicBezTo>
                  <a:pt x="65059" y="70790"/>
                  <a:pt x="65469" y="70631"/>
                  <a:pt x="65037" y="70608"/>
                </a:cubicBezTo>
                <a:cubicBezTo>
                  <a:pt x="65378" y="70517"/>
                  <a:pt x="65605" y="70608"/>
                  <a:pt x="65969" y="70494"/>
                </a:cubicBezTo>
                <a:cubicBezTo>
                  <a:pt x="66014" y="70039"/>
                  <a:pt x="66810" y="70198"/>
                  <a:pt x="66992" y="69857"/>
                </a:cubicBezTo>
                <a:close/>
                <a:moveTo>
                  <a:pt x="67197" y="70585"/>
                </a:moveTo>
                <a:cubicBezTo>
                  <a:pt x="67061" y="70540"/>
                  <a:pt x="66833" y="70631"/>
                  <a:pt x="66628" y="70744"/>
                </a:cubicBezTo>
                <a:cubicBezTo>
                  <a:pt x="66606" y="71040"/>
                  <a:pt x="67265" y="70699"/>
                  <a:pt x="67197" y="70585"/>
                </a:cubicBezTo>
                <a:close/>
                <a:moveTo>
                  <a:pt x="67288" y="72291"/>
                </a:moveTo>
                <a:cubicBezTo>
                  <a:pt x="67061" y="72518"/>
                  <a:pt x="66901" y="72359"/>
                  <a:pt x="66901" y="72632"/>
                </a:cubicBezTo>
                <a:cubicBezTo>
                  <a:pt x="67151" y="72654"/>
                  <a:pt x="67061" y="72563"/>
                  <a:pt x="67379" y="72518"/>
                </a:cubicBezTo>
                <a:close/>
                <a:moveTo>
                  <a:pt x="64377" y="70881"/>
                </a:moveTo>
                <a:cubicBezTo>
                  <a:pt x="64036" y="70994"/>
                  <a:pt x="63786" y="71154"/>
                  <a:pt x="63581" y="71313"/>
                </a:cubicBezTo>
                <a:cubicBezTo>
                  <a:pt x="63490" y="71154"/>
                  <a:pt x="63809" y="71108"/>
                  <a:pt x="63763" y="70972"/>
                </a:cubicBezTo>
                <a:cubicBezTo>
                  <a:pt x="63695" y="70972"/>
                  <a:pt x="63581" y="71040"/>
                  <a:pt x="63559" y="70972"/>
                </a:cubicBezTo>
                <a:lnTo>
                  <a:pt x="63354" y="71040"/>
                </a:lnTo>
                <a:cubicBezTo>
                  <a:pt x="63399" y="71176"/>
                  <a:pt x="63513" y="71313"/>
                  <a:pt x="63399" y="71404"/>
                </a:cubicBezTo>
                <a:cubicBezTo>
                  <a:pt x="63127" y="71108"/>
                  <a:pt x="62922" y="71586"/>
                  <a:pt x="62672" y="71699"/>
                </a:cubicBezTo>
                <a:lnTo>
                  <a:pt x="62558" y="71472"/>
                </a:lnTo>
                <a:cubicBezTo>
                  <a:pt x="62308" y="71881"/>
                  <a:pt x="61489" y="71631"/>
                  <a:pt x="61580" y="71995"/>
                </a:cubicBezTo>
                <a:cubicBezTo>
                  <a:pt x="61944" y="71768"/>
                  <a:pt x="62353" y="71881"/>
                  <a:pt x="62217" y="72177"/>
                </a:cubicBezTo>
                <a:cubicBezTo>
                  <a:pt x="62581" y="72018"/>
                  <a:pt x="62876" y="71836"/>
                  <a:pt x="62945" y="71586"/>
                </a:cubicBezTo>
                <a:cubicBezTo>
                  <a:pt x="63399" y="71313"/>
                  <a:pt x="64445" y="71472"/>
                  <a:pt x="64377" y="70881"/>
                </a:cubicBezTo>
                <a:close/>
                <a:moveTo>
                  <a:pt x="61944" y="72291"/>
                </a:moveTo>
                <a:cubicBezTo>
                  <a:pt x="61808" y="72086"/>
                  <a:pt x="61330" y="71790"/>
                  <a:pt x="61125" y="72177"/>
                </a:cubicBezTo>
                <a:cubicBezTo>
                  <a:pt x="61239" y="72154"/>
                  <a:pt x="61307" y="72200"/>
                  <a:pt x="61376" y="72268"/>
                </a:cubicBezTo>
                <a:cubicBezTo>
                  <a:pt x="61307" y="72427"/>
                  <a:pt x="61012" y="72518"/>
                  <a:pt x="60762" y="72609"/>
                </a:cubicBezTo>
                <a:cubicBezTo>
                  <a:pt x="60762" y="72336"/>
                  <a:pt x="60534" y="72495"/>
                  <a:pt x="60443" y="72382"/>
                </a:cubicBezTo>
                <a:cubicBezTo>
                  <a:pt x="60102" y="72450"/>
                  <a:pt x="60148" y="72654"/>
                  <a:pt x="59852" y="72745"/>
                </a:cubicBezTo>
                <a:cubicBezTo>
                  <a:pt x="60011" y="72950"/>
                  <a:pt x="59966" y="72859"/>
                  <a:pt x="60011" y="73132"/>
                </a:cubicBezTo>
                <a:close/>
                <a:moveTo>
                  <a:pt x="60989" y="74815"/>
                </a:moveTo>
                <a:cubicBezTo>
                  <a:pt x="60921" y="74701"/>
                  <a:pt x="60875" y="74519"/>
                  <a:pt x="60762" y="74542"/>
                </a:cubicBezTo>
                <a:cubicBezTo>
                  <a:pt x="60853" y="74678"/>
                  <a:pt x="60489" y="74633"/>
                  <a:pt x="60443" y="74587"/>
                </a:cubicBezTo>
                <a:cubicBezTo>
                  <a:pt x="60398" y="74451"/>
                  <a:pt x="60648" y="74428"/>
                  <a:pt x="60511" y="74269"/>
                </a:cubicBezTo>
                <a:cubicBezTo>
                  <a:pt x="60102" y="74428"/>
                  <a:pt x="59602" y="74837"/>
                  <a:pt x="59193" y="74951"/>
                </a:cubicBezTo>
                <a:cubicBezTo>
                  <a:pt x="58965" y="74997"/>
                  <a:pt x="58760" y="74792"/>
                  <a:pt x="58533" y="74883"/>
                </a:cubicBezTo>
                <a:cubicBezTo>
                  <a:pt x="58806" y="74724"/>
                  <a:pt x="59193" y="74292"/>
                  <a:pt x="58965" y="74223"/>
                </a:cubicBezTo>
                <a:cubicBezTo>
                  <a:pt x="58920" y="74542"/>
                  <a:pt x="58306" y="74815"/>
                  <a:pt x="58306" y="75088"/>
                </a:cubicBezTo>
                <a:cubicBezTo>
                  <a:pt x="58306" y="75042"/>
                  <a:pt x="58624" y="74997"/>
                  <a:pt x="58556" y="75156"/>
                </a:cubicBezTo>
                <a:cubicBezTo>
                  <a:pt x="58374" y="75179"/>
                  <a:pt x="58306" y="75542"/>
                  <a:pt x="58124" y="75360"/>
                </a:cubicBezTo>
                <a:cubicBezTo>
                  <a:pt x="58215" y="75292"/>
                  <a:pt x="58374" y="75247"/>
                  <a:pt x="58351" y="75156"/>
                </a:cubicBezTo>
                <a:cubicBezTo>
                  <a:pt x="58169" y="75133"/>
                  <a:pt x="57942" y="75224"/>
                  <a:pt x="57805" y="75133"/>
                </a:cubicBezTo>
                <a:cubicBezTo>
                  <a:pt x="57851" y="74974"/>
                  <a:pt x="57805" y="74906"/>
                  <a:pt x="57601" y="74951"/>
                </a:cubicBezTo>
                <a:cubicBezTo>
                  <a:pt x="57783" y="75156"/>
                  <a:pt x="57351" y="75201"/>
                  <a:pt x="57601" y="75429"/>
                </a:cubicBezTo>
                <a:cubicBezTo>
                  <a:pt x="57828" y="75315"/>
                  <a:pt x="57828" y="75133"/>
                  <a:pt x="58010" y="75338"/>
                </a:cubicBezTo>
                <a:cubicBezTo>
                  <a:pt x="58010" y="75611"/>
                  <a:pt x="58033" y="75861"/>
                  <a:pt x="58056" y="76134"/>
                </a:cubicBezTo>
                <a:lnTo>
                  <a:pt x="58419" y="75974"/>
                </a:lnTo>
                <a:cubicBezTo>
                  <a:pt x="58442" y="75724"/>
                  <a:pt x="57942" y="75906"/>
                  <a:pt x="58192" y="75702"/>
                </a:cubicBezTo>
                <a:cubicBezTo>
                  <a:pt x="58260" y="75656"/>
                  <a:pt x="58556" y="75520"/>
                  <a:pt x="58556" y="75611"/>
                </a:cubicBezTo>
                <a:cubicBezTo>
                  <a:pt x="58556" y="75588"/>
                  <a:pt x="58351" y="75770"/>
                  <a:pt x="58419" y="75770"/>
                </a:cubicBezTo>
                <a:cubicBezTo>
                  <a:pt x="58715" y="75747"/>
                  <a:pt x="58942" y="75542"/>
                  <a:pt x="59215" y="75406"/>
                </a:cubicBezTo>
                <a:cubicBezTo>
                  <a:pt x="59374" y="75315"/>
                  <a:pt x="59784" y="75383"/>
                  <a:pt x="59693" y="75088"/>
                </a:cubicBezTo>
                <a:cubicBezTo>
                  <a:pt x="59283" y="75292"/>
                  <a:pt x="59056" y="75065"/>
                  <a:pt x="58692" y="75179"/>
                </a:cubicBezTo>
                <a:cubicBezTo>
                  <a:pt x="58829" y="74815"/>
                  <a:pt x="59261" y="75110"/>
                  <a:pt x="59465" y="75088"/>
                </a:cubicBezTo>
                <a:cubicBezTo>
                  <a:pt x="59625" y="74974"/>
                  <a:pt x="60057" y="74610"/>
                  <a:pt x="60284" y="74746"/>
                </a:cubicBezTo>
                <a:cubicBezTo>
                  <a:pt x="60398" y="74951"/>
                  <a:pt x="59647" y="74906"/>
                  <a:pt x="59943" y="75156"/>
                </a:cubicBezTo>
                <a:cubicBezTo>
                  <a:pt x="60307" y="74837"/>
                  <a:pt x="60511" y="74974"/>
                  <a:pt x="60989" y="74815"/>
                </a:cubicBezTo>
                <a:close/>
                <a:moveTo>
                  <a:pt x="59806" y="74133"/>
                </a:moveTo>
                <a:cubicBezTo>
                  <a:pt x="59920" y="74087"/>
                  <a:pt x="59966" y="74201"/>
                  <a:pt x="59988" y="74314"/>
                </a:cubicBezTo>
                <a:cubicBezTo>
                  <a:pt x="60148" y="74246"/>
                  <a:pt x="60284" y="74178"/>
                  <a:pt x="60330" y="74087"/>
                </a:cubicBezTo>
                <a:cubicBezTo>
                  <a:pt x="60307" y="73860"/>
                  <a:pt x="59784" y="73928"/>
                  <a:pt x="59806" y="74133"/>
                </a:cubicBezTo>
                <a:close/>
                <a:moveTo>
                  <a:pt x="57555" y="75542"/>
                </a:moveTo>
                <a:cubicBezTo>
                  <a:pt x="57032" y="75679"/>
                  <a:pt x="57669" y="74928"/>
                  <a:pt x="57078" y="75224"/>
                </a:cubicBezTo>
                <a:cubicBezTo>
                  <a:pt x="57055" y="75542"/>
                  <a:pt x="57419" y="75793"/>
                  <a:pt x="57555" y="75542"/>
                </a:cubicBezTo>
                <a:close/>
                <a:moveTo>
                  <a:pt x="57464" y="76043"/>
                </a:moveTo>
                <a:cubicBezTo>
                  <a:pt x="57305" y="75929"/>
                  <a:pt x="57214" y="75588"/>
                  <a:pt x="56896" y="75770"/>
                </a:cubicBezTo>
                <a:cubicBezTo>
                  <a:pt x="56987" y="76088"/>
                  <a:pt x="57260" y="76020"/>
                  <a:pt x="57464" y="76043"/>
                </a:cubicBezTo>
                <a:close/>
                <a:moveTo>
                  <a:pt x="56054" y="75906"/>
                </a:moveTo>
                <a:cubicBezTo>
                  <a:pt x="55782" y="76156"/>
                  <a:pt x="55418" y="75838"/>
                  <a:pt x="55372" y="76134"/>
                </a:cubicBezTo>
                <a:cubicBezTo>
                  <a:pt x="55782" y="76043"/>
                  <a:pt x="55668" y="76202"/>
                  <a:pt x="55509" y="76452"/>
                </a:cubicBezTo>
                <a:cubicBezTo>
                  <a:pt x="55782" y="76293"/>
                  <a:pt x="56054" y="76134"/>
                  <a:pt x="56054" y="75906"/>
                </a:cubicBezTo>
                <a:close/>
                <a:moveTo>
                  <a:pt x="54986" y="76316"/>
                </a:moveTo>
                <a:cubicBezTo>
                  <a:pt x="54667" y="76452"/>
                  <a:pt x="54531" y="76270"/>
                  <a:pt x="54167" y="76520"/>
                </a:cubicBezTo>
                <a:cubicBezTo>
                  <a:pt x="54303" y="76907"/>
                  <a:pt x="54781" y="76588"/>
                  <a:pt x="54986" y="76316"/>
                </a:cubicBezTo>
                <a:close/>
                <a:moveTo>
                  <a:pt x="59170" y="72200"/>
                </a:moveTo>
                <a:cubicBezTo>
                  <a:pt x="59011" y="72154"/>
                  <a:pt x="58556" y="72313"/>
                  <a:pt x="58647" y="72518"/>
                </a:cubicBezTo>
                <a:cubicBezTo>
                  <a:pt x="58783" y="72404"/>
                  <a:pt x="59238" y="72382"/>
                  <a:pt x="59170" y="72200"/>
                </a:cubicBezTo>
                <a:close/>
                <a:moveTo>
                  <a:pt x="58806" y="73359"/>
                </a:moveTo>
                <a:cubicBezTo>
                  <a:pt x="58669" y="72996"/>
                  <a:pt x="58442" y="73519"/>
                  <a:pt x="58283" y="73609"/>
                </a:cubicBezTo>
                <a:cubicBezTo>
                  <a:pt x="58056" y="73723"/>
                  <a:pt x="57555" y="73700"/>
                  <a:pt x="57601" y="74019"/>
                </a:cubicBezTo>
                <a:cubicBezTo>
                  <a:pt x="57987" y="73791"/>
                  <a:pt x="58601" y="73632"/>
                  <a:pt x="58806" y="73359"/>
                </a:cubicBezTo>
                <a:close/>
                <a:moveTo>
                  <a:pt x="57419" y="73655"/>
                </a:moveTo>
                <a:cubicBezTo>
                  <a:pt x="57055" y="73655"/>
                  <a:pt x="56714" y="73905"/>
                  <a:pt x="56941" y="74246"/>
                </a:cubicBezTo>
                <a:cubicBezTo>
                  <a:pt x="57009" y="74246"/>
                  <a:pt x="57373" y="74269"/>
                  <a:pt x="57282" y="74087"/>
                </a:cubicBezTo>
                <a:cubicBezTo>
                  <a:pt x="57237" y="74110"/>
                  <a:pt x="57191" y="74133"/>
                  <a:pt x="57169" y="74042"/>
                </a:cubicBezTo>
                <a:cubicBezTo>
                  <a:pt x="57487" y="73973"/>
                  <a:pt x="57396" y="73791"/>
                  <a:pt x="57419" y="73655"/>
                </a:cubicBezTo>
                <a:close/>
                <a:moveTo>
                  <a:pt x="56850" y="74292"/>
                </a:moveTo>
                <a:cubicBezTo>
                  <a:pt x="56691" y="74337"/>
                  <a:pt x="56646" y="74110"/>
                  <a:pt x="56418" y="74337"/>
                </a:cubicBezTo>
                <a:lnTo>
                  <a:pt x="56532" y="74542"/>
                </a:lnTo>
                <a:cubicBezTo>
                  <a:pt x="56646" y="74474"/>
                  <a:pt x="56873" y="74428"/>
                  <a:pt x="56850" y="74292"/>
                </a:cubicBezTo>
                <a:close/>
                <a:moveTo>
                  <a:pt x="54667" y="74155"/>
                </a:moveTo>
                <a:cubicBezTo>
                  <a:pt x="54417" y="74201"/>
                  <a:pt x="53871" y="74155"/>
                  <a:pt x="53712" y="74496"/>
                </a:cubicBezTo>
                <a:cubicBezTo>
                  <a:pt x="53962" y="74451"/>
                  <a:pt x="54576" y="74360"/>
                  <a:pt x="54667" y="74155"/>
                </a:cubicBezTo>
                <a:close/>
                <a:moveTo>
                  <a:pt x="54212" y="73428"/>
                </a:moveTo>
                <a:cubicBezTo>
                  <a:pt x="53985" y="73382"/>
                  <a:pt x="54099" y="73496"/>
                  <a:pt x="53849" y="73609"/>
                </a:cubicBezTo>
                <a:cubicBezTo>
                  <a:pt x="53917" y="73928"/>
                  <a:pt x="54417" y="73700"/>
                  <a:pt x="54212" y="73428"/>
                </a:cubicBezTo>
                <a:close/>
                <a:moveTo>
                  <a:pt x="52461" y="74860"/>
                </a:moveTo>
                <a:cubicBezTo>
                  <a:pt x="52325" y="74974"/>
                  <a:pt x="51893" y="74974"/>
                  <a:pt x="51938" y="75156"/>
                </a:cubicBezTo>
                <a:cubicBezTo>
                  <a:pt x="52098" y="75201"/>
                  <a:pt x="52552" y="75065"/>
                  <a:pt x="52461" y="74860"/>
                </a:cubicBezTo>
                <a:close/>
                <a:moveTo>
                  <a:pt x="51711" y="75952"/>
                </a:moveTo>
                <a:cubicBezTo>
                  <a:pt x="51666" y="75838"/>
                  <a:pt x="51597" y="75793"/>
                  <a:pt x="51529" y="75747"/>
                </a:cubicBezTo>
                <a:cubicBezTo>
                  <a:pt x="51279" y="75815"/>
                  <a:pt x="51279" y="75974"/>
                  <a:pt x="51234" y="76111"/>
                </a:cubicBezTo>
                <a:cubicBezTo>
                  <a:pt x="51393" y="76179"/>
                  <a:pt x="51620" y="76088"/>
                  <a:pt x="51711" y="75952"/>
                </a:cubicBezTo>
                <a:close/>
                <a:moveTo>
                  <a:pt x="49005" y="76475"/>
                </a:moveTo>
                <a:cubicBezTo>
                  <a:pt x="48459" y="76452"/>
                  <a:pt x="48778" y="76634"/>
                  <a:pt x="48618" y="76679"/>
                </a:cubicBezTo>
                <a:cubicBezTo>
                  <a:pt x="48186" y="76793"/>
                  <a:pt x="47732" y="76543"/>
                  <a:pt x="47390" y="76657"/>
                </a:cubicBezTo>
                <a:cubicBezTo>
                  <a:pt x="47550" y="76657"/>
                  <a:pt x="47481" y="76861"/>
                  <a:pt x="47504" y="76998"/>
                </a:cubicBezTo>
                <a:cubicBezTo>
                  <a:pt x="47982" y="76748"/>
                  <a:pt x="48346" y="76907"/>
                  <a:pt x="49050" y="76793"/>
                </a:cubicBezTo>
                <a:close/>
                <a:moveTo>
                  <a:pt x="47436" y="76270"/>
                </a:moveTo>
                <a:cubicBezTo>
                  <a:pt x="47459" y="76270"/>
                  <a:pt x="47504" y="76293"/>
                  <a:pt x="47595" y="76316"/>
                </a:cubicBezTo>
                <a:cubicBezTo>
                  <a:pt x="47709" y="76361"/>
                  <a:pt x="47663" y="76475"/>
                  <a:pt x="47891" y="76475"/>
                </a:cubicBezTo>
                <a:cubicBezTo>
                  <a:pt x="47982" y="76475"/>
                  <a:pt x="48277" y="76497"/>
                  <a:pt x="48300" y="76293"/>
                </a:cubicBezTo>
                <a:cubicBezTo>
                  <a:pt x="48118" y="76247"/>
                  <a:pt x="47709" y="76429"/>
                  <a:pt x="47686" y="76225"/>
                </a:cubicBezTo>
                <a:cubicBezTo>
                  <a:pt x="48164" y="76293"/>
                  <a:pt x="47959" y="76020"/>
                  <a:pt x="48073" y="75974"/>
                </a:cubicBezTo>
                <a:cubicBezTo>
                  <a:pt x="48186" y="76065"/>
                  <a:pt x="48414" y="76043"/>
                  <a:pt x="48664" y="75997"/>
                </a:cubicBezTo>
                <a:cubicBezTo>
                  <a:pt x="48550" y="75656"/>
                  <a:pt x="47891" y="75883"/>
                  <a:pt x="47595" y="75724"/>
                </a:cubicBezTo>
                <a:cubicBezTo>
                  <a:pt x="47595" y="75633"/>
                  <a:pt x="47663" y="75633"/>
                  <a:pt x="47686" y="75565"/>
                </a:cubicBezTo>
                <a:cubicBezTo>
                  <a:pt x="47390" y="75497"/>
                  <a:pt x="47504" y="75497"/>
                  <a:pt x="47231" y="75565"/>
                </a:cubicBezTo>
                <a:cubicBezTo>
                  <a:pt x="47072" y="75883"/>
                  <a:pt x="47641" y="75588"/>
                  <a:pt x="47504" y="75906"/>
                </a:cubicBezTo>
                <a:cubicBezTo>
                  <a:pt x="47345" y="75906"/>
                  <a:pt x="47186" y="75883"/>
                  <a:pt x="47027" y="75883"/>
                </a:cubicBezTo>
                <a:cubicBezTo>
                  <a:pt x="46913" y="76247"/>
                  <a:pt x="47459" y="75929"/>
                  <a:pt x="47504" y="76156"/>
                </a:cubicBezTo>
                <a:cubicBezTo>
                  <a:pt x="47527" y="76247"/>
                  <a:pt x="47481" y="76270"/>
                  <a:pt x="47436" y="76270"/>
                </a:cubicBezTo>
                <a:cubicBezTo>
                  <a:pt x="47322" y="76247"/>
                  <a:pt x="47368" y="76270"/>
                  <a:pt x="47436" y="76270"/>
                </a:cubicBezTo>
                <a:close/>
                <a:moveTo>
                  <a:pt x="47095" y="76657"/>
                </a:moveTo>
                <a:cubicBezTo>
                  <a:pt x="46913" y="76497"/>
                  <a:pt x="46435" y="76566"/>
                  <a:pt x="46094" y="76497"/>
                </a:cubicBezTo>
                <a:cubicBezTo>
                  <a:pt x="46117" y="76998"/>
                  <a:pt x="46799" y="76839"/>
                  <a:pt x="47095" y="76657"/>
                </a:cubicBezTo>
                <a:close/>
                <a:moveTo>
                  <a:pt x="46253" y="75929"/>
                </a:moveTo>
                <a:cubicBezTo>
                  <a:pt x="46072" y="75861"/>
                  <a:pt x="45844" y="75838"/>
                  <a:pt x="45799" y="75702"/>
                </a:cubicBezTo>
                <a:cubicBezTo>
                  <a:pt x="46003" y="75724"/>
                  <a:pt x="46231" y="75747"/>
                  <a:pt x="46458" y="75770"/>
                </a:cubicBezTo>
                <a:cubicBezTo>
                  <a:pt x="46549" y="75679"/>
                  <a:pt x="46595" y="75565"/>
                  <a:pt x="46572" y="75360"/>
                </a:cubicBezTo>
                <a:cubicBezTo>
                  <a:pt x="46049" y="75201"/>
                  <a:pt x="45981" y="75565"/>
                  <a:pt x="45526" y="75497"/>
                </a:cubicBezTo>
                <a:cubicBezTo>
                  <a:pt x="45435" y="75656"/>
                  <a:pt x="45685" y="75679"/>
                  <a:pt x="45685" y="75770"/>
                </a:cubicBezTo>
                <a:cubicBezTo>
                  <a:pt x="45685" y="75770"/>
                  <a:pt x="45480" y="75861"/>
                  <a:pt x="45458" y="75906"/>
                </a:cubicBezTo>
                <a:cubicBezTo>
                  <a:pt x="45480" y="75883"/>
                  <a:pt x="45640" y="76020"/>
                  <a:pt x="45640" y="76020"/>
                </a:cubicBezTo>
                <a:cubicBezTo>
                  <a:pt x="45685" y="76111"/>
                  <a:pt x="45412" y="76179"/>
                  <a:pt x="45730" y="76202"/>
                </a:cubicBezTo>
                <a:cubicBezTo>
                  <a:pt x="45571" y="75770"/>
                  <a:pt x="46185" y="76134"/>
                  <a:pt x="46253" y="75929"/>
                </a:cubicBezTo>
                <a:close/>
                <a:moveTo>
                  <a:pt x="45071" y="76452"/>
                </a:moveTo>
                <a:cubicBezTo>
                  <a:pt x="44730" y="76179"/>
                  <a:pt x="44957" y="76134"/>
                  <a:pt x="44593" y="76270"/>
                </a:cubicBezTo>
                <a:cubicBezTo>
                  <a:pt x="44753" y="75997"/>
                  <a:pt x="44412" y="75997"/>
                  <a:pt x="44503" y="75747"/>
                </a:cubicBezTo>
                <a:cubicBezTo>
                  <a:pt x="44321" y="75633"/>
                  <a:pt x="44070" y="75929"/>
                  <a:pt x="44252" y="75952"/>
                </a:cubicBezTo>
                <a:cubicBezTo>
                  <a:pt x="44275" y="75861"/>
                  <a:pt x="44457" y="75883"/>
                  <a:pt x="44457" y="75997"/>
                </a:cubicBezTo>
                <a:lnTo>
                  <a:pt x="44412" y="76156"/>
                </a:lnTo>
                <a:cubicBezTo>
                  <a:pt x="44207" y="76156"/>
                  <a:pt x="43798" y="75906"/>
                  <a:pt x="43707" y="76088"/>
                </a:cubicBezTo>
                <a:cubicBezTo>
                  <a:pt x="43866" y="76293"/>
                  <a:pt x="44161" y="76225"/>
                  <a:pt x="44389" y="76247"/>
                </a:cubicBezTo>
                <a:cubicBezTo>
                  <a:pt x="44593" y="76611"/>
                  <a:pt x="44957" y="76520"/>
                  <a:pt x="45344" y="76657"/>
                </a:cubicBezTo>
                <a:cubicBezTo>
                  <a:pt x="45458" y="76452"/>
                  <a:pt x="45185" y="76543"/>
                  <a:pt x="45071" y="76452"/>
                </a:cubicBezTo>
                <a:close/>
                <a:moveTo>
                  <a:pt x="45094" y="76952"/>
                </a:moveTo>
                <a:cubicBezTo>
                  <a:pt x="44798" y="76975"/>
                  <a:pt x="44912" y="76770"/>
                  <a:pt x="44707" y="76725"/>
                </a:cubicBezTo>
                <a:cubicBezTo>
                  <a:pt x="44480" y="76793"/>
                  <a:pt x="44798" y="76952"/>
                  <a:pt x="44571" y="76952"/>
                </a:cubicBezTo>
                <a:cubicBezTo>
                  <a:pt x="44548" y="76816"/>
                  <a:pt x="44434" y="76952"/>
                  <a:pt x="44252" y="76907"/>
                </a:cubicBezTo>
                <a:cubicBezTo>
                  <a:pt x="44252" y="76611"/>
                  <a:pt x="44503" y="76679"/>
                  <a:pt x="44343" y="76475"/>
                </a:cubicBezTo>
                <a:cubicBezTo>
                  <a:pt x="44207" y="76475"/>
                  <a:pt x="43979" y="76384"/>
                  <a:pt x="43934" y="76475"/>
                </a:cubicBezTo>
                <a:cubicBezTo>
                  <a:pt x="43979" y="76497"/>
                  <a:pt x="44025" y="76566"/>
                  <a:pt x="43911" y="76566"/>
                </a:cubicBezTo>
                <a:cubicBezTo>
                  <a:pt x="43366" y="76566"/>
                  <a:pt x="43547" y="76225"/>
                  <a:pt x="43297" y="76065"/>
                </a:cubicBezTo>
                <a:cubicBezTo>
                  <a:pt x="43252" y="76406"/>
                  <a:pt x="43002" y="76475"/>
                  <a:pt x="42979" y="76861"/>
                </a:cubicBezTo>
                <a:cubicBezTo>
                  <a:pt x="43434" y="76861"/>
                  <a:pt x="43479" y="76998"/>
                  <a:pt x="43889" y="77157"/>
                </a:cubicBezTo>
                <a:cubicBezTo>
                  <a:pt x="43911" y="77066"/>
                  <a:pt x="43957" y="76975"/>
                  <a:pt x="44116" y="77043"/>
                </a:cubicBezTo>
                <a:cubicBezTo>
                  <a:pt x="44434" y="77089"/>
                  <a:pt x="44366" y="77362"/>
                  <a:pt x="44821" y="77339"/>
                </a:cubicBezTo>
                <a:cubicBezTo>
                  <a:pt x="44889" y="77180"/>
                  <a:pt x="45139" y="77248"/>
                  <a:pt x="45094" y="76952"/>
                </a:cubicBezTo>
                <a:close/>
                <a:moveTo>
                  <a:pt x="43843" y="75520"/>
                </a:moveTo>
                <a:lnTo>
                  <a:pt x="43957" y="75110"/>
                </a:lnTo>
                <a:cubicBezTo>
                  <a:pt x="43979" y="74997"/>
                  <a:pt x="44639" y="75201"/>
                  <a:pt x="44366" y="75019"/>
                </a:cubicBezTo>
                <a:cubicBezTo>
                  <a:pt x="44002" y="74974"/>
                  <a:pt x="43684" y="74883"/>
                  <a:pt x="43456" y="74724"/>
                </a:cubicBezTo>
                <a:cubicBezTo>
                  <a:pt x="43206" y="75088"/>
                  <a:pt x="43911" y="74974"/>
                  <a:pt x="43707" y="75315"/>
                </a:cubicBezTo>
                <a:cubicBezTo>
                  <a:pt x="43525" y="75247"/>
                  <a:pt x="43479" y="75338"/>
                  <a:pt x="43297" y="75292"/>
                </a:cubicBezTo>
                <a:cubicBezTo>
                  <a:pt x="43456" y="74883"/>
                  <a:pt x="42638" y="74337"/>
                  <a:pt x="42319" y="74769"/>
                </a:cubicBezTo>
                <a:cubicBezTo>
                  <a:pt x="42706" y="74883"/>
                  <a:pt x="43047" y="75019"/>
                  <a:pt x="43161" y="75088"/>
                </a:cubicBezTo>
                <a:cubicBezTo>
                  <a:pt x="43229" y="75520"/>
                  <a:pt x="42774" y="75201"/>
                  <a:pt x="42729" y="75497"/>
                </a:cubicBezTo>
                <a:cubicBezTo>
                  <a:pt x="43184" y="75611"/>
                  <a:pt x="43343" y="75315"/>
                  <a:pt x="43843" y="75520"/>
                </a:cubicBezTo>
                <a:close/>
                <a:moveTo>
                  <a:pt x="42638" y="75110"/>
                </a:moveTo>
                <a:cubicBezTo>
                  <a:pt x="43616" y="75292"/>
                  <a:pt x="42319" y="74769"/>
                  <a:pt x="42229" y="75088"/>
                </a:cubicBezTo>
                <a:cubicBezTo>
                  <a:pt x="42410" y="75133"/>
                  <a:pt x="42479" y="75088"/>
                  <a:pt x="42638" y="75110"/>
                </a:cubicBezTo>
                <a:close/>
                <a:moveTo>
                  <a:pt x="42592" y="76406"/>
                </a:moveTo>
                <a:cubicBezTo>
                  <a:pt x="42092" y="76156"/>
                  <a:pt x="41933" y="76361"/>
                  <a:pt x="41569" y="76293"/>
                </a:cubicBezTo>
                <a:cubicBezTo>
                  <a:pt x="41637" y="76065"/>
                  <a:pt x="41887" y="76156"/>
                  <a:pt x="42047" y="76088"/>
                </a:cubicBezTo>
                <a:cubicBezTo>
                  <a:pt x="41819" y="75793"/>
                  <a:pt x="41478" y="76088"/>
                  <a:pt x="41273" y="76202"/>
                </a:cubicBezTo>
                <a:cubicBezTo>
                  <a:pt x="41751" y="76452"/>
                  <a:pt x="42115" y="76384"/>
                  <a:pt x="42365" y="76770"/>
                </a:cubicBezTo>
                <a:cubicBezTo>
                  <a:pt x="42342" y="76520"/>
                  <a:pt x="42570" y="76611"/>
                  <a:pt x="42592" y="76406"/>
                </a:cubicBezTo>
                <a:close/>
                <a:moveTo>
                  <a:pt x="41683" y="74474"/>
                </a:moveTo>
                <a:cubicBezTo>
                  <a:pt x="41751" y="74292"/>
                  <a:pt x="41615" y="74178"/>
                  <a:pt x="41501" y="74087"/>
                </a:cubicBezTo>
                <a:cubicBezTo>
                  <a:pt x="41433" y="74178"/>
                  <a:pt x="41319" y="74201"/>
                  <a:pt x="41296" y="74383"/>
                </a:cubicBezTo>
                <a:close/>
                <a:moveTo>
                  <a:pt x="40932" y="75929"/>
                </a:moveTo>
                <a:cubicBezTo>
                  <a:pt x="41023" y="75929"/>
                  <a:pt x="41137" y="75974"/>
                  <a:pt x="41160" y="75906"/>
                </a:cubicBezTo>
                <a:cubicBezTo>
                  <a:pt x="40796" y="75724"/>
                  <a:pt x="40796" y="76043"/>
                  <a:pt x="40637" y="76202"/>
                </a:cubicBezTo>
                <a:lnTo>
                  <a:pt x="41023" y="76316"/>
                </a:lnTo>
                <a:cubicBezTo>
                  <a:pt x="41160" y="76111"/>
                  <a:pt x="40887" y="76088"/>
                  <a:pt x="40932" y="75929"/>
                </a:cubicBezTo>
                <a:close/>
                <a:moveTo>
                  <a:pt x="44616" y="75179"/>
                </a:moveTo>
                <a:cubicBezTo>
                  <a:pt x="44844" y="75201"/>
                  <a:pt x="44866" y="75360"/>
                  <a:pt x="45162" y="75360"/>
                </a:cubicBezTo>
                <a:cubicBezTo>
                  <a:pt x="45344" y="75110"/>
                  <a:pt x="44662" y="75042"/>
                  <a:pt x="44616" y="75179"/>
                </a:cubicBezTo>
                <a:close/>
                <a:moveTo>
                  <a:pt x="41160" y="74155"/>
                </a:moveTo>
                <a:cubicBezTo>
                  <a:pt x="40978" y="73928"/>
                  <a:pt x="40409" y="73882"/>
                  <a:pt x="40023" y="73746"/>
                </a:cubicBezTo>
                <a:cubicBezTo>
                  <a:pt x="39841" y="74019"/>
                  <a:pt x="40546" y="73928"/>
                  <a:pt x="40409" y="74201"/>
                </a:cubicBezTo>
                <a:cubicBezTo>
                  <a:pt x="40273" y="74178"/>
                  <a:pt x="40250" y="74383"/>
                  <a:pt x="40455" y="74383"/>
                </a:cubicBezTo>
                <a:cubicBezTo>
                  <a:pt x="40546" y="74292"/>
                  <a:pt x="40478" y="73951"/>
                  <a:pt x="40682" y="74019"/>
                </a:cubicBezTo>
                <a:cubicBezTo>
                  <a:pt x="40728" y="74223"/>
                  <a:pt x="40978" y="74314"/>
                  <a:pt x="41160" y="74155"/>
                </a:cubicBezTo>
                <a:close/>
                <a:moveTo>
                  <a:pt x="40932" y="74883"/>
                </a:moveTo>
                <a:cubicBezTo>
                  <a:pt x="40682" y="74837"/>
                  <a:pt x="40614" y="74383"/>
                  <a:pt x="40409" y="74542"/>
                </a:cubicBezTo>
                <a:cubicBezTo>
                  <a:pt x="40500" y="74724"/>
                  <a:pt x="40728" y="75179"/>
                  <a:pt x="40932" y="74883"/>
                </a:cubicBezTo>
                <a:close/>
                <a:moveTo>
                  <a:pt x="40318" y="75565"/>
                </a:moveTo>
                <a:cubicBezTo>
                  <a:pt x="40091" y="75451"/>
                  <a:pt x="39636" y="75019"/>
                  <a:pt x="39454" y="75315"/>
                </a:cubicBezTo>
                <a:cubicBezTo>
                  <a:pt x="39659" y="75429"/>
                  <a:pt x="40205" y="75815"/>
                  <a:pt x="40318" y="75565"/>
                </a:cubicBezTo>
                <a:close/>
                <a:moveTo>
                  <a:pt x="39181" y="75497"/>
                </a:moveTo>
                <a:cubicBezTo>
                  <a:pt x="38931" y="75338"/>
                  <a:pt x="38863" y="75110"/>
                  <a:pt x="38476" y="75019"/>
                </a:cubicBezTo>
                <a:cubicBezTo>
                  <a:pt x="38340" y="75292"/>
                  <a:pt x="38908" y="75633"/>
                  <a:pt x="39181" y="75497"/>
                </a:cubicBezTo>
                <a:close/>
                <a:moveTo>
                  <a:pt x="39022" y="74656"/>
                </a:moveTo>
                <a:cubicBezTo>
                  <a:pt x="39204" y="74428"/>
                  <a:pt x="38295" y="74110"/>
                  <a:pt x="38499" y="74314"/>
                </a:cubicBezTo>
                <a:cubicBezTo>
                  <a:pt x="38908" y="74337"/>
                  <a:pt x="38613" y="74656"/>
                  <a:pt x="39022" y="74656"/>
                </a:cubicBezTo>
                <a:close/>
                <a:moveTo>
                  <a:pt x="37999" y="75224"/>
                </a:moveTo>
                <a:cubicBezTo>
                  <a:pt x="37726" y="75019"/>
                  <a:pt x="37840" y="75451"/>
                  <a:pt x="37567" y="75269"/>
                </a:cubicBezTo>
                <a:cubicBezTo>
                  <a:pt x="37408" y="75201"/>
                  <a:pt x="37544" y="75042"/>
                  <a:pt x="37317" y="75019"/>
                </a:cubicBezTo>
                <a:lnTo>
                  <a:pt x="37226" y="75338"/>
                </a:lnTo>
                <a:cubicBezTo>
                  <a:pt x="37612" y="75383"/>
                  <a:pt x="37658" y="75588"/>
                  <a:pt x="37976" y="75656"/>
                </a:cubicBezTo>
                <a:cubicBezTo>
                  <a:pt x="38090" y="75406"/>
                  <a:pt x="37703" y="75338"/>
                  <a:pt x="37999" y="75224"/>
                </a:cubicBezTo>
                <a:close/>
                <a:moveTo>
                  <a:pt x="37339" y="74656"/>
                </a:moveTo>
                <a:cubicBezTo>
                  <a:pt x="37430" y="74769"/>
                  <a:pt x="38181" y="75156"/>
                  <a:pt x="37976" y="74951"/>
                </a:cubicBezTo>
                <a:cubicBezTo>
                  <a:pt x="37999" y="74792"/>
                  <a:pt x="37499" y="74496"/>
                  <a:pt x="37339" y="74656"/>
                </a:cubicBezTo>
                <a:close/>
                <a:moveTo>
                  <a:pt x="37953" y="73700"/>
                </a:moveTo>
                <a:cubicBezTo>
                  <a:pt x="37976" y="73905"/>
                  <a:pt x="37908" y="74519"/>
                  <a:pt x="38272" y="74337"/>
                </a:cubicBezTo>
                <a:cubicBezTo>
                  <a:pt x="38113" y="74269"/>
                  <a:pt x="38113" y="74133"/>
                  <a:pt x="38181" y="73973"/>
                </a:cubicBezTo>
                <a:cubicBezTo>
                  <a:pt x="38363" y="73996"/>
                  <a:pt x="38636" y="74201"/>
                  <a:pt x="38613" y="73928"/>
                </a:cubicBezTo>
                <a:cubicBezTo>
                  <a:pt x="38272" y="73860"/>
                  <a:pt x="38090" y="73723"/>
                  <a:pt x="37885" y="73609"/>
                </a:cubicBezTo>
                <a:cubicBezTo>
                  <a:pt x="37771" y="73541"/>
                  <a:pt x="37203" y="73359"/>
                  <a:pt x="37476" y="73564"/>
                </a:cubicBezTo>
                <a:close/>
                <a:moveTo>
                  <a:pt x="37430" y="74064"/>
                </a:moveTo>
                <a:cubicBezTo>
                  <a:pt x="37339" y="73951"/>
                  <a:pt x="37112" y="73860"/>
                  <a:pt x="36885" y="73814"/>
                </a:cubicBezTo>
                <a:cubicBezTo>
                  <a:pt x="36680" y="74019"/>
                  <a:pt x="37158" y="73973"/>
                  <a:pt x="36953" y="74178"/>
                </a:cubicBezTo>
                <a:cubicBezTo>
                  <a:pt x="36657" y="74155"/>
                  <a:pt x="36634" y="73996"/>
                  <a:pt x="36407" y="73928"/>
                </a:cubicBezTo>
                <a:cubicBezTo>
                  <a:pt x="36202" y="74019"/>
                  <a:pt x="36384" y="74019"/>
                  <a:pt x="36316" y="74246"/>
                </a:cubicBezTo>
                <a:cubicBezTo>
                  <a:pt x="36612" y="74246"/>
                  <a:pt x="37067" y="74474"/>
                  <a:pt x="37248" y="74269"/>
                </a:cubicBezTo>
                <a:cubicBezTo>
                  <a:pt x="36794" y="74133"/>
                  <a:pt x="37362" y="74155"/>
                  <a:pt x="37430" y="74064"/>
                </a:cubicBezTo>
                <a:close/>
                <a:moveTo>
                  <a:pt x="36475" y="73132"/>
                </a:moveTo>
                <a:cubicBezTo>
                  <a:pt x="36816" y="73155"/>
                  <a:pt x="36453" y="73428"/>
                  <a:pt x="36794" y="73428"/>
                </a:cubicBezTo>
                <a:cubicBezTo>
                  <a:pt x="36953" y="73450"/>
                  <a:pt x="36953" y="73200"/>
                  <a:pt x="37226" y="73382"/>
                </a:cubicBezTo>
                <a:cubicBezTo>
                  <a:pt x="37430" y="73177"/>
                  <a:pt x="36930" y="73223"/>
                  <a:pt x="37135" y="73018"/>
                </a:cubicBezTo>
                <a:cubicBezTo>
                  <a:pt x="37430" y="73086"/>
                  <a:pt x="37499" y="73473"/>
                  <a:pt x="37703" y="73200"/>
                </a:cubicBezTo>
                <a:cubicBezTo>
                  <a:pt x="37430" y="73132"/>
                  <a:pt x="37476" y="72927"/>
                  <a:pt x="37203" y="72859"/>
                </a:cubicBezTo>
                <a:cubicBezTo>
                  <a:pt x="36794" y="72859"/>
                  <a:pt x="36498" y="73041"/>
                  <a:pt x="36021" y="72905"/>
                </a:cubicBezTo>
                <a:cubicBezTo>
                  <a:pt x="35975" y="72996"/>
                  <a:pt x="35975" y="73132"/>
                  <a:pt x="35861" y="73109"/>
                </a:cubicBezTo>
                <a:cubicBezTo>
                  <a:pt x="35361" y="73064"/>
                  <a:pt x="36089" y="73268"/>
                  <a:pt x="36157" y="73132"/>
                </a:cubicBezTo>
                <a:cubicBezTo>
                  <a:pt x="36293" y="73155"/>
                  <a:pt x="36339" y="73541"/>
                  <a:pt x="36521" y="73337"/>
                </a:cubicBezTo>
                <a:cubicBezTo>
                  <a:pt x="36407" y="73268"/>
                  <a:pt x="36339" y="73132"/>
                  <a:pt x="36475" y="73132"/>
                </a:cubicBezTo>
                <a:close/>
                <a:moveTo>
                  <a:pt x="35861" y="72768"/>
                </a:moveTo>
                <a:cubicBezTo>
                  <a:pt x="35702" y="72723"/>
                  <a:pt x="35475" y="72382"/>
                  <a:pt x="35316" y="72563"/>
                </a:cubicBezTo>
                <a:cubicBezTo>
                  <a:pt x="35384" y="72609"/>
                  <a:pt x="35384" y="72677"/>
                  <a:pt x="35338" y="72745"/>
                </a:cubicBezTo>
                <a:cubicBezTo>
                  <a:pt x="35566" y="72836"/>
                  <a:pt x="35793" y="72927"/>
                  <a:pt x="35861" y="72768"/>
                </a:cubicBezTo>
                <a:close/>
                <a:moveTo>
                  <a:pt x="35156" y="72950"/>
                </a:moveTo>
                <a:cubicBezTo>
                  <a:pt x="34770" y="72768"/>
                  <a:pt x="34974" y="73132"/>
                  <a:pt x="34793" y="73086"/>
                </a:cubicBezTo>
                <a:cubicBezTo>
                  <a:pt x="34542" y="72996"/>
                  <a:pt x="34270" y="72836"/>
                  <a:pt x="34179" y="73041"/>
                </a:cubicBezTo>
                <a:cubicBezTo>
                  <a:pt x="34520" y="73246"/>
                  <a:pt x="34815" y="73132"/>
                  <a:pt x="34929" y="73314"/>
                </a:cubicBezTo>
                <a:cubicBezTo>
                  <a:pt x="34929" y="73064"/>
                  <a:pt x="35134" y="73155"/>
                  <a:pt x="35156" y="72950"/>
                </a:cubicBezTo>
                <a:close/>
                <a:moveTo>
                  <a:pt x="34315" y="73541"/>
                </a:moveTo>
                <a:cubicBezTo>
                  <a:pt x="34611" y="73564"/>
                  <a:pt x="34520" y="73746"/>
                  <a:pt x="34770" y="73791"/>
                </a:cubicBezTo>
                <a:cubicBezTo>
                  <a:pt x="35043" y="73496"/>
                  <a:pt x="34360" y="73337"/>
                  <a:pt x="34315" y="73541"/>
                </a:cubicBezTo>
                <a:close/>
                <a:moveTo>
                  <a:pt x="34383" y="71949"/>
                </a:moveTo>
                <a:cubicBezTo>
                  <a:pt x="33997" y="71881"/>
                  <a:pt x="33678" y="71904"/>
                  <a:pt x="33337" y="71904"/>
                </a:cubicBezTo>
                <a:cubicBezTo>
                  <a:pt x="33064" y="71654"/>
                  <a:pt x="32632" y="71449"/>
                  <a:pt x="32132" y="71245"/>
                </a:cubicBezTo>
                <a:cubicBezTo>
                  <a:pt x="32018" y="71404"/>
                  <a:pt x="32018" y="71540"/>
                  <a:pt x="32064" y="71654"/>
                </a:cubicBezTo>
                <a:cubicBezTo>
                  <a:pt x="32268" y="71631"/>
                  <a:pt x="32587" y="71881"/>
                  <a:pt x="32769" y="71768"/>
                </a:cubicBezTo>
                <a:cubicBezTo>
                  <a:pt x="32587" y="71563"/>
                  <a:pt x="32405" y="71722"/>
                  <a:pt x="32337" y="71517"/>
                </a:cubicBezTo>
                <a:cubicBezTo>
                  <a:pt x="32678" y="71426"/>
                  <a:pt x="32928" y="71768"/>
                  <a:pt x="32996" y="71972"/>
                </a:cubicBezTo>
                <a:cubicBezTo>
                  <a:pt x="32473" y="71904"/>
                  <a:pt x="32723" y="72222"/>
                  <a:pt x="32359" y="72245"/>
                </a:cubicBezTo>
                <a:cubicBezTo>
                  <a:pt x="32177" y="72200"/>
                  <a:pt x="32177" y="72063"/>
                  <a:pt x="32018" y="72018"/>
                </a:cubicBezTo>
                <a:cubicBezTo>
                  <a:pt x="31905" y="72222"/>
                  <a:pt x="32223" y="72313"/>
                  <a:pt x="32132" y="72518"/>
                </a:cubicBezTo>
                <a:cubicBezTo>
                  <a:pt x="32087" y="72541"/>
                  <a:pt x="31632" y="72450"/>
                  <a:pt x="31882" y="72586"/>
                </a:cubicBezTo>
                <a:cubicBezTo>
                  <a:pt x="32223" y="72654"/>
                  <a:pt x="32337" y="72291"/>
                  <a:pt x="32791" y="72518"/>
                </a:cubicBezTo>
                <a:cubicBezTo>
                  <a:pt x="32678" y="72063"/>
                  <a:pt x="33064" y="72200"/>
                  <a:pt x="33224" y="72222"/>
                </a:cubicBezTo>
                <a:cubicBezTo>
                  <a:pt x="33042" y="72154"/>
                  <a:pt x="33405" y="71949"/>
                  <a:pt x="33519" y="71995"/>
                </a:cubicBezTo>
                <a:cubicBezTo>
                  <a:pt x="33337" y="72359"/>
                  <a:pt x="34088" y="72427"/>
                  <a:pt x="34088" y="72745"/>
                </a:cubicBezTo>
                <a:lnTo>
                  <a:pt x="34224" y="72359"/>
                </a:lnTo>
                <a:cubicBezTo>
                  <a:pt x="33974" y="72268"/>
                  <a:pt x="33678" y="72177"/>
                  <a:pt x="33747" y="71972"/>
                </a:cubicBezTo>
                <a:cubicBezTo>
                  <a:pt x="33997" y="72063"/>
                  <a:pt x="34383" y="72359"/>
                  <a:pt x="34383" y="71949"/>
                </a:cubicBezTo>
                <a:close/>
                <a:moveTo>
                  <a:pt x="32928" y="72654"/>
                </a:moveTo>
                <a:cubicBezTo>
                  <a:pt x="32837" y="73177"/>
                  <a:pt x="32223" y="72222"/>
                  <a:pt x="32314" y="72859"/>
                </a:cubicBezTo>
                <a:cubicBezTo>
                  <a:pt x="32018" y="72677"/>
                  <a:pt x="31882" y="72791"/>
                  <a:pt x="31677" y="72791"/>
                </a:cubicBezTo>
                <a:cubicBezTo>
                  <a:pt x="31450" y="72495"/>
                  <a:pt x="31200" y="72200"/>
                  <a:pt x="30836" y="71972"/>
                </a:cubicBezTo>
                <a:lnTo>
                  <a:pt x="30699" y="72268"/>
                </a:lnTo>
                <a:cubicBezTo>
                  <a:pt x="31131" y="72427"/>
                  <a:pt x="31336" y="72586"/>
                  <a:pt x="31018" y="72768"/>
                </a:cubicBezTo>
                <a:cubicBezTo>
                  <a:pt x="31541" y="72950"/>
                  <a:pt x="31950" y="72973"/>
                  <a:pt x="32428" y="73086"/>
                </a:cubicBezTo>
                <a:cubicBezTo>
                  <a:pt x="32473" y="72700"/>
                  <a:pt x="33428" y="73177"/>
                  <a:pt x="32928" y="72654"/>
                </a:cubicBezTo>
                <a:close/>
                <a:moveTo>
                  <a:pt x="31040" y="71313"/>
                </a:moveTo>
                <a:cubicBezTo>
                  <a:pt x="31245" y="71517"/>
                  <a:pt x="30972" y="71859"/>
                  <a:pt x="31495" y="71972"/>
                </a:cubicBezTo>
                <a:cubicBezTo>
                  <a:pt x="31654" y="71836"/>
                  <a:pt x="31404" y="71745"/>
                  <a:pt x="31450" y="71586"/>
                </a:cubicBezTo>
                <a:cubicBezTo>
                  <a:pt x="31450" y="71540"/>
                  <a:pt x="31700" y="71586"/>
                  <a:pt x="31723" y="71426"/>
                </a:cubicBezTo>
                <a:cubicBezTo>
                  <a:pt x="31745" y="71358"/>
                  <a:pt x="31791" y="71222"/>
                  <a:pt x="31427" y="71131"/>
                </a:cubicBezTo>
                <a:cubicBezTo>
                  <a:pt x="31336" y="71586"/>
                  <a:pt x="31222" y="71222"/>
                  <a:pt x="31040" y="71313"/>
                </a:cubicBezTo>
                <a:close/>
                <a:moveTo>
                  <a:pt x="30404" y="72404"/>
                </a:moveTo>
                <a:cubicBezTo>
                  <a:pt x="30085" y="72336"/>
                  <a:pt x="30176" y="72154"/>
                  <a:pt x="30154" y="72018"/>
                </a:cubicBezTo>
                <a:cubicBezTo>
                  <a:pt x="29972" y="71949"/>
                  <a:pt x="29813" y="71927"/>
                  <a:pt x="29722" y="71995"/>
                </a:cubicBezTo>
                <a:cubicBezTo>
                  <a:pt x="30063" y="72200"/>
                  <a:pt x="30040" y="72313"/>
                  <a:pt x="29744" y="72382"/>
                </a:cubicBezTo>
                <a:cubicBezTo>
                  <a:pt x="29972" y="72495"/>
                  <a:pt x="30517" y="72518"/>
                  <a:pt x="30404" y="72404"/>
                </a:cubicBezTo>
                <a:close/>
                <a:moveTo>
                  <a:pt x="30154" y="72950"/>
                </a:moveTo>
                <a:cubicBezTo>
                  <a:pt x="30358" y="72677"/>
                  <a:pt x="29699" y="72609"/>
                  <a:pt x="29494" y="72450"/>
                </a:cubicBezTo>
                <a:cubicBezTo>
                  <a:pt x="29767" y="72268"/>
                  <a:pt x="29608" y="72154"/>
                  <a:pt x="29267" y="71972"/>
                </a:cubicBezTo>
                <a:cubicBezTo>
                  <a:pt x="28948" y="72427"/>
                  <a:pt x="29858" y="72859"/>
                  <a:pt x="30154" y="72950"/>
                </a:cubicBezTo>
                <a:close/>
                <a:moveTo>
                  <a:pt x="30699" y="71540"/>
                </a:moveTo>
                <a:cubicBezTo>
                  <a:pt x="30745" y="71495"/>
                  <a:pt x="30768" y="71449"/>
                  <a:pt x="30836" y="71495"/>
                </a:cubicBezTo>
                <a:cubicBezTo>
                  <a:pt x="30950" y="71313"/>
                  <a:pt x="30836" y="71199"/>
                  <a:pt x="30586" y="71108"/>
                </a:cubicBezTo>
                <a:cubicBezTo>
                  <a:pt x="30472" y="71290"/>
                  <a:pt x="30472" y="71449"/>
                  <a:pt x="30699" y="71540"/>
                </a:cubicBezTo>
                <a:close/>
                <a:moveTo>
                  <a:pt x="32905" y="76429"/>
                </a:moveTo>
                <a:cubicBezTo>
                  <a:pt x="32450" y="76270"/>
                  <a:pt x="32087" y="75702"/>
                  <a:pt x="31609" y="75929"/>
                </a:cubicBezTo>
                <a:cubicBezTo>
                  <a:pt x="32155" y="76020"/>
                  <a:pt x="32496" y="76543"/>
                  <a:pt x="32905" y="76429"/>
                </a:cubicBezTo>
                <a:close/>
                <a:moveTo>
                  <a:pt x="32837" y="75429"/>
                </a:moveTo>
                <a:cubicBezTo>
                  <a:pt x="32610" y="75042"/>
                  <a:pt x="31996" y="75383"/>
                  <a:pt x="31768" y="74997"/>
                </a:cubicBezTo>
                <a:cubicBezTo>
                  <a:pt x="31768" y="75474"/>
                  <a:pt x="32496" y="75429"/>
                  <a:pt x="32837" y="75429"/>
                </a:cubicBezTo>
                <a:close/>
                <a:moveTo>
                  <a:pt x="31473" y="74883"/>
                </a:moveTo>
                <a:cubicBezTo>
                  <a:pt x="30950" y="74724"/>
                  <a:pt x="30768" y="74201"/>
                  <a:pt x="30245" y="74269"/>
                </a:cubicBezTo>
                <a:cubicBezTo>
                  <a:pt x="29949" y="74633"/>
                  <a:pt x="30540" y="74792"/>
                  <a:pt x="30768" y="74678"/>
                </a:cubicBezTo>
                <a:cubicBezTo>
                  <a:pt x="31154" y="74792"/>
                  <a:pt x="31200" y="75065"/>
                  <a:pt x="31473" y="74883"/>
                </a:cubicBezTo>
                <a:close/>
                <a:moveTo>
                  <a:pt x="30131" y="75315"/>
                </a:moveTo>
                <a:cubicBezTo>
                  <a:pt x="30085" y="75224"/>
                  <a:pt x="29449" y="74769"/>
                  <a:pt x="29403" y="75088"/>
                </a:cubicBezTo>
                <a:cubicBezTo>
                  <a:pt x="29403" y="75292"/>
                  <a:pt x="30085" y="75520"/>
                  <a:pt x="30131" y="75315"/>
                </a:cubicBezTo>
                <a:close/>
                <a:moveTo>
                  <a:pt x="28516" y="73473"/>
                </a:moveTo>
                <a:cubicBezTo>
                  <a:pt x="28243" y="73314"/>
                  <a:pt x="28039" y="73246"/>
                  <a:pt x="27880" y="73337"/>
                </a:cubicBezTo>
                <a:cubicBezTo>
                  <a:pt x="28289" y="73382"/>
                  <a:pt x="28152" y="73496"/>
                  <a:pt x="28403" y="73700"/>
                </a:cubicBezTo>
                <a:close/>
                <a:moveTo>
                  <a:pt x="29039" y="71949"/>
                </a:moveTo>
                <a:cubicBezTo>
                  <a:pt x="28857" y="71608"/>
                  <a:pt x="28425" y="71745"/>
                  <a:pt x="28062" y="71426"/>
                </a:cubicBezTo>
                <a:cubicBezTo>
                  <a:pt x="28084" y="71313"/>
                  <a:pt x="27971" y="71245"/>
                  <a:pt x="27993" y="71131"/>
                </a:cubicBezTo>
                <a:cubicBezTo>
                  <a:pt x="28039" y="71017"/>
                  <a:pt x="28175" y="71131"/>
                  <a:pt x="28243" y="71063"/>
                </a:cubicBezTo>
                <a:cubicBezTo>
                  <a:pt x="28062" y="70881"/>
                  <a:pt x="28221" y="70631"/>
                  <a:pt x="27880" y="70494"/>
                </a:cubicBezTo>
                <a:cubicBezTo>
                  <a:pt x="27698" y="70403"/>
                  <a:pt x="27561" y="70494"/>
                  <a:pt x="27402" y="70494"/>
                </a:cubicBezTo>
                <a:cubicBezTo>
                  <a:pt x="27243" y="70881"/>
                  <a:pt x="27266" y="71222"/>
                  <a:pt x="27652" y="71517"/>
                </a:cubicBezTo>
                <a:cubicBezTo>
                  <a:pt x="27811" y="71404"/>
                  <a:pt x="27584" y="71358"/>
                  <a:pt x="27561" y="71267"/>
                </a:cubicBezTo>
                <a:cubicBezTo>
                  <a:pt x="27516" y="71131"/>
                  <a:pt x="27470" y="70790"/>
                  <a:pt x="27675" y="70858"/>
                </a:cubicBezTo>
                <a:cubicBezTo>
                  <a:pt x="27857" y="71040"/>
                  <a:pt x="27971" y="71245"/>
                  <a:pt x="27789" y="71495"/>
                </a:cubicBezTo>
                <a:cubicBezTo>
                  <a:pt x="28243" y="71722"/>
                  <a:pt x="28676" y="71927"/>
                  <a:pt x="29039" y="71949"/>
                </a:cubicBezTo>
                <a:close/>
                <a:moveTo>
                  <a:pt x="27880" y="70085"/>
                </a:moveTo>
                <a:cubicBezTo>
                  <a:pt x="27971" y="70017"/>
                  <a:pt x="28084" y="70017"/>
                  <a:pt x="28130" y="69857"/>
                </a:cubicBezTo>
                <a:cubicBezTo>
                  <a:pt x="27971" y="69766"/>
                  <a:pt x="27880" y="69675"/>
                  <a:pt x="27834" y="69585"/>
                </a:cubicBezTo>
                <a:cubicBezTo>
                  <a:pt x="27698" y="69789"/>
                  <a:pt x="27584" y="69971"/>
                  <a:pt x="27880" y="70085"/>
                </a:cubicBezTo>
                <a:close/>
                <a:moveTo>
                  <a:pt x="26970" y="70653"/>
                </a:moveTo>
                <a:cubicBezTo>
                  <a:pt x="26902" y="70744"/>
                  <a:pt x="26765" y="70676"/>
                  <a:pt x="26674" y="70767"/>
                </a:cubicBezTo>
                <a:cubicBezTo>
                  <a:pt x="26788" y="70858"/>
                  <a:pt x="26788" y="70949"/>
                  <a:pt x="26993" y="71040"/>
                </a:cubicBezTo>
                <a:cubicBezTo>
                  <a:pt x="27106" y="70881"/>
                  <a:pt x="27129" y="70744"/>
                  <a:pt x="26970" y="70653"/>
                </a:cubicBezTo>
                <a:close/>
                <a:moveTo>
                  <a:pt x="27152" y="70153"/>
                </a:moveTo>
                <a:cubicBezTo>
                  <a:pt x="27288" y="69948"/>
                  <a:pt x="27766" y="69948"/>
                  <a:pt x="27311" y="69675"/>
                </a:cubicBezTo>
                <a:cubicBezTo>
                  <a:pt x="27243" y="69994"/>
                  <a:pt x="26993" y="69812"/>
                  <a:pt x="26856" y="69880"/>
                </a:cubicBezTo>
                <a:cubicBezTo>
                  <a:pt x="27015" y="69971"/>
                  <a:pt x="26993" y="70085"/>
                  <a:pt x="27152" y="70153"/>
                </a:cubicBezTo>
                <a:close/>
                <a:moveTo>
                  <a:pt x="28926" y="70653"/>
                </a:moveTo>
                <a:cubicBezTo>
                  <a:pt x="29221" y="70540"/>
                  <a:pt x="29199" y="70358"/>
                  <a:pt x="29631" y="70358"/>
                </a:cubicBezTo>
                <a:cubicBezTo>
                  <a:pt x="29312" y="70221"/>
                  <a:pt x="28607" y="70289"/>
                  <a:pt x="28926" y="70653"/>
                </a:cubicBezTo>
                <a:close/>
                <a:moveTo>
                  <a:pt x="28744" y="71426"/>
                </a:moveTo>
                <a:lnTo>
                  <a:pt x="29017" y="71563"/>
                </a:lnTo>
                <a:cubicBezTo>
                  <a:pt x="29085" y="71290"/>
                  <a:pt x="29244" y="71335"/>
                  <a:pt x="29335" y="71154"/>
                </a:cubicBezTo>
                <a:cubicBezTo>
                  <a:pt x="29017" y="70972"/>
                  <a:pt x="28926" y="71290"/>
                  <a:pt x="28744" y="71426"/>
                </a:cubicBezTo>
                <a:close/>
                <a:moveTo>
                  <a:pt x="24787" y="68811"/>
                </a:moveTo>
                <a:cubicBezTo>
                  <a:pt x="24537" y="68789"/>
                  <a:pt x="24218" y="68493"/>
                  <a:pt x="24037" y="68789"/>
                </a:cubicBezTo>
                <a:cubicBezTo>
                  <a:pt x="24264" y="69039"/>
                  <a:pt x="24332" y="68743"/>
                  <a:pt x="24514" y="68834"/>
                </a:cubicBezTo>
                <a:cubicBezTo>
                  <a:pt x="24378" y="68993"/>
                  <a:pt x="24264" y="69152"/>
                  <a:pt x="24446" y="69289"/>
                </a:cubicBezTo>
                <a:close/>
                <a:moveTo>
                  <a:pt x="67788" y="64582"/>
                </a:moveTo>
                <a:cubicBezTo>
                  <a:pt x="67493" y="64673"/>
                  <a:pt x="67515" y="64172"/>
                  <a:pt x="67083" y="64514"/>
                </a:cubicBezTo>
                <a:cubicBezTo>
                  <a:pt x="67083" y="64809"/>
                  <a:pt x="67311" y="64627"/>
                  <a:pt x="67402" y="64741"/>
                </a:cubicBezTo>
                <a:cubicBezTo>
                  <a:pt x="67402" y="64900"/>
                  <a:pt x="67902" y="64673"/>
                  <a:pt x="67788" y="64582"/>
                </a:cubicBezTo>
                <a:close/>
                <a:moveTo>
                  <a:pt x="60693" y="67447"/>
                </a:moveTo>
                <a:lnTo>
                  <a:pt x="60966" y="67311"/>
                </a:lnTo>
                <a:cubicBezTo>
                  <a:pt x="60762" y="67129"/>
                  <a:pt x="60625" y="66833"/>
                  <a:pt x="60216" y="67106"/>
                </a:cubicBezTo>
                <a:cubicBezTo>
                  <a:pt x="60216" y="67538"/>
                  <a:pt x="60693" y="67015"/>
                  <a:pt x="60693" y="67447"/>
                </a:cubicBezTo>
                <a:close/>
                <a:moveTo>
                  <a:pt x="60148" y="66469"/>
                </a:moveTo>
                <a:cubicBezTo>
                  <a:pt x="60284" y="66719"/>
                  <a:pt x="60420" y="66901"/>
                  <a:pt x="60739" y="66788"/>
                </a:cubicBezTo>
                <a:lnTo>
                  <a:pt x="60534" y="66333"/>
                </a:lnTo>
                <a:close/>
                <a:moveTo>
                  <a:pt x="69789" y="62831"/>
                </a:moveTo>
                <a:cubicBezTo>
                  <a:pt x="69494" y="62171"/>
                  <a:pt x="70085" y="61853"/>
                  <a:pt x="70653" y="61876"/>
                </a:cubicBezTo>
                <a:cubicBezTo>
                  <a:pt x="70744" y="61785"/>
                  <a:pt x="70585" y="61739"/>
                  <a:pt x="70517" y="61762"/>
                </a:cubicBezTo>
                <a:cubicBezTo>
                  <a:pt x="70562" y="61444"/>
                  <a:pt x="70995" y="61603"/>
                  <a:pt x="71176" y="61535"/>
                </a:cubicBezTo>
                <a:cubicBezTo>
                  <a:pt x="71267" y="61489"/>
                  <a:pt x="71154" y="61444"/>
                  <a:pt x="71131" y="61466"/>
                </a:cubicBezTo>
                <a:cubicBezTo>
                  <a:pt x="71245" y="61284"/>
                  <a:pt x="71631" y="61034"/>
                  <a:pt x="71859" y="61080"/>
                </a:cubicBezTo>
                <a:cubicBezTo>
                  <a:pt x="71859" y="60921"/>
                  <a:pt x="72154" y="60807"/>
                  <a:pt x="71927" y="60602"/>
                </a:cubicBezTo>
                <a:cubicBezTo>
                  <a:pt x="72291" y="60625"/>
                  <a:pt x="72450" y="60329"/>
                  <a:pt x="72677" y="60056"/>
                </a:cubicBezTo>
                <a:cubicBezTo>
                  <a:pt x="72859" y="60011"/>
                  <a:pt x="73087" y="60238"/>
                  <a:pt x="73246" y="60056"/>
                </a:cubicBezTo>
                <a:cubicBezTo>
                  <a:pt x="73223" y="59852"/>
                  <a:pt x="72882" y="60193"/>
                  <a:pt x="72791" y="59806"/>
                </a:cubicBezTo>
                <a:cubicBezTo>
                  <a:pt x="72859" y="59693"/>
                  <a:pt x="72927" y="59693"/>
                  <a:pt x="73041" y="59806"/>
                </a:cubicBezTo>
                <a:cubicBezTo>
                  <a:pt x="73041" y="59761"/>
                  <a:pt x="73087" y="59738"/>
                  <a:pt x="73109" y="59693"/>
                </a:cubicBezTo>
                <a:cubicBezTo>
                  <a:pt x="73269" y="59533"/>
                  <a:pt x="73473" y="59352"/>
                  <a:pt x="73405" y="59147"/>
                </a:cubicBezTo>
                <a:cubicBezTo>
                  <a:pt x="73428" y="59056"/>
                  <a:pt x="73496" y="59056"/>
                  <a:pt x="73678" y="59147"/>
                </a:cubicBezTo>
                <a:cubicBezTo>
                  <a:pt x="73405" y="58965"/>
                  <a:pt x="73473" y="58829"/>
                  <a:pt x="73655" y="58624"/>
                </a:cubicBezTo>
                <a:cubicBezTo>
                  <a:pt x="73473" y="58533"/>
                  <a:pt x="73564" y="58306"/>
                  <a:pt x="73519" y="58124"/>
                </a:cubicBezTo>
                <a:cubicBezTo>
                  <a:pt x="73701" y="58124"/>
                  <a:pt x="73655" y="58237"/>
                  <a:pt x="73632" y="58328"/>
                </a:cubicBezTo>
                <a:cubicBezTo>
                  <a:pt x="73928" y="58215"/>
                  <a:pt x="73587" y="57919"/>
                  <a:pt x="73814" y="57760"/>
                </a:cubicBezTo>
                <a:cubicBezTo>
                  <a:pt x="73814" y="57669"/>
                  <a:pt x="73746" y="57714"/>
                  <a:pt x="73723" y="57737"/>
                </a:cubicBezTo>
                <a:cubicBezTo>
                  <a:pt x="73428" y="57646"/>
                  <a:pt x="73814" y="57646"/>
                  <a:pt x="73837" y="57532"/>
                </a:cubicBezTo>
                <a:cubicBezTo>
                  <a:pt x="73837" y="57532"/>
                  <a:pt x="73860" y="57191"/>
                  <a:pt x="73883" y="57146"/>
                </a:cubicBezTo>
                <a:cubicBezTo>
                  <a:pt x="73905" y="57009"/>
                  <a:pt x="73860" y="56873"/>
                  <a:pt x="73905" y="56736"/>
                </a:cubicBezTo>
                <a:cubicBezTo>
                  <a:pt x="73928" y="56623"/>
                  <a:pt x="74087" y="56464"/>
                  <a:pt x="74087" y="56464"/>
                </a:cubicBezTo>
                <a:cubicBezTo>
                  <a:pt x="74087" y="56373"/>
                  <a:pt x="73883" y="56236"/>
                  <a:pt x="73837" y="56100"/>
                </a:cubicBezTo>
                <a:cubicBezTo>
                  <a:pt x="73814" y="55941"/>
                  <a:pt x="73951" y="55941"/>
                  <a:pt x="73928" y="55827"/>
                </a:cubicBezTo>
                <a:cubicBezTo>
                  <a:pt x="73928" y="55736"/>
                  <a:pt x="73860" y="55736"/>
                  <a:pt x="73860" y="55622"/>
                </a:cubicBezTo>
                <a:cubicBezTo>
                  <a:pt x="73905" y="55236"/>
                  <a:pt x="74087" y="54986"/>
                  <a:pt x="73973" y="54713"/>
                </a:cubicBezTo>
                <a:cubicBezTo>
                  <a:pt x="73951" y="54667"/>
                  <a:pt x="73860" y="54872"/>
                  <a:pt x="73860" y="54963"/>
                </a:cubicBezTo>
                <a:cubicBezTo>
                  <a:pt x="73769" y="54508"/>
                  <a:pt x="73973" y="53985"/>
                  <a:pt x="74019" y="53462"/>
                </a:cubicBezTo>
                <a:cubicBezTo>
                  <a:pt x="74042" y="53371"/>
                  <a:pt x="74019" y="53257"/>
                  <a:pt x="73996" y="53166"/>
                </a:cubicBezTo>
                <a:cubicBezTo>
                  <a:pt x="73996" y="53075"/>
                  <a:pt x="73973" y="52984"/>
                  <a:pt x="73996" y="52893"/>
                </a:cubicBezTo>
                <a:cubicBezTo>
                  <a:pt x="73996" y="52848"/>
                  <a:pt x="74110" y="52689"/>
                  <a:pt x="74110" y="52507"/>
                </a:cubicBezTo>
                <a:cubicBezTo>
                  <a:pt x="74087" y="52370"/>
                  <a:pt x="73973" y="52484"/>
                  <a:pt x="73951" y="52393"/>
                </a:cubicBezTo>
                <a:cubicBezTo>
                  <a:pt x="73860" y="52211"/>
                  <a:pt x="74064" y="51893"/>
                  <a:pt x="73996" y="51688"/>
                </a:cubicBezTo>
                <a:cubicBezTo>
                  <a:pt x="74133" y="51734"/>
                  <a:pt x="74178" y="51893"/>
                  <a:pt x="74133" y="52120"/>
                </a:cubicBezTo>
                <a:cubicBezTo>
                  <a:pt x="74292" y="51711"/>
                  <a:pt x="74428" y="52279"/>
                  <a:pt x="74633" y="52052"/>
                </a:cubicBezTo>
                <a:cubicBezTo>
                  <a:pt x="74633" y="51961"/>
                  <a:pt x="74565" y="51938"/>
                  <a:pt x="74565" y="51847"/>
                </a:cubicBezTo>
                <a:cubicBezTo>
                  <a:pt x="74542" y="51552"/>
                  <a:pt x="74383" y="51938"/>
                  <a:pt x="74246" y="51825"/>
                </a:cubicBezTo>
                <a:cubicBezTo>
                  <a:pt x="74110" y="51734"/>
                  <a:pt x="74292" y="51597"/>
                  <a:pt x="74269" y="51415"/>
                </a:cubicBezTo>
                <a:cubicBezTo>
                  <a:pt x="74269" y="51370"/>
                  <a:pt x="74133" y="51120"/>
                  <a:pt x="74133" y="51097"/>
                </a:cubicBezTo>
                <a:cubicBezTo>
                  <a:pt x="74133" y="51051"/>
                  <a:pt x="74428" y="50665"/>
                  <a:pt x="74087" y="50688"/>
                </a:cubicBezTo>
                <a:cubicBezTo>
                  <a:pt x="74042" y="50460"/>
                  <a:pt x="74246" y="50574"/>
                  <a:pt x="74269" y="50415"/>
                </a:cubicBezTo>
                <a:cubicBezTo>
                  <a:pt x="74315" y="50256"/>
                  <a:pt x="74224" y="50210"/>
                  <a:pt x="74110" y="50187"/>
                </a:cubicBezTo>
                <a:cubicBezTo>
                  <a:pt x="74315" y="49778"/>
                  <a:pt x="74406" y="49460"/>
                  <a:pt x="74201" y="49005"/>
                </a:cubicBezTo>
                <a:cubicBezTo>
                  <a:pt x="74315" y="48755"/>
                  <a:pt x="74474" y="48550"/>
                  <a:pt x="74519" y="48209"/>
                </a:cubicBezTo>
                <a:cubicBezTo>
                  <a:pt x="74383" y="48164"/>
                  <a:pt x="74360" y="48277"/>
                  <a:pt x="74337" y="48414"/>
                </a:cubicBezTo>
                <a:cubicBezTo>
                  <a:pt x="74224" y="48232"/>
                  <a:pt x="74406" y="48050"/>
                  <a:pt x="74315" y="47709"/>
                </a:cubicBezTo>
                <a:cubicBezTo>
                  <a:pt x="74315" y="47504"/>
                  <a:pt x="74042" y="47618"/>
                  <a:pt x="73996" y="47459"/>
                </a:cubicBezTo>
                <a:cubicBezTo>
                  <a:pt x="74133" y="47163"/>
                  <a:pt x="73814" y="47027"/>
                  <a:pt x="73792" y="46845"/>
                </a:cubicBezTo>
                <a:cubicBezTo>
                  <a:pt x="73769" y="46754"/>
                  <a:pt x="73860" y="46526"/>
                  <a:pt x="73837" y="46344"/>
                </a:cubicBezTo>
                <a:cubicBezTo>
                  <a:pt x="73814" y="46299"/>
                  <a:pt x="73814" y="46231"/>
                  <a:pt x="73814" y="46208"/>
                </a:cubicBezTo>
                <a:lnTo>
                  <a:pt x="73792" y="46140"/>
                </a:lnTo>
                <a:cubicBezTo>
                  <a:pt x="73792" y="46117"/>
                  <a:pt x="73792" y="46071"/>
                  <a:pt x="73792" y="46026"/>
                </a:cubicBezTo>
                <a:cubicBezTo>
                  <a:pt x="73792" y="45935"/>
                  <a:pt x="73814" y="45844"/>
                  <a:pt x="73837" y="45753"/>
                </a:cubicBezTo>
                <a:cubicBezTo>
                  <a:pt x="73860" y="45594"/>
                  <a:pt x="73928" y="45435"/>
                  <a:pt x="73951" y="45298"/>
                </a:cubicBezTo>
                <a:cubicBezTo>
                  <a:pt x="73951" y="45230"/>
                  <a:pt x="73723" y="45230"/>
                  <a:pt x="74042" y="45048"/>
                </a:cubicBezTo>
                <a:cubicBezTo>
                  <a:pt x="74087" y="44957"/>
                  <a:pt x="73860" y="45071"/>
                  <a:pt x="73860" y="45025"/>
                </a:cubicBezTo>
                <a:cubicBezTo>
                  <a:pt x="73837" y="44844"/>
                  <a:pt x="73701" y="44753"/>
                  <a:pt x="73610" y="44662"/>
                </a:cubicBezTo>
                <a:cubicBezTo>
                  <a:pt x="73496" y="44571"/>
                  <a:pt x="73428" y="44502"/>
                  <a:pt x="73405" y="44343"/>
                </a:cubicBezTo>
                <a:cubicBezTo>
                  <a:pt x="73701" y="44230"/>
                  <a:pt x="73541" y="44548"/>
                  <a:pt x="73814" y="44480"/>
                </a:cubicBezTo>
                <a:cubicBezTo>
                  <a:pt x="74110" y="44320"/>
                  <a:pt x="73860" y="44298"/>
                  <a:pt x="73769" y="44252"/>
                </a:cubicBezTo>
                <a:cubicBezTo>
                  <a:pt x="73746" y="44230"/>
                  <a:pt x="73746" y="44139"/>
                  <a:pt x="73746" y="44139"/>
                </a:cubicBezTo>
                <a:cubicBezTo>
                  <a:pt x="73655" y="44116"/>
                  <a:pt x="73496" y="44230"/>
                  <a:pt x="73473" y="44184"/>
                </a:cubicBezTo>
                <a:cubicBezTo>
                  <a:pt x="73450" y="43957"/>
                  <a:pt x="73246" y="43797"/>
                  <a:pt x="72973" y="44002"/>
                </a:cubicBezTo>
                <a:lnTo>
                  <a:pt x="72905" y="43957"/>
                </a:lnTo>
                <a:cubicBezTo>
                  <a:pt x="72905" y="43934"/>
                  <a:pt x="72882" y="43934"/>
                  <a:pt x="72814" y="43888"/>
                </a:cubicBezTo>
                <a:cubicBezTo>
                  <a:pt x="72700" y="43820"/>
                  <a:pt x="72609" y="43752"/>
                  <a:pt x="72518" y="43707"/>
                </a:cubicBezTo>
                <a:cubicBezTo>
                  <a:pt x="72313" y="43593"/>
                  <a:pt x="72109" y="43479"/>
                  <a:pt x="71927" y="43365"/>
                </a:cubicBezTo>
                <a:cubicBezTo>
                  <a:pt x="71563" y="43161"/>
                  <a:pt x="71245" y="42933"/>
                  <a:pt x="71063" y="42615"/>
                </a:cubicBezTo>
                <a:cubicBezTo>
                  <a:pt x="70335" y="42524"/>
                  <a:pt x="69425" y="41569"/>
                  <a:pt x="68834" y="41000"/>
                </a:cubicBezTo>
                <a:cubicBezTo>
                  <a:pt x="68402" y="41114"/>
                  <a:pt x="67879" y="40341"/>
                  <a:pt x="67265" y="39818"/>
                </a:cubicBezTo>
                <a:cubicBezTo>
                  <a:pt x="66810" y="39409"/>
                  <a:pt x="66265" y="39136"/>
                  <a:pt x="65878" y="38772"/>
                </a:cubicBezTo>
                <a:cubicBezTo>
                  <a:pt x="65355" y="38272"/>
                  <a:pt x="64855" y="37726"/>
                  <a:pt x="64445" y="37294"/>
                </a:cubicBezTo>
                <a:cubicBezTo>
                  <a:pt x="64013" y="36839"/>
                  <a:pt x="63740" y="36202"/>
                  <a:pt x="63240" y="36043"/>
                </a:cubicBezTo>
                <a:cubicBezTo>
                  <a:pt x="63240" y="35657"/>
                  <a:pt x="62899" y="35611"/>
                  <a:pt x="62649" y="35338"/>
                </a:cubicBezTo>
                <a:cubicBezTo>
                  <a:pt x="62535" y="35179"/>
                  <a:pt x="62603" y="35134"/>
                  <a:pt x="62513" y="35020"/>
                </a:cubicBezTo>
                <a:cubicBezTo>
                  <a:pt x="62126" y="34497"/>
                  <a:pt x="61512" y="33951"/>
                  <a:pt x="61080" y="33337"/>
                </a:cubicBezTo>
                <a:cubicBezTo>
                  <a:pt x="60830" y="33019"/>
                  <a:pt x="60716" y="32632"/>
                  <a:pt x="60511" y="32337"/>
                </a:cubicBezTo>
                <a:cubicBezTo>
                  <a:pt x="60375" y="32155"/>
                  <a:pt x="60125" y="31995"/>
                  <a:pt x="59966" y="31791"/>
                </a:cubicBezTo>
                <a:cubicBezTo>
                  <a:pt x="59806" y="31563"/>
                  <a:pt x="59761" y="31245"/>
                  <a:pt x="59602" y="30995"/>
                </a:cubicBezTo>
                <a:cubicBezTo>
                  <a:pt x="59397" y="30654"/>
                  <a:pt x="59011" y="30381"/>
                  <a:pt x="58965" y="29949"/>
                </a:cubicBezTo>
                <a:cubicBezTo>
                  <a:pt x="58920" y="29858"/>
                  <a:pt x="58829" y="29926"/>
                  <a:pt x="58760" y="29926"/>
                </a:cubicBezTo>
                <a:cubicBezTo>
                  <a:pt x="58692" y="29653"/>
                  <a:pt x="58647" y="29380"/>
                  <a:pt x="58442" y="29039"/>
                </a:cubicBezTo>
                <a:cubicBezTo>
                  <a:pt x="58465" y="28630"/>
                  <a:pt x="58669" y="28334"/>
                  <a:pt x="58328" y="27743"/>
                </a:cubicBezTo>
                <a:cubicBezTo>
                  <a:pt x="58488" y="27447"/>
                  <a:pt x="58874" y="27993"/>
                  <a:pt x="59238" y="27720"/>
                </a:cubicBezTo>
                <a:cubicBezTo>
                  <a:pt x="59397" y="27516"/>
                  <a:pt x="59011" y="27197"/>
                  <a:pt x="58942" y="27038"/>
                </a:cubicBezTo>
                <a:cubicBezTo>
                  <a:pt x="58806" y="26902"/>
                  <a:pt x="58829" y="27106"/>
                  <a:pt x="58601" y="27061"/>
                </a:cubicBezTo>
                <a:cubicBezTo>
                  <a:pt x="58397" y="26720"/>
                  <a:pt x="58806" y="26720"/>
                  <a:pt x="58715" y="26447"/>
                </a:cubicBezTo>
                <a:cubicBezTo>
                  <a:pt x="58647" y="26060"/>
                  <a:pt x="58397" y="26242"/>
                  <a:pt x="58328" y="25924"/>
                </a:cubicBezTo>
                <a:cubicBezTo>
                  <a:pt x="58465" y="25901"/>
                  <a:pt x="58442" y="25765"/>
                  <a:pt x="58601" y="25719"/>
                </a:cubicBezTo>
                <a:cubicBezTo>
                  <a:pt x="58533" y="25378"/>
                  <a:pt x="58328" y="25401"/>
                  <a:pt x="58260" y="25105"/>
                </a:cubicBezTo>
                <a:cubicBezTo>
                  <a:pt x="58374" y="25014"/>
                  <a:pt x="58442" y="25128"/>
                  <a:pt x="58533" y="25105"/>
                </a:cubicBezTo>
                <a:cubicBezTo>
                  <a:pt x="58351" y="24787"/>
                  <a:pt x="58146" y="24537"/>
                  <a:pt x="58283" y="24264"/>
                </a:cubicBezTo>
                <a:cubicBezTo>
                  <a:pt x="58237" y="24150"/>
                  <a:pt x="58169" y="24241"/>
                  <a:pt x="58215" y="24287"/>
                </a:cubicBezTo>
                <a:cubicBezTo>
                  <a:pt x="58010" y="24059"/>
                  <a:pt x="57783" y="23491"/>
                  <a:pt x="57851" y="23218"/>
                </a:cubicBezTo>
                <a:cubicBezTo>
                  <a:pt x="57714" y="23081"/>
                  <a:pt x="57601" y="23241"/>
                  <a:pt x="57669" y="22990"/>
                </a:cubicBezTo>
                <a:cubicBezTo>
                  <a:pt x="57510" y="22763"/>
                  <a:pt x="57351" y="22695"/>
                  <a:pt x="57146" y="22672"/>
                </a:cubicBezTo>
                <a:cubicBezTo>
                  <a:pt x="57169" y="22558"/>
                  <a:pt x="57373" y="22467"/>
                  <a:pt x="57351" y="22331"/>
                </a:cubicBezTo>
                <a:cubicBezTo>
                  <a:pt x="57282" y="22286"/>
                  <a:pt x="57214" y="22263"/>
                  <a:pt x="57169" y="22172"/>
                </a:cubicBezTo>
                <a:cubicBezTo>
                  <a:pt x="57009" y="22263"/>
                  <a:pt x="57009" y="22399"/>
                  <a:pt x="56759" y="22467"/>
                </a:cubicBezTo>
                <a:cubicBezTo>
                  <a:pt x="56691" y="22331"/>
                  <a:pt x="56782" y="22376"/>
                  <a:pt x="56873" y="22331"/>
                </a:cubicBezTo>
                <a:cubicBezTo>
                  <a:pt x="56873" y="22104"/>
                  <a:pt x="56668" y="22240"/>
                  <a:pt x="56646" y="22081"/>
                </a:cubicBezTo>
                <a:cubicBezTo>
                  <a:pt x="56623" y="21922"/>
                  <a:pt x="57055" y="21421"/>
                  <a:pt x="56555" y="21603"/>
                </a:cubicBezTo>
                <a:cubicBezTo>
                  <a:pt x="56464" y="21672"/>
                  <a:pt x="56555" y="21831"/>
                  <a:pt x="56646" y="21762"/>
                </a:cubicBezTo>
                <a:cubicBezTo>
                  <a:pt x="56646" y="21899"/>
                  <a:pt x="56395" y="22013"/>
                  <a:pt x="56305" y="22149"/>
                </a:cubicBezTo>
                <a:cubicBezTo>
                  <a:pt x="56168" y="22058"/>
                  <a:pt x="56054" y="21990"/>
                  <a:pt x="55963" y="21808"/>
                </a:cubicBezTo>
                <a:cubicBezTo>
                  <a:pt x="56123" y="21717"/>
                  <a:pt x="56145" y="22081"/>
                  <a:pt x="56327" y="21899"/>
                </a:cubicBezTo>
                <a:cubicBezTo>
                  <a:pt x="56373" y="21603"/>
                  <a:pt x="55941" y="21353"/>
                  <a:pt x="55691" y="21467"/>
                </a:cubicBezTo>
                <a:cubicBezTo>
                  <a:pt x="55645" y="21262"/>
                  <a:pt x="55258" y="21126"/>
                  <a:pt x="55554" y="20853"/>
                </a:cubicBezTo>
                <a:cubicBezTo>
                  <a:pt x="55463" y="20625"/>
                  <a:pt x="55304" y="20898"/>
                  <a:pt x="55168" y="20739"/>
                </a:cubicBezTo>
                <a:cubicBezTo>
                  <a:pt x="55122" y="20603"/>
                  <a:pt x="55258" y="20694"/>
                  <a:pt x="55327" y="20739"/>
                </a:cubicBezTo>
                <a:cubicBezTo>
                  <a:pt x="55486" y="20535"/>
                  <a:pt x="55213" y="20216"/>
                  <a:pt x="55600" y="20102"/>
                </a:cubicBezTo>
                <a:cubicBezTo>
                  <a:pt x="55600" y="19943"/>
                  <a:pt x="55349" y="19761"/>
                  <a:pt x="55190" y="19807"/>
                </a:cubicBezTo>
                <a:cubicBezTo>
                  <a:pt x="55190" y="19943"/>
                  <a:pt x="55327" y="20034"/>
                  <a:pt x="55395" y="20148"/>
                </a:cubicBezTo>
                <a:cubicBezTo>
                  <a:pt x="55213" y="20193"/>
                  <a:pt x="55168" y="20603"/>
                  <a:pt x="54917" y="20421"/>
                </a:cubicBezTo>
                <a:cubicBezTo>
                  <a:pt x="54667" y="20239"/>
                  <a:pt x="55054" y="20375"/>
                  <a:pt x="55122" y="20148"/>
                </a:cubicBezTo>
                <a:cubicBezTo>
                  <a:pt x="54917" y="20034"/>
                  <a:pt x="54713" y="20216"/>
                  <a:pt x="54758" y="19921"/>
                </a:cubicBezTo>
                <a:cubicBezTo>
                  <a:pt x="54554" y="19852"/>
                  <a:pt x="54735" y="20102"/>
                  <a:pt x="54576" y="20193"/>
                </a:cubicBezTo>
                <a:cubicBezTo>
                  <a:pt x="54554" y="19989"/>
                  <a:pt x="54212" y="19875"/>
                  <a:pt x="53985" y="19739"/>
                </a:cubicBezTo>
                <a:cubicBezTo>
                  <a:pt x="53917" y="19557"/>
                  <a:pt x="54281" y="19488"/>
                  <a:pt x="54053" y="19284"/>
                </a:cubicBezTo>
                <a:cubicBezTo>
                  <a:pt x="53917" y="19216"/>
                  <a:pt x="53826" y="19238"/>
                  <a:pt x="53758" y="19329"/>
                </a:cubicBezTo>
                <a:cubicBezTo>
                  <a:pt x="53712" y="19443"/>
                  <a:pt x="53940" y="19466"/>
                  <a:pt x="53894" y="19579"/>
                </a:cubicBezTo>
                <a:cubicBezTo>
                  <a:pt x="53826" y="19875"/>
                  <a:pt x="53598" y="19579"/>
                  <a:pt x="53439" y="19534"/>
                </a:cubicBezTo>
                <a:cubicBezTo>
                  <a:pt x="53371" y="19852"/>
                  <a:pt x="53712" y="19739"/>
                  <a:pt x="53894" y="19875"/>
                </a:cubicBezTo>
                <a:cubicBezTo>
                  <a:pt x="53553" y="20193"/>
                  <a:pt x="53417" y="19739"/>
                  <a:pt x="52916" y="19557"/>
                </a:cubicBezTo>
                <a:cubicBezTo>
                  <a:pt x="53007" y="19466"/>
                  <a:pt x="53144" y="19511"/>
                  <a:pt x="53212" y="19420"/>
                </a:cubicBezTo>
                <a:cubicBezTo>
                  <a:pt x="52552" y="19261"/>
                  <a:pt x="52757" y="18920"/>
                  <a:pt x="52598" y="18647"/>
                </a:cubicBezTo>
                <a:cubicBezTo>
                  <a:pt x="52530" y="18624"/>
                  <a:pt x="52461" y="18670"/>
                  <a:pt x="52393" y="18624"/>
                </a:cubicBezTo>
                <a:cubicBezTo>
                  <a:pt x="52393" y="18943"/>
                  <a:pt x="52575" y="19193"/>
                  <a:pt x="52484" y="19534"/>
                </a:cubicBezTo>
                <a:cubicBezTo>
                  <a:pt x="52325" y="19375"/>
                  <a:pt x="52211" y="19193"/>
                  <a:pt x="52325" y="18988"/>
                </a:cubicBezTo>
                <a:cubicBezTo>
                  <a:pt x="52052" y="18806"/>
                  <a:pt x="51916" y="18897"/>
                  <a:pt x="51757" y="18988"/>
                </a:cubicBezTo>
                <a:cubicBezTo>
                  <a:pt x="51666" y="18875"/>
                  <a:pt x="51688" y="18738"/>
                  <a:pt x="51734" y="18602"/>
                </a:cubicBezTo>
                <a:cubicBezTo>
                  <a:pt x="51438" y="18488"/>
                  <a:pt x="51552" y="18715"/>
                  <a:pt x="51165" y="18397"/>
                </a:cubicBezTo>
                <a:cubicBezTo>
                  <a:pt x="51052" y="18306"/>
                  <a:pt x="50824" y="18192"/>
                  <a:pt x="50892" y="18079"/>
                </a:cubicBezTo>
                <a:cubicBezTo>
                  <a:pt x="50529" y="17965"/>
                  <a:pt x="50801" y="18329"/>
                  <a:pt x="50529" y="18374"/>
                </a:cubicBezTo>
                <a:lnTo>
                  <a:pt x="50779" y="18511"/>
                </a:lnTo>
                <a:cubicBezTo>
                  <a:pt x="50620" y="18602"/>
                  <a:pt x="50119" y="18238"/>
                  <a:pt x="50369" y="18010"/>
                </a:cubicBezTo>
                <a:cubicBezTo>
                  <a:pt x="49937" y="17874"/>
                  <a:pt x="49869" y="17647"/>
                  <a:pt x="49505" y="17510"/>
                </a:cubicBezTo>
                <a:cubicBezTo>
                  <a:pt x="49642" y="17760"/>
                  <a:pt x="50369" y="18124"/>
                  <a:pt x="50006" y="18306"/>
                </a:cubicBezTo>
                <a:cubicBezTo>
                  <a:pt x="49733" y="18192"/>
                  <a:pt x="49915" y="17965"/>
                  <a:pt x="49664" y="17851"/>
                </a:cubicBezTo>
                <a:cubicBezTo>
                  <a:pt x="49596" y="17828"/>
                  <a:pt x="49528" y="17897"/>
                  <a:pt x="49460" y="17851"/>
                </a:cubicBezTo>
                <a:cubicBezTo>
                  <a:pt x="49369" y="17988"/>
                  <a:pt x="49483" y="18056"/>
                  <a:pt x="49392" y="18192"/>
                </a:cubicBezTo>
                <a:cubicBezTo>
                  <a:pt x="49551" y="18306"/>
                  <a:pt x="49642" y="18261"/>
                  <a:pt x="49778" y="18283"/>
                </a:cubicBezTo>
                <a:cubicBezTo>
                  <a:pt x="49846" y="18556"/>
                  <a:pt x="49164" y="18170"/>
                  <a:pt x="49073" y="17942"/>
                </a:cubicBezTo>
                <a:cubicBezTo>
                  <a:pt x="49119" y="17806"/>
                  <a:pt x="49255" y="17828"/>
                  <a:pt x="49301" y="17692"/>
                </a:cubicBezTo>
                <a:cubicBezTo>
                  <a:pt x="48891" y="17647"/>
                  <a:pt x="48300" y="17351"/>
                  <a:pt x="48300" y="17010"/>
                </a:cubicBezTo>
                <a:cubicBezTo>
                  <a:pt x="48073" y="17078"/>
                  <a:pt x="48255" y="17305"/>
                  <a:pt x="48300" y="17487"/>
                </a:cubicBezTo>
                <a:cubicBezTo>
                  <a:pt x="47709" y="17465"/>
                  <a:pt x="47595" y="16623"/>
                  <a:pt x="46867" y="16601"/>
                </a:cubicBezTo>
                <a:cubicBezTo>
                  <a:pt x="46549" y="16532"/>
                  <a:pt x="46867" y="16282"/>
                  <a:pt x="46481" y="16237"/>
                </a:cubicBezTo>
                <a:cubicBezTo>
                  <a:pt x="46231" y="16032"/>
                  <a:pt x="46208" y="16350"/>
                  <a:pt x="46026" y="16305"/>
                </a:cubicBezTo>
                <a:cubicBezTo>
                  <a:pt x="45662" y="15941"/>
                  <a:pt x="45321" y="15941"/>
                  <a:pt x="45139" y="15600"/>
                </a:cubicBezTo>
                <a:cubicBezTo>
                  <a:pt x="45026" y="15600"/>
                  <a:pt x="44957" y="15736"/>
                  <a:pt x="44798" y="15623"/>
                </a:cubicBezTo>
                <a:cubicBezTo>
                  <a:pt x="44639" y="15645"/>
                  <a:pt x="44548" y="15827"/>
                  <a:pt x="44389" y="15805"/>
                </a:cubicBezTo>
                <a:cubicBezTo>
                  <a:pt x="44434" y="15941"/>
                  <a:pt x="44389" y="16009"/>
                  <a:pt x="44230" y="15918"/>
                </a:cubicBezTo>
                <a:cubicBezTo>
                  <a:pt x="44298" y="15668"/>
                  <a:pt x="44684" y="15577"/>
                  <a:pt x="44389" y="15350"/>
                </a:cubicBezTo>
                <a:cubicBezTo>
                  <a:pt x="44139" y="15259"/>
                  <a:pt x="44434" y="15532"/>
                  <a:pt x="44230" y="15645"/>
                </a:cubicBezTo>
                <a:cubicBezTo>
                  <a:pt x="43911" y="15441"/>
                  <a:pt x="43616" y="15532"/>
                  <a:pt x="43366" y="15418"/>
                </a:cubicBezTo>
                <a:cubicBezTo>
                  <a:pt x="43024" y="15259"/>
                  <a:pt x="42911" y="14895"/>
                  <a:pt x="42479" y="14736"/>
                </a:cubicBezTo>
                <a:cubicBezTo>
                  <a:pt x="42274" y="14599"/>
                  <a:pt x="42365" y="15100"/>
                  <a:pt x="42092" y="14850"/>
                </a:cubicBezTo>
                <a:cubicBezTo>
                  <a:pt x="41796" y="14736"/>
                  <a:pt x="42092" y="14736"/>
                  <a:pt x="42092" y="14645"/>
                </a:cubicBezTo>
                <a:cubicBezTo>
                  <a:pt x="42069" y="14554"/>
                  <a:pt x="41796" y="14486"/>
                  <a:pt x="41910" y="14304"/>
                </a:cubicBezTo>
                <a:cubicBezTo>
                  <a:pt x="41501" y="14213"/>
                  <a:pt x="41683" y="14508"/>
                  <a:pt x="41433" y="14622"/>
                </a:cubicBezTo>
                <a:cubicBezTo>
                  <a:pt x="41205" y="14395"/>
                  <a:pt x="40773" y="14190"/>
                  <a:pt x="40455" y="14167"/>
                </a:cubicBezTo>
                <a:cubicBezTo>
                  <a:pt x="40318" y="13940"/>
                  <a:pt x="40569" y="13940"/>
                  <a:pt x="40705" y="13826"/>
                </a:cubicBezTo>
                <a:cubicBezTo>
                  <a:pt x="40637" y="13599"/>
                  <a:pt x="40159" y="13599"/>
                  <a:pt x="39773" y="13508"/>
                </a:cubicBezTo>
                <a:cubicBezTo>
                  <a:pt x="39977" y="13281"/>
                  <a:pt x="39864" y="13144"/>
                  <a:pt x="40250" y="13167"/>
                </a:cubicBezTo>
                <a:cubicBezTo>
                  <a:pt x="40273" y="13053"/>
                  <a:pt x="40045" y="13008"/>
                  <a:pt x="39932" y="12939"/>
                </a:cubicBezTo>
                <a:cubicBezTo>
                  <a:pt x="39727" y="12848"/>
                  <a:pt x="39727" y="13235"/>
                  <a:pt x="39636" y="13349"/>
                </a:cubicBezTo>
                <a:cubicBezTo>
                  <a:pt x="39341" y="13212"/>
                  <a:pt x="39272" y="13531"/>
                  <a:pt x="38977" y="13326"/>
                </a:cubicBezTo>
                <a:cubicBezTo>
                  <a:pt x="38863" y="13303"/>
                  <a:pt x="38840" y="13440"/>
                  <a:pt x="38772" y="13531"/>
                </a:cubicBezTo>
                <a:cubicBezTo>
                  <a:pt x="38249" y="13144"/>
                  <a:pt x="37658" y="13030"/>
                  <a:pt x="37180" y="12712"/>
                </a:cubicBezTo>
                <a:cubicBezTo>
                  <a:pt x="37089" y="12689"/>
                  <a:pt x="37067" y="12780"/>
                  <a:pt x="37021" y="12826"/>
                </a:cubicBezTo>
                <a:cubicBezTo>
                  <a:pt x="36657" y="12621"/>
                  <a:pt x="36339" y="12598"/>
                  <a:pt x="36134" y="12439"/>
                </a:cubicBezTo>
                <a:cubicBezTo>
                  <a:pt x="36111" y="12416"/>
                  <a:pt x="36202" y="12303"/>
                  <a:pt x="36202" y="12280"/>
                </a:cubicBezTo>
                <a:cubicBezTo>
                  <a:pt x="36134" y="12189"/>
                  <a:pt x="35816" y="12166"/>
                  <a:pt x="35748" y="12075"/>
                </a:cubicBezTo>
                <a:cubicBezTo>
                  <a:pt x="35634" y="12053"/>
                  <a:pt x="35611" y="12212"/>
                  <a:pt x="35497" y="12166"/>
                </a:cubicBezTo>
                <a:cubicBezTo>
                  <a:pt x="35270" y="12348"/>
                  <a:pt x="35748" y="12348"/>
                  <a:pt x="35543" y="12553"/>
                </a:cubicBezTo>
                <a:cubicBezTo>
                  <a:pt x="35020" y="12576"/>
                  <a:pt x="35497" y="12007"/>
                  <a:pt x="34884" y="12075"/>
                </a:cubicBezTo>
                <a:cubicBezTo>
                  <a:pt x="34906" y="11939"/>
                  <a:pt x="35020" y="11984"/>
                  <a:pt x="35065" y="11893"/>
                </a:cubicBezTo>
                <a:cubicBezTo>
                  <a:pt x="34838" y="11666"/>
                  <a:pt x="34474" y="11893"/>
                  <a:pt x="34429" y="11620"/>
                </a:cubicBezTo>
                <a:cubicBezTo>
                  <a:pt x="34315" y="11575"/>
                  <a:pt x="34292" y="11711"/>
                  <a:pt x="34247" y="11802"/>
                </a:cubicBezTo>
                <a:cubicBezTo>
                  <a:pt x="33747" y="11439"/>
                  <a:pt x="33383" y="11393"/>
                  <a:pt x="32837" y="11302"/>
                </a:cubicBezTo>
                <a:cubicBezTo>
                  <a:pt x="32905" y="11188"/>
                  <a:pt x="33133" y="11370"/>
                  <a:pt x="33178" y="11257"/>
                </a:cubicBezTo>
                <a:cubicBezTo>
                  <a:pt x="33178" y="10961"/>
                  <a:pt x="32041" y="11143"/>
                  <a:pt x="32723" y="11325"/>
                </a:cubicBezTo>
                <a:cubicBezTo>
                  <a:pt x="32610" y="11484"/>
                  <a:pt x="32246" y="11166"/>
                  <a:pt x="32041" y="11143"/>
                </a:cubicBezTo>
                <a:cubicBezTo>
                  <a:pt x="32155" y="10984"/>
                  <a:pt x="32064" y="10916"/>
                  <a:pt x="32087" y="10802"/>
                </a:cubicBezTo>
                <a:cubicBezTo>
                  <a:pt x="31973" y="10756"/>
                  <a:pt x="31996" y="10847"/>
                  <a:pt x="32064" y="10870"/>
                </a:cubicBezTo>
                <a:cubicBezTo>
                  <a:pt x="31723" y="11052"/>
                  <a:pt x="31291" y="10233"/>
                  <a:pt x="30995" y="10597"/>
                </a:cubicBezTo>
                <a:cubicBezTo>
                  <a:pt x="30677" y="10506"/>
                  <a:pt x="30881" y="10279"/>
                  <a:pt x="30495" y="10211"/>
                </a:cubicBezTo>
                <a:cubicBezTo>
                  <a:pt x="30381" y="10370"/>
                  <a:pt x="30563" y="10415"/>
                  <a:pt x="30722" y="10483"/>
                </a:cubicBezTo>
                <a:cubicBezTo>
                  <a:pt x="30540" y="10620"/>
                  <a:pt x="30199" y="10256"/>
                  <a:pt x="30108" y="10142"/>
                </a:cubicBezTo>
                <a:cubicBezTo>
                  <a:pt x="29949" y="10097"/>
                  <a:pt x="30108" y="10461"/>
                  <a:pt x="29744" y="10256"/>
                </a:cubicBezTo>
                <a:cubicBezTo>
                  <a:pt x="29517" y="10211"/>
                  <a:pt x="29608" y="10074"/>
                  <a:pt x="29653" y="9938"/>
                </a:cubicBezTo>
                <a:cubicBezTo>
                  <a:pt x="29471" y="9801"/>
                  <a:pt x="29335" y="10029"/>
                  <a:pt x="29199" y="10029"/>
                </a:cubicBezTo>
                <a:cubicBezTo>
                  <a:pt x="29176" y="10029"/>
                  <a:pt x="29176" y="9938"/>
                  <a:pt x="29153" y="9915"/>
                </a:cubicBezTo>
                <a:cubicBezTo>
                  <a:pt x="29130" y="9892"/>
                  <a:pt x="29085" y="9983"/>
                  <a:pt x="29085" y="9960"/>
                </a:cubicBezTo>
                <a:cubicBezTo>
                  <a:pt x="28994" y="9938"/>
                  <a:pt x="28857" y="9847"/>
                  <a:pt x="28744" y="9824"/>
                </a:cubicBezTo>
                <a:cubicBezTo>
                  <a:pt x="28676" y="9801"/>
                  <a:pt x="28585" y="9756"/>
                  <a:pt x="28516" y="9710"/>
                </a:cubicBezTo>
                <a:cubicBezTo>
                  <a:pt x="28425" y="9688"/>
                  <a:pt x="28380" y="9915"/>
                  <a:pt x="28289" y="9619"/>
                </a:cubicBezTo>
                <a:cubicBezTo>
                  <a:pt x="28266" y="9574"/>
                  <a:pt x="28198" y="9437"/>
                  <a:pt x="28152" y="9483"/>
                </a:cubicBezTo>
                <a:cubicBezTo>
                  <a:pt x="28152" y="9483"/>
                  <a:pt x="28152" y="9642"/>
                  <a:pt x="28152" y="9642"/>
                </a:cubicBezTo>
                <a:cubicBezTo>
                  <a:pt x="28152" y="9642"/>
                  <a:pt x="27811" y="9096"/>
                  <a:pt x="27925" y="9642"/>
                </a:cubicBezTo>
                <a:cubicBezTo>
                  <a:pt x="27857" y="9619"/>
                  <a:pt x="27811" y="9619"/>
                  <a:pt x="27720" y="9619"/>
                </a:cubicBezTo>
                <a:cubicBezTo>
                  <a:pt x="27698" y="9597"/>
                  <a:pt x="27675" y="9665"/>
                  <a:pt x="27652" y="9733"/>
                </a:cubicBezTo>
                <a:cubicBezTo>
                  <a:pt x="27629" y="9779"/>
                  <a:pt x="27607" y="9938"/>
                  <a:pt x="27607" y="9915"/>
                </a:cubicBezTo>
                <a:cubicBezTo>
                  <a:pt x="27584" y="9938"/>
                  <a:pt x="27493" y="9779"/>
                  <a:pt x="27470" y="9801"/>
                </a:cubicBezTo>
                <a:cubicBezTo>
                  <a:pt x="27402" y="9892"/>
                  <a:pt x="27561" y="10165"/>
                  <a:pt x="27379" y="9938"/>
                </a:cubicBezTo>
                <a:cubicBezTo>
                  <a:pt x="27402" y="10051"/>
                  <a:pt x="27425" y="10165"/>
                  <a:pt x="27470" y="10256"/>
                </a:cubicBezTo>
                <a:cubicBezTo>
                  <a:pt x="27357" y="10461"/>
                  <a:pt x="27266" y="10643"/>
                  <a:pt x="27175" y="10847"/>
                </a:cubicBezTo>
                <a:cubicBezTo>
                  <a:pt x="27152" y="10961"/>
                  <a:pt x="27106" y="11052"/>
                  <a:pt x="27106" y="11143"/>
                </a:cubicBezTo>
                <a:cubicBezTo>
                  <a:pt x="27084" y="11188"/>
                  <a:pt x="27084" y="11257"/>
                  <a:pt x="27061" y="11302"/>
                </a:cubicBezTo>
                <a:lnTo>
                  <a:pt x="27061" y="11370"/>
                </a:lnTo>
                <a:cubicBezTo>
                  <a:pt x="27061" y="11393"/>
                  <a:pt x="27084" y="11393"/>
                  <a:pt x="27038" y="11484"/>
                </a:cubicBezTo>
                <a:cubicBezTo>
                  <a:pt x="26925" y="11530"/>
                  <a:pt x="26811" y="11552"/>
                  <a:pt x="26697" y="11530"/>
                </a:cubicBezTo>
                <a:cubicBezTo>
                  <a:pt x="26538" y="12598"/>
                  <a:pt x="25924" y="13462"/>
                  <a:pt x="25424" y="14417"/>
                </a:cubicBezTo>
                <a:cubicBezTo>
                  <a:pt x="25242" y="14645"/>
                  <a:pt x="25651" y="14690"/>
                  <a:pt x="25378" y="14941"/>
                </a:cubicBezTo>
                <a:cubicBezTo>
                  <a:pt x="25196" y="14736"/>
                  <a:pt x="25014" y="14850"/>
                  <a:pt x="24832" y="14963"/>
                </a:cubicBezTo>
                <a:cubicBezTo>
                  <a:pt x="25014" y="15191"/>
                  <a:pt x="25151" y="14804"/>
                  <a:pt x="25310" y="15031"/>
                </a:cubicBezTo>
                <a:cubicBezTo>
                  <a:pt x="25174" y="15259"/>
                  <a:pt x="25014" y="15486"/>
                  <a:pt x="24855" y="15395"/>
                </a:cubicBezTo>
                <a:cubicBezTo>
                  <a:pt x="24810" y="15554"/>
                  <a:pt x="24878" y="15668"/>
                  <a:pt x="24992" y="15782"/>
                </a:cubicBezTo>
                <a:cubicBezTo>
                  <a:pt x="24605" y="16419"/>
                  <a:pt x="24423" y="16532"/>
                  <a:pt x="23968" y="17169"/>
                </a:cubicBezTo>
                <a:cubicBezTo>
                  <a:pt x="23832" y="16714"/>
                  <a:pt x="23764" y="16691"/>
                  <a:pt x="23400" y="16373"/>
                </a:cubicBezTo>
                <a:cubicBezTo>
                  <a:pt x="23241" y="16532"/>
                  <a:pt x="23400" y="16601"/>
                  <a:pt x="23491" y="16691"/>
                </a:cubicBezTo>
                <a:cubicBezTo>
                  <a:pt x="23286" y="16896"/>
                  <a:pt x="23059" y="16714"/>
                  <a:pt x="22854" y="16714"/>
                </a:cubicBezTo>
                <a:cubicBezTo>
                  <a:pt x="22695" y="17192"/>
                  <a:pt x="22172" y="17374"/>
                  <a:pt x="22286" y="17783"/>
                </a:cubicBezTo>
                <a:cubicBezTo>
                  <a:pt x="22195" y="17988"/>
                  <a:pt x="22058" y="17806"/>
                  <a:pt x="21967" y="17919"/>
                </a:cubicBezTo>
                <a:cubicBezTo>
                  <a:pt x="21922" y="18010"/>
                  <a:pt x="22058" y="18079"/>
                  <a:pt x="21990" y="18170"/>
                </a:cubicBezTo>
                <a:cubicBezTo>
                  <a:pt x="21831" y="18511"/>
                  <a:pt x="21672" y="18420"/>
                  <a:pt x="21512" y="18693"/>
                </a:cubicBezTo>
                <a:cubicBezTo>
                  <a:pt x="21331" y="18647"/>
                  <a:pt x="21171" y="18624"/>
                  <a:pt x="21012" y="18943"/>
                </a:cubicBezTo>
                <a:cubicBezTo>
                  <a:pt x="21103" y="19307"/>
                  <a:pt x="21581" y="18352"/>
                  <a:pt x="21331" y="18943"/>
                </a:cubicBezTo>
                <a:cubicBezTo>
                  <a:pt x="21285" y="19102"/>
                  <a:pt x="21126" y="19216"/>
                  <a:pt x="21103" y="19261"/>
                </a:cubicBezTo>
                <a:cubicBezTo>
                  <a:pt x="20989" y="19488"/>
                  <a:pt x="21058" y="19602"/>
                  <a:pt x="21012" y="19670"/>
                </a:cubicBezTo>
                <a:cubicBezTo>
                  <a:pt x="20921" y="19830"/>
                  <a:pt x="20807" y="19807"/>
                  <a:pt x="20717" y="19943"/>
                </a:cubicBezTo>
                <a:cubicBezTo>
                  <a:pt x="20262" y="20580"/>
                  <a:pt x="19852" y="21444"/>
                  <a:pt x="19511" y="21762"/>
                </a:cubicBezTo>
                <a:cubicBezTo>
                  <a:pt x="19466" y="21876"/>
                  <a:pt x="19580" y="21922"/>
                  <a:pt x="19671" y="21990"/>
                </a:cubicBezTo>
                <a:cubicBezTo>
                  <a:pt x="19261" y="22286"/>
                  <a:pt x="18875" y="23036"/>
                  <a:pt x="18852" y="23582"/>
                </a:cubicBezTo>
                <a:cubicBezTo>
                  <a:pt x="18761" y="23764"/>
                  <a:pt x="18602" y="23786"/>
                  <a:pt x="18488" y="23946"/>
                </a:cubicBezTo>
                <a:cubicBezTo>
                  <a:pt x="18397" y="24082"/>
                  <a:pt x="18511" y="24218"/>
                  <a:pt x="18465" y="24264"/>
                </a:cubicBezTo>
                <a:cubicBezTo>
                  <a:pt x="18397" y="24378"/>
                  <a:pt x="18261" y="24287"/>
                  <a:pt x="18215" y="24332"/>
                </a:cubicBezTo>
                <a:cubicBezTo>
                  <a:pt x="18192" y="24378"/>
                  <a:pt x="18033" y="24764"/>
                  <a:pt x="18010" y="24787"/>
                </a:cubicBezTo>
                <a:cubicBezTo>
                  <a:pt x="17920" y="24946"/>
                  <a:pt x="17942" y="25105"/>
                  <a:pt x="17738" y="25310"/>
                </a:cubicBezTo>
                <a:cubicBezTo>
                  <a:pt x="17851" y="25355"/>
                  <a:pt x="17942" y="25151"/>
                  <a:pt x="18033" y="25037"/>
                </a:cubicBezTo>
                <a:cubicBezTo>
                  <a:pt x="18306" y="24946"/>
                  <a:pt x="17715" y="25606"/>
                  <a:pt x="17601" y="25810"/>
                </a:cubicBezTo>
                <a:cubicBezTo>
                  <a:pt x="17556" y="25515"/>
                  <a:pt x="17237" y="25901"/>
                  <a:pt x="17328" y="25492"/>
                </a:cubicBezTo>
                <a:cubicBezTo>
                  <a:pt x="17078" y="25446"/>
                  <a:pt x="17397" y="25765"/>
                  <a:pt x="17124" y="25947"/>
                </a:cubicBezTo>
                <a:cubicBezTo>
                  <a:pt x="17192" y="26174"/>
                  <a:pt x="17510" y="25924"/>
                  <a:pt x="17397" y="26129"/>
                </a:cubicBezTo>
                <a:cubicBezTo>
                  <a:pt x="17192" y="26470"/>
                  <a:pt x="17306" y="26038"/>
                  <a:pt x="17078" y="26151"/>
                </a:cubicBezTo>
                <a:cubicBezTo>
                  <a:pt x="16942" y="26288"/>
                  <a:pt x="17169" y="26356"/>
                  <a:pt x="17169" y="26447"/>
                </a:cubicBezTo>
                <a:cubicBezTo>
                  <a:pt x="17169" y="26561"/>
                  <a:pt x="16805" y="26833"/>
                  <a:pt x="17101" y="26879"/>
                </a:cubicBezTo>
                <a:cubicBezTo>
                  <a:pt x="16828" y="27334"/>
                  <a:pt x="16555" y="27607"/>
                  <a:pt x="16282" y="27948"/>
                </a:cubicBezTo>
                <a:cubicBezTo>
                  <a:pt x="16078" y="27766"/>
                  <a:pt x="15896" y="27948"/>
                  <a:pt x="15850" y="27675"/>
                </a:cubicBezTo>
                <a:cubicBezTo>
                  <a:pt x="15532" y="27902"/>
                  <a:pt x="15009" y="28721"/>
                  <a:pt x="14918" y="29130"/>
                </a:cubicBezTo>
                <a:cubicBezTo>
                  <a:pt x="14895" y="29221"/>
                  <a:pt x="14941" y="29244"/>
                  <a:pt x="15009" y="29312"/>
                </a:cubicBezTo>
                <a:cubicBezTo>
                  <a:pt x="14668" y="30040"/>
                  <a:pt x="13917" y="30608"/>
                  <a:pt x="13940" y="31131"/>
                </a:cubicBezTo>
                <a:cubicBezTo>
                  <a:pt x="13667" y="31450"/>
                  <a:pt x="13212" y="31904"/>
                  <a:pt x="13553" y="32132"/>
                </a:cubicBezTo>
                <a:cubicBezTo>
                  <a:pt x="13326" y="32291"/>
                  <a:pt x="13349" y="32587"/>
                  <a:pt x="13212" y="32814"/>
                </a:cubicBezTo>
                <a:cubicBezTo>
                  <a:pt x="13121" y="32973"/>
                  <a:pt x="12917" y="33132"/>
                  <a:pt x="12871" y="33269"/>
                </a:cubicBezTo>
                <a:cubicBezTo>
                  <a:pt x="12826" y="33360"/>
                  <a:pt x="12871" y="33542"/>
                  <a:pt x="12871" y="33610"/>
                </a:cubicBezTo>
                <a:cubicBezTo>
                  <a:pt x="12803" y="33792"/>
                  <a:pt x="12712" y="33974"/>
                  <a:pt x="12621" y="34156"/>
                </a:cubicBezTo>
                <a:cubicBezTo>
                  <a:pt x="12553" y="34269"/>
                  <a:pt x="12507" y="34360"/>
                  <a:pt x="12462" y="34451"/>
                </a:cubicBezTo>
                <a:cubicBezTo>
                  <a:pt x="12416" y="34633"/>
                  <a:pt x="12212" y="34952"/>
                  <a:pt x="12166" y="35361"/>
                </a:cubicBezTo>
                <a:cubicBezTo>
                  <a:pt x="12144" y="35611"/>
                  <a:pt x="12235" y="35838"/>
                  <a:pt x="12166" y="36066"/>
                </a:cubicBezTo>
                <a:cubicBezTo>
                  <a:pt x="12098" y="36384"/>
                  <a:pt x="11939" y="36612"/>
                  <a:pt x="11962" y="36975"/>
                </a:cubicBezTo>
                <a:cubicBezTo>
                  <a:pt x="11734" y="36839"/>
                  <a:pt x="11643" y="36953"/>
                  <a:pt x="11461" y="36907"/>
                </a:cubicBezTo>
                <a:cubicBezTo>
                  <a:pt x="11621" y="36612"/>
                  <a:pt x="11211" y="36612"/>
                  <a:pt x="11279" y="36384"/>
                </a:cubicBezTo>
                <a:cubicBezTo>
                  <a:pt x="11029" y="36384"/>
                  <a:pt x="11302" y="36680"/>
                  <a:pt x="11120" y="36885"/>
                </a:cubicBezTo>
                <a:cubicBezTo>
                  <a:pt x="10938" y="36612"/>
                  <a:pt x="10484" y="36384"/>
                  <a:pt x="10211" y="36703"/>
                </a:cubicBezTo>
                <a:cubicBezTo>
                  <a:pt x="10165" y="36748"/>
                  <a:pt x="10302" y="36953"/>
                  <a:pt x="10302" y="37021"/>
                </a:cubicBezTo>
                <a:cubicBezTo>
                  <a:pt x="10256" y="37226"/>
                  <a:pt x="10074" y="37612"/>
                  <a:pt x="10006" y="37999"/>
                </a:cubicBezTo>
                <a:cubicBezTo>
                  <a:pt x="9961" y="38363"/>
                  <a:pt x="10120" y="38567"/>
                  <a:pt x="9870" y="38863"/>
                </a:cubicBezTo>
                <a:cubicBezTo>
                  <a:pt x="10097" y="39159"/>
                  <a:pt x="9756" y="40136"/>
                  <a:pt x="9688" y="40819"/>
                </a:cubicBezTo>
                <a:cubicBezTo>
                  <a:pt x="9688" y="41046"/>
                  <a:pt x="9801" y="41160"/>
                  <a:pt x="9801" y="41410"/>
                </a:cubicBezTo>
                <a:cubicBezTo>
                  <a:pt x="9779" y="42046"/>
                  <a:pt x="9415" y="42615"/>
                  <a:pt x="9187" y="43206"/>
                </a:cubicBezTo>
                <a:cubicBezTo>
                  <a:pt x="8892" y="43024"/>
                  <a:pt x="8778" y="43365"/>
                  <a:pt x="8528" y="43343"/>
                </a:cubicBezTo>
                <a:cubicBezTo>
                  <a:pt x="8210" y="43911"/>
                  <a:pt x="7664" y="43797"/>
                  <a:pt x="7300" y="44275"/>
                </a:cubicBezTo>
                <a:cubicBezTo>
                  <a:pt x="7095" y="43934"/>
                  <a:pt x="6982" y="44161"/>
                  <a:pt x="6777" y="44457"/>
                </a:cubicBezTo>
                <a:cubicBezTo>
                  <a:pt x="6550" y="43888"/>
                  <a:pt x="6118" y="44525"/>
                  <a:pt x="5799" y="44411"/>
                </a:cubicBezTo>
                <a:cubicBezTo>
                  <a:pt x="5890" y="44252"/>
                  <a:pt x="5799" y="44207"/>
                  <a:pt x="5845" y="44070"/>
                </a:cubicBezTo>
                <a:cubicBezTo>
                  <a:pt x="5731" y="44048"/>
                  <a:pt x="5685" y="44298"/>
                  <a:pt x="5594" y="44457"/>
                </a:cubicBezTo>
                <a:cubicBezTo>
                  <a:pt x="5504" y="44116"/>
                  <a:pt x="5367" y="44298"/>
                  <a:pt x="5344" y="43979"/>
                </a:cubicBezTo>
                <a:cubicBezTo>
                  <a:pt x="5231" y="43888"/>
                  <a:pt x="5162" y="44002"/>
                  <a:pt x="5094" y="44116"/>
                </a:cubicBezTo>
                <a:cubicBezTo>
                  <a:pt x="5117" y="43957"/>
                  <a:pt x="4912" y="43957"/>
                  <a:pt x="4867" y="43775"/>
                </a:cubicBezTo>
                <a:cubicBezTo>
                  <a:pt x="4867" y="43752"/>
                  <a:pt x="4981" y="43616"/>
                  <a:pt x="4958" y="43593"/>
                </a:cubicBezTo>
                <a:cubicBezTo>
                  <a:pt x="4867" y="43434"/>
                  <a:pt x="4571" y="43479"/>
                  <a:pt x="4617" y="43320"/>
                </a:cubicBezTo>
                <a:cubicBezTo>
                  <a:pt x="4617" y="43252"/>
                  <a:pt x="4753" y="43252"/>
                  <a:pt x="4753" y="43161"/>
                </a:cubicBezTo>
                <a:cubicBezTo>
                  <a:pt x="4753" y="42956"/>
                  <a:pt x="4708" y="42842"/>
                  <a:pt x="4503" y="42638"/>
                </a:cubicBezTo>
                <a:cubicBezTo>
                  <a:pt x="4685" y="42319"/>
                  <a:pt x="4503" y="42228"/>
                  <a:pt x="4639" y="41933"/>
                </a:cubicBezTo>
                <a:cubicBezTo>
                  <a:pt x="4685" y="41819"/>
                  <a:pt x="4526" y="41796"/>
                  <a:pt x="4435" y="41751"/>
                </a:cubicBezTo>
                <a:cubicBezTo>
                  <a:pt x="4890" y="41387"/>
                  <a:pt x="5094" y="40455"/>
                  <a:pt x="5594" y="40205"/>
                </a:cubicBezTo>
                <a:lnTo>
                  <a:pt x="5799" y="39431"/>
                </a:lnTo>
                <a:cubicBezTo>
                  <a:pt x="5322" y="39249"/>
                  <a:pt x="5071" y="39545"/>
                  <a:pt x="4639" y="39522"/>
                </a:cubicBezTo>
                <a:cubicBezTo>
                  <a:pt x="4753" y="38863"/>
                  <a:pt x="4139" y="39454"/>
                  <a:pt x="3980" y="39136"/>
                </a:cubicBezTo>
                <a:lnTo>
                  <a:pt x="4071" y="38749"/>
                </a:lnTo>
                <a:cubicBezTo>
                  <a:pt x="3889" y="38704"/>
                  <a:pt x="3798" y="38840"/>
                  <a:pt x="3571" y="38704"/>
                </a:cubicBezTo>
                <a:cubicBezTo>
                  <a:pt x="3753" y="38203"/>
                  <a:pt x="3775" y="38112"/>
                  <a:pt x="3934" y="37680"/>
                </a:cubicBezTo>
                <a:cubicBezTo>
                  <a:pt x="4116" y="37658"/>
                  <a:pt x="4253" y="37567"/>
                  <a:pt x="4344" y="37362"/>
                </a:cubicBezTo>
                <a:cubicBezTo>
                  <a:pt x="4412" y="37021"/>
                  <a:pt x="4139" y="37317"/>
                  <a:pt x="4162" y="37112"/>
                </a:cubicBezTo>
                <a:lnTo>
                  <a:pt x="4276" y="36725"/>
                </a:lnTo>
                <a:lnTo>
                  <a:pt x="4594" y="36816"/>
                </a:lnTo>
                <a:cubicBezTo>
                  <a:pt x="4594" y="36407"/>
                  <a:pt x="5026" y="36202"/>
                  <a:pt x="4730" y="35998"/>
                </a:cubicBezTo>
                <a:cubicBezTo>
                  <a:pt x="4594" y="35975"/>
                  <a:pt x="4708" y="36634"/>
                  <a:pt x="4344" y="36430"/>
                </a:cubicBezTo>
                <a:cubicBezTo>
                  <a:pt x="4617" y="35406"/>
                  <a:pt x="4912" y="34383"/>
                  <a:pt x="5299" y="33360"/>
                </a:cubicBezTo>
                <a:cubicBezTo>
                  <a:pt x="5322" y="33201"/>
                  <a:pt x="5208" y="33132"/>
                  <a:pt x="5253" y="32996"/>
                </a:cubicBezTo>
                <a:cubicBezTo>
                  <a:pt x="5049" y="32928"/>
                  <a:pt x="4958" y="33087"/>
                  <a:pt x="4730" y="32905"/>
                </a:cubicBezTo>
                <a:cubicBezTo>
                  <a:pt x="4844" y="32382"/>
                  <a:pt x="4617" y="32359"/>
                  <a:pt x="5003" y="31814"/>
                </a:cubicBezTo>
                <a:cubicBezTo>
                  <a:pt x="4799" y="31609"/>
                  <a:pt x="4753" y="31995"/>
                  <a:pt x="4662" y="32155"/>
                </a:cubicBezTo>
                <a:cubicBezTo>
                  <a:pt x="4457" y="32473"/>
                  <a:pt x="4639" y="31927"/>
                  <a:pt x="4708" y="31814"/>
                </a:cubicBezTo>
                <a:cubicBezTo>
                  <a:pt x="4912" y="31472"/>
                  <a:pt x="5094" y="30949"/>
                  <a:pt x="5322" y="30495"/>
                </a:cubicBezTo>
                <a:cubicBezTo>
                  <a:pt x="5458" y="30244"/>
                  <a:pt x="5549" y="30085"/>
                  <a:pt x="5663" y="29972"/>
                </a:cubicBezTo>
                <a:cubicBezTo>
                  <a:pt x="5776" y="29858"/>
                  <a:pt x="5890" y="29790"/>
                  <a:pt x="6027" y="29812"/>
                </a:cubicBezTo>
                <a:cubicBezTo>
                  <a:pt x="6004" y="29562"/>
                  <a:pt x="5890" y="29335"/>
                  <a:pt x="6231" y="28971"/>
                </a:cubicBezTo>
                <a:cubicBezTo>
                  <a:pt x="6322" y="29039"/>
                  <a:pt x="6095" y="29244"/>
                  <a:pt x="6208" y="29312"/>
                </a:cubicBezTo>
                <a:cubicBezTo>
                  <a:pt x="6277" y="29335"/>
                  <a:pt x="6345" y="29267"/>
                  <a:pt x="6413" y="29312"/>
                </a:cubicBezTo>
                <a:cubicBezTo>
                  <a:pt x="6481" y="29085"/>
                  <a:pt x="6550" y="28857"/>
                  <a:pt x="6390" y="28698"/>
                </a:cubicBezTo>
                <a:cubicBezTo>
                  <a:pt x="6686" y="28039"/>
                  <a:pt x="7232" y="27720"/>
                  <a:pt x="7345" y="27129"/>
                </a:cubicBezTo>
                <a:cubicBezTo>
                  <a:pt x="7277" y="27698"/>
                  <a:pt x="7732" y="26856"/>
                  <a:pt x="7596" y="26697"/>
                </a:cubicBezTo>
                <a:cubicBezTo>
                  <a:pt x="7937" y="26151"/>
                  <a:pt x="8391" y="25537"/>
                  <a:pt x="8642" y="25060"/>
                </a:cubicBezTo>
                <a:cubicBezTo>
                  <a:pt x="9324" y="23718"/>
                  <a:pt x="10688" y="22331"/>
                  <a:pt x="10984" y="21239"/>
                </a:cubicBezTo>
                <a:cubicBezTo>
                  <a:pt x="11120" y="21126"/>
                  <a:pt x="11098" y="21308"/>
                  <a:pt x="11189" y="21376"/>
                </a:cubicBezTo>
                <a:cubicBezTo>
                  <a:pt x="11234" y="21262"/>
                  <a:pt x="11302" y="21239"/>
                  <a:pt x="11370" y="21262"/>
                </a:cubicBezTo>
                <a:cubicBezTo>
                  <a:pt x="11530" y="21012"/>
                  <a:pt x="11370" y="20967"/>
                  <a:pt x="11507" y="20739"/>
                </a:cubicBezTo>
                <a:cubicBezTo>
                  <a:pt x="11598" y="20580"/>
                  <a:pt x="11893" y="20489"/>
                  <a:pt x="11984" y="20330"/>
                </a:cubicBezTo>
                <a:cubicBezTo>
                  <a:pt x="12098" y="20148"/>
                  <a:pt x="11984" y="20012"/>
                  <a:pt x="12144" y="19830"/>
                </a:cubicBezTo>
                <a:cubicBezTo>
                  <a:pt x="12257" y="19625"/>
                  <a:pt x="12394" y="19602"/>
                  <a:pt x="12530" y="19716"/>
                </a:cubicBezTo>
                <a:cubicBezTo>
                  <a:pt x="12576" y="19488"/>
                  <a:pt x="12371" y="19307"/>
                  <a:pt x="12735" y="18988"/>
                </a:cubicBezTo>
                <a:cubicBezTo>
                  <a:pt x="12780" y="19079"/>
                  <a:pt x="12644" y="19193"/>
                  <a:pt x="12735" y="19261"/>
                </a:cubicBezTo>
                <a:cubicBezTo>
                  <a:pt x="12939" y="19238"/>
                  <a:pt x="12985" y="18897"/>
                  <a:pt x="13212" y="18738"/>
                </a:cubicBezTo>
                <a:cubicBezTo>
                  <a:pt x="13258" y="18715"/>
                  <a:pt x="13462" y="18670"/>
                  <a:pt x="13462" y="18670"/>
                </a:cubicBezTo>
                <a:cubicBezTo>
                  <a:pt x="13963" y="18101"/>
                  <a:pt x="14258" y="17305"/>
                  <a:pt x="14577" y="16964"/>
                </a:cubicBezTo>
                <a:cubicBezTo>
                  <a:pt x="14577" y="16851"/>
                  <a:pt x="14531" y="16760"/>
                  <a:pt x="14486" y="16646"/>
                </a:cubicBezTo>
                <a:cubicBezTo>
                  <a:pt x="14963" y="16510"/>
                  <a:pt x="15191" y="15805"/>
                  <a:pt x="15418" y="15350"/>
                </a:cubicBezTo>
                <a:lnTo>
                  <a:pt x="15623" y="15486"/>
                </a:lnTo>
                <a:cubicBezTo>
                  <a:pt x="15714" y="15282"/>
                  <a:pt x="15918" y="15031"/>
                  <a:pt x="15782" y="14850"/>
                </a:cubicBezTo>
                <a:cubicBezTo>
                  <a:pt x="16032" y="14668"/>
                  <a:pt x="15896" y="15077"/>
                  <a:pt x="15987" y="15145"/>
                </a:cubicBezTo>
                <a:cubicBezTo>
                  <a:pt x="16214" y="14872"/>
                  <a:pt x="16146" y="14668"/>
                  <a:pt x="16191" y="14417"/>
                </a:cubicBezTo>
                <a:cubicBezTo>
                  <a:pt x="16532" y="14122"/>
                  <a:pt x="16851" y="13599"/>
                  <a:pt x="16896" y="13190"/>
                </a:cubicBezTo>
                <a:cubicBezTo>
                  <a:pt x="17010" y="13099"/>
                  <a:pt x="17146" y="13053"/>
                  <a:pt x="17260" y="12962"/>
                </a:cubicBezTo>
                <a:cubicBezTo>
                  <a:pt x="17533" y="12280"/>
                  <a:pt x="17897" y="11575"/>
                  <a:pt x="18283" y="10916"/>
                </a:cubicBezTo>
                <a:cubicBezTo>
                  <a:pt x="18693" y="10256"/>
                  <a:pt x="19125" y="9619"/>
                  <a:pt x="19648" y="9005"/>
                </a:cubicBezTo>
                <a:cubicBezTo>
                  <a:pt x="19716" y="8778"/>
                  <a:pt x="19761" y="8528"/>
                  <a:pt x="19807" y="8300"/>
                </a:cubicBezTo>
                <a:cubicBezTo>
                  <a:pt x="20057" y="7982"/>
                  <a:pt x="20307" y="7823"/>
                  <a:pt x="20580" y="7368"/>
                </a:cubicBezTo>
                <a:lnTo>
                  <a:pt x="20876" y="7550"/>
                </a:lnTo>
                <a:cubicBezTo>
                  <a:pt x="20989" y="7095"/>
                  <a:pt x="21126" y="6163"/>
                  <a:pt x="21603" y="6026"/>
                </a:cubicBezTo>
                <a:cubicBezTo>
                  <a:pt x="21694" y="6322"/>
                  <a:pt x="21262" y="6595"/>
                  <a:pt x="21126" y="6800"/>
                </a:cubicBezTo>
                <a:cubicBezTo>
                  <a:pt x="21035" y="7118"/>
                  <a:pt x="21285" y="7277"/>
                  <a:pt x="21012" y="7641"/>
                </a:cubicBezTo>
                <a:cubicBezTo>
                  <a:pt x="21149" y="7641"/>
                  <a:pt x="21285" y="7505"/>
                  <a:pt x="21399" y="7323"/>
                </a:cubicBezTo>
                <a:cubicBezTo>
                  <a:pt x="21308" y="7732"/>
                  <a:pt x="21740" y="7777"/>
                  <a:pt x="21763" y="8005"/>
                </a:cubicBezTo>
                <a:cubicBezTo>
                  <a:pt x="21876" y="8551"/>
                  <a:pt x="21399" y="8846"/>
                  <a:pt x="21308" y="9392"/>
                </a:cubicBezTo>
                <a:cubicBezTo>
                  <a:pt x="21171" y="9528"/>
                  <a:pt x="21035" y="9733"/>
                  <a:pt x="20876" y="9574"/>
                </a:cubicBezTo>
                <a:cubicBezTo>
                  <a:pt x="20830" y="9733"/>
                  <a:pt x="20830" y="9870"/>
                  <a:pt x="20807" y="10006"/>
                </a:cubicBezTo>
                <a:cubicBezTo>
                  <a:pt x="20944" y="10074"/>
                  <a:pt x="21058" y="9960"/>
                  <a:pt x="21149" y="9756"/>
                </a:cubicBezTo>
                <a:cubicBezTo>
                  <a:pt x="21194" y="10074"/>
                  <a:pt x="20694" y="10597"/>
                  <a:pt x="20489" y="10756"/>
                </a:cubicBezTo>
                <a:cubicBezTo>
                  <a:pt x="20330" y="10529"/>
                  <a:pt x="20330" y="10597"/>
                  <a:pt x="20103" y="10597"/>
                </a:cubicBezTo>
                <a:cubicBezTo>
                  <a:pt x="19966" y="10825"/>
                  <a:pt x="20171" y="11052"/>
                  <a:pt x="19830" y="11143"/>
                </a:cubicBezTo>
                <a:cubicBezTo>
                  <a:pt x="19921" y="11188"/>
                  <a:pt x="19943" y="11234"/>
                  <a:pt x="19921" y="11325"/>
                </a:cubicBezTo>
                <a:cubicBezTo>
                  <a:pt x="20148" y="11439"/>
                  <a:pt x="20262" y="10574"/>
                  <a:pt x="20512" y="10893"/>
                </a:cubicBezTo>
                <a:cubicBezTo>
                  <a:pt x="20262" y="11257"/>
                  <a:pt x="20034" y="11643"/>
                  <a:pt x="19761" y="11825"/>
                </a:cubicBezTo>
                <a:cubicBezTo>
                  <a:pt x="19602" y="12166"/>
                  <a:pt x="19989" y="11984"/>
                  <a:pt x="19989" y="12234"/>
                </a:cubicBezTo>
                <a:cubicBezTo>
                  <a:pt x="20171" y="11984"/>
                  <a:pt x="20148" y="11643"/>
                  <a:pt x="20444" y="11575"/>
                </a:cubicBezTo>
                <a:cubicBezTo>
                  <a:pt x="20557" y="11666"/>
                  <a:pt x="20648" y="11780"/>
                  <a:pt x="20603" y="11939"/>
                </a:cubicBezTo>
                <a:cubicBezTo>
                  <a:pt x="20739" y="11962"/>
                  <a:pt x="20853" y="11916"/>
                  <a:pt x="20989" y="11825"/>
                </a:cubicBezTo>
                <a:cubicBezTo>
                  <a:pt x="21058" y="11439"/>
                  <a:pt x="20694" y="11848"/>
                  <a:pt x="20580" y="11666"/>
                </a:cubicBezTo>
                <a:cubicBezTo>
                  <a:pt x="20739" y="11530"/>
                  <a:pt x="20603" y="11439"/>
                  <a:pt x="20489" y="11370"/>
                </a:cubicBezTo>
                <a:cubicBezTo>
                  <a:pt x="20626" y="11075"/>
                  <a:pt x="20762" y="11120"/>
                  <a:pt x="20898" y="10916"/>
                </a:cubicBezTo>
                <a:cubicBezTo>
                  <a:pt x="20967" y="11007"/>
                  <a:pt x="20807" y="11166"/>
                  <a:pt x="20739" y="11302"/>
                </a:cubicBezTo>
                <a:cubicBezTo>
                  <a:pt x="21149" y="11370"/>
                  <a:pt x="21012" y="10825"/>
                  <a:pt x="20989" y="10620"/>
                </a:cubicBezTo>
                <a:cubicBezTo>
                  <a:pt x="21194" y="10302"/>
                  <a:pt x="21444" y="10324"/>
                  <a:pt x="21672" y="10211"/>
                </a:cubicBezTo>
                <a:cubicBezTo>
                  <a:pt x="21717" y="10029"/>
                  <a:pt x="21331" y="9960"/>
                  <a:pt x="21603" y="9688"/>
                </a:cubicBezTo>
                <a:cubicBezTo>
                  <a:pt x="21763" y="9597"/>
                  <a:pt x="21944" y="9665"/>
                  <a:pt x="22104" y="9665"/>
                </a:cubicBezTo>
                <a:cubicBezTo>
                  <a:pt x="22126" y="9506"/>
                  <a:pt x="21944" y="9415"/>
                  <a:pt x="21990" y="9233"/>
                </a:cubicBezTo>
                <a:cubicBezTo>
                  <a:pt x="22445" y="8414"/>
                  <a:pt x="23195" y="7368"/>
                  <a:pt x="23809" y="6345"/>
                </a:cubicBezTo>
                <a:cubicBezTo>
                  <a:pt x="23946" y="6163"/>
                  <a:pt x="23718" y="6026"/>
                  <a:pt x="23809" y="5867"/>
                </a:cubicBezTo>
                <a:cubicBezTo>
                  <a:pt x="23718" y="5822"/>
                  <a:pt x="23605" y="5913"/>
                  <a:pt x="23491" y="6072"/>
                </a:cubicBezTo>
                <a:cubicBezTo>
                  <a:pt x="23468" y="5594"/>
                  <a:pt x="23081" y="5731"/>
                  <a:pt x="22854" y="5640"/>
                </a:cubicBezTo>
                <a:lnTo>
                  <a:pt x="22991" y="5435"/>
                </a:lnTo>
                <a:lnTo>
                  <a:pt x="23127" y="5253"/>
                </a:lnTo>
                <a:cubicBezTo>
                  <a:pt x="23195" y="5594"/>
                  <a:pt x="23377" y="5731"/>
                  <a:pt x="23627" y="5412"/>
                </a:cubicBezTo>
                <a:cubicBezTo>
                  <a:pt x="23514" y="5094"/>
                  <a:pt x="23354" y="5640"/>
                  <a:pt x="23241" y="5231"/>
                </a:cubicBezTo>
                <a:cubicBezTo>
                  <a:pt x="23627" y="5049"/>
                  <a:pt x="23718" y="4685"/>
                  <a:pt x="23832" y="4185"/>
                </a:cubicBezTo>
                <a:cubicBezTo>
                  <a:pt x="23605" y="4185"/>
                  <a:pt x="23582" y="4571"/>
                  <a:pt x="23445" y="4753"/>
                </a:cubicBezTo>
                <a:cubicBezTo>
                  <a:pt x="23172" y="5117"/>
                  <a:pt x="22900" y="5117"/>
                  <a:pt x="22649" y="5367"/>
                </a:cubicBezTo>
                <a:cubicBezTo>
                  <a:pt x="22649" y="5140"/>
                  <a:pt x="22604" y="4617"/>
                  <a:pt x="22308" y="4958"/>
                </a:cubicBezTo>
                <a:cubicBezTo>
                  <a:pt x="22445" y="4503"/>
                  <a:pt x="22604" y="4048"/>
                  <a:pt x="22695" y="3616"/>
                </a:cubicBezTo>
                <a:cubicBezTo>
                  <a:pt x="22854" y="3252"/>
                  <a:pt x="22945" y="3548"/>
                  <a:pt x="23081" y="3343"/>
                </a:cubicBezTo>
                <a:cubicBezTo>
                  <a:pt x="23332" y="3116"/>
                  <a:pt x="23423" y="2729"/>
                  <a:pt x="23627" y="2388"/>
                </a:cubicBezTo>
                <a:cubicBezTo>
                  <a:pt x="23741" y="2206"/>
                  <a:pt x="23809" y="2297"/>
                  <a:pt x="23900" y="2161"/>
                </a:cubicBezTo>
                <a:cubicBezTo>
                  <a:pt x="24150" y="1797"/>
                  <a:pt x="24287" y="1388"/>
                  <a:pt x="24537" y="1115"/>
                </a:cubicBezTo>
                <a:cubicBezTo>
                  <a:pt x="24582" y="1046"/>
                  <a:pt x="24628" y="978"/>
                  <a:pt x="24696" y="910"/>
                </a:cubicBezTo>
                <a:cubicBezTo>
                  <a:pt x="24719" y="865"/>
                  <a:pt x="24764" y="842"/>
                  <a:pt x="24787" y="796"/>
                </a:cubicBezTo>
                <a:cubicBezTo>
                  <a:pt x="24810" y="751"/>
                  <a:pt x="24878" y="774"/>
                  <a:pt x="24901" y="751"/>
                </a:cubicBezTo>
                <a:cubicBezTo>
                  <a:pt x="25697" y="1092"/>
                  <a:pt x="26811" y="1478"/>
                  <a:pt x="27448" y="1729"/>
                </a:cubicBezTo>
                <a:cubicBezTo>
                  <a:pt x="27675" y="1820"/>
                  <a:pt x="28062" y="2206"/>
                  <a:pt x="28198" y="1933"/>
                </a:cubicBezTo>
                <a:cubicBezTo>
                  <a:pt x="28539" y="2002"/>
                  <a:pt x="28448" y="2206"/>
                  <a:pt x="28676" y="2297"/>
                </a:cubicBezTo>
                <a:cubicBezTo>
                  <a:pt x="28903" y="2434"/>
                  <a:pt x="28926" y="2320"/>
                  <a:pt x="28948" y="2229"/>
                </a:cubicBezTo>
                <a:cubicBezTo>
                  <a:pt x="29358" y="2320"/>
                  <a:pt x="29085" y="2593"/>
                  <a:pt x="29403" y="2684"/>
                </a:cubicBezTo>
                <a:cubicBezTo>
                  <a:pt x="29835" y="2934"/>
                  <a:pt x="30108" y="2752"/>
                  <a:pt x="30381" y="3070"/>
                </a:cubicBezTo>
                <a:cubicBezTo>
                  <a:pt x="30517" y="3116"/>
                  <a:pt x="30517" y="2957"/>
                  <a:pt x="30540" y="2866"/>
                </a:cubicBezTo>
                <a:cubicBezTo>
                  <a:pt x="30881" y="3184"/>
                  <a:pt x="31427" y="3457"/>
                  <a:pt x="32087" y="3684"/>
                </a:cubicBezTo>
                <a:cubicBezTo>
                  <a:pt x="32200" y="3662"/>
                  <a:pt x="32291" y="3593"/>
                  <a:pt x="32359" y="3525"/>
                </a:cubicBezTo>
                <a:cubicBezTo>
                  <a:pt x="33383" y="3980"/>
                  <a:pt x="35907" y="5071"/>
                  <a:pt x="37681" y="5685"/>
                </a:cubicBezTo>
                <a:cubicBezTo>
                  <a:pt x="37953" y="5799"/>
                  <a:pt x="38204" y="5776"/>
                  <a:pt x="38499" y="5867"/>
                </a:cubicBezTo>
                <a:cubicBezTo>
                  <a:pt x="39136" y="6072"/>
                  <a:pt x="39636" y="6459"/>
                  <a:pt x="40205" y="6527"/>
                </a:cubicBezTo>
                <a:cubicBezTo>
                  <a:pt x="39750" y="6254"/>
                  <a:pt x="39955" y="6163"/>
                  <a:pt x="40478" y="6368"/>
                </a:cubicBezTo>
                <a:cubicBezTo>
                  <a:pt x="40182" y="6254"/>
                  <a:pt x="42365" y="7254"/>
                  <a:pt x="43161" y="7573"/>
                </a:cubicBezTo>
                <a:cubicBezTo>
                  <a:pt x="43320" y="7618"/>
                  <a:pt x="43275" y="7709"/>
                  <a:pt x="43388" y="7755"/>
                </a:cubicBezTo>
                <a:cubicBezTo>
                  <a:pt x="43570" y="7846"/>
                  <a:pt x="43843" y="7868"/>
                  <a:pt x="44070" y="7982"/>
                </a:cubicBezTo>
                <a:cubicBezTo>
                  <a:pt x="44275" y="8096"/>
                  <a:pt x="44389" y="8232"/>
                  <a:pt x="44503" y="8278"/>
                </a:cubicBezTo>
                <a:cubicBezTo>
                  <a:pt x="44730" y="8369"/>
                  <a:pt x="44980" y="8210"/>
                  <a:pt x="45389" y="8505"/>
                </a:cubicBezTo>
                <a:cubicBezTo>
                  <a:pt x="45480" y="8551"/>
                  <a:pt x="45617" y="8778"/>
                  <a:pt x="45594" y="8778"/>
                </a:cubicBezTo>
                <a:cubicBezTo>
                  <a:pt x="45753" y="8823"/>
                  <a:pt x="46003" y="8710"/>
                  <a:pt x="46163" y="8755"/>
                </a:cubicBezTo>
                <a:cubicBezTo>
                  <a:pt x="46231" y="8778"/>
                  <a:pt x="46299" y="8914"/>
                  <a:pt x="46413" y="8960"/>
                </a:cubicBezTo>
                <a:cubicBezTo>
                  <a:pt x="46640" y="9051"/>
                  <a:pt x="46958" y="9028"/>
                  <a:pt x="47209" y="9142"/>
                </a:cubicBezTo>
                <a:cubicBezTo>
                  <a:pt x="47459" y="9256"/>
                  <a:pt x="48414" y="9779"/>
                  <a:pt x="48755" y="9870"/>
                </a:cubicBezTo>
                <a:cubicBezTo>
                  <a:pt x="48869" y="9915"/>
                  <a:pt x="48960" y="9733"/>
                  <a:pt x="49119" y="9847"/>
                </a:cubicBezTo>
                <a:cubicBezTo>
                  <a:pt x="49073" y="9983"/>
                  <a:pt x="48960" y="9938"/>
                  <a:pt x="48914" y="10051"/>
                </a:cubicBezTo>
                <a:cubicBezTo>
                  <a:pt x="49073" y="10120"/>
                  <a:pt x="49141" y="10051"/>
                  <a:pt x="49323" y="10142"/>
                </a:cubicBezTo>
                <a:cubicBezTo>
                  <a:pt x="49369" y="10051"/>
                  <a:pt x="49369" y="10006"/>
                  <a:pt x="49301" y="9938"/>
                </a:cubicBezTo>
                <a:cubicBezTo>
                  <a:pt x="49437" y="9756"/>
                  <a:pt x="49574" y="10074"/>
                  <a:pt x="49414" y="10188"/>
                </a:cubicBezTo>
                <a:cubicBezTo>
                  <a:pt x="49664" y="10188"/>
                  <a:pt x="49778" y="10256"/>
                  <a:pt x="49983" y="10370"/>
                </a:cubicBezTo>
                <a:cubicBezTo>
                  <a:pt x="50051" y="10415"/>
                  <a:pt x="50551" y="10461"/>
                  <a:pt x="50711" y="10529"/>
                </a:cubicBezTo>
                <a:cubicBezTo>
                  <a:pt x="50870" y="10597"/>
                  <a:pt x="51006" y="10779"/>
                  <a:pt x="51211" y="10870"/>
                </a:cubicBezTo>
                <a:cubicBezTo>
                  <a:pt x="51757" y="11097"/>
                  <a:pt x="52507" y="11348"/>
                  <a:pt x="52985" y="11620"/>
                </a:cubicBezTo>
                <a:cubicBezTo>
                  <a:pt x="53212" y="11757"/>
                  <a:pt x="53553" y="11711"/>
                  <a:pt x="53780" y="11825"/>
                </a:cubicBezTo>
                <a:cubicBezTo>
                  <a:pt x="53917" y="11893"/>
                  <a:pt x="53894" y="11962"/>
                  <a:pt x="54008" y="12030"/>
                </a:cubicBezTo>
                <a:cubicBezTo>
                  <a:pt x="54258" y="12212"/>
                  <a:pt x="54576" y="12189"/>
                  <a:pt x="54781" y="12325"/>
                </a:cubicBezTo>
                <a:cubicBezTo>
                  <a:pt x="54940" y="12416"/>
                  <a:pt x="55031" y="12621"/>
                  <a:pt x="55145" y="12689"/>
                </a:cubicBezTo>
                <a:cubicBezTo>
                  <a:pt x="55304" y="12803"/>
                  <a:pt x="55531" y="12985"/>
                  <a:pt x="55668" y="13030"/>
                </a:cubicBezTo>
                <a:cubicBezTo>
                  <a:pt x="55736" y="13076"/>
                  <a:pt x="55963" y="13008"/>
                  <a:pt x="56009" y="13030"/>
                </a:cubicBezTo>
                <a:cubicBezTo>
                  <a:pt x="56168" y="13076"/>
                  <a:pt x="56123" y="13167"/>
                  <a:pt x="56236" y="13235"/>
                </a:cubicBezTo>
                <a:cubicBezTo>
                  <a:pt x="56395" y="13326"/>
                  <a:pt x="56486" y="13258"/>
                  <a:pt x="56691" y="13371"/>
                </a:cubicBezTo>
                <a:cubicBezTo>
                  <a:pt x="56896" y="13462"/>
                  <a:pt x="57055" y="13667"/>
                  <a:pt x="57260" y="13758"/>
                </a:cubicBezTo>
                <a:cubicBezTo>
                  <a:pt x="57555" y="13917"/>
                  <a:pt x="58556" y="14122"/>
                  <a:pt x="58965" y="14759"/>
                </a:cubicBezTo>
                <a:cubicBezTo>
                  <a:pt x="59147" y="14690"/>
                  <a:pt x="59988" y="15191"/>
                  <a:pt x="60557" y="15759"/>
                </a:cubicBezTo>
                <a:cubicBezTo>
                  <a:pt x="60716" y="15896"/>
                  <a:pt x="60853" y="16146"/>
                  <a:pt x="60989" y="16305"/>
                </a:cubicBezTo>
                <a:cubicBezTo>
                  <a:pt x="62035" y="17328"/>
                  <a:pt x="63036" y="18511"/>
                  <a:pt x="63422" y="19625"/>
                </a:cubicBezTo>
                <a:cubicBezTo>
                  <a:pt x="63513" y="19852"/>
                  <a:pt x="63377" y="20125"/>
                  <a:pt x="63627" y="20284"/>
                </a:cubicBezTo>
                <a:cubicBezTo>
                  <a:pt x="63718" y="20239"/>
                  <a:pt x="63604" y="20080"/>
                  <a:pt x="63581" y="19943"/>
                </a:cubicBezTo>
                <a:cubicBezTo>
                  <a:pt x="63809" y="20102"/>
                  <a:pt x="64241" y="21035"/>
                  <a:pt x="63900" y="21103"/>
                </a:cubicBezTo>
                <a:cubicBezTo>
                  <a:pt x="64127" y="21103"/>
                  <a:pt x="64082" y="21308"/>
                  <a:pt x="64286" y="21626"/>
                </a:cubicBezTo>
                <a:cubicBezTo>
                  <a:pt x="64400" y="21785"/>
                  <a:pt x="64718" y="21922"/>
                  <a:pt x="64787" y="22422"/>
                </a:cubicBezTo>
                <a:cubicBezTo>
                  <a:pt x="64650" y="22536"/>
                  <a:pt x="64605" y="22354"/>
                  <a:pt x="64536" y="22217"/>
                </a:cubicBezTo>
                <a:cubicBezTo>
                  <a:pt x="64468" y="22286"/>
                  <a:pt x="64332" y="22536"/>
                  <a:pt x="64264" y="22217"/>
                </a:cubicBezTo>
                <a:cubicBezTo>
                  <a:pt x="64036" y="22354"/>
                  <a:pt x="64400" y="22376"/>
                  <a:pt x="64400" y="22581"/>
                </a:cubicBezTo>
                <a:cubicBezTo>
                  <a:pt x="64309" y="22536"/>
                  <a:pt x="64195" y="22558"/>
                  <a:pt x="64059" y="22604"/>
                </a:cubicBezTo>
                <a:cubicBezTo>
                  <a:pt x="64104" y="22899"/>
                  <a:pt x="64264" y="22809"/>
                  <a:pt x="64332" y="23059"/>
                </a:cubicBezTo>
                <a:cubicBezTo>
                  <a:pt x="63968" y="23081"/>
                  <a:pt x="64059" y="23491"/>
                  <a:pt x="64264" y="23604"/>
                </a:cubicBezTo>
                <a:cubicBezTo>
                  <a:pt x="64491" y="23400"/>
                  <a:pt x="64354" y="22968"/>
                  <a:pt x="64673" y="22809"/>
                </a:cubicBezTo>
                <a:cubicBezTo>
                  <a:pt x="64855" y="22899"/>
                  <a:pt x="64968" y="23150"/>
                  <a:pt x="65173" y="23150"/>
                </a:cubicBezTo>
                <a:cubicBezTo>
                  <a:pt x="65128" y="23309"/>
                  <a:pt x="64923" y="23400"/>
                  <a:pt x="64900" y="23582"/>
                </a:cubicBezTo>
                <a:cubicBezTo>
                  <a:pt x="65014" y="23832"/>
                  <a:pt x="65355" y="23650"/>
                  <a:pt x="65173" y="23354"/>
                </a:cubicBezTo>
                <a:cubicBezTo>
                  <a:pt x="65582" y="23582"/>
                  <a:pt x="65241" y="24014"/>
                  <a:pt x="65037" y="24150"/>
                </a:cubicBezTo>
                <a:cubicBezTo>
                  <a:pt x="65264" y="24241"/>
                  <a:pt x="65401" y="24605"/>
                  <a:pt x="65764" y="24355"/>
                </a:cubicBezTo>
                <a:cubicBezTo>
                  <a:pt x="65810" y="24491"/>
                  <a:pt x="65833" y="24605"/>
                  <a:pt x="65946" y="24582"/>
                </a:cubicBezTo>
                <a:cubicBezTo>
                  <a:pt x="65855" y="24832"/>
                  <a:pt x="66060" y="25196"/>
                  <a:pt x="65810" y="25333"/>
                </a:cubicBezTo>
                <a:cubicBezTo>
                  <a:pt x="65696" y="25128"/>
                  <a:pt x="65605" y="24923"/>
                  <a:pt x="65901" y="24901"/>
                </a:cubicBezTo>
                <a:lnTo>
                  <a:pt x="65719" y="24491"/>
                </a:lnTo>
                <a:cubicBezTo>
                  <a:pt x="65378" y="24537"/>
                  <a:pt x="65787" y="24923"/>
                  <a:pt x="65469" y="24992"/>
                </a:cubicBezTo>
                <a:cubicBezTo>
                  <a:pt x="65264" y="24764"/>
                  <a:pt x="65332" y="24764"/>
                  <a:pt x="65378" y="24514"/>
                </a:cubicBezTo>
                <a:cubicBezTo>
                  <a:pt x="65105" y="24650"/>
                  <a:pt x="65310" y="24992"/>
                  <a:pt x="65082" y="25151"/>
                </a:cubicBezTo>
                <a:cubicBezTo>
                  <a:pt x="65196" y="25424"/>
                  <a:pt x="65514" y="25424"/>
                  <a:pt x="65423" y="25696"/>
                </a:cubicBezTo>
                <a:cubicBezTo>
                  <a:pt x="65059" y="25856"/>
                  <a:pt x="64582" y="25355"/>
                  <a:pt x="64423" y="25537"/>
                </a:cubicBezTo>
                <a:cubicBezTo>
                  <a:pt x="64195" y="25401"/>
                  <a:pt x="64286" y="25037"/>
                  <a:pt x="64013" y="24764"/>
                </a:cubicBezTo>
                <a:cubicBezTo>
                  <a:pt x="64218" y="24855"/>
                  <a:pt x="64104" y="24719"/>
                  <a:pt x="64332" y="24628"/>
                </a:cubicBezTo>
                <a:cubicBezTo>
                  <a:pt x="64173" y="24196"/>
                  <a:pt x="63718" y="24673"/>
                  <a:pt x="63604" y="24196"/>
                </a:cubicBezTo>
                <a:cubicBezTo>
                  <a:pt x="63490" y="23946"/>
                  <a:pt x="63604" y="24059"/>
                  <a:pt x="63718" y="24036"/>
                </a:cubicBezTo>
                <a:cubicBezTo>
                  <a:pt x="63672" y="23809"/>
                  <a:pt x="63513" y="23968"/>
                  <a:pt x="63445" y="23832"/>
                </a:cubicBezTo>
                <a:cubicBezTo>
                  <a:pt x="63195" y="23445"/>
                  <a:pt x="63513" y="23377"/>
                  <a:pt x="63308" y="23013"/>
                </a:cubicBezTo>
                <a:cubicBezTo>
                  <a:pt x="63058" y="22740"/>
                  <a:pt x="63195" y="23286"/>
                  <a:pt x="62967" y="23263"/>
                </a:cubicBezTo>
                <a:cubicBezTo>
                  <a:pt x="63058" y="23150"/>
                  <a:pt x="62763" y="22809"/>
                  <a:pt x="62922" y="22740"/>
                </a:cubicBezTo>
                <a:cubicBezTo>
                  <a:pt x="62808" y="22513"/>
                  <a:pt x="62763" y="22922"/>
                  <a:pt x="62763" y="23013"/>
                </a:cubicBezTo>
                <a:cubicBezTo>
                  <a:pt x="62535" y="22831"/>
                  <a:pt x="62581" y="22308"/>
                  <a:pt x="62217" y="22126"/>
                </a:cubicBezTo>
                <a:cubicBezTo>
                  <a:pt x="62035" y="22422"/>
                  <a:pt x="62490" y="22399"/>
                  <a:pt x="62535" y="22672"/>
                </a:cubicBezTo>
                <a:cubicBezTo>
                  <a:pt x="62376" y="22786"/>
                  <a:pt x="62490" y="23172"/>
                  <a:pt x="62217" y="23013"/>
                </a:cubicBezTo>
                <a:cubicBezTo>
                  <a:pt x="62308" y="23468"/>
                  <a:pt x="62581" y="23286"/>
                  <a:pt x="62672" y="23695"/>
                </a:cubicBezTo>
                <a:cubicBezTo>
                  <a:pt x="62785" y="24036"/>
                  <a:pt x="62513" y="23855"/>
                  <a:pt x="62785" y="24196"/>
                </a:cubicBezTo>
                <a:cubicBezTo>
                  <a:pt x="62922" y="24355"/>
                  <a:pt x="63036" y="24423"/>
                  <a:pt x="63127" y="24582"/>
                </a:cubicBezTo>
                <a:cubicBezTo>
                  <a:pt x="63081" y="24810"/>
                  <a:pt x="63104" y="25060"/>
                  <a:pt x="63149" y="25333"/>
                </a:cubicBezTo>
                <a:cubicBezTo>
                  <a:pt x="63354" y="25606"/>
                  <a:pt x="63081" y="25060"/>
                  <a:pt x="63354" y="25128"/>
                </a:cubicBezTo>
                <a:cubicBezTo>
                  <a:pt x="63740" y="25378"/>
                  <a:pt x="63695" y="26310"/>
                  <a:pt x="64036" y="26333"/>
                </a:cubicBezTo>
                <a:cubicBezTo>
                  <a:pt x="64013" y="26515"/>
                  <a:pt x="63968" y="26720"/>
                  <a:pt x="64173" y="26993"/>
                </a:cubicBezTo>
                <a:cubicBezTo>
                  <a:pt x="63695" y="27038"/>
                  <a:pt x="64104" y="26447"/>
                  <a:pt x="63763" y="26333"/>
                </a:cubicBezTo>
                <a:cubicBezTo>
                  <a:pt x="63604" y="26765"/>
                  <a:pt x="63604" y="27288"/>
                  <a:pt x="63513" y="27766"/>
                </a:cubicBezTo>
                <a:cubicBezTo>
                  <a:pt x="63922" y="27948"/>
                  <a:pt x="63786" y="27334"/>
                  <a:pt x="63740" y="27106"/>
                </a:cubicBezTo>
                <a:cubicBezTo>
                  <a:pt x="64036" y="26993"/>
                  <a:pt x="64104" y="27766"/>
                  <a:pt x="64445" y="27402"/>
                </a:cubicBezTo>
                <a:cubicBezTo>
                  <a:pt x="64536" y="27538"/>
                  <a:pt x="64514" y="27652"/>
                  <a:pt x="64445" y="27720"/>
                </a:cubicBezTo>
                <a:cubicBezTo>
                  <a:pt x="64696" y="27766"/>
                  <a:pt x="64877" y="28198"/>
                  <a:pt x="65082" y="28562"/>
                </a:cubicBezTo>
                <a:cubicBezTo>
                  <a:pt x="64923" y="28630"/>
                  <a:pt x="64855" y="28198"/>
                  <a:pt x="64673" y="28357"/>
                </a:cubicBezTo>
                <a:cubicBezTo>
                  <a:pt x="64696" y="28584"/>
                  <a:pt x="64741" y="28812"/>
                  <a:pt x="64809" y="29062"/>
                </a:cubicBezTo>
                <a:cubicBezTo>
                  <a:pt x="64946" y="29267"/>
                  <a:pt x="65150" y="29062"/>
                  <a:pt x="65332" y="28948"/>
                </a:cubicBezTo>
                <a:cubicBezTo>
                  <a:pt x="65401" y="29176"/>
                  <a:pt x="65787" y="29494"/>
                  <a:pt x="65673" y="29653"/>
                </a:cubicBezTo>
                <a:cubicBezTo>
                  <a:pt x="65355" y="29881"/>
                  <a:pt x="65537" y="29244"/>
                  <a:pt x="65219" y="29244"/>
                </a:cubicBezTo>
                <a:cubicBezTo>
                  <a:pt x="65037" y="29699"/>
                  <a:pt x="65605" y="29676"/>
                  <a:pt x="65628" y="30040"/>
                </a:cubicBezTo>
                <a:cubicBezTo>
                  <a:pt x="65764" y="29949"/>
                  <a:pt x="65719" y="29835"/>
                  <a:pt x="65855" y="29767"/>
                </a:cubicBezTo>
                <a:lnTo>
                  <a:pt x="66356" y="30472"/>
                </a:lnTo>
                <a:cubicBezTo>
                  <a:pt x="66378" y="30836"/>
                  <a:pt x="65992" y="29881"/>
                  <a:pt x="65810" y="30154"/>
                </a:cubicBezTo>
                <a:cubicBezTo>
                  <a:pt x="65787" y="30449"/>
                  <a:pt x="66310" y="30654"/>
                  <a:pt x="66492" y="30972"/>
                </a:cubicBezTo>
                <a:cubicBezTo>
                  <a:pt x="66401" y="30381"/>
                  <a:pt x="66924" y="31313"/>
                  <a:pt x="67174" y="31563"/>
                </a:cubicBezTo>
                <a:cubicBezTo>
                  <a:pt x="67220" y="31859"/>
                  <a:pt x="66810" y="31200"/>
                  <a:pt x="66674" y="31063"/>
                </a:cubicBezTo>
                <a:cubicBezTo>
                  <a:pt x="66469" y="31404"/>
                  <a:pt x="67083" y="31723"/>
                  <a:pt x="67288" y="31836"/>
                </a:cubicBezTo>
                <a:cubicBezTo>
                  <a:pt x="67265" y="32177"/>
                  <a:pt x="67629" y="32814"/>
                  <a:pt x="68016" y="32860"/>
                </a:cubicBezTo>
                <a:cubicBezTo>
                  <a:pt x="68084" y="32632"/>
                  <a:pt x="67606" y="32314"/>
                  <a:pt x="67470" y="32064"/>
                </a:cubicBezTo>
                <a:cubicBezTo>
                  <a:pt x="67584" y="31927"/>
                  <a:pt x="67697" y="32314"/>
                  <a:pt x="67834" y="32382"/>
                </a:cubicBezTo>
                <a:cubicBezTo>
                  <a:pt x="68061" y="32655"/>
                  <a:pt x="68288" y="32996"/>
                  <a:pt x="68539" y="32928"/>
                </a:cubicBezTo>
                <a:cubicBezTo>
                  <a:pt x="68721" y="33496"/>
                  <a:pt x="69107" y="33678"/>
                  <a:pt x="69539" y="34224"/>
                </a:cubicBezTo>
                <a:cubicBezTo>
                  <a:pt x="69630" y="34292"/>
                  <a:pt x="69698" y="34156"/>
                  <a:pt x="69789" y="34247"/>
                </a:cubicBezTo>
                <a:cubicBezTo>
                  <a:pt x="69994" y="34406"/>
                  <a:pt x="69926" y="34542"/>
                  <a:pt x="69767" y="34679"/>
                </a:cubicBezTo>
                <a:cubicBezTo>
                  <a:pt x="70426" y="34952"/>
                  <a:pt x="70426" y="35543"/>
                  <a:pt x="70972" y="35816"/>
                </a:cubicBezTo>
                <a:cubicBezTo>
                  <a:pt x="71017" y="36066"/>
                  <a:pt x="70835" y="35907"/>
                  <a:pt x="70676" y="35998"/>
                </a:cubicBezTo>
                <a:cubicBezTo>
                  <a:pt x="70813" y="36089"/>
                  <a:pt x="70767" y="36157"/>
                  <a:pt x="70858" y="36248"/>
                </a:cubicBezTo>
                <a:cubicBezTo>
                  <a:pt x="70949" y="36316"/>
                  <a:pt x="71108" y="36157"/>
                  <a:pt x="71017" y="36066"/>
                </a:cubicBezTo>
                <a:cubicBezTo>
                  <a:pt x="71427" y="35998"/>
                  <a:pt x="71631" y="36407"/>
                  <a:pt x="71995" y="36543"/>
                </a:cubicBezTo>
                <a:cubicBezTo>
                  <a:pt x="72086" y="36475"/>
                  <a:pt x="72177" y="36384"/>
                  <a:pt x="72086" y="36293"/>
                </a:cubicBezTo>
                <a:cubicBezTo>
                  <a:pt x="72359" y="36316"/>
                  <a:pt x="72450" y="36680"/>
                  <a:pt x="72814" y="36771"/>
                </a:cubicBezTo>
                <a:cubicBezTo>
                  <a:pt x="72541" y="36794"/>
                  <a:pt x="72518" y="37112"/>
                  <a:pt x="72677" y="37294"/>
                </a:cubicBezTo>
                <a:cubicBezTo>
                  <a:pt x="72473" y="37453"/>
                  <a:pt x="72564" y="37089"/>
                  <a:pt x="72359" y="37044"/>
                </a:cubicBezTo>
                <a:cubicBezTo>
                  <a:pt x="72245" y="37180"/>
                  <a:pt x="72268" y="37317"/>
                  <a:pt x="72450" y="37430"/>
                </a:cubicBezTo>
                <a:cubicBezTo>
                  <a:pt x="72836" y="37635"/>
                  <a:pt x="72655" y="37044"/>
                  <a:pt x="72950" y="37066"/>
                </a:cubicBezTo>
                <a:cubicBezTo>
                  <a:pt x="73200" y="37453"/>
                  <a:pt x="73246" y="37476"/>
                  <a:pt x="73723" y="37840"/>
                </a:cubicBezTo>
                <a:lnTo>
                  <a:pt x="73587" y="38044"/>
                </a:lnTo>
                <a:cubicBezTo>
                  <a:pt x="73973" y="38317"/>
                  <a:pt x="74269" y="38135"/>
                  <a:pt x="74701" y="38476"/>
                </a:cubicBezTo>
                <a:cubicBezTo>
                  <a:pt x="74451" y="38590"/>
                  <a:pt x="74724" y="38726"/>
                  <a:pt x="74724" y="38795"/>
                </a:cubicBezTo>
                <a:cubicBezTo>
                  <a:pt x="74724" y="38908"/>
                  <a:pt x="74474" y="39045"/>
                  <a:pt x="74724" y="39181"/>
                </a:cubicBezTo>
                <a:cubicBezTo>
                  <a:pt x="75088" y="39181"/>
                  <a:pt x="74542" y="38772"/>
                  <a:pt x="74860" y="38567"/>
                </a:cubicBezTo>
                <a:cubicBezTo>
                  <a:pt x="75224" y="38726"/>
                  <a:pt x="74929" y="38999"/>
                  <a:pt x="75315" y="39136"/>
                </a:cubicBezTo>
                <a:cubicBezTo>
                  <a:pt x="75452" y="39181"/>
                  <a:pt x="75406" y="39022"/>
                  <a:pt x="75315" y="38954"/>
                </a:cubicBezTo>
                <a:cubicBezTo>
                  <a:pt x="75588" y="38863"/>
                  <a:pt x="75633" y="39227"/>
                  <a:pt x="75906" y="39386"/>
                </a:cubicBezTo>
                <a:cubicBezTo>
                  <a:pt x="76134" y="39522"/>
                  <a:pt x="76520" y="39545"/>
                  <a:pt x="76793" y="39659"/>
                </a:cubicBezTo>
                <a:cubicBezTo>
                  <a:pt x="77066" y="39773"/>
                  <a:pt x="77203" y="40000"/>
                  <a:pt x="77475" y="40000"/>
                </a:cubicBezTo>
                <a:cubicBezTo>
                  <a:pt x="77407" y="40114"/>
                  <a:pt x="77293" y="40068"/>
                  <a:pt x="77203" y="40136"/>
                </a:cubicBezTo>
                <a:cubicBezTo>
                  <a:pt x="77475" y="40296"/>
                  <a:pt x="77771" y="40136"/>
                  <a:pt x="77839" y="40386"/>
                </a:cubicBezTo>
                <a:cubicBezTo>
                  <a:pt x="77726" y="40523"/>
                  <a:pt x="77498" y="40296"/>
                  <a:pt x="77362" y="40409"/>
                </a:cubicBezTo>
                <a:cubicBezTo>
                  <a:pt x="77635" y="40659"/>
                  <a:pt x="77794" y="40409"/>
                  <a:pt x="78044" y="40614"/>
                </a:cubicBezTo>
                <a:cubicBezTo>
                  <a:pt x="78180" y="40432"/>
                  <a:pt x="77817" y="40227"/>
                  <a:pt x="78067" y="40045"/>
                </a:cubicBezTo>
                <a:cubicBezTo>
                  <a:pt x="78112" y="40114"/>
                  <a:pt x="78430" y="40205"/>
                  <a:pt x="78453" y="40273"/>
                </a:cubicBezTo>
                <a:cubicBezTo>
                  <a:pt x="78453" y="40318"/>
                  <a:pt x="78203" y="40273"/>
                  <a:pt x="78226" y="40318"/>
                </a:cubicBezTo>
                <a:cubicBezTo>
                  <a:pt x="78271" y="40614"/>
                  <a:pt x="78385" y="40819"/>
                  <a:pt x="78726" y="41228"/>
                </a:cubicBezTo>
                <a:cubicBezTo>
                  <a:pt x="79022" y="41387"/>
                  <a:pt x="78658" y="40909"/>
                  <a:pt x="79022" y="41046"/>
                </a:cubicBezTo>
                <a:cubicBezTo>
                  <a:pt x="79204" y="41296"/>
                  <a:pt x="79295" y="41546"/>
                  <a:pt x="79408" y="41819"/>
                </a:cubicBezTo>
                <a:lnTo>
                  <a:pt x="79181" y="41933"/>
                </a:lnTo>
                <a:cubicBezTo>
                  <a:pt x="79181" y="42183"/>
                  <a:pt x="79317" y="42137"/>
                  <a:pt x="79340" y="42319"/>
                </a:cubicBezTo>
                <a:cubicBezTo>
                  <a:pt x="79386" y="42706"/>
                  <a:pt x="79158" y="42820"/>
                  <a:pt x="79522" y="42911"/>
                </a:cubicBezTo>
                <a:cubicBezTo>
                  <a:pt x="79613" y="42660"/>
                  <a:pt x="79681" y="42115"/>
                  <a:pt x="79840" y="42683"/>
                </a:cubicBezTo>
                <a:cubicBezTo>
                  <a:pt x="79909" y="42547"/>
                  <a:pt x="79886" y="42342"/>
                  <a:pt x="79818" y="42115"/>
                </a:cubicBezTo>
                <a:cubicBezTo>
                  <a:pt x="79727" y="41910"/>
                  <a:pt x="79590" y="41683"/>
                  <a:pt x="79499" y="41523"/>
                </a:cubicBezTo>
                <a:cubicBezTo>
                  <a:pt x="79749" y="41319"/>
                  <a:pt x="79909" y="41887"/>
                  <a:pt x="79977" y="42160"/>
                </a:cubicBezTo>
                <a:cubicBezTo>
                  <a:pt x="80091" y="42501"/>
                  <a:pt x="80091" y="42911"/>
                  <a:pt x="80091" y="43138"/>
                </a:cubicBezTo>
                <a:lnTo>
                  <a:pt x="79681" y="43274"/>
                </a:lnTo>
                <a:cubicBezTo>
                  <a:pt x="79658" y="43729"/>
                  <a:pt x="79818" y="43820"/>
                  <a:pt x="80068" y="43593"/>
                </a:cubicBezTo>
                <a:cubicBezTo>
                  <a:pt x="80068" y="43820"/>
                  <a:pt x="80068" y="44048"/>
                  <a:pt x="80045" y="44275"/>
                </a:cubicBezTo>
                <a:cubicBezTo>
                  <a:pt x="79931" y="44252"/>
                  <a:pt x="79931" y="44116"/>
                  <a:pt x="79818" y="44116"/>
                </a:cubicBezTo>
                <a:cubicBezTo>
                  <a:pt x="79818" y="44411"/>
                  <a:pt x="79749" y="44593"/>
                  <a:pt x="79704" y="44821"/>
                </a:cubicBezTo>
                <a:cubicBezTo>
                  <a:pt x="79658" y="44957"/>
                  <a:pt x="79636" y="45116"/>
                  <a:pt x="79636" y="45344"/>
                </a:cubicBezTo>
                <a:cubicBezTo>
                  <a:pt x="79567" y="45321"/>
                  <a:pt x="79567" y="45230"/>
                  <a:pt x="79477" y="45230"/>
                </a:cubicBezTo>
                <a:cubicBezTo>
                  <a:pt x="79317" y="46071"/>
                  <a:pt x="79386" y="46526"/>
                  <a:pt x="79249" y="47208"/>
                </a:cubicBezTo>
                <a:cubicBezTo>
                  <a:pt x="79522" y="47322"/>
                  <a:pt x="79613" y="47641"/>
                  <a:pt x="79499" y="48141"/>
                </a:cubicBezTo>
                <a:cubicBezTo>
                  <a:pt x="79840" y="48141"/>
                  <a:pt x="79454" y="47572"/>
                  <a:pt x="79727" y="47368"/>
                </a:cubicBezTo>
                <a:cubicBezTo>
                  <a:pt x="79909" y="47550"/>
                  <a:pt x="79704" y="48118"/>
                  <a:pt x="79727" y="48459"/>
                </a:cubicBezTo>
                <a:cubicBezTo>
                  <a:pt x="79590" y="48482"/>
                  <a:pt x="79590" y="48368"/>
                  <a:pt x="79590" y="48254"/>
                </a:cubicBezTo>
                <a:cubicBezTo>
                  <a:pt x="79477" y="48596"/>
                  <a:pt x="79272" y="48209"/>
                  <a:pt x="79135" y="48414"/>
                </a:cubicBezTo>
                <a:cubicBezTo>
                  <a:pt x="79044" y="48868"/>
                  <a:pt x="79363" y="48300"/>
                  <a:pt x="79386" y="48641"/>
                </a:cubicBezTo>
                <a:cubicBezTo>
                  <a:pt x="79454" y="49096"/>
                  <a:pt x="78999" y="48823"/>
                  <a:pt x="79067" y="49323"/>
                </a:cubicBezTo>
                <a:cubicBezTo>
                  <a:pt x="79067" y="49505"/>
                  <a:pt x="79408" y="49187"/>
                  <a:pt x="79477" y="49460"/>
                </a:cubicBezTo>
                <a:cubicBezTo>
                  <a:pt x="79249" y="49664"/>
                  <a:pt x="79590" y="50324"/>
                  <a:pt x="79272" y="50028"/>
                </a:cubicBezTo>
                <a:cubicBezTo>
                  <a:pt x="79386" y="50528"/>
                  <a:pt x="79363" y="51006"/>
                  <a:pt x="79249" y="51438"/>
                </a:cubicBezTo>
                <a:cubicBezTo>
                  <a:pt x="79636" y="51620"/>
                  <a:pt x="79477" y="51051"/>
                  <a:pt x="79545" y="50756"/>
                </a:cubicBezTo>
                <a:cubicBezTo>
                  <a:pt x="79863" y="50870"/>
                  <a:pt x="79567" y="51211"/>
                  <a:pt x="79567" y="51461"/>
                </a:cubicBezTo>
                <a:cubicBezTo>
                  <a:pt x="79590" y="51711"/>
                  <a:pt x="79772" y="51825"/>
                  <a:pt x="79704" y="52075"/>
                </a:cubicBezTo>
                <a:cubicBezTo>
                  <a:pt x="79408" y="52166"/>
                  <a:pt x="79431" y="51916"/>
                  <a:pt x="79477" y="51665"/>
                </a:cubicBezTo>
                <a:cubicBezTo>
                  <a:pt x="79295" y="51665"/>
                  <a:pt x="79272" y="51893"/>
                  <a:pt x="79272" y="52143"/>
                </a:cubicBezTo>
                <a:cubicBezTo>
                  <a:pt x="79067" y="52075"/>
                  <a:pt x="78999" y="51984"/>
                  <a:pt x="78840" y="52211"/>
                </a:cubicBezTo>
                <a:cubicBezTo>
                  <a:pt x="78863" y="52348"/>
                  <a:pt x="79226" y="52120"/>
                  <a:pt x="79249" y="52439"/>
                </a:cubicBezTo>
                <a:cubicBezTo>
                  <a:pt x="79454" y="52575"/>
                  <a:pt x="79567" y="52052"/>
                  <a:pt x="79681" y="52393"/>
                </a:cubicBezTo>
                <a:cubicBezTo>
                  <a:pt x="79658" y="52643"/>
                  <a:pt x="79613" y="52507"/>
                  <a:pt x="79499" y="52461"/>
                </a:cubicBezTo>
                <a:cubicBezTo>
                  <a:pt x="79545" y="52984"/>
                  <a:pt x="79477" y="53121"/>
                  <a:pt x="79408" y="53667"/>
                </a:cubicBezTo>
                <a:cubicBezTo>
                  <a:pt x="78976" y="53644"/>
                  <a:pt x="79567" y="53166"/>
                  <a:pt x="79204" y="53144"/>
                </a:cubicBezTo>
                <a:cubicBezTo>
                  <a:pt x="78954" y="53325"/>
                  <a:pt x="79113" y="53439"/>
                  <a:pt x="78976" y="53735"/>
                </a:cubicBezTo>
                <a:cubicBezTo>
                  <a:pt x="78976" y="53939"/>
                  <a:pt x="79249" y="53758"/>
                  <a:pt x="79226" y="53735"/>
                </a:cubicBezTo>
                <a:cubicBezTo>
                  <a:pt x="79522" y="53849"/>
                  <a:pt x="79158" y="54076"/>
                  <a:pt x="79545" y="54053"/>
                </a:cubicBezTo>
                <a:cubicBezTo>
                  <a:pt x="79477" y="54417"/>
                  <a:pt x="79727" y="54667"/>
                  <a:pt x="79522" y="54940"/>
                </a:cubicBezTo>
                <a:cubicBezTo>
                  <a:pt x="79772" y="55167"/>
                  <a:pt x="79590" y="56077"/>
                  <a:pt x="79613" y="56850"/>
                </a:cubicBezTo>
                <a:cubicBezTo>
                  <a:pt x="79613" y="57305"/>
                  <a:pt x="79704" y="57350"/>
                  <a:pt x="79477" y="57692"/>
                </a:cubicBezTo>
                <a:cubicBezTo>
                  <a:pt x="79499" y="57805"/>
                  <a:pt x="79636" y="57783"/>
                  <a:pt x="79636" y="57919"/>
                </a:cubicBezTo>
                <a:cubicBezTo>
                  <a:pt x="79522" y="58601"/>
                  <a:pt x="79499" y="59170"/>
                  <a:pt x="79408" y="59715"/>
                </a:cubicBezTo>
                <a:cubicBezTo>
                  <a:pt x="79340" y="60261"/>
                  <a:pt x="79204" y="60807"/>
                  <a:pt x="78863" y="61353"/>
                </a:cubicBezTo>
                <a:cubicBezTo>
                  <a:pt x="78840" y="61466"/>
                  <a:pt x="78976" y="61489"/>
                  <a:pt x="78931" y="61626"/>
                </a:cubicBezTo>
                <a:cubicBezTo>
                  <a:pt x="78817" y="61898"/>
                  <a:pt x="78681" y="61807"/>
                  <a:pt x="78590" y="62126"/>
                </a:cubicBezTo>
                <a:cubicBezTo>
                  <a:pt x="78249" y="62080"/>
                  <a:pt x="78453" y="61785"/>
                  <a:pt x="78362" y="61626"/>
                </a:cubicBezTo>
                <a:cubicBezTo>
                  <a:pt x="78590" y="61512"/>
                  <a:pt x="78999" y="61171"/>
                  <a:pt x="78908" y="60739"/>
                </a:cubicBezTo>
                <a:cubicBezTo>
                  <a:pt x="78658" y="60716"/>
                  <a:pt x="78749" y="61125"/>
                  <a:pt x="78521" y="61307"/>
                </a:cubicBezTo>
                <a:cubicBezTo>
                  <a:pt x="78453" y="61353"/>
                  <a:pt x="78271" y="61262"/>
                  <a:pt x="78249" y="61307"/>
                </a:cubicBezTo>
                <a:cubicBezTo>
                  <a:pt x="78089" y="61444"/>
                  <a:pt x="78044" y="61694"/>
                  <a:pt x="77862" y="61853"/>
                </a:cubicBezTo>
                <a:cubicBezTo>
                  <a:pt x="78044" y="62103"/>
                  <a:pt x="78089" y="61580"/>
                  <a:pt x="78271" y="61830"/>
                </a:cubicBezTo>
                <a:cubicBezTo>
                  <a:pt x="78294" y="62035"/>
                  <a:pt x="78067" y="62740"/>
                  <a:pt x="78453" y="62330"/>
                </a:cubicBezTo>
                <a:cubicBezTo>
                  <a:pt x="78567" y="62467"/>
                  <a:pt x="78021" y="63354"/>
                  <a:pt x="77862" y="63081"/>
                </a:cubicBezTo>
                <a:cubicBezTo>
                  <a:pt x="77839" y="63149"/>
                  <a:pt x="77817" y="63217"/>
                  <a:pt x="77794" y="63308"/>
                </a:cubicBezTo>
                <a:cubicBezTo>
                  <a:pt x="77521" y="63877"/>
                  <a:pt x="76907" y="64286"/>
                  <a:pt x="76293" y="64832"/>
                </a:cubicBezTo>
                <a:cubicBezTo>
                  <a:pt x="75543" y="65514"/>
                  <a:pt x="74587" y="66310"/>
                  <a:pt x="73928" y="66765"/>
                </a:cubicBezTo>
                <a:cubicBezTo>
                  <a:pt x="73723" y="66969"/>
                  <a:pt x="73655" y="66742"/>
                  <a:pt x="73473" y="66833"/>
                </a:cubicBezTo>
                <a:cubicBezTo>
                  <a:pt x="73337" y="67038"/>
                  <a:pt x="73041" y="67083"/>
                  <a:pt x="73018" y="67106"/>
                </a:cubicBezTo>
                <a:cubicBezTo>
                  <a:pt x="72882" y="67220"/>
                  <a:pt x="73018" y="67447"/>
                  <a:pt x="72632" y="67515"/>
                </a:cubicBezTo>
                <a:cubicBezTo>
                  <a:pt x="72336" y="67356"/>
                  <a:pt x="72723" y="67288"/>
                  <a:pt x="72791" y="67129"/>
                </a:cubicBezTo>
                <a:cubicBezTo>
                  <a:pt x="72836" y="67060"/>
                  <a:pt x="72814" y="66878"/>
                  <a:pt x="72859" y="66810"/>
                </a:cubicBezTo>
                <a:cubicBezTo>
                  <a:pt x="72950" y="66697"/>
                  <a:pt x="73496" y="66742"/>
                  <a:pt x="73269" y="66469"/>
                </a:cubicBezTo>
                <a:cubicBezTo>
                  <a:pt x="73178" y="66378"/>
                  <a:pt x="73178" y="66606"/>
                  <a:pt x="72996" y="66628"/>
                </a:cubicBezTo>
                <a:cubicBezTo>
                  <a:pt x="72950" y="66651"/>
                  <a:pt x="72746" y="66310"/>
                  <a:pt x="72518" y="66606"/>
                </a:cubicBezTo>
                <a:cubicBezTo>
                  <a:pt x="72586" y="66810"/>
                  <a:pt x="72905" y="66355"/>
                  <a:pt x="72905" y="66697"/>
                </a:cubicBezTo>
                <a:cubicBezTo>
                  <a:pt x="72541" y="67015"/>
                  <a:pt x="71859" y="67038"/>
                  <a:pt x="71472" y="67265"/>
                </a:cubicBezTo>
                <a:cubicBezTo>
                  <a:pt x="71609" y="67538"/>
                  <a:pt x="72086" y="67015"/>
                  <a:pt x="72313" y="67106"/>
                </a:cubicBezTo>
                <a:cubicBezTo>
                  <a:pt x="72609" y="67356"/>
                  <a:pt x="72245" y="67447"/>
                  <a:pt x="72359" y="67652"/>
                </a:cubicBezTo>
                <a:cubicBezTo>
                  <a:pt x="71495" y="68266"/>
                  <a:pt x="70585" y="68470"/>
                  <a:pt x="69858" y="68629"/>
                </a:cubicBezTo>
                <a:cubicBezTo>
                  <a:pt x="69403" y="69107"/>
                  <a:pt x="68812" y="69425"/>
                  <a:pt x="68175" y="69539"/>
                </a:cubicBezTo>
                <a:cubicBezTo>
                  <a:pt x="68220" y="69857"/>
                  <a:pt x="68425" y="69880"/>
                  <a:pt x="68698" y="69766"/>
                </a:cubicBezTo>
                <a:cubicBezTo>
                  <a:pt x="68743" y="69948"/>
                  <a:pt x="68334" y="70017"/>
                  <a:pt x="68334" y="70198"/>
                </a:cubicBezTo>
                <a:cubicBezTo>
                  <a:pt x="68470" y="70471"/>
                  <a:pt x="68607" y="70085"/>
                  <a:pt x="68698" y="70039"/>
                </a:cubicBezTo>
                <a:cubicBezTo>
                  <a:pt x="69016" y="69903"/>
                  <a:pt x="69380" y="69857"/>
                  <a:pt x="69744" y="69675"/>
                </a:cubicBezTo>
                <a:cubicBezTo>
                  <a:pt x="69835" y="69607"/>
                  <a:pt x="69744" y="69494"/>
                  <a:pt x="69880" y="69448"/>
                </a:cubicBezTo>
                <a:cubicBezTo>
                  <a:pt x="70176" y="69266"/>
                  <a:pt x="70358" y="69357"/>
                  <a:pt x="70585" y="69334"/>
                </a:cubicBezTo>
                <a:cubicBezTo>
                  <a:pt x="70767" y="69198"/>
                  <a:pt x="70426" y="69243"/>
                  <a:pt x="70562" y="69062"/>
                </a:cubicBezTo>
                <a:cubicBezTo>
                  <a:pt x="71290" y="68925"/>
                  <a:pt x="71904" y="68311"/>
                  <a:pt x="72632" y="68175"/>
                </a:cubicBezTo>
                <a:cubicBezTo>
                  <a:pt x="72495" y="68584"/>
                  <a:pt x="73269" y="68084"/>
                  <a:pt x="73428" y="68311"/>
                </a:cubicBezTo>
                <a:cubicBezTo>
                  <a:pt x="73701" y="68197"/>
                  <a:pt x="73132" y="67947"/>
                  <a:pt x="73564" y="67856"/>
                </a:cubicBezTo>
                <a:cubicBezTo>
                  <a:pt x="73496" y="67788"/>
                  <a:pt x="73359" y="67902"/>
                  <a:pt x="73246" y="67947"/>
                </a:cubicBezTo>
                <a:cubicBezTo>
                  <a:pt x="72905" y="68061"/>
                  <a:pt x="73359" y="67765"/>
                  <a:pt x="73473" y="67720"/>
                </a:cubicBezTo>
                <a:cubicBezTo>
                  <a:pt x="73746" y="67674"/>
                  <a:pt x="73951" y="67743"/>
                  <a:pt x="74269" y="67538"/>
                </a:cubicBezTo>
                <a:cubicBezTo>
                  <a:pt x="74246" y="67265"/>
                  <a:pt x="73996" y="67538"/>
                  <a:pt x="73814" y="67629"/>
                </a:cubicBezTo>
                <a:cubicBezTo>
                  <a:pt x="73678" y="67379"/>
                  <a:pt x="74042" y="67401"/>
                  <a:pt x="74246" y="67265"/>
                </a:cubicBezTo>
                <a:cubicBezTo>
                  <a:pt x="74610" y="66992"/>
                  <a:pt x="75133" y="66515"/>
                  <a:pt x="75679" y="66196"/>
                </a:cubicBezTo>
                <a:cubicBezTo>
                  <a:pt x="75815" y="66310"/>
                  <a:pt x="75633" y="66424"/>
                  <a:pt x="75497" y="66537"/>
                </a:cubicBezTo>
                <a:cubicBezTo>
                  <a:pt x="75884" y="66742"/>
                  <a:pt x="75997" y="66128"/>
                  <a:pt x="76020" y="65923"/>
                </a:cubicBezTo>
                <a:cubicBezTo>
                  <a:pt x="76748" y="65378"/>
                  <a:pt x="77066" y="65605"/>
                  <a:pt x="77635" y="64968"/>
                </a:cubicBezTo>
                <a:cubicBezTo>
                  <a:pt x="77475" y="64673"/>
                  <a:pt x="77157" y="65264"/>
                  <a:pt x="76930" y="65400"/>
                </a:cubicBezTo>
                <a:cubicBezTo>
                  <a:pt x="77203" y="64718"/>
                  <a:pt x="77839" y="64332"/>
                  <a:pt x="78385" y="63763"/>
                </a:cubicBezTo>
                <a:cubicBezTo>
                  <a:pt x="78567" y="63558"/>
                  <a:pt x="78726" y="63354"/>
                  <a:pt x="78840" y="63172"/>
                </a:cubicBezTo>
                <a:cubicBezTo>
                  <a:pt x="78885" y="63081"/>
                  <a:pt x="78817" y="62876"/>
                  <a:pt x="78840" y="62854"/>
                </a:cubicBezTo>
                <a:cubicBezTo>
                  <a:pt x="78931" y="62694"/>
                  <a:pt x="78954" y="62967"/>
                  <a:pt x="78976" y="62944"/>
                </a:cubicBezTo>
                <a:cubicBezTo>
                  <a:pt x="79113" y="62740"/>
                  <a:pt x="79113" y="62399"/>
                  <a:pt x="79204" y="62194"/>
                </a:cubicBezTo>
                <a:cubicBezTo>
                  <a:pt x="79431" y="61762"/>
                  <a:pt x="79727" y="61762"/>
                  <a:pt x="79840" y="61353"/>
                </a:cubicBezTo>
                <a:cubicBezTo>
                  <a:pt x="79886" y="61216"/>
                  <a:pt x="79749" y="61193"/>
                  <a:pt x="79658" y="61148"/>
                </a:cubicBezTo>
                <a:cubicBezTo>
                  <a:pt x="80159" y="59988"/>
                  <a:pt x="79954" y="58988"/>
                  <a:pt x="80341" y="58328"/>
                </a:cubicBezTo>
                <a:cubicBezTo>
                  <a:pt x="80363" y="58192"/>
                  <a:pt x="80250" y="58260"/>
                  <a:pt x="80272" y="58328"/>
                </a:cubicBezTo>
                <a:cubicBezTo>
                  <a:pt x="80159" y="57919"/>
                  <a:pt x="80250" y="56918"/>
                  <a:pt x="80454" y="56691"/>
                </a:cubicBezTo>
                <a:cubicBezTo>
                  <a:pt x="80409" y="56464"/>
                  <a:pt x="80363" y="56236"/>
                  <a:pt x="80227" y="56054"/>
                </a:cubicBezTo>
                <a:cubicBezTo>
                  <a:pt x="80295" y="55236"/>
                  <a:pt x="80500" y="54190"/>
                  <a:pt x="80773" y="53371"/>
                </a:cubicBezTo>
                <a:cubicBezTo>
                  <a:pt x="81182" y="53280"/>
                  <a:pt x="81318" y="53007"/>
                  <a:pt x="81637" y="53053"/>
                </a:cubicBezTo>
                <a:cubicBezTo>
                  <a:pt x="81614" y="52188"/>
                  <a:pt x="81751" y="51802"/>
                  <a:pt x="81819" y="50961"/>
                </a:cubicBezTo>
                <a:cubicBezTo>
                  <a:pt x="81751" y="50870"/>
                  <a:pt x="81660" y="50801"/>
                  <a:pt x="81569" y="50733"/>
                </a:cubicBezTo>
                <a:cubicBezTo>
                  <a:pt x="81569" y="50506"/>
                  <a:pt x="81614" y="50347"/>
                  <a:pt x="81705" y="50233"/>
                </a:cubicBezTo>
                <a:cubicBezTo>
                  <a:pt x="81682" y="50005"/>
                  <a:pt x="81455" y="50324"/>
                  <a:pt x="81432" y="50415"/>
                </a:cubicBezTo>
                <a:cubicBezTo>
                  <a:pt x="81296" y="50870"/>
                  <a:pt x="81728" y="51006"/>
                  <a:pt x="81455" y="51324"/>
                </a:cubicBezTo>
                <a:cubicBezTo>
                  <a:pt x="81296" y="51120"/>
                  <a:pt x="81228" y="50801"/>
                  <a:pt x="81273" y="50415"/>
                </a:cubicBezTo>
                <a:cubicBezTo>
                  <a:pt x="81182" y="50438"/>
                  <a:pt x="81114" y="50483"/>
                  <a:pt x="81091" y="50597"/>
                </a:cubicBezTo>
                <a:cubicBezTo>
                  <a:pt x="80932" y="50528"/>
                  <a:pt x="81068" y="50438"/>
                  <a:pt x="81091" y="50392"/>
                </a:cubicBezTo>
                <a:cubicBezTo>
                  <a:pt x="81137" y="50324"/>
                  <a:pt x="81205" y="50142"/>
                  <a:pt x="81455" y="50233"/>
                </a:cubicBezTo>
                <a:cubicBezTo>
                  <a:pt x="81478" y="50096"/>
                  <a:pt x="81455" y="49960"/>
                  <a:pt x="81478" y="49824"/>
                </a:cubicBezTo>
                <a:cubicBezTo>
                  <a:pt x="81500" y="49710"/>
                  <a:pt x="81660" y="49528"/>
                  <a:pt x="81660" y="49528"/>
                </a:cubicBezTo>
                <a:cubicBezTo>
                  <a:pt x="81682" y="49346"/>
                  <a:pt x="81409" y="49323"/>
                  <a:pt x="81546" y="49028"/>
                </a:cubicBezTo>
                <a:cubicBezTo>
                  <a:pt x="81864" y="49028"/>
                  <a:pt x="81796" y="48482"/>
                  <a:pt x="82092" y="48459"/>
                </a:cubicBezTo>
                <a:cubicBezTo>
                  <a:pt x="82023" y="48164"/>
                  <a:pt x="81751" y="48596"/>
                  <a:pt x="81682" y="48323"/>
                </a:cubicBezTo>
                <a:cubicBezTo>
                  <a:pt x="81660" y="48027"/>
                  <a:pt x="81819" y="47868"/>
                  <a:pt x="81955" y="48050"/>
                </a:cubicBezTo>
                <a:cubicBezTo>
                  <a:pt x="81728" y="47777"/>
                  <a:pt x="82228" y="47345"/>
                  <a:pt x="81751" y="47345"/>
                </a:cubicBezTo>
                <a:cubicBezTo>
                  <a:pt x="81455" y="47390"/>
                  <a:pt x="81978" y="47822"/>
                  <a:pt x="81728" y="47822"/>
                </a:cubicBezTo>
                <a:cubicBezTo>
                  <a:pt x="81432" y="47913"/>
                  <a:pt x="81614" y="47390"/>
                  <a:pt x="81591" y="47231"/>
                </a:cubicBezTo>
                <a:cubicBezTo>
                  <a:pt x="81591" y="47140"/>
                  <a:pt x="81455" y="46958"/>
                  <a:pt x="81455" y="46913"/>
                </a:cubicBezTo>
                <a:cubicBezTo>
                  <a:pt x="81455" y="46845"/>
                  <a:pt x="81455" y="46776"/>
                  <a:pt x="81455" y="46685"/>
                </a:cubicBezTo>
                <a:cubicBezTo>
                  <a:pt x="81455" y="46594"/>
                  <a:pt x="81455" y="46481"/>
                  <a:pt x="81455" y="46390"/>
                </a:cubicBezTo>
                <a:cubicBezTo>
                  <a:pt x="81455" y="46162"/>
                  <a:pt x="81478" y="45958"/>
                  <a:pt x="81500" y="45753"/>
                </a:cubicBezTo>
                <a:cubicBezTo>
                  <a:pt x="81546" y="45344"/>
                  <a:pt x="81637" y="44980"/>
                  <a:pt x="81796" y="44775"/>
                </a:cubicBezTo>
                <a:cubicBezTo>
                  <a:pt x="81773" y="44684"/>
                  <a:pt x="81751" y="44593"/>
                  <a:pt x="81773" y="44480"/>
                </a:cubicBezTo>
                <a:cubicBezTo>
                  <a:pt x="81751" y="44139"/>
                  <a:pt x="81910" y="43661"/>
                  <a:pt x="81841" y="43274"/>
                </a:cubicBezTo>
                <a:cubicBezTo>
                  <a:pt x="81773" y="42956"/>
                  <a:pt x="81637" y="42706"/>
                  <a:pt x="81546" y="42547"/>
                </a:cubicBezTo>
                <a:cubicBezTo>
                  <a:pt x="81341" y="43183"/>
                  <a:pt x="81705" y="43547"/>
                  <a:pt x="81569" y="44139"/>
                </a:cubicBezTo>
                <a:cubicBezTo>
                  <a:pt x="81432" y="44025"/>
                  <a:pt x="81364" y="43843"/>
                  <a:pt x="81364" y="43638"/>
                </a:cubicBezTo>
                <a:cubicBezTo>
                  <a:pt x="81318" y="43434"/>
                  <a:pt x="81318" y="43206"/>
                  <a:pt x="81318" y="43002"/>
                </a:cubicBezTo>
                <a:cubicBezTo>
                  <a:pt x="81296" y="42615"/>
                  <a:pt x="81455" y="42046"/>
                  <a:pt x="81182" y="41478"/>
                </a:cubicBezTo>
                <a:cubicBezTo>
                  <a:pt x="81387" y="41273"/>
                  <a:pt x="81432" y="41728"/>
                  <a:pt x="81591" y="41728"/>
                </a:cubicBezTo>
                <a:cubicBezTo>
                  <a:pt x="81432" y="41364"/>
                  <a:pt x="81159" y="41228"/>
                  <a:pt x="80909" y="40887"/>
                </a:cubicBezTo>
                <a:cubicBezTo>
                  <a:pt x="80977" y="40546"/>
                  <a:pt x="80682" y="40364"/>
                  <a:pt x="80341" y="39886"/>
                </a:cubicBezTo>
                <a:cubicBezTo>
                  <a:pt x="80227" y="39932"/>
                  <a:pt x="80363" y="40045"/>
                  <a:pt x="80477" y="40159"/>
                </a:cubicBezTo>
                <a:cubicBezTo>
                  <a:pt x="80591" y="40296"/>
                  <a:pt x="80682" y="40409"/>
                  <a:pt x="80454" y="40409"/>
                </a:cubicBezTo>
                <a:cubicBezTo>
                  <a:pt x="80204" y="40114"/>
                  <a:pt x="79840" y="39636"/>
                  <a:pt x="79613" y="39795"/>
                </a:cubicBezTo>
                <a:cubicBezTo>
                  <a:pt x="79477" y="39522"/>
                  <a:pt x="79158" y="39227"/>
                  <a:pt x="79226" y="38999"/>
                </a:cubicBezTo>
                <a:cubicBezTo>
                  <a:pt x="78999" y="38931"/>
                  <a:pt x="78749" y="38772"/>
                  <a:pt x="78635" y="39022"/>
                </a:cubicBezTo>
                <a:cubicBezTo>
                  <a:pt x="78294" y="38931"/>
                  <a:pt x="78340" y="38545"/>
                  <a:pt x="78135" y="38817"/>
                </a:cubicBezTo>
                <a:cubicBezTo>
                  <a:pt x="77726" y="38613"/>
                  <a:pt x="77885" y="38363"/>
                  <a:pt x="77703" y="38135"/>
                </a:cubicBezTo>
                <a:cubicBezTo>
                  <a:pt x="77339" y="38022"/>
                  <a:pt x="77930" y="38408"/>
                  <a:pt x="77566" y="38522"/>
                </a:cubicBezTo>
                <a:cubicBezTo>
                  <a:pt x="77248" y="38203"/>
                  <a:pt x="76839" y="38022"/>
                  <a:pt x="76475" y="37862"/>
                </a:cubicBezTo>
                <a:cubicBezTo>
                  <a:pt x="76270" y="37771"/>
                  <a:pt x="76179" y="37726"/>
                  <a:pt x="76043" y="37658"/>
                </a:cubicBezTo>
                <a:cubicBezTo>
                  <a:pt x="75929" y="37589"/>
                  <a:pt x="75815" y="37521"/>
                  <a:pt x="75702" y="37408"/>
                </a:cubicBezTo>
                <a:cubicBezTo>
                  <a:pt x="75588" y="37408"/>
                  <a:pt x="75520" y="37521"/>
                  <a:pt x="75383" y="37408"/>
                </a:cubicBezTo>
                <a:cubicBezTo>
                  <a:pt x="75770" y="37226"/>
                  <a:pt x="75270" y="37180"/>
                  <a:pt x="75361" y="36907"/>
                </a:cubicBezTo>
                <a:cubicBezTo>
                  <a:pt x="75201" y="36975"/>
                  <a:pt x="74587" y="36703"/>
                  <a:pt x="74678" y="36953"/>
                </a:cubicBezTo>
                <a:cubicBezTo>
                  <a:pt x="74428" y="37135"/>
                  <a:pt x="74565" y="36771"/>
                  <a:pt x="74496" y="36725"/>
                </a:cubicBezTo>
                <a:cubicBezTo>
                  <a:pt x="74224" y="36634"/>
                  <a:pt x="74474" y="36975"/>
                  <a:pt x="74224" y="36953"/>
                </a:cubicBezTo>
                <a:cubicBezTo>
                  <a:pt x="73496" y="36384"/>
                  <a:pt x="72814" y="35975"/>
                  <a:pt x="72222" y="35543"/>
                </a:cubicBezTo>
                <a:cubicBezTo>
                  <a:pt x="72086" y="35452"/>
                  <a:pt x="72154" y="35361"/>
                  <a:pt x="72063" y="35293"/>
                </a:cubicBezTo>
                <a:cubicBezTo>
                  <a:pt x="71859" y="35156"/>
                  <a:pt x="71586" y="35156"/>
                  <a:pt x="71381" y="34929"/>
                </a:cubicBezTo>
                <a:cubicBezTo>
                  <a:pt x="71313" y="34861"/>
                  <a:pt x="71176" y="34724"/>
                  <a:pt x="71199" y="34542"/>
                </a:cubicBezTo>
                <a:cubicBezTo>
                  <a:pt x="70926" y="34360"/>
                  <a:pt x="70608" y="34065"/>
                  <a:pt x="70335" y="33837"/>
                </a:cubicBezTo>
                <a:cubicBezTo>
                  <a:pt x="69516" y="33178"/>
                  <a:pt x="69016" y="32541"/>
                  <a:pt x="69175" y="31745"/>
                </a:cubicBezTo>
                <a:cubicBezTo>
                  <a:pt x="69448" y="31541"/>
                  <a:pt x="69630" y="31336"/>
                  <a:pt x="69494" y="31086"/>
                </a:cubicBezTo>
                <a:cubicBezTo>
                  <a:pt x="69630" y="31018"/>
                  <a:pt x="69744" y="31086"/>
                  <a:pt x="69858" y="31268"/>
                </a:cubicBezTo>
                <a:cubicBezTo>
                  <a:pt x="69858" y="30995"/>
                  <a:pt x="70472" y="30995"/>
                  <a:pt x="70199" y="30608"/>
                </a:cubicBezTo>
                <a:cubicBezTo>
                  <a:pt x="70449" y="30813"/>
                  <a:pt x="70699" y="30540"/>
                  <a:pt x="70926" y="30563"/>
                </a:cubicBezTo>
                <a:cubicBezTo>
                  <a:pt x="71017" y="30563"/>
                  <a:pt x="71108" y="30858"/>
                  <a:pt x="71222" y="30631"/>
                </a:cubicBezTo>
                <a:cubicBezTo>
                  <a:pt x="71654" y="31427"/>
                  <a:pt x="72404" y="32064"/>
                  <a:pt x="72973" y="32746"/>
                </a:cubicBezTo>
                <a:cubicBezTo>
                  <a:pt x="73064" y="32860"/>
                  <a:pt x="73064" y="33041"/>
                  <a:pt x="73178" y="33155"/>
                </a:cubicBezTo>
                <a:cubicBezTo>
                  <a:pt x="73337" y="33314"/>
                  <a:pt x="73587" y="33360"/>
                  <a:pt x="73769" y="33542"/>
                </a:cubicBezTo>
                <a:cubicBezTo>
                  <a:pt x="73860" y="33655"/>
                  <a:pt x="73860" y="33724"/>
                  <a:pt x="73973" y="33837"/>
                </a:cubicBezTo>
                <a:cubicBezTo>
                  <a:pt x="74224" y="34019"/>
                  <a:pt x="74519" y="33906"/>
                  <a:pt x="74519" y="34247"/>
                </a:cubicBezTo>
                <a:cubicBezTo>
                  <a:pt x="74610" y="34292"/>
                  <a:pt x="74678" y="34156"/>
                  <a:pt x="74769" y="34224"/>
                </a:cubicBezTo>
                <a:cubicBezTo>
                  <a:pt x="74929" y="34383"/>
                  <a:pt x="75156" y="34474"/>
                  <a:pt x="75315" y="34633"/>
                </a:cubicBezTo>
                <a:cubicBezTo>
                  <a:pt x="75383" y="34702"/>
                  <a:pt x="75429" y="34929"/>
                  <a:pt x="75429" y="34929"/>
                </a:cubicBezTo>
                <a:cubicBezTo>
                  <a:pt x="75497" y="34974"/>
                  <a:pt x="75633" y="34883"/>
                  <a:pt x="75724" y="34929"/>
                </a:cubicBezTo>
                <a:cubicBezTo>
                  <a:pt x="75929" y="34997"/>
                  <a:pt x="76020" y="35247"/>
                  <a:pt x="76179" y="35338"/>
                </a:cubicBezTo>
                <a:cubicBezTo>
                  <a:pt x="76338" y="35406"/>
                  <a:pt x="76429" y="35338"/>
                  <a:pt x="76566" y="35384"/>
                </a:cubicBezTo>
                <a:cubicBezTo>
                  <a:pt x="76839" y="35475"/>
                  <a:pt x="77043" y="35657"/>
                  <a:pt x="77248" y="35907"/>
                </a:cubicBezTo>
                <a:cubicBezTo>
                  <a:pt x="77339" y="35998"/>
                  <a:pt x="77453" y="35929"/>
                  <a:pt x="77521" y="35861"/>
                </a:cubicBezTo>
                <a:cubicBezTo>
                  <a:pt x="78249" y="36430"/>
                  <a:pt x="79613" y="36862"/>
                  <a:pt x="80727" y="37658"/>
                </a:cubicBezTo>
                <a:cubicBezTo>
                  <a:pt x="80864" y="37931"/>
                  <a:pt x="80250" y="37749"/>
                  <a:pt x="80636" y="38135"/>
                </a:cubicBezTo>
                <a:cubicBezTo>
                  <a:pt x="81068" y="38340"/>
                  <a:pt x="80704" y="37771"/>
                  <a:pt x="81091" y="37953"/>
                </a:cubicBezTo>
                <a:cubicBezTo>
                  <a:pt x="81523" y="38340"/>
                  <a:pt x="81796" y="38636"/>
                  <a:pt x="82046" y="38931"/>
                </a:cubicBezTo>
                <a:cubicBezTo>
                  <a:pt x="82296" y="39249"/>
                  <a:pt x="82546" y="39545"/>
                  <a:pt x="82842" y="40068"/>
                </a:cubicBezTo>
                <a:cubicBezTo>
                  <a:pt x="82706" y="40045"/>
                  <a:pt x="82615" y="39954"/>
                  <a:pt x="82455" y="39727"/>
                </a:cubicBezTo>
                <a:cubicBezTo>
                  <a:pt x="82455" y="40318"/>
                  <a:pt x="83024" y="40318"/>
                  <a:pt x="83047" y="40296"/>
                </a:cubicBezTo>
                <a:cubicBezTo>
                  <a:pt x="83411" y="40932"/>
                  <a:pt x="82774" y="40205"/>
                  <a:pt x="82933" y="40705"/>
                </a:cubicBezTo>
                <a:cubicBezTo>
                  <a:pt x="83024" y="41023"/>
                  <a:pt x="83138" y="40932"/>
                  <a:pt x="83274" y="40887"/>
                </a:cubicBezTo>
                <a:cubicBezTo>
                  <a:pt x="83388" y="41228"/>
                  <a:pt x="83456" y="41569"/>
                  <a:pt x="83501" y="41910"/>
                </a:cubicBezTo>
                <a:cubicBezTo>
                  <a:pt x="83365" y="42228"/>
                  <a:pt x="83411" y="41933"/>
                  <a:pt x="83183" y="42024"/>
                </a:cubicBezTo>
                <a:lnTo>
                  <a:pt x="83229" y="42479"/>
                </a:lnTo>
                <a:cubicBezTo>
                  <a:pt x="83297" y="42774"/>
                  <a:pt x="83501" y="41796"/>
                  <a:pt x="83592" y="42683"/>
                </a:cubicBezTo>
                <a:cubicBezTo>
                  <a:pt x="83661" y="43297"/>
                  <a:pt x="83456" y="42683"/>
                  <a:pt x="83251" y="42911"/>
                </a:cubicBezTo>
                <a:cubicBezTo>
                  <a:pt x="83297" y="43320"/>
                  <a:pt x="83115" y="43252"/>
                  <a:pt x="83274" y="43525"/>
                </a:cubicBezTo>
                <a:cubicBezTo>
                  <a:pt x="83274" y="43888"/>
                  <a:pt x="83638" y="43547"/>
                  <a:pt x="83774" y="43616"/>
                </a:cubicBezTo>
                <a:lnTo>
                  <a:pt x="83774" y="44184"/>
                </a:lnTo>
                <a:lnTo>
                  <a:pt x="83729" y="44753"/>
                </a:lnTo>
                <a:cubicBezTo>
                  <a:pt x="83661" y="44639"/>
                  <a:pt x="83547" y="44593"/>
                  <a:pt x="83388" y="44616"/>
                </a:cubicBezTo>
                <a:cubicBezTo>
                  <a:pt x="83501" y="44821"/>
                  <a:pt x="83342" y="45480"/>
                  <a:pt x="83683" y="45253"/>
                </a:cubicBezTo>
                <a:cubicBezTo>
                  <a:pt x="83683" y="46185"/>
                  <a:pt x="83501" y="46685"/>
                  <a:pt x="83229" y="46867"/>
                </a:cubicBezTo>
                <a:cubicBezTo>
                  <a:pt x="83183" y="47049"/>
                  <a:pt x="83615" y="47345"/>
                  <a:pt x="83183" y="47368"/>
                </a:cubicBezTo>
                <a:cubicBezTo>
                  <a:pt x="83251" y="47641"/>
                  <a:pt x="83547" y="47163"/>
                  <a:pt x="83411" y="47686"/>
                </a:cubicBezTo>
                <a:cubicBezTo>
                  <a:pt x="83501" y="47641"/>
                  <a:pt x="83570" y="47595"/>
                  <a:pt x="83592" y="47504"/>
                </a:cubicBezTo>
                <a:cubicBezTo>
                  <a:pt x="83615" y="47550"/>
                  <a:pt x="83797" y="48414"/>
                  <a:pt x="83388" y="48186"/>
                </a:cubicBezTo>
                <a:cubicBezTo>
                  <a:pt x="83342" y="48482"/>
                  <a:pt x="83661" y="48436"/>
                  <a:pt x="83592" y="48800"/>
                </a:cubicBezTo>
                <a:lnTo>
                  <a:pt x="83342" y="48778"/>
                </a:lnTo>
                <a:cubicBezTo>
                  <a:pt x="83479" y="48846"/>
                  <a:pt x="83456" y="49096"/>
                  <a:pt x="83547" y="49187"/>
                </a:cubicBezTo>
                <a:cubicBezTo>
                  <a:pt x="83524" y="49482"/>
                  <a:pt x="83342" y="49551"/>
                  <a:pt x="83183" y="49664"/>
                </a:cubicBezTo>
                <a:cubicBezTo>
                  <a:pt x="83547" y="49710"/>
                  <a:pt x="83320" y="50438"/>
                  <a:pt x="83365" y="50597"/>
                </a:cubicBezTo>
                <a:cubicBezTo>
                  <a:pt x="83365" y="50619"/>
                  <a:pt x="83524" y="50392"/>
                  <a:pt x="83456" y="50301"/>
                </a:cubicBezTo>
                <a:cubicBezTo>
                  <a:pt x="83683" y="50870"/>
                  <a:pt x="83297" y="51529"/>
                  <a:pt x="83320" y="52188"/>
                </a:cubicBezTo>
                <a:cubicBezTo>
                  <a:pt x="83001" y="52348"/>
                  <a:pt x="82774" y="52439"/>
                  <a:pt x="82501" y="52825"/>
                </a:cubicBezTo>
                <a:cubicBezTo>
                  <a:pt x="82410" y="53121"/>
                  <a:pt x="82728" y="53030"/>
                  <a:pt x="82637" y="53348"/>
                </a:cubicBezTo>
                <a:cubicBezTo>
                  <a:pt x="82956" y="53075"/>
                  <a:pt x="82978" y="53689"/>
                  <a:pt x="83138" y="53280"/>
                </a:cubicBezTo>
                <a:cubicBezTo>
                  <a:pt x="83229" y="53348"/>
                  <a:pt x="83206" y="53530"/>
                  <a:pt x="83229" y="53667"/>
                </a:cubicBezTo>
                <a:cubicBezTo>
                  <a:pt x="83229" y="53803"/>
                  <a:pt x="83297" y="53871"/>
                  <a:pt x="83524" y="53803"/>
                </a:cubicBezTo>
                <a:cubicBezTo>
                  <a:pt x="83683" y="54644"/>
                  <a:pt x="83411" y="56236"/>
                  <a:pt x="83456" y="57578"/>
                </a:cubicBezTo>
                <a:cubicBezTo>
                  <a:pt x="83138" y="57464"/>
                  <a:pt x="83342" y="56850"/>
                  <a:pt x="83342" y="56395"/>
                </a:cubicBezTo>
                <a:cubicBezTo>
                  <a:pt x="83342" y="56009"/>
                  <a:pt x="83388" y="55599"/>
                  <a:pt x="83274" y="55372"/>
                </a:cubicBezTo>
                <a:cubicBezTo>
                  <a:pt x="83160" y="55554"/>
                  <a:pt x="83138" y="55872"/>
                  <a:pt x="82933" y="55963"/>
                </a:cubicBezTo>
                <a:cubicBezTo>
                  <a:pt x="82865" y="56395"/>
                  <a:pt x="83274" y="56236"/>
                  <a:pt x="83251" y="56623"/>
                </a:cubicBezTo>
                <a:lnTo>
                  <a:pt x="83069" y="56623"/>
                </a:lnTo>
                <a:cubicBezTo>
                  <a:pt x="83092" y="57146"/>
                  <a:pt x="82933" y="57464"/>
                  <a:pt x="82774" y="57760"/>
                </a:cubicBezTo>
                <a:cubicBezTo>
                  <a:pt x="82774" y="57873"/>
                  <a:pt x="82933" y="57851"/>
                  <a:pt x="82910" y="58010"/>
                </a:cubicBezTo>
                <a:cubicBezTo>
                  <a:pt x="82888" y="58306"/>
                  <a:pt x="82865" y="58601"/>
                  <a:pt x="82819" y="58897"/>
                </a:cubicBezTo>
                <a:cubicBezTo>
                  <a:pt x="82660" y="59192"/>
                  <a:pt x="82637" y="58965"/>
                  <a:pt x="82546" y="59124"/>
                </a:cubicBezTo>
                <a:cubicBezTo>
                  <a:pt x="82455" y="59647"/>
                  <a:pt x="82683" y="59101"/>
                  <a:pt x="82751" y="59420"/>
                </a:cubicBezTo>
                <a:cubicBezTo>
                  <a:pt x="82683" y="59784"/>
                  <a:pt x="82524" y="60284"/>
                  <a:pt x="82865" y="60170"/>
                </a:cubicBezTo>
                <a:cubicBezTo>
                  <a:pt x="82797" y="60375"/>
                  <a:pt x="82706" y="60625"/>
                  <a:pt x="82637" y="60898"/>
                </a:cubicBezTo>
                <a:cubicBezTo>
                  <a:pt x="82546" y="61171"/>
                  <a:pt x="82478" y="61466"/>
                  <a:pt x="82387" y="61762"/>
                </a:cubicBezTo>
                <a:cubicBezTo>
                  <a:pt x="82205" y="62330"/>
                  <a:pt x="82001" y="62876"/>
                  <a:pt x="81796" y="63240"/>
                </a:cubicBezTo>
                <a:cubicBezTo>
                  <a:pt x="81887" y="62672"/>
                  <a:pt x="82455" y="61512"/>
                  <a:pt x="82592" y="60716"/>
                </a:cubicBezTo>
                <a:cubicBezTo>
                  <a:pt x="82501" y="60511"/>
                  <a:pt x="82478" y="60238"/>
                  <a:pt x="82274" y="60193"/>
                </a:cubicBezTo>
                <a:cubicBezTo>
                  <a:pt x="82160" y="60534"/>
                  <a:pt x="82160" y="60807"/>
                  <a:pt x="82387" y="60830"/>
                </a:cubicBezTo>
                <a:cubicBezTo>
                  <a:pt x="82069" y="61353"/>
                  <a:pt x="82160" y="61876"/>
                  <a:pt x="81773" y="62672"/>
                </a:cubicBezTo>
                <a:cubicBezTo>
                  <a:pt x="81751" y="62444"/>
                  <a:pt x="81682" y="62558"/>
                  <a:pt x="81546" y="62558"/>
                </a:cubicBezTo>
                <a:cubicBezTo>
                  <a:pt x="81228" y="63445"/>
                  <a:pt x="80818" y="64241"/>
                  <a:pt x="80159" y="65127"/>
                </a:cubicBezTo>
                <a:cubicBezTo>
                  <a:pt x="80022" y="65309"/>
                  <a:pt x="79863" y="65491"/>
                  <a:pt x="79704" y="65696"/>
                </a:cubicBezTo>
                <a:cubicBezTo>
                  <a:pt x="79545" y="65855"/>
                  <a:pt x="79386" y="66037"/>
                  <a:pt x="79226" y="66219"/>
                </a:cubicBezTo>
                <a:cubicBezTo>
                  <a:pt x="78908" y="66378"/>
                  <a:pt x="79204" y="65878"/>
                  <a:pt x="78885" y="66083"/>
                </a:cubicBezTo>
                <a:cubicBezTo>
                  <a:pt x="78476" y="66469"/>
                  <a:pt x="79340" y="66264"/>
                  <a:pt x="78635" y="66788"/>
                </a:cubicBezTo>
                <a:cubicBezTo>
                  <a:pt x="78317" y="66810"/>
                  <a:pt x="78499" y="66333"/>
                  <a:pt x="78681" y="66037"/>
                </a:cubicBezTo>
                <a:cubicBezTo>
                  <a:pt x="78408" y="65901"/>
                  <a:pt x="77976" y="66537"/>
                  <a:pt x="78385" y="66674"/>
                </a:cubicBezTo>
                <a:cubicBezTo>
                  <a:pt x="78180" y="66833"/>
                  <a:pt x="78067" y="67038"/>
                  <a:pt x="78249" y="66924"/>
                </a:cubicBezTo>
                <a:cubicBezTo>
                  <a:pt x="77316" y="67788"/>
                  <a:pt x="76066" y="68652"/>
                  <a:pt x="74815" y="69357"/>
                </a:cubicBezTo>
                <a:cubicBezTo>
                  <a:pt x="73587" y="70062"/>
                  <a:pt x="72359" y="70653"/>
                  <a:pt x="71472" y="71131"/>
                </a:cubicBezTo>
                <a:cubicBezTo>
                  <a:pt x="71358" y="71199"/>
                  <a:pt x="71449" y="71245"/>
                  <a:pt x="71495" y="71222"/>
                </a:cubicBezTo>
                <a:cubicBezTo>
                  <a:pt x="71313" y="71358"/>
                  <a:pt x="70926" y="71495"/>
                  <a:pt x="70517" y="71722"/>
                </a:cubicBezTo>
                <a:cubicBezTo>
                  <a:pt x="70358" y="71495"/>
                  <a:pt x="70813" y="71472"/>
                  <a:pt x="70494" y="71381"/>
                </a:cubicBezTo>
                <a:cubicBezTo>
                  <a:pt x="70153" y="71313"/>
                  <a:pt x="70085" y="71495"/>
                  <a:pt x="69994" y="71495"/>
                </a:cubicBezTo>
                <a:cubicBezTo>
                  <a:pt x="69721" y="71517"/>
                  <a:pt x="70312" y="71358"/>
                  <a:pt x="70381" y="71154"/>
                </a:cubicBezTo>
                <a:cubicBezTo>
                  <a:pt x="69994" y="71199"/>
                  <a:pt x="69653" y="71176"/>
                  <a:pt x="69244" y="71267"/>
                </a:cubicBezTo>
                <a:cubicBezTo>
                  <a:pt x="69312" y="71677"/>
                  <a:pt x="69039" y="71972"/>
                  <a:pt x="68812" y="72268"/>
                </a:cubicBezTo>
                <a:cubicBezTo>
                  <a:pt x="68561" y="72336"/>
                  <a:pt x="68311" y="72404"/>
                  <a:pt x="68220" y="72177"/>
                </a:cubicBezTo>
                <a:cubicBezTo>
                  <a:pt x="67902" y="72609"/>
                  <a:pt x="67265" y="72586"/>
                  <a:pt x="66424" y="73041"/>
                </a:cubicBezTo>
                <a:cubicBezTo>
                  <a:pt x="66310" y="72996"/>
                  <a:pt x="66242" y="72905"/>
                  <a:pt x="66196" y="72768"/>
                </a:cubicBezTo>
                <a:cubicBezTo>
                  <a:pt x="65969" y="72814"/>
                  <a:pt x="66060" y="72950"/>
                  <a:pt x="66105" y="73064"/>
                </a:cubicBezTo>
                <a:cubicBezTo>
                  <a:pt x="65651" y="73177"/>
                  <a:pt x="65196" y="73450"/>
                  <a:pt x="64627" y="73700"/>
                </a:cubicBezTo>
                <a:cubicBezTo>
                  <a:pt x="63831" y="74064"/>
                  <a:pt x="62945" y="74201"/>
                  <a:pt x="62240" y="74451"/>
                </a:cubicBezTo>
                <a:cubicBezTo>
                  <a:pt x="61899" y="74565"/>
                  <a:pt x="61648" y="74883"/>
                  <a:pt x="61376" y="74724"/>
                </a:cubicBezTo>
                <a:cubicBezTo>
                  <a:pt x="61262" y="74815"/>
                  <a:pt x="61285" y="74928"/>
                  <a:pt x="61171" y="74997"/>
                </a:cubicBezTo>
                <a:cubicBezTo>
                  <a:pt x="60943" y="75088"/>
                  <a:pt x="60784" y="74997"/>
                  <a:pt x="60602" y="74974"/>
                </a:cubicBezTo>
                <a:cubicBezTo>
                  <a:pt x="60011" y="75565"/>
                  <a:pt x="59011" y="75656"/>
                  <a:pt x="57919" y="76293"/>
                </a:cubicBezTo>
                <a:cubicBezTo>
                  <a:pt x="57623" y="76225"/>
                  <a:pt x="57987" y="76088"/>
                  <a:pt x="57828" y="75883"/>
                </a:cubicBezTo>
                <a:cubicBezTo>
                  <a:pt x="57396" y="76111"/>
                  <a:pt x="57714" y="76520"/>
                  <a:pt x="57100" y="76702"/>
                </a:cubicBezTo>
                <a:cubicBezTo>
                  <a:pt x="57123" y="76520"/>
                  <a:pt x="57282" y="76384"/>
                  <a:pt x="57078" y="76156"/>
                </a:cubicBezTo>
                <a:cubicBezTo>
                  <a:pt x="56714" y="76270"/>
                  <a:pt x="56873" y="76634"/>
                  <a:pt x="56464" y="76543"/>
                </a:cubicBezTo>
                <a:cubicBezTo>
                  <a:pt x="56464" y="76361"/>
                  <a:pt x="56873" y="76293"/>
                  <a:pt x="56828" y="76088"/>
                </a:cubicBezTo>
                <a:cubicBezTo>
                  <a:pt x="56532" y="76020"/>
                  <a:pt x="56464" y="76588"/>
                  <a:pt x="55963" y="76702"/>
                </a:cubicBezTo>
                <a:cubicBezTo>
                  <a:pt x="55850" y="76497"/>
                  <a:pt x="55986" y="76384"/>
                  <a:pt x="56236" y="76293"/>
                </a:cubicBezTo>
                <a:cubicBezTo>
                  <a:pt x="55941" y="76111"/>
                  <a:pt x="55963" y="76566"/>
                  <a:pt x="55713" y="76634"/>
                </a:cubicBezTo>
                <a:cubicBezTo>
                  <a:pt x="55622" y="76475"/>
                  <a:pt x="55281" y="76816"/>
                  <a:pt x="55168" y="76702"/>
                </a:cubicBezTo>
                <a:cubicBezTo>
                  <a:pt x="54963" y="76952"/>
                  <a:pt x="54781" y="77475"/>
                  <a:pt x="54463" y="77475"/>
                </a:cubicBezTo>
                <a:cubicBezTo>
                  <a:pt x="54508" y="77339"/>
                  <a:pt x="54440" y="77157"/>
                  <a:pt x="54485" y="76998"/>
                </a:cubicBezTo>
                <a:cubicBezTo>
                  <a:pt x="54667" y="76930"/>
                  <a:pt x="54735" y="77020"/>
                  <a:pt x="54917" y="76907"/>
                </a:cubicBezTo>
                <a:cubicBezTo>
                  <a:pt x="54804" y="76520"/>
                  <a:pt x="54281" y="76952"/>
                  <a:pt x="54053" y="77111"/>
                </a:cubicBezTo>
                <a:cubicBezTo>
                  <a:pt x="53940" y="76884"/>
                  <a:pt x="54190" y="76770"/>
                  <a:pt x="54053" y="76543"/>
                </a:cubicBezTo>
                <a:cubicBezTo>
                  <a:pt x="53940" y="76702"/>
                  <a:pt x="53917" y="76884"/>
                  <a:pt x="53803" y="77020"/>
                </a:cubicBezTo>
                <a:cubicBezTo>
                  <a:pt x="53462" y="77202"/>
                  <a:pt x="53371" y="76975"/>
                  <a:pt x="53189" y="76930"/>
                </a:cubicBezTo>
                <a:cubicBezTo>
                  <a:pt x="53644" y="76702"/>
                  <a:pt x="54576" y="75952"/>
                  <a:pt x="55145" y="76156"/>
                </a:cubicBezTo>
                <a:cubicBezTo>
                  <a:pt x="55327" y="76020"/>
                  <a:pt x="54963" y="76088"/>
                  <a:pt x="55122" y="75883"/>
                </a:cubicBezTo>
                <a:cubicBezTo>
                  <a:pt x="55531" y="75724"/>
                  <a:pt x="56054" y="75360"/>
                  <a:pt x="56373" y="75383"/>
                </a:cubicBezTo>
                <a:cubicBezTo>
                  <a:pt x="56441" y="75338"/>
                  <a:pt x="56395" y="75247"/>
                  <a:pt x="56373" y="75179"/>
                </a:cubicBezTo>
                <a:cubicBezTo>
                  <a:pt x="56896" y="74906"/>
                  <a:pt x="57373" y="74974"/>
                  <a:pt x="57601" y="74496"/>
                </a:cubicBezTo>
                <a:cubicBezTo>
                  <a:pt x="57965" y="74587"/>
                  <a:pt x="58783" y="74019"/>
                  <a:pt x="59079" y="73700"/>
                </a:cubicBezTo>
                <a:cubicBezTo>
                  <a:pt x="59283" y="73860"/>
                  <a:pt x="59670" y="73655"/>
                  <a:pt x="59988" y="73587"/>
                </a:cubicBezTo>
                <a:cubicBezTo>
                  <a:pt x="59875" y="73291"/>
                  <a:pt x="59511" y="73496"/>
                  <a:pt x="59283" y="73428"/>
                </a:cubicBezTo>
                <a:cubicBezTo>
                  <a:pt x="59261" y="73086"/>
                  <a:pt x="59465" y="73382"/>
                  <a:pt x="59738" y="73246"/>
                </a:cubicBezTo>
                <a:cubicBezTo>
                  <a:pt x="59943" y="73177"/>
                  <a:pt x="59647" y="72950"/>
                  <a:pt x="59647" y="72814"/>
                </a:cubicBezTo>
                <a:cubicBezTo>
                  <a:pt x="59056" y="72996"/>
                  <a:pt x="58988" y="73337"/>
                  <a:pt x="58829" y="73632"/>
                </a:cubicBezTo>
                <a:cubicBezTo>
                  <a:pt x="57669" y="74087"/>
                  <a:pt x="57078" y="74519"/>
                  <a:pt x="56191" y="74815"/>
                </a:cubicBezTo>
                <a:cubicBezTo>
                  <a:pt x="56373" y="74610"/>
                  <a:pt x="56168" y="74314"/>
                  <a:pt x="56418" y="74133"/>
                </a:cubicBezTo>
                <a:cubicBezTo>
                  <a:pt x="56305" y="73973"/>
                  <a:pt x="55941" y="74360"/>
                  <a:pt x="55827" y="74246"/>
                </a:cubicBezTo>
                <a:cubicBezTo>
                  <a:pt x="55850" y="74405"/>
                  <a:pt x="55941" y="74474"/>
                  <a:pt x="56100" y="74383"/>
                </a:cubicBezTo>
                <a:cubicBezTo>
                  <a:pt x="56191" y="74633"/>
                  <a:pt x="55713" y="74724"/>
                  <a:pt x="55463" y="74883"/>
                </a:cubicBezTo>
                <a:cubicBezTo>
                  <a:pt x="55395" y="74769"/>
                  <a:pt x="55349" y="74587"/>
                  <a:pt x="55213" y="74633"/>
                </a:cubicBezTo>
                <a:cubicBezTo>
                  <a:pt x="54849" y="74724"/>
                  <a:pt x="55349" y="75019"/>
                  <a:pt x="54872" y="75065"/>
                </a:cubicBezTo>
                <a:cubicBezTo>
                  <a:pt x="54917" y="74746"/>
                  <a:pt x="54940" y="74815"/>
                  <a:pt x="54599" y="74746"/>
                </a:cubicBezTo>
                <a:cubicBezTo>
                  <a:pt x="54463" y="74860"/>
                  <a:pt x="54622" y="74951"/>
                  <a:pt x="54758" y="74837"/>
                </a:cubicBezTo>
                <a:cubicBezTo>
                  <a:pt x="54804" y="74974"/>
                  <a:pt x="54508" y="74997"/>
                  <a:pt x="54554" y="75133"/>
                </a:cubicBezTo>
                <a:cubicBezTo>
                  <a:pt x="54281" y="75110"/>
                  <a:pt x="54031" y="75133"/>
                  <a:pt x="54076" y="74792"/>
                </a:cubicBezTo>
                <a:cubicBezTo>
                  <a:pt x="53689" y="74928"/>
                  <a:pt x="53826" y="75224"/>
                  <a:pt x="53303" y="75315"/>
                </a:cubicBezTo>
                <a:cubicBezTo>
                  <a:pt x="52962" y="75497"/>
                  <a:pt x="52894" y="75110"/>
                  <a:pt x="52530" y="75269"/>
                </a:cubicBezTo>
                <a:cubicBezTo>
                  <a:pt x="52325" y="75497"/>
                  <a:pt x="52052" y="75702"/>
                  <a:pt x="52348" y="75906"/>
                </a:cubicBezTo>
                <a:cubicBezTo>
                  <a:pt x="51802" y="76088"/>
                  <a:pt x="51575" y="76316"/>
                  <a:pt x="51688" y="76588"/>
                </a:cubicBezTo>
                <a:cubicBezTo>
                  <a:pt x="51438" y="76748"/>
                  <a:pt x="51415" y="76543"/>
                  <a:pt x="51165" y="76657"/>
                </a:cubicBezTo>
                <a:cubicBezTo>
                  <a:pt x="51074" y="76497"/>
                  <a:pt x="51279" y="76452"/>
                  <a:pt x="51415" y="76406"/>
                </a:cubicBezTo>
                <a:cubicBezTo>
                  <a:pt x="51347" y="76179"/>
                  <a:pt x="51097" y="76179"/>
                  <a:pt x="50915" y="76134"/>
                </a:cubicBezTo>
                <a:cubicBezTo>
                  <a:pt x="50551" y="76361"/>
                  <a:pt x="50642" y="76361"/>
                  <a:pt x="50233" y="76316"/>
                </a:cubicBezTo>
                <a:cubicBezTo>
                  <a:pt x="50028" y="76088"/>
                  <a:pt x="50529" y="76179"/>
                  <a:pt x="50324" y="75952"/>
                </a:cubicBezTo>
                <a:cubicBezTo>
                  <a:pt x="50278" y="75747"/>
                  <a:pt x="50074" y="76043"/>
                  <a:pt x="50187" y="76156"/>
                </a:cubicBezTo>
                <a:cubicBezTo>
                  <a:pt x="49869" y="76247"/>
                  <a:pt x="49733" y="76406"/>
                  <a:pt x="49301" y="76429"/>
                </a:cubicBezTo>
                <a:cubicBezTo>
                  <a:pt x="49301" y="76634"/>
                  <a:pt x="49369" y="76748"/>
                  <a:pt x="49483" y="76816"/>
                </a:cubicBezTo>
                <a:cubicBezTo>
                  <a:pt x="49596" y="76679"/>
                  <a:pt x="49915" y="76657"/>
                  <a:pt x="50187" y="76588"/>
                </a:cubicBezTo>
                <a:cubicBezTo>
                  <a:pt x="50210" y="77020"/>
                  <a:pt x="50801" y="76725"/>
                  <a:pt x="50870" y="77111"/>
                </a:cubicBezTo>
                <a:cubicBezTo>
                  <a:pt x="50256" y="77248"/>
                  <a:pt x="49392" y="77453"/>
                  <a:pt x="48550" y="77543"/>
                </a:cubicBezTo>
                <a:cubicBezTo>
                  <a:pt x="47686" y="77612"/>
                  <a:pt x="46845" y="77589"/>
                  <a:pt x="46299" y="77453"/>
                </a:cubicBezTo>
                <a:cubicBezTo>
                  <a:pt x="46344" y="77066"/>
                  <a:pt x="46572" y="77384"/>
                  <a:pt x="46731" y="77384"/>
                </a:cubicBezTo>
                <a:cubicBezTo>
                  <a:pt x="47641" y="77475"/>
                  <a:pt x="49050" y="77339"/>
                  <a:pt x="49983" y="77157"/>
                </a:cubicBezTo>
                <a:cubicBezTo>
                  <a:pt x="49642" y="77066"/>
                  <a:pt x="49119" y="77180"/>
                  <a:pt x="48960" y="76907"/>
                </a:cubicBezTo>
                <a:cubicBezTo>
                  <a:pt x="48596" y="76884"/>
                  <a:pt x="48869" y="77248"/>
                  <a:pt x="48459" y="77202"/>
                </a:cubicBezTo>
                <a:cubicBezTo>
                  <a:pt x="48209" y="77271"/>
                  <a:pt x="48300" y="77043"/>
                  <a:pt x="48118" y="77066"/>
                </a:cubicBezTo>
                <a:cubicBezTo>
                  <a:pt x="47868" y="76930"/>
                  <a:pt x="47845" y="77225"/>
                  <a:pt x="47823" y="77248"/>
                </a:cubicBezTo>
                <a:cubicBezTo>
                  <a:pt x="47754" y="77248"/>
                  <a:pt x="47663" y="77157"/>
                  <a:pt x="47595" y="77157"/>
                </a:cubicBezTo>
                <a:cubicBezTo>
                  <a:pt x="47459" y="77157"/>
                  <a:pt x="47413" y="77248"/>
                  <a:pt x="47390" y="77248"/>
                </a:cubicBezTo>
                <a:cubicBezTo>
                  <a:pt x="46913" y="77225"/>
                  <a:pt x="46549" y="77043"/>
                  <a:pt x="46026" y="77157"/>
                </a:cubicBezTo>
                <a:cubicBezTo>
                  <a:pt x="45844" y="77180"/>
                  <a:pt x="45821" y="77089"/>
                  <a:pt x="45821" y="76975"/>
                </a:cubicBezTo>
                <a:cubicBezTo>
                  <a:pt x="45503" y="76998"/>
                  <a:pt x="45912" y="77157"/>
                  <a:pt x="45776" y="77316"/>
                </a:cubicBezTo>
                <a:cubicBezTo>
                  <a:pt x="45526" y="77293"/>
                  <a:pt x="45549" y="77089"/>
                  <a:pt x="45412" y="76998"/>
                </a:cubicBezTo>
                <a:cubicBezTo>
                  <a:pt x="45185" y="76952"/>
                  <a:pt x="45321" y="77293"/>
                  <a:pt x="45230" y="77407"/>
                </a:cubicBezTo>
                <a:cubicBezTo>
                  <a:pt x="44389" y="77339"/>
                  <a:pt x="43616" y="77293"/>
                  <a:pt x="42933" y="77111"/>
                </a:cubicBezTo>
                <a:cubicBezTo>
                  <a:pt x="42820" y="77066"/>
                  <a:pt x="42820" y="76907"/>
                  <a:pt x="42774" y="76884"/>
                </a:cubicBezTo>
                <a:cubicBezTo>
                  <a:pt x="42661" y="76839"/>
                  <a:pt x="42319" y="76839"/>
                  <a:pt x="42138" y="76816"/>
                </a:cubicBezTo>
                <a:cubicBezTo>
                  <a:pt x="41956" y="76770"/>
                  <a:pt x="41683" y="76588"/>
                  <a:pt x="41546" y="76725"/>
                </a:cubicBezTo>
                <a:cubicBezTo>
                  <a:pt x="41478" y="76634"/>
                  <a:pt x="41296" y="76588"/>
                  <a:pt x="41296" y="76475"/>
                </a:cubicBezTo>
                <a:cubicBezTo>
                  <a:pt x="40750" y="76566"/>
                  <a:pt x="39727" y="75974"/>
                  <a:pt x="38931" y="75952"/>
                </a:cubicBezTo>
                <a:cubicBezTo>
                  <a:pt x="38931" y="75656"/>
                  <a:pt x="39227" y="75861"/>
                  <a:pt x="39318" y="75724"/>
                </a:cubicBezTo>
                <a:cubicBezTo>
                  <a:pt x="39682" y="75906"/>
                  <a:pt x="39886" y="75974"/>
                  <a:pt x="40296" y="75997"/>
                </a:cubicBezTo>
                <a:cubicBezTo>
                  <a:pt x="40478" y="76020"/>
                  <a:pt x="40455" y="75702"/>
                  <a:pt x="40750" y="75883"/>
                </a:cubicBezTo>
                <a:cubicBezTo>
                  <a:pt x="40523" y="75520"/>
                  <a:pt x="40114" y="75861"/>
                  <a:pt x="39818" y="75770"/>
                </a:cubicBezTo>
                <a:cubicBezTo>
                  <a:pt x="39795" y="75565"/>
                  <a:pt x="39181" y="75588"/>
                  <a:pt x="39341" y="75292"/>
                </a:cubicBezTo>
                <a:cubicBezTo>
                  <a:pt x="39136" y="75360"/>
                  <a:pt x="39341" y="75656"/>
                  <a:pt x="38999" y="75702"/>
                </a:cubicBezTo>
                <a:cubicBezTo>
                  <a:pt x="38704" y="75702"/>
                  <a:pt x="38795" y="75520"/>
                  <a:pt x="38545" y="75474"/>
                </a:cubicBezTo>
                <a:cubicBezTo>
                  <a:pt x="38385" y="75702"/>
                  <a:pt x="38727" y="75679"/>
                  <a:pt x="38886" y="75770"/>
                </a:cubicBezTo>
                <a:cubicBezTo>
                  <a:pt x="38681" y="75906"/>
                  <a:pt x="38158" y="75770"/>
                  <a:pt x="37840" y="75702"/>
                </a:cubicBezTo>
                <a:cubicBezTo>
                  <a:pt x="37567" y="75633"/>
                  <a:pt x="37294" y="75565"/>
                  <a:pt x="37067" y="75451"/>
                </a:cubicBezTo>
                <a:cubicBezTo>
                  <a:pt x="36953" y="75406"/>
                  <a:pt x="36839" y="75201"/>
                  <a:pt x="36839" y="75201"/>
                </a:cubicBezTo>
                <a:cubicBezTo>
                  <a:pt x="36725" y="75179"/>
                  <a:pt x="36657" y="75315"/>
                  <a:pt x="36589" y="75292"/>
                </a:cubicBezTo>
                <a:cubicBezTo>
                  <a:pt x="36362" y="75292"/>
                  <a:pt x="36271" y="74997"/>
                  <a:pt x="35975" y="75201"/>
                </a:cubicBezTo>
                <a:cubicBezTo>
                  <a:pt x="35816" y="75156"/>
                  <a:pt x="35816" y="75065"/>
                  <a:pt x="35839" y="74974"/>
                </a:cubicBezTo>
                <a:cubicBezTo>
                  <a:pt x="35566" y="74860"/>
                  <a:pt x="35497" y="75042"/>
                  <a:pt x="35202" y="74928"/>
                </a:cubicBezTo>
                <a:cubicBezTo>
                  <a:pt x="35293" y="74792"/>
                  <a:pt x="35452" y="74815"/>
                  <a:pt x="35657" y="74906"/>
                </a:cubicBezTo>
                <a:cubicBezTo>
                  <a:pt x="35634" y="74724"/>
                  <a:pt x="35429" y="74610"/>
                  <a:pt x="35384" y="74451"/>
                </a:cubicBezTo>
                <a:cubicBezTo>
                  <a:pt x="35156" y="74405"/>
                  <a:pt x="34906" y="74360"/>
                  <a:pt x="34884" y="74633"/>
                </a:cubicBezTo>
                <a:cubicBezTo>
                  <a:pt x="34838" y="74565"/>
                  <a:pt x="34383" y="74223"/>
                  <a:pt x="34383" y="74542"/>
                </a:cubicBezTo>
                <a:cubicBezTo>
                  <a:pt x="34406" y="74769"/>
                  <a:pt x="34793" y="74565"/>
                  <a:pt x="35043" y="74792"/>
                </a:cubicBezTo>
                <a:cubicBezTo>
                  <a:pt x="34929" y="74883"/>
                  <a:pt x="34702" y="74792"/>
                  <a:pt x="34520" y="74769"/>
                </a:cubicBezTo>
                <a:cubicBezTo>
                  <a:pt x="34474" y="75042"/>
                  <a:pt x="34974" y="75110"/>
                  <a:pt x="34952" y="75383"/>
                </a:cubicBezTo>
                <a:cubicBezTo>
                  <a:pt x="35407" y="75406"/>
                  <a:pt x="35475" y="75520"/>
                  <a:pt x="35679" y="75793"/>
                </a:cubicBezTo>
                <a:cubicBezTo>
                  <a:pt x="35566" y="75952"/>
                  <a:pt x="35361" y="75360"/>
                  <a:pt x="35156" y="75702"/>
                </a:cubicBezTo>
                <a:cubicBezTo>
                  <a:pt x="35134" y="75815"/>
                  <a:pt x="35316" y="75861"/>
                  <a:pt x="35338" y="75770"/>
                </a:cubicBezTo>
                <a:cubicBezTo>
                  <a:pt x="35611" y="76065"/>
                  <a:pt x="34724" y="76134"/>
                  <a:pt x="35475" y="76361"/>
                </a:cubicBezTo>
                <a:cubicBezTo>
                  <a:pt x="35293" y="76702"/>
                  <a:pt x="34747" y="75906"/>
                  <a:pt x="34520" y="76293"/>
                </a:cubicBezTo>
                <a:cubicBezTo>
                  <a:pt x="34861" y="76497"/>
                  <a:pt x="34997" y="76748"/>
                  <a:pt x="35520" y="76884"/>
                </a:cubicBezTo>
                <a:cubicBezTo>
                  <a:pt x="35816" y="76930"/>
                  <a:pt x="35452" y="76657"/>
                  <a:pt x="35657" y="76497"/>
                </a:cubicBezTo>
                <a:cubicBezTo>
                  <a:pt x="35861" y="76657"/>
                  <a:pt x="35793" y="76907"/>
                  <a:pt x="35884" y="77111"/>
                </a:cubicBezTo>
                <a:cubicBezTo>
                  <a:pt x="36111" y="77157"/>
                  <a:pt x="36339" y="77089"/>
                  <a:pt x="36475" y="77293"/>
                </a:cubicBezTo>
                <a:cubicBezTo>
                  <a:pt x="35975" y="77589"/>
                  <a:pt x="35407" y="77043"/>
                  <a:pt x="34702" y="76975"/>
                </a:cubicBezTo>
                <a:cubicBezTo>
                  <a:pt x="34793" y="76861"/>
                  <a:pt x="35043" y="77020"/>
                  <a:pt x="35020" y="76725"/>
                </a:cubicBezTo>
                <a:cubicBezTo>
                  <a:pt x="34656" y="76520"/>
                  <a:pt x="34747" y="77020"/>
                  <a:pt x="34338" y="76770"/>
                </a:cubicBezTo>
                <a:cubicBezTo>
                  <a:pt x="34292" y="76861"/>
                  <a:pt x="34315" y="76907"/>
                  <a:pt x="34383" y="76952"/>
                </a:cubicBezTo>
                <a:cubicBezTo>
                  <a:pt x="33997" y="76998"/>
                  <a:pt x="33565" y="76952"/>
                  <a:pt x="33360" y="77316"/>
                </a:cubicBezTo>
                <a:cubicBezTo>
                  <a:pt x="33019" y="77271"/>
                  <a:pt x="33087" y="77066"/>
                  <a:pt x="32928" y="76975"/>
                </a:cubicBezTo>
                <a:cubicBezTo>
                  <a:pt x="32496" y="76748"/>
                  <a:pt x="32291" y="76861"/>
                  <a:pt x="31882" y="76679"/>
                </a:cubicBezTo>
                <a:cubicBezTo>
                  <a:pt x="31950" y="76497"/>
                  <a:pt x="32064" y="76452"/>
                  <a:pt x="32291" y="76543"/>
                </a:cubicBezTo>
                <a:cubicBezTo>
                  <a:pt x="32132" y="76065"/>
                  <a:pt x="31222" y="76179"/>
                  <a:pt x="31382" y="75656"/>
                </a:cubicBezTo>
                <a:cubicBezTo>
                  <a:pt x="30927" y="75588"/>
                  <a:pt x="31222" y="76111"/>
                  <a:pt x="31359" y="76270"/>
                </a:cubicBezTo>
                <a:cubicBezTo>
                  <a:pt x="31313" y="76452"/>
                  <a:pt x="30995" y="76179"/>
                  <a:pt x="30813" y="76156"/>
                </a:cubicBezTo>
                <a:cubicBezTo>
                  <a:pt x="31222" y="76043"/>
                  <a:pt x="30813" y="75770"/>
                  <a:pt x="30859" y="75542"/>
                </a:cubicBezTo>
                <a:cubicBezTo>
                  <a:pt x="30313" y="75451"/>
                  <a:pt x="29949" y="75724"/>
                  <a:pt x="29267" y="75406"/>
                </a:cubicBezTo>
                <a:cubicBezTo>
                  <a:pt x="28971" y="75338"/>
                  <a:pt x="29153" y="75156"/>
                  <a:pt x="29085" y="75042"/>
                </a:cubicBezTo>
                <a:cubicBezTo>
                  <a:pt x="28994" y="75019"/>
                  <a:pt x="28948" y="75065"/>
                  <a:pt x="28835" y="75019"/>
                </a:cubicBezTo>
                <a:cubicBezTo>
                  <a:pt x="28607" y="75019"/>
                  <a:pt x="29039" y="75360"/>
                  <a:pt x="28607" y="75269"/>
                </a:cubicBezTo>
                <a:cubicBezTo>
                  <a:pt x="28357" y="75201"/>
                  <a:pt x="28471" y="75088"/>
                  <a:pt x="28516" y="74951"/>
                </a:cubicBezTo>
                <a:cubicBezTo>
                  <a:pt x="28152" y="74906"/>
                  <a:pt x="27857" y="74951"/>
                  <a:pt x="27402" y="74701"/>
                </a:cubicBezTo>
                <a:cubicBezTo>
                  <a:pt x="27175" y="74542"/>
                  <a:pt x="27266" y="74314"/>
                  <a:pt x="26788" y="74201"/>
                </a:cubicBezTo>
                <a:cubicBezTo>
                  <a:pt x="26765" y="74292"/>
                  <a:pt x="26947" y="74360"/>
                  <a:pt x="27061" y="74428"/>
                </a:cubicBezTo>
                <a:cubicBezTo>
                  <a:pt x="26629" y="74519"/>
                  <a:pt x="25697" y="73655"/>
                  <a:pt x="25014" y="73496"/>
                </a:cubicBezTo>
                <a:cubicBezTo>
                  <a:pt x="24855" y="73314"/>
                  <a:pt x="25151" y="73086"/>
                  <a:pt x="24855" y="72905"/>
                </a:cubicBezTo>
                <a:cubicBezTo>
                  <a:pt x="24696" y="72836"/>
                  <a:pt x="24832" y="73018"/>
                  <a:pt x="24719" y="73109"/>
                </a:cubicBezTo>
                <a:cubicBezTo>
                  <a:pt x="24173" y="72745"/>
                  <a:pt x="23627" y="72404"/>
                  <a:pt x="23150" y="72200"/>
                </a:cubicBezTo>
                <a:cubicBezTo>
                  <a:pt x="23286" y="71995"/>
                  <a:pt x="23263" y="71790"/>
                  <a:pt x="22877" y="71586"/>
                </a:cubicBezTo>
                <a:cubicBezTo>
                  <a:pt x="22900" y="71699"/>
                  <a:pt x="23036" y="71813"/>
                  <a:pt x="22922" y="71927"/>
                </a:cubicBezTo>
                <a:cubicBezTo>
                  <a:pt x="22672" y="71881"/>
                  <a:pt x="22877" y="71699"/>
                  <a:pt x="22831" y="71654"/>
                </a:cubicBezTo>
                <a:cubicBezTo>
                  <a:pt x="22672" y="71472"/>
                  <a:pt x="22263" y="71540"/>
                  <a:pt x="22195" y="71199"/>
                </a:cubicBezTo>
                <a:cubicBezTo>
                  <a:pt x="22672" y="71176"/>
                  <a:pt x="22831" y="71586"/>
                  <a:pt x="23400" y="71859"/>
                </a:cubicBezTo>
                <a:cubicBezTo>
                  <a:pt x="23627" y="71972"/>
                  <a:pt x="23718" y="71745"/>
                  <a:pt x="23991" y="71949"/>
                </a:cubicBezTo>
                <a:cubicBezTo>
                  <a:pt x="23536" y="72040"/>
                  <a:pt x="24651" y="72450"/>
                  <a:pt x="24696" y="72700"/>
                </a:cubicBezTo>
                <a:cubicBezTo>
                  <a:pt x="24855" y="72700"/>
                  <a:pt x="24992" y="72700"/>
                  <a:pt x="25128" y="72677"/>
                </a:cubicBezTo>
                <a:cubicBezTo>
                  <a:pt x="25333" y="72882"/>
                  <a:pt x="25196" y="73109"/>
                  <a:pt x="25242" y="73337"/>
                </a:cubicBezTo>
                <a:cubicBezTo>
                  <a:pt x="25651" y="73291"/>
                  <a:pt x="25469" y="73700"/>
                  <a:pt x="25969" y="73837"/>
                </a:cubicBezTo>
                <a:cubicBezTo>
                  <a:pt x="26356" y="73496"/>
                  <a:pt x="25560" y="73200"/>
                  <a:pt x="26060" y="73018"/>
                </a:cubicBezTo>
                <a:cubicBezTo>
                  <a:pt x="26242" y="73291"/>
                  <a:pt x="26402" y="73564"/>
                  <a:pt x="26220" y="73882"/>
                </a:cubicBezTo>
                <a:cubicBezTo>
                  <a:pt x="26606" y="74178"/>
                  <a:pt x="26765" y="73928"/>
                  <a:pt x="26561" y="73700"/>
                </a:cubicBezTo>
                <a:cubicBezTo>
                  <a:pt x="26697" y="73609"/>
                  <a:pt x="26811" y="73769"/>
                  <a:pt x="26720" y="73882"/>
                </a:cubicBezTo>
                <a:cubicBezTo>
                  <a:pt x="27106" y="74019"/>
                  <a:pt x="27152" y="74201"/>
                  <a:pt x="27334" y="74383"/>
                </a:cubicBezTo>
                <a:cubicBezTo>
                  <a:pt x="27493" y="74496"/>
                  <a:pt x="27652" y="74110"/>
                  <a:pt x="27357" y="74110"/>
                </a:cubicBezTo>
                <a:cubicBezTo>
                  <a:pt x="27607" y="73928"/>
                  <a:pt x="27698" y="74474"/>
                  <a:pt x="27971" y="74337"/>
                </a:cubicBezTo>
                <a:cubicBezTo>
                  <a:pt x="28062" y="74223"/>
                  <a:pt x="27948" y="74155"/>
                  <a:pt x="27993" y="74042"/>
                </a:cubicBezTo>
                <a:cubicBezTo>
                  <a:pt x="27766" y="74064"/>
                  <a:pt x="27379" y="73700"/>
                  <a:pt x="27288" y="73973"/>
                </a:cubicBezTo>
                <a:cubicBezTo>
                  <a:pt x="26856" y="73860"/>
                  <a:pt x="27106" y="73609"/>
                  <a:pt x="26697" y="73473"/>
                </a:cubicBezTo>
                <a:cubicBezTo>
                  <a:pt x="26720" y="73291"/>
                  <a:pt x="26925" y="73473"/>
                  <a:pt x="27015" y="73359"/>
                </a:cubicBezTo>
                <a:cubicBezTo>
                  <a:pt x="27061" y="73177"/>
                  <a:pt x="26788" y="73337"/>
                  <a:pt x="26765" y="73337"/>
                </a:cubicBezTo>
                <a:cubicBezTo>
                  <a:pt x="26652" y="73268"/>
                  <a:pt x="26697" y="73086"/>
                  <a:pt x="26561" y="73018"/>
                </a:cubicBezTo>
                <a:cubicBezTo>
                  <a:pt x="26402" y="72950"/>
                  <a:pt x="26220" y="73041"/>
                  <a:pt x="26015" y="72905"/>
                </a:cubicBezTo>
                <a:cubicBezTo>
                  <a:pt x="25879" y="72836"/>
                  <a:pt x="25833" y="73041"/>
                  <a:pt x="25742" y="73132"/>
                </a:cubicBezTo>
                <a:cubicBezTo>
                  <a:pt x="25333" y="72927"/>
                  <a:pt x="25424" y="72700"/>
                  <a:pt x="25265" y="72450"/>
                </a:cubicBezTo>
                <a:cubicBezTo>
                  <a:pt x="24992" y="72245"/>
                  <a:pt x="24878" y="72472"/>
                  <a:pt x="24696" y="72495"/>
                </a:cubicBezTo>
                <a:cubicBezTo>
                  <a:pt x="24560" y="72268"/>
                  <a:pt x="24582" y="72018"/>
                  <a:pt x="24514" y="71790"/>
                </a:cubicBezTo>
                <a:cubicBezTo>
                  <a:pt x="24150" y="71972"/>
                  <a:pt x="23582" y="71586"/>
                  <a:pt x="23081" y="71313"/>
                </a:cubicBezTo>
                <a:cubicBezTo>
                  <a:pt x="23354" y="71131"/>
                  <a:pt x="22786" y="70972"/>
                  <a:pt x="22649" y="70790"/>
                </a:cubicBezTo>
                <a:cubicBezTo>
                  <a:pt x="22331" y="70631"/>
                  <a:pt x="22195" y="71017"/>
                  <a:pt x="21808" y="70562"/>
                </a:cubicBezTo>
                <a:cubicBezTo>
                  <a:pt x="21922" y="70562"/>
                  <a:pt x="22058" y="70608"/>
                  <a:pt x="22172" y="70653"/>
                </a:cubicBezTo>
                <a:cubicBezTo>
                  <a:pt x="22286" y="70471"/>
                  <a:pt x="21831" y="70312"/>
                  <a:pt x="21740" y="70289"/>
                </a:cubicBezTo>
                <a:cubicBezTo>
                  <a:pt x="21763" y="70403"/>
                  <a:pt x="21740" y="70517"/>
                  <a:pt x="21763" y="70631"/>
                </a:cubicBezTo>
                <a:cubicBezTo>
                  <a:pt x="21854" y="71017"/>
                  <a:pt x="22126" y="71040"/>
                  <a:pt x="21808" y="71108"/>
                </a:cubicBezTo>
                <a:cubicBezTo>
                  <a:pt x="22081" y="71335"/>
                  <a:pt x="22354" y="71517"/>
                  <a:pt x="22649" y="71722"/>
                </a:cubicBezTo>
                <a:cubicBezTo>
                  <a:pt x="22308" y="71836"/>
                  <a:pt x="22035" y="71335"/>
                  <a:pt x="21581" y="71040"/>
                </a:cubicBezTo>
                <a:cubicBezTo>
                  <a:pt x="21240" y="70812"/>
                  <a:pt x="20648" y="70380"/>
                  <a:pt x="20171" y="69835"/>
                </a:cubicBezTo>
                <a:cubicBezTo>
                  <a:pt x="20398" y="69698"/>
                  <a:pt x="20284" y="69539"/>
                  <a:pt x="20421" y="69380"/>
                </a:cubicBezTo>
                <a:cubicBezTo>
                  <a:pt x="20057" y="68902"/>
                  <a:pt x="19761" y="68834"/>
                  <a:pt x="19489" y="68379"/>
                </a:cubicBezTo>
                <a:cubicBezTo>
                  <a:pt x="19671" y="68288"/>
                  <a:pt x="19852" y="68311"/>
                  <a:pt x="20057" y="68470"/>
                </a:cubicBezTo>
                <a:cubicBezTo>
                  <a:pt x="20012" y="68061"/>
                  <a:pt x="19489" y="68311"/>
                  <a:pt x="19261" y="68129"/>
                </a:cubicBezTo>
                <a:cubicBezTo>
                  <a:pt x="18943" y="67879"/>
                  <a:pt x="19284" y="67720"/>
                  <a:pt x="18966" y="67470"/>
                </a:cubicBezTo>
                <a:cubicBezTo>
                  <a:pt x="18806" y="67311"/>
                  <a:pt x="18715" y="67720"/>
                  <a:pt x="19011" y="67879"/>
                </a:cubicBezTo>
                <a:cubicBezTo>
                  <a:pt x="18556" y="67993"/>
                  <a:pt x="18829" y="67515"/>
                  <a:pt x="18670" y="67265"/>
                </a:cubicBezTo>
                <a:cubicBezTo>
                  <a:pt x="18306" y="66992"/>
                  <a:pt x="18374" y="67356"/>
                  <a:pt x="18056" y="67333"/>
                </a:cubicBezTo>
                <a:cubicBezTo>
                  <a:pt x="17806" y="66969"/>
                  <a:pt x="18443" y="67220"/>
                  <a:pt x="18170" y="66810"/>
                </a:cubicBezTo>
                <a:cubicBezTo>
                  <a:pt x="17965" y="66901"/>
                  <a:pt x="17738" y="66424"/>
                  <a:pt x="17556" y="66719"/>
                </a:cubicBezTo>
                <a:cubicBezTo>
                  <a:pt x="17442" y="66355"/>
                  <a:pt x="16873" y="66014"/>
                  <a:pt x="17260" y="66083"/>
                </a:cubicBezTo>
                <a:cubicBezTo>
                  <a:pt x="17033" y="65878"/>
                  <a:pt x="16805" y="65332"/>
                  <a:pt x="16578" y="65332"/>
                </a:cubicBezTo>
                <a:cubicBezTo>
                  <a:pt x="16532" y="65150"/>
                  <a:pt x="16692" y="65241"/>
                  <a:pt x="16783" y="65196"/>
                </a:cubicBezTo>
                <a:cubicBezTo>
                  <a:pt x="16646" y="64855"/>
                  <a:pt x="16487" y="65218"/>
                  <a:pt x="16328" y="65105"/>
                </a:cubicBezTo>
                <a:cubicBezTo>
                  <a:pt x="16464" y="64786"/>
                  <a:pt x="16032" y="64946"/>
                  <a:pt x="15827" y="64400"/>
                </a:cubicBezTo>
                <a:cubicBezTo>
                  <a:pt x="16009" y="64354"/>
                  <a:pt x="16169" y="64423"/>
                  <a:pt x="16350" y="64423"/>
                </a:cubicBezTo>
                <a:cubicBezTo>
                  <a:pt x="16896" y="65309"/>
                  <a:pt x="17397" y="65855"/>
                  <a:pt x="17920" y="66333"/>
                </a:cubicBezTo>
                <a:cubicBezTo>
                  <a:pt x="18443" y="66833"/>
                  <a:pt x="18966" y="67288"/>
                  <a:pt x="19648" y="67925"/>
                </a:cubicBezTo>
                <a:cubicBezTo>
                  <a:pt x="19761" y="68015"/>
                  <a:pt x="19761" y="67834"/>
                  <a:pt x="19693" y="67720"/>
                </a:cubicBezTo>
                <a:cubicBezTo>
                  <a:pt x="20012" y="67970"/>
                  <a:pt x="20375" y="68197"/>
                  <a:pt x="20580" y="68402"/>
                </a:cubicBezTo>
                <a:cubicBezTo>
                  <a:pt x="20648" y="68470"/>
                  <a:pt x="20626" y="68652"/>
                  <a:pt x="20717" y="68743"/>
                </a:cubicBezTo>
                <a:cubicBezTo>
                  <a:pt x="20785" y="68789"/>
                  <a:pt x="20967" y="68880"/>
                  <a:pt x="20944" y="68834"/>
                </a:cubicBezTo>
                <a:cubicBezTo>
                  <a:pt x="21035" y="68971"/>
                  <a:pt x="20671" y="68902"/>
                  <a:pt x="21149" y="69266"/>
                </a:cubicBezTo>
                <a:cubicBezTo>
                  <a:pt x="20671" y="69516"/>
                  <a:pt x="20489" y="68834"/>
                  <a:pt x="20148" y="68675"/>
                </a:cubicBezTo>
                <a:cubicBezTo>
                  <a:pt x="20307" y="69221"/>
                  <a:pt x="20717" y="69857"/>
                  <a:pt x="21353" y="70403"/>
                </a:cubicBezTo>
                <a:cubicBezTo>
                  <a:pt x="21262" y="70426"/>
                  <a:pt x="21171" y="70449"/>
                  <a:pt x="21103" y="70540"/>
                </a:cubicBezTo>
                <a:cubicBezTo>
                  <a:pt x="21512" y="70767"/>
                  <a:pt x="21558" y="70380"/>
                  <a:pt x="21626" y="70085"/>
                </a:cubicBezTo>
                <a:cubicBezTo>
                  <a:pt x="21285" y="69721"/>
                  <a:pt x="21149" y="70085"/>
                  <a:pt x="20853" y="69766"/>
                </a:cubicBezTo>
                <a:cubicBezTo>
                  <a:pt x="21149" y="69539"/>
                  <a:pt x="21717" y="69516"/>
                  <a:pt x="21240" y="68993"/>
                </a:cubicBezTo>
                <a:cubicBezTo>
                  <a:pt x="21922" y="69585"/>
                  <a:pt x="23127" y="70062"/>
                  <a:pt x="23786" y="70903"/>
                </a:cubicBezTo>
                <a:cubicBezTo>
                  <a:pt x="24196" y="70903"/>
                  <a:pt x="24787" y="71404"/>
                  <a:pt x="25333" y="71722"/>
                </a:cubicBezTo>
                <a:cubicBezTo>
                  <a:pt x="25537" y="71790"/>
                  <a:pt x="25583" y="71495"/>
                  <a:pt x="25833" y="71722"/>
                </a:cubicBezTo>
                <a:cubicBezTo>
                  <a:pt x="25947" y="72040"/>
                  <a:pt x="25856" y="72177"/>
                  <a:pt x="25810" y="72404"/>
                </a:cubicBezTo>
                <a:cubicBezTo>
                  <a:pt x="26288" y="72586"/>
                  <a:pt x="26174" y="72586"/>
                  <a:pt x="26788" y="72859"/>
                </a:cubicBezTo>
                <a:cubicBezTo>
                  <a:pt x="26925" y="72723"/>
                  <a:pt x="26834" y="72632"/>
                  <a:pt x="26856" y="72518"/>
                </a:cubicBezTo>
                <a:cubicBezTo>
                  <a:pt x="26629" y="72586"/>
                  <a:pt x="26265" y="72336"/>
                  <a:pt x="26038" y="72427"/>
                </a:cubicBezTo>
                <a:cubicBezTo>
                  <a:pt x="25742" y="71654"/>
                  <a:pt x="26788" y="72018"/>
                  <a:pt x="27175" y="72404"/>
                </a:cubicBezTo>
                <a:cubicBezTo>
                  <a:pt x="27175" y="72382"/>
                  <a:pt x="26993" y="72472"/>
                  <a:pt x="26993" y="72495"/>
                </a:cubicBezTo>
                <a:cubicBezTo>
                  <a:pt x="27038" y="72518"/>
                  <a:pt x="27561" y="72791"/>
                  <a:pt x="27539" y="72586"/>
                </a:cubicBezTo>
                <a:cubicBezTo>
                  <a:pt x="27811" y="72745"/>
                  <a:pt x="28243" y="72950"/>
                  <a:pt x="28721" y="73155"/>
                </a:cubicBezTo>
                <a:cubicBezTo>
                  <a:pt x="29199" y="73359"/>
                  <a:pt x="29722" y="73541"/>
                  <a:pt x="30176" y="73678"/>
                </a:cubicBezTo>
                <a:cubicBezTo>
                  <a:pt x="30790" y="73860"/>
                  <a:pt x="31359" y="74269"/>
                  <a:pt x="31882" y="74405"/>
                </a:cubicBezTo>
                <a:cubicBezTo>
                  <a:pt x="32155" y="74496"/>
                  <a:pt x="32519" y="74428"/>
                  <a:pt x="32860" y="74519"/>
                </a:cubicBezTo>
                <a:cubicBezTo>
                  <a:pt x="33246" y="74633"/>
                  <a:pt x="33610" y="74792"/>
                  <a:pt x="33906" y="74633"/>
                </a:cubicBezTo>
                <a:cubicBezTo>
                  <a:pt x="33951" y="74360"/>
                  <a:pt x="33405" y="74269"/>
                  <a:pt x="33496" y="73973"/>
                </a:cubicBezTo>
                <a:cubicBezTo>
                  <a:pt x="33019" y="73951"/>
                  <a:pt x="32337" y="73632"/>
                  <a:pt x="32382" y="73246"/>
                </a:cubicBezTo>
                <a:cubicBezTo>
                  <a:pt x="32155" y="73496"/>
                  <a:pt x="31814" y="73496"/>
                  <a:pt x="31427" y="73405"/>
                </a:cubicBezTo>
                <a:cubicBezTo>
                  <a:pt x="31245" y="73587"/>
                  <a:pt x="31473" y="73655"/>
                  <a:pt x="31359" y="73837"/>
                </a:cubicBezTo>
                <a:cubicBezTo>
                  <a:pt x="30722" y="73678"/>
                  <a:pt x="31222" y="73268"/>
                  <a:pt x="31427" y="73132"/>
                </a:cubicBezTo>
                <a:cubicBezTo>
                  <a:pt x="31359" y="73041"/>
                  <a:pt x="30950" y="72927"/>
                  <a:pt x="30722" y="72723"/>
                </a:cubicBezTo>
                <a:cubicBezTo>
                  <a:pt x="30517" y="72654"/>
                  <a:pt x="30722" y="73086"/>
                  <a:pt x="30449" y="73086"/>
                </a:cubicBezTo>
                <a:cubicBezTo>
                  <a:pt x="30426" y="73223"/>
                  <a:pt x="31018" y="73018"/>
                  <a:pt x="31109" y="73359"/>
                </a:cubicBezTo>
                <a:cubicBezTo>
                  <a:pt x="30972" y="73428"/>
                  <a:pt x="30790" y="73405"/>
                  <a:pt x="30677" y="73541"/>
                </a:cubicBezTo>
                <a:cubicBezTo>
                  <a:pt x="30358" y="73359"/>
                  <a:pt x="29972" y="73177"/>
                  <a:pt x="29562" y="73018"/>
                </a:cubicBezTo>
                <a:cubicBezTo>
                  <a:pt x="29130" y="72836"/>
                  <a:pt x="28653" y="72632"/>
                  <a:pt x="28152" y="72336"/>
                </a:cubicBezTo>
                <a:cubicBezTo>
                  <a:pt x="27925" y="72040"/>
                  <a:pt x="28721" y="72654"/>
                  <a:pt x="28721" y="72359"/>
                </a:cubicBezTo>
                <a:cubicBezTo>
                  <a:pt x="28812" y="72154"/>
                  <a:pt x="28494" y="72040"/>
                  <a:pt x="28266" y="71927"/>
                </a:cubicBezTo>
                <a:cubicBezTo>
                  <a:pt x="28039" y="71768"/>
                  <a:pt x="28039" y="72177"/>
                  <a:pt x="27766" y="71949"/>
                </a:cubicBezTo>
                <a:cubicBezTo>
                  <a:pt x="28107" y="71859"/>
                  <a:pt x="27811" y="71608"/>
                  <a:pt x="27607" y="71586"/>
                </a:cubicBezTo>
                <a:cubicBezTo>
                  <a:pt x="27357" y="71563"/>
                  <a:pt x="27425" y="71927"/>
                  <a:pt x="27402" y="71563"/>
                </a:cubicBezTo>
                <a:cubicBezTo>
                  <a:pt x="27357" y="71267"/>
                  <a:pt x="27152" y="71040"/>
                  <a:pt x="26856" y="71063"/>
                </a:cubicBezTo>
                <a:cubicBezTo>
                  <a:pt x="26856" y="71245"/>
                  <a:pt x="27175" y="71404"/>
                  <a:pt x="26993" y="71631"/>
                </a:cubicBezTo>
                <a:cubicBezTo>
                  <a:pt x="26697" y="71495"/>
                  <a:pt x="26879" y="71290"/>
                  <a:pt x="26674" y="71154"/>
                </a:cubicBezTo>
                <a:cubicBezTo>
                  <a:pt x="26606" y="71131"/>
                  <a:pt x="26538" y="71176"/>
                  <a:pt x="26447" y="71108"/>
                </a:cubicBezTo>
                <a:cubicBezTo>
                  <a:pt x="26265" y="71267"/>
                  <a:pt x="26561" y="71358"/>
                  <a:pt x="26606" y="71495"/>
                </a:cubicBezTo>
                <a:cubicBezTo>
                  <a:pt x="26583" y="71699"/>
                  <a:pt x="26288" y="71404"/>
                  <a:pt x="26288" y="71404"/>
                </a:cubicBezTo>
                <a:cubicBezTo>
                  <a:pt x="26038" y="71335"/>
                  <a:pt x="25992" y="71404"/>
                  <a:pt x="25833" y="71335"/>
                </a:cubicBezTo>
                <a:cubicBezTo>
                  <a:pt x="25401" y="71108"/>
                  <a:pt x="24901" y="70722"/>
                  <a:pt x="24400" y="70403"/>
                </a:cubicBezTo>
                <a:cubicBezTo>
                  <a:pt x="24764" y="70380"/>
                  <a:pt x="24787" y="70585"/>
                  <a:pt x="25174" y="70812"/>
                </a:cubicBezTo>
                <a:cubicBezTo>
                  <a:pt x="25265" y="70608"/>
                  <a:pt x="24946" y="70471"/>
                  <a:pt x="24719" y="70312"/>
                </a:cubicBezTo>
                <a:cubicBezTo>
                  <a:pt x="24855" y="70108"/>
                  <a:pt x="24719" y="69926"/>
                  <a:pt x="24628" y="69744"/>
                </a:cubicBezTo>
                <a:cubicBezTo>
                  <a:pt x="24264" y="69653"/>
                  <a:pt x="24719" y="70062"/>
                  <a:pt x="24423" y="70198"/>
                </a:cubicBezTo>
                <a:cubicBezTo>
                  <a:pt x="23877" y="69903"/>
                  <a:pt x="24378" y="69562"/>
                  <a:pt x="24218" y="69243"/>
                </a:cubicBezTo>
                <a:cubicBezTo>
                  <a:pt x="23900" y="69016"/>
                  <a:pt x="23741" y="68789"/>
                  <a:pt x="23582" y="68538"/>
                </a:cubicBezTo>
                <a:cubicBezTo>
                  <a:pt x="23423" y="68425"/>
                  <a:pt x="23354" y="68720"/>
                  <a:pt x="23218" y="68675"/>
                </a:cubicBezTo>
                <a:cubicBezTo>
                  <a:pt x="22763" y="68379"/>
                  <a:pt x="23104" y="68129"/>
                  <a:pt x="22581" y="67834"/>
                </a:cubicBezTo>
                <a:cubicBezTo>
                  <a:pt x="22877" y="67583"/>
                  <a:pt x="22536" y="67311"/>
                  <a:pt x="22854" y="67060"/>
                </a:cubicBezTo>
                <a:cubicBezTo>
                  <a:pt x="22945" y="67470"/>
                  <a:pt x="23445" y="67447"/>
                  <a:pt x="23695" y="67447"/>
                </a:cubicBezTo>
                <a:cubicBezTo>
                  <a:pt x="23741" y="67333"/>
                  <a:pt x="23559" y="67242"/>
                  <a:pt x="23445" y="67129"/>
                </a:cubicBezTo>
                <a:cubicBezTo>
                  <a:pt x="23559" y="67129"/>
                  <a:pt x="23650" y="67060"/>
                  <a:pt x="23741" y="66947"/>
                </a:cubicBezTo>
                <a:cubicBezTo>
                  <a:pt x="23923" y="67060"/>
                  <a:pt x="23946" y="67197"/>
                  <a:pt x="23809" y="67311"/>
                </a:cubicBezTo>
                <a:cubicBezTo>
                  <a:pt x="23900" y="67447"/>
                  <a:pt x="24196" y="67220"/>
                  <a:pt x="24082" y="67447"/>
                </a:cubicBezTo>
                <a:cubicBezTo>
                  <a:pt x="24105" y="67652"/>
                  <a:pt x="24037" y="67652"/>
                  <a:pt x="23832" y="67447"/>
                </a:cubicBezTo>
                <a:cubicBezTo>
                  <a:pt x="23877" y="67674"/>
                  <a:pt x="23627" y="67856"/>
                  <a:pt x="23423" y="67765"/>
                </a:cubicBezTo>
                <a:cubicBezTo>
                  <a:pt x="23377" y="68038"/>
                  <a:pt x="23786" y="67879"/>
                  <a:pt x="23946" y="68084"/>
                </a:cubicBezTo>
                <a:cubicBezTo>
                  <a:pt x="23855" y="68266"/>
                  <a:pt x="23877" y="68425"/>
                  <a:pt x="23673" y="68607"/>
                </a:cubicBezTo>
                <a:cubicBezTo>
                  <a:pt x="23900" y="68811"/>
                  <a:pt x="24014" y="68334"/>
                  <a:pt x="24241" y="68538"/>
                </a:cubicBezTo>
                <a:cubicBezTo>
                  <a:pt x="24400" y="68379"/>
                  <a:pt x="23968" y="68243"/>
                  <a:pt x="24218" y="68084"/>
                </a:cubicBezTo>
                <a:cubicBezTo>
                  <a:pt x="24287" y="68220"/>
                  <a:pt x="24673" y="68311"/>
                  <a:pt x="24560" y="68448"/>
                </a:cubicBezTo>
                <a:cubicBezTo>
                  <a:pt x="24764" y="68448"/>
                  <a:pt x="24946" y="68357"/>
                  <a:pt x="25196" y="68584"/>
                </a:cubicBezTo>
                <a:cubicBezTo>
                  <a:pt x="24901" y="68720"/>
                  <a:pt x="24787" y="68948"/>
                  <a:pt x="25287" y="69175"/>
                </a:cubicBezTo>
                <a:cubicBezTo>
                  <a:pt x="25378" y="69494"/>
                  <a:pt x="24923" y="69198"/>
                  <a:pt x="25037" y="69516"/>
                </a:cubicBezTo>
                <a:cubicBezTo>
                  <a:pt x="25196" y="69494"/>
                  <a:pt x="25310" y="69425"/>
                  <a:pt x="25560" y="69653"/>
                </a:cubicBezTo>
                <a:cubicBezTo>
                  <a:pt x="25446" y="69766"/>
                  <a:pt x="25537" y="69835"/>
                  <a:pt x="25628" y="69903"/>
                </a:cubicBezTo>
                <a:cubicBezTo>
                  <a:pt x="25469" y="70039"/>
                  <a:pt x="25174" y="70221"/>
                  <a:pt x="25265" y="70471"/>
                </a:cubicBezTo>
                <a:cubicBezTo>
                  <a:pt x="25446" y="70517"/>
                  <a:pt x="25560" y="70267"/>
                  <a:pt x="25833" y="70540"/>
                </a:cubicBezTo>
                <a:cubicBezTo>
                  <a:pt x="25765" y="70881"/>
                  <a:pt x="25446" y="70494"/>
                  <a:pt x="25378" y="70858"/>
                </a:cubicBezTo>
                <a:cubicBezTo>
                  <a:pt x="25674" y="71154"/>
                  <a:pt x="25742" y="70812"/>
                  <a:pt x="25924" y="70790"/>
                </a:cubicBezTo>
                <a:cubicBezTo>
                  <a:pt x="26083" y="70926"/>
                  <a:pt x="25719" y="71131"/>
                  <a:pt x="26151" y="71222"/>
                </a:cubicBezTo>
                <a:cubicBezTo>
                  <a:pt x="26242" y="71176"/>
                  <a:pt x="26333" y="70972"/>
                  <a:pt x="26629" y="71017"/>
                </a:cubicBezTo>
                <a:cubicBezTo>
                  <a:pt x="26652" y="70812"/>
                  <a:pt x="26288" y="71108"/>
                  <a:pt x="26060" y="70767"/>
                </a:cubicBezTo>
                <a:cubicBezTo>
                  <a:pt x="26311" y="70676"/>
                  <a:pt x="25947" y="70517"/>
                  <a:pt x="25924" y="70403"/>
                </a:cubicBezTo>
                <a:cubicBezTo>
                  <a:pt x="25924" y="70335"/>
                  <a:pt x="26060" y="70244"/>
                  <a:pt x="26060" y="70176"/>
                </a:cubicBezTo>
                <a:cubicBezTo>
                  <a:pt x="26083" y="70085"/>
                  <a:pt x="25879" y="69971"/>
                  <a:pt x="26038" y="69857"/>
                </a:cubicBezTo>
                <a:cubicBezTo>
                  <a:pt x="26174" y="69857"/>
                  <a:pt x="26311" y="69926"/>
                  <a:pt x="26492" y="70062"/>
                </a:cubicBezTo>
                <a:cubicBezTo>
                  <a:pt x="26402" y="70130"/>
                  <a:pt x="26288" y="70085"/>
                  <a:pt x="26197" y="70176"/>
                </a:cubicBezTo>
                <a:cubicBezTo>
                  <a:pt x="26402" y="70312"/>
                  <a:pt x="26583" y="70358"/>
                  <a:pt x="26720" y="70289"/>
                </a:cubicBezTo>
                <a:cubicBezTo>
                  <a:pt x="26879" y="69926"/>
                  <a:pt x="26447" y="69744"/>
                  <a:pt x="26083" y="69607"/>
                </a:cubicBezTo>
                <a:cubicBezTo>
                  <a:pt x="26129" y="69334"/>
                  <a:pt x="26356" y="69585"/>
                  <a:pt x="26515" y="69675"/>
                </a:cubicBezTo>
                <a:cubicBezTo>
                  <a:pt x="26470" y="69380"/>
                  <a:pt x="26492" y="69175"/>
                  <a:pt x="26834" y="69175"/>
                </a:cubicBezTo>
                <a:cubicBezTo>
                  <a:pt x="26856" y="69084"/>
                  <a:pt x="26697" y="69016"/>
                  <a:pt x="26743" y="68925"/>
                </a:cubicBezTo>
                <a:cubicBezTo>
                  <a:pt x="26538" y="68811"/>
                  <a:pt x="26311" y="69016"/>
                  <a:pt x="26220" y="68675"/>
                </a:cubicBezTo>
                <a:cubicBezTo>
                  <a:pt x="26492" y="68402"/>
                  <a:pt x="27061" y="68993"/>
                  <a:pt x="27584" y="69243"/>
                </a:cubicBezTo>
                <a:cubicBezTo>
                  <a:pt x="27880" y="69380"/>
                  <a:pt x="28152" y="69403"/>
                  <a:pt x="28380" y="69607"/>
                </a:cubicBezTo>
                <a:cubicBezTo>
                  <a:pt x="28357" y="69675"/>
                  <a:pt x="28062" y="69585"/>
                  <a:pt x="27993" y="69494"/>
                </a:cubicBezTo>
                <a:cubicBezTo>
                  <a:pt x="28175" y="69789"/>
                  <a:pt x="28334" y="69585"/>
                  <a:pt x="28539" y="69698"/>
                </a:cubicBezTo>
                <a:cubicBezTo>
                  <a:pt x="28676" y="69766"/>
                  <a:pt x="28721" y="69994"/>
                  <a:pt x="28721" y="69994"/>
                </a:cubicBezTo>
                <a:cubicBezTo>
                  <a:pt x="28880" y="70062"/>
                  <a:pt x="29108" y="69926"/>
                  <a:pt x="29267" y="69994"/>
                </a:cubicBezTo>
                <a:cubicBezTo>
                  <a:pt x="29426" y="70039"/>
                  <a:pt x="29426" y="70176"/>
                  <a:pt x="29585" y="70244"/>
                </a:cubicBezTo>
                <a:cubicBezTo>
                  <a:pt x="29881" y="70403"/>
                  <a:pt x="30336" y="70380"/>
                  <a:pt x="30472" y="70676"/>
                </a:cubicBezTo>
                <a:cubicBezTo>
                  <a:pt x="30222" y="71017"/>
                  <a:pt x="29767" y="71017"/>
                  <a:pt x="29403" y="70608"/>
                </a:cubicBezTo>
                <a:cubicBezTo>
                  <a:pt x="29289" y="70881"/>
                  <a:pt x="29676" y="71040"/>
                  <a:pt x="29994" y="71199"/>
                </a:cubicBezTo>
                <a:cubicBezTo>
                  <a:pt x="30290" y="71245"/>
                  <a:pt x="30154" y="71131"/>
                  <a:pt x="30222" y="70926"/>
                </a:cubicBezTo>
                <a:cubicBezTo>
                  <a:pt x="30404" y="71040"/>
                  <a:pt x="30517" y="71040"/>
                  <a:pt x="30563" y="70903"/>
                </a:cubicBezTo>
                <a:cubicBezTo>
                  <a:pt x="30722" y="70972"/>
                  <a:pt x="30972" y="71199"/>
                  <a:pt x="30995" y="70926"/>
                </a:cubicBezTo>
                <a:cubicBezTo>
                  <a:pt x="31040" y="70767"/>
                  <a:pt x="30608" y="70881"/>
                  <a:pt x="30586" y="70631"/>
                </a:cubicBezTo>
                <a:cubicBezTo>
                  <a:pt x="31086" y="70631"/>
                  <a:pt x="31495" y="71063"/>
                  <a:pt x="32041" y="71199"/>
                </a:cubicBezTo>
                <a:cubicBezTo>
                  <a:pt x="32177" y="71222"/>
                  <a:pt x="32337" y="71154"/>
                  <a:pt x="32473" y="71199"/>
                </a:cubicBezTo>
                <a:cubicBezTo>
                  <a:pt x="32882" y="71335"/>
                  <a:pt x="33451" y="71517"/>
                  <a:pt x="33860" y="71677"/>
                </a:cubicBezTo>
                <a:cubicBezTo>
                  <a:pt x="34565" y="71904"/>
                  <a:pt x="35338" y="72131"/>
                  <a:pt x="35793" y="72382"/>
                </a:cubicBezTo>
                <a:cubicBezTo>
                  <a:pt x="35816" y="72382"/>
                  <a:pt x="35725" y="72518"/>
                  <a:pt x="35748" y="72541"/>
                </a:cubicBezTo>
                <a:cubicBezTo>
                  <a:pt x="35816" y="72632"/>
                  <a:pt x="36043" y="72472"/>
                  <a:pt x="36134" y="72586"/>
                </a:cubicBezTo>
                <a:cubicBezTo>
                  <a:pt x="35770" y="73041"/>
                  <a:pt x="36384" y="72495"/>
                  <a:pt x="36794" y="72814"/>
                </a:cubicBezTo>
                <a:cubicBezTo>
                  <a:pt x="36907" y="72836"/>
                  <a:pt x="36930" y="72677"/>
                  <a:pt x="36976" y="72609"/>
                </a:cubicBezTo>
                <a:cubicBezTo>
                  <a:pt x="37339" y="72745"/>
                  <a:pt x="37908" y="72814"/>
                  <a:pt x="37953" y="73086"/>
                </a:cubicBezTo>
                <a:cubicBezTo>
                  <a:pt x="38226" y="73223"/>
                  <a:pt x="38249" y="72927"/>
                  <a:pt x="38567" y="73109"/>
                </a:cubicBezTo>
                <a:cubicBezTo>
                  <a:pt x="38545" y="73405"/>
                  <a:pt x="38385" y="73473"/>
                  <a:pt x="38090" y="73314"/>
                </a:cubicBezTo>
                <a:cubicBezTo>
                  <a:pt x="37999" y="73564"/>
                  <a:pt x="38295" y="73632"/>
                  <a:pt x="38567" y="73723"/>
                </a:cubicBezTo>
                <a:cubicBezTo>
                  <a:pt x="38727" y="73496"/>
                  <a:pt x="38567" y="73405"/>
                  <a:pt x="38636" y="73223"/>
                </a:cubicBezTo>
                <a:cubicBezTo>
                  <a:pt x="39795" y="73496"/>
                  <a:pt x="40932" y="73769"/>
                  <a:pt x="42092" y="74064"/>
                </a:cubicBezTo>
                <a:cubicBezTo>
                  <a:pt x="43252" y="74383"/>
                  <a:pt x="44321" y="74656"/>
                  <a:pt x="45389" y="74837"/>
                </a:cubicBezTo>
                <a:cubicBezTo>
                  <a:pt x="46481" y="74997"/>
                  <a:pt x="47527" y="75065"/>
                  <a:pt x="48550" y="74974"/>
                </a:cubicBezTo>
                <a:cubicBezTo>
                  <a:pt x="49073" y="74928"/>
                  <a:pt x="49551" y="74837"/>
                  <a:pt x="50051" y="74701"/>
                </a:cubicBezTo>
                <a:cubicBezTo>
                  <a:pt x="50574" y="74565"/>
                  <a:pt x="51097" y="74383"/>
                  <a:pt x="51597" y="74201"/>
                </a:cubicBezTo>
                <a:cubicBezTo>
                  <a:pt x="52280" y="73928"/>
                  <a:pt x="52825" y="73655"/>
                  <a:pt x="53530" y="73382"/>
                </a:cubicBezTo>
                <a:cubicBezTo>
                  <a:pt x="53689" y="73314"/>
                  <a:pt x="53644" y="73223"/>
                  <a:pt x="53780" y="73177"/>
                </a:cubicBezTo>
                <a:cubicBezTo>
                  <a:pt x="54076" y="73064"/>
                  <a:pt x="54690" y="72836"/>
                  <a:pt x="55236" y="72563"/>
                </a:cubicBezTo>
                <a:cubicBezTo>
                  <a:pt x="55531" y="72427"/>
                  <a:pt x="55759" y="72177"/>
                  <a:pt x="56100" y="72040"/>
                </a:cubicBezTo>
                <a:cubicBezTo>
                  <a:pt x="56532" y="71881"/>
                  <a:pt x="57896" y="71267"/>
                  <a:pt x="58579" y="70903"/>
                </a:cubicBezTo>
                <a:cubicBezTo>
                  <a:pt x="58988" y="70676"/>
                  <a:pt x="59443" y="70198"/>
                  <a:pt x="60148" y="70221"/>
                </a:cubicBezTo>
                <a:cubicBezTo>
                  <a:pt x="60580" y="69926"/>
                  <a:pt x="60921" y="69698"/>
                  <a:pt x="61353" y="69721"/>
                </a:cubicBezTo>
                <a:cubicBezTo>
                  <a:pt x="61262" y="69653"/>
                  <a:pt x="61103" y="69721"/>
                  <a:pt x="61080" y="69562"/>
                </a:cubicBezTo>
                <a:cubicBezTo>
                  <a:pt x="61808" y="69380"/>
                  <a:pt x="62262" y="68993"/>
                  <a:pt x="63104" y="68698"/>
                </a:cubicBezTo>
                <a:cubicBezTo>
                  <a:pt x="63104" y="68811"/>
                  <a:pt x="62990" y="68880"/>
                  <a:pt x="63013" y="68993"/>
                </a:cubicBezTo>
                <a:cubicBezTo>
                  <a:pt x="63422" y="68925"/>
                  <a:pt x="63127" y="68629"/>
                  <a:pt x="63354" y="68493"/>
                </a:cubicBezTo>
                <a:cubicBezTo>
                  <a:pt x="63559" y="68425"/>
                  <a:pt x="63536" y="68811"/>
                  <a:pt x="63513" y="68880"/>
                </a:cubicBezTo>
                <a:cubicBezTo>
                  <a:pt x="63763" y="68720"/>
                  <a:pt x="63831" y="68538"/>
                  <a:pt x="64059" y="68379"/>
                </a:cubicBezTo>
                <a:cubicBezTo>
                  <a:pt x="64400" y="68379"/>
                  <a:pt x="64536" y="68175"/>
                  <a:pt x="64877" y="68015"/>
                </a:cubicBezTo>
                <a:cubicBezTo>
                  <a:pt x="65059" y="67947"/>
                  <a:pt x="65241" y="67970"/>
                  <a:pt x="65378" y="67902"/>
                </a:cubicBezTo>
                <a:cubicBezTo>
                  <a:pt x="65605" y="67788"/>
                  <a:pt x="65878" y="67401"/>
                  <a:pt x="66424" y="67265"/>
                </a:cubicBezTo>
                <a:cubicBezTo>
                  <a:pt x="66560" y="67242"/>
                  <a:pt x="66719" y="67311"/>
                  <a:pt x="66765" y="67311"/>
                </a:cubicBezTo>
                <a:cubicBezTo>
                  <a:pt x="66924" y="67242"/>
                  <a:pt x="66901" y="66947"/>
                  <a:pt x="67220" y="67106"/>
                </a:cubicBezTo>
                <a:cubicBezTo>
                  <a:pt x="67515" y="66924"/>
                  <a:pt x="68152" y="66378"/>
                  <a:pt x="68561" y="66174"/>
                </a:cubicBezTo>
                <a:cubicBezTo>
                  <a:pt x="68743" y="66083"/>
                  <a:pt x="68925" y="66105"/>
                  <a:pt x="68971" y="66083"/>
                </a:cubicBezTo>
                <a:cubicBezTo>
                  <a:pt x="69130" y="66014"/>
                  <a:pt x="69130" y="65923"/>
                  <a:pt x="69312" y="65855"/>
                </a:cubicBezTo>
                <a:cubicBezTo>
                  <a:pt x="69494" y="65787"/>
                  <a:pt x="69539" y="65901"/>
                  <a:pt x="69630" y="65878"/>
                </a:cubicBezTo>
                <a:cubicBezTo>
                  <a:pt x="69676" y="65878"/>
                  <a:pt x="69767" y="65741"/>
                  <a:pt x="69858" y="65696"/>
                </a:cubicBezTo>
                <a:cubicBezTo>
                  <a:pt x="70244" y="65537"/>
                  <a:pt x="70881" y="65378"/>
                  <a:pt x="71176" y="65150"/>
                </a:cubicBezTo>
                <a:cubicBezTo>
                  <a:pt x="71313" y="65037"/>
                  <a:pt x="71358" y="64877"/>
                  <a:pt x="71518" y="64764"/>
                </a:cubicBezTo>
                <a:cubicBezTo>
                  <a:pt x="71609" y="64809"/>
                  <a:pt x="71722" y="64786"/>
                  <a:pt x="71859" y="64786"/>
                </a:cubicBezTo>
                <a:cubicBezTo>
                  <a:pt x="71927" y="64536"/>
                  <a:pt x="72291" y="64423"/>
                  <a:pt x="72541" y="64286"/>
                </a:cubicBezTo>
                <a:cubicBezTo>
                  <a:pt x="72700" y="64172"/>
                  <a:pt x="72814" y="63922"/>
                  <a:pt x="72973" y="63786"/>
                </a:cubicBezTo>
                <a:cubicBezTo>
                  <a:pt x="73109" y="63672"/>
                  <a:pt x="73200" y="63763"/>
                  <a:pt x="73337" y="63649"/>
                </a:cubicBezTo>
                <a:cubicBezTo>
                  <a:pt x="73814" y="63263"/>
                  <a:pt x="74383" y="62672"/>
                  <a:pt x="74792" y="62194"/>
                </a:cubicBezTo>
                <a:cubicBezTo>
                  <a:pt x="74906" y="62103"/>
                  <a:pt x="74974" y="62149"/>
                  <a:pt x="75042" y="62080"/>
                </a:cubicBezTo>
                <a:cubicBezTo>
                  <a:pt x="75224" y="61853"/>
                  <a:pt x="75338" y="61671"/>
                  <a:pt x="75452" y="61489"/>
                </a:cubicBezTo>
                <a:cubicBezTo>
                  <a:pt x="75565" y="61262"/>
                  <a:pt x="75679" y="61057"/>
                  <a:pt x="75770" y="60921"/>
                </a:cubicBezTo>
                <a:cubicBezTo>
                  <a:pt x="75884" y="60784"/>
                  <a:pt x="75929" y="60875"/>
                  <a:pt x="76043" y="60807"/>
                </a:cubicBezTo>
                <a:cubicBezTo>
                  <a:pt x="76202" y="60398"/>
                  <a:pt x="76225" y="60034"/>
                  <a:pt x="76361" y="59579"/>
                </a:cubicBezTo>
                <a:cubicBezTo>
                  <a:pt x="76452" y="59556"/>
                  <a:pt x="76498" y="59443"/>
                  <a:pt x="76657" y="59511"/>
                </a:cubicBezTo>
                <a:cubicBezTo>
                  <a:pt x="76657" y="59397"/>
                  <a:pt x="76520" y="59397"/>
                  <a:pt x="76429" y="59352"/>
                </a:cubicBezTo>
                <a:cubicBezTo>
                  <a:pt x="76611" y="58851"/>
                  <a:pt x="76225" y="58374"/>
                  <a:pt x="76657" y="58010"/>
                </a:cubicBezTo>
                <a:cubicBezTo>
                  <a:pt x="76634" y="57669"/>
                  <a:pt x="76680" y="57669"/>
                  <a:pt x="76657" y="57259"/>
                </a:cubicBezTo>
                <a:cubicBezTo>
                  <a:pt x="76748" y="57169"/>
                  <a:pt x="76816" y="57009"/>
                  <a:pt x="77066" y="57100"/>
                </a:cubicBezTo>
                <a:cubicBezTo>
                  <a:pt x="77089" y="56668"/>
                  <a:pt x="76884" y="56964"/>
                  <a:pt x="76748" y="56805"/>
                </a:cubicBezTo>
                <a:cubicBezTo>
                  <a:pt x="76702" y="56350"/>
                  <a:pt x="76998" y="56350"/>
                  <a:pt x="76952" y="55941"/>
                </a:cubicBezTo>
                <a:cubicBezTo>
                  <a:pt x="76952" y="55759"/>
                  <a:pt x="76680" y="55872"/>
                  <a:pt x="76634" y="55736"/>
                </a:cubicBezTo>
                <a:cubicBezTo>
                  <a:pt x="76793" y="55236"/>
                  <a:pt x="76589" y="54531"/>
                  <a:pt x="76702" y="53780"/>
                </a:cubicBezTo>
                <a:cubicBezTo>
                  <a:pt x="76748" y="53553"/>
                  <a:pt x="76884" y="53280"/>
                  <a:pt x="76930" y="53053"/>
                </a:cubicBezTo>
                <a:cubicBezTo>
                  <a:pt x="76998" y="52439"/>
                  <a:pt x="76748" y="51302"/>
                  <a:pt x="77180" y="50961"/>
                </a:cubicBezTo>
                <a:cubicBezTo>
                  <a:pt x="77112" y="50870"/>
                  <a:pt x="77043" y="50801"/>
                  <a:pt x="76930" y="50733"/>
                </a:cubicBezTo>
                <a:cubicBezTo>
                  <a:pt x="77203" y="50096"/>
                  <a:pt x="76816" y="49664"/>
                  <a:pt x="77089" y="48937"/>
                </a:cubicBezTo>
                <a:cubicBezTo>
                  <a:pt x="76725" y="48755"/>
                  <a:pt x="76952" y="48550"/>
                  <a:pt x="76884" y="48118"/>
                </a:cubicBezTo>
                <a:cubicBezTo>
                  <a:pt x="76816" y="48073"/>
                  <a:pt x="76634" y="48254"/>
                  <a:pt x="76634" y="48300"/>
                </a:cubicBezTo>
                <a:cubicBezTo>
                  <a:pt x="76611" y="48414"/>
                  <a:pt x="76770" y="48482"/>
                  <a:pt x="76770" y="48618"/>
                </a:cubicBezTo>
                <a:cubicBezTo>
                  <a:pt x="76770" y="48778"/>
                  <a:pt x="76657" y="48800"/>
                  <a:pt x="76657" y="48914"/>
                </a:cubicBezTo>
                <a:cubicBezTo>
                  <a:pt x="76680" y="49050"/>
                  <a:pt x="76793" y="49187"/>
                  <a:pt x="76793" y="49323"/>
                </a:cubicBezTo>
                <a:cubicBezTo>
                  <a:pt x="76793" y="49551"/>
                  <a:pt x="76702" y="49687"/>
                  <a:pt x="76657" y="49915"/>
                </a:cubicBezTo>
                <a:cubicBezTo>
                  <a:pt x="76634" y="50142"/>
                  <a:pt x="76702" y="50483"/>
                  <a:pt x="76589" y="50915"/>
                </a:cubicBezTo>
                <a:cubicBezTo>
                  <a:pt x="76543" y="51029"/>
                  <a:pt x="76407" y="51165"/>
                  <a:pt x="76407" y="51188"/>
                </a:cubicBezTo>
                <a:cubicBezTo>
                  <a:pt x="76384" y="51302"/>
                  <a:pt x="76475" y="51643"/>
                  <a:pt x="76429" y="51916"/>
                </a:cubicBezTo>
                <a:cubicBezTo>
                  <a:pt x="76384" y="52234"/>
                  <a:pt x="76407" y="52279"/>
                  <a:pt x="76361" y="52712"/>
                </a:cubicBezTo>
                <a:cubicBezTo>
                  <a:pt x="76338" y="52871"/>
                  <a:pt x="76316" y="53098"/>
                  <a:pt x="76293" y="53325"/>
                </a:cubicBezTo>
                <a:cubicBezTo>
                  <a:pt x="76270" y="53598"/>
                  <a:pt x="76247" y="53871"/>
                  <a:pt x="76270" y="54167"/>
                </a:cubicBezTo>
                <a:cubicBezTo>
                  <a:pt x="76134" y="54190"/>
                  <a:pt x="76134" y="54053"/>
                  <a:pt x="76020" y="54053"/>
                </a:cubicBezTo>
                <a:cubicBezTo>
                  <a:pt x="75997" y="54372"/>
                  <a:pt x="76043" y="54758"/>
                  <a:pt x="75747" y="54667"/>
                </a:cubicBezTo>
                <a:cubicBezTo>
                  <a:pt x="75747" y="54804"/>
                  <a:pt x="75884" y="54781"/>
                  <a:pt x="75997" y="54781"/>
                </a:cubicBezTo>
                <a:cubicBezTo>
                  <a:pt x="76179" y="54826"/>
                  <a:pt x="76043" y="54417"/>
                  <a:pt x="76088" y="54281"/>
                </a:cubicBezTo>
                <a:cubicBezTo>
                  <a:pt x="76384" y="54599"/>
                  <a:pt x="76270" y="55304"/>
                  <a:pt x="76134" y="55804"/>
                </a:cubicBezTo>
                <a:cubicBezTo>
                  <a:pt x="75997" y="56054"/>
                  <a:pt x="76452" y="56122"/>
                  <a:pt x="76202" y="56191"/>
                </a:cubicBezTo>
                <a:cubicBezTo>
                  <a:pt x="76020" y="56395"/>
                  <a:pt x="76043" y="56145"/>
                  <a:pt x="75952" y="55986"/>
                </a:cubicBezTo>
                <a:cubicBezTo>
                  <a:pt x="75906" y="55895"/>
                  <a:pt x="75770" y="56009"/>
                  <a:pt x="75793" y="55781"/>
                </a:cubicBezTo>
                <a:cubicBezTo>
                  <a:pt x="75793" y="55713"/>
                  <a:pt x="75884" y="55690"/>
                  <a:pt x="75884" y="55599"/>
                </a:cubicBezTo>
                <a:cubicBezTo>
                  <a:pt x="75975" y="55622"/>
                  <a:pt x="75952" y="55781"/>
                  <a:pt x="75952" y="55895"/>
                </a:cubicBezTo>
                <a:cubicBezTo>
                  <a:pt x="76179" y="55599"/>
                  <a:pt x="75906" y="55236"/>
                  <a:pt x="76066" y="54895"/>
                </a:cubicBezTo>
                <a:cubicBezTo>
                  <a:pt x="75611" y="54735"/>
                  <a:pt x="76020" y="55690"/>
                  <a:pt x="75543" y="55486"/>
                </a:cubicBezTo>
                <a:cubicBezTo>
                  <a:pt x="75656" y="56032"/>
                  <a:pt x="76043" y="56213"/>
                  <a:pt x="75838" y="56850"/>
                </a:cubicBezTo>
                <a:cubicBezTo>
                  <a:pt x="76179" y="56987"/>
                  <a:pt x="75952" y="56395"/>
                  <a:pt x="76270" y="56486"/>
                </a:cubicBezTo>
                <a:cubicBezTo>
                  <a:pt x="76270" y="56941"/>
                  <a:pt x="76225" y="57305"/>
                  <a:pt x="76043" y="57487"/>
                </a:cubicBezTo>
                <a:cubicBezTo>
                  <a:pt x="75929" y="57328"/>
                  <a:pt x="75952" y="56805"/>
                  <a:pt x="75656" y="57100"/>
                </a:cubicBezTo>
                <a:cubicBezTo>
                  <a:pt x="75656" y="57282"/>
                  <a:pt x="75975" y="57191"/>
                  <a:pt x="75861" y="57464"/>
                </a:cubicBezTo>
                <a:cubicBezTo>
                  <a:pt x="75406" y="57373"/>
                  <a:pt x="75520" y="58010"/>
                  <a:pt x="75724" y="58146"/>
                </a:cubicBezTo>
                <a:cubicBezTo>
                  <a:pt x="75861" y="58078"/>
                  <a:pt x="75929" y="57919"/>
                  <a:pt x="75929" y="57646"/>
                </a:cubicBezTo>
                <a:cubicBezTo>
                  <a:pt x="76270" y="57783"/>
                  <a:pt x="75952" y="58101"/>
                  <a:pt x="75952" y="58351"/>
                </a:cubicBezTo>
                <a:cubicBezTo>
                  <a:pt x="75633" y="58101"/>
                  <a:pt x="75588" y="58442"/>
                  <a:pt x="75383" y="58578"/>
                </a:cubicBezTo>
                <a:cubicBezTo>
                  <a:pt x="75702" y="58715"/>
                  <a:pt x="75724" y="58351"/>
                  <a:pt x="75906" y="58578"/>
                </a:cubicBezTo>
                <a:cubicBezTo>
                  <a:pt x="75815" y="58783"/>
                  <a:pt x="75520" y="58715"/>
                  <a:pt x="75474" y="58965"/>
                </a:cubicBezTo>
                <a:cubicBezTo>
                  <a:pt x="75474" y="59192"/>
                  <a:pt x="75633" y="58897"/>
                  <a:pt x="75679" y="58874"/>
                </a:cubicBezTo>
                <a:cubicBezTo>
                  <a:pt x="75679" y="59238"/>
                  <a:pt x="75633" y="59579"/>
                  <a:pt x="75497" y="59966"/>
                </a:cubicBezTo>
                <a:cubicBezTo>
                  <a:pt x="75338" y="60352"/>
                  <a:pt x="75110" y="60716"/>
                  <a:pt x="74860" y="61034"/>
                </a:cubicBezTo>
                <a:cubicBezTo>
                  <a:pt x="74815" y="61080"/>
                  <a:pt x="74792" y="61125"/>
                  <a:pt x="74747" y="61148"/>
                </a:cubicBezTo>
                <a:cubicBezTo>
                  <a:pt x="74724" y="61216"/>
                  <a:pt x="74315" y="61307"/>
                  <a:pt x="74451" y="61603"/>
                </a:cubicBezTo>
                <a:cubicBezTo>
                  <a:pt x="74042" y="61853"/>
                  <a:pt x="73359" y="62444"/>
                  <a:pt x="73064" y="62694"/>
                </a:cubicBezTo>
                <a:cubicBezTo>
                  <a:pt x="72996" y="62376"/>
                  <a:pt x="73428" y="62217"/>
                  <a:pt x="73678" y="61989"/>
                </a:cubicBezTo>
                <a:cubicBezTo>
                  <a:pt x="74042" y="61648"/>
                  <a:pt x="74406" y="61330"/>
                  <a:pt x="74519" y="61034"/>
                </a:cubicBezTo>
                <a:cubicBezTo>
                  <a:pt x="74292" y="60852"/>
                  <a:pt x="74246" y="61034"/>
                  <a:pt x="74110" y="60761"/>
                </a:cubicBezTo>
                <a:cubicBezTo>
                  <a:pt x="73973" y="60989"/>
                  <a:pt x="73723" y="60943"/>
                  <a:pt x="73746" y="61125"/>
                </a:cubicBezTo>
                <a:cubicBezTo>
                  <a:pt x="73837" y="61080"/>
                  <a:pt x="73928" y="61080"/>
                  <a:pt x="74133" y="60966"/>
                </a:cubicBezTo>
                <a:cubicBezTo>
                  <a:pt x="74315" y="61398"/>
                  <a:pt x="73769" y="61262"/>
                  <a:pt x="73587" y="61512"/>
                </a:cubicBezTo>
                <a:cubicBezTo>
                  <a:pt x="73701" y="61671"/>
                  <a:pt x="73814" y="61239"/>
                  <a:pt x="73928" y="61535"/>
                </a:cubicBezTo>
                <a:cubicBezTo>
                  <a:pt x="73246" y="62149"/>
                  <a:pt x="72313" y="62831"/>
                  <a:pt x="71245" y="63445"/>
                </a:cubicBezTo>
                <a:cubicBezTo>
                  <a:pt x="70722" y="63740"/>
                  <a:pt x="70153" y="64036"/>
                  <a:pt x="69607" y="64309"/>
                </a:cubicBezTo>
                <a:cubicBezTo>
                  <a:pt x="69312" y="64445"/>
                  <a:pt x="69039" y="64559"/>
                  <a:pt x="68766" y="64695"/>
                </a:cubicBezTo>
                <a:cubicBezTo>
                  <a:pt x="68448" y="64832"/>
                  <a:pt x="68175" y="64968"/>
                  <a:pt x="67879" y="65082"/>
                </a:cubicBezTo>
                <a:cubicBezTo>
                  <a:pt x="67743" y="65150"/>
                  <a:pt x="67538" y="65127"/>
                  <a:pt x="67402" y="65196"/>
                </a:cubicBezTo>
                <a:cubicBezTo>
                  <a:pt x="67197" y="65309"/>
                  <a:pt x="67061" y="65446"/>
                  <a:pt x="66879" y="65514"/>
                </a:cubicBezTo>
                <a:cubicBezTo>
                  <a:pt x="66560" y="65628"/>
                  <a:pt x="66014" y="65446"/>
                  <a:pt x="65924" y="65832"/>
                </a:cubicBezTo>
                <a:cubicBezTo>
                  <a:pt x="65810" y="65673"/>
                  <a:pt x="65491" y="65901"/>
                  <a:pt x="65355" y="65810"/>
                </a:cubicBezTo>
                <a:cubicBezTo>
                  <a:pt x="65241" y="65878"/>
                  <a:pt x="65332" y="65992"/>
                  <a:pt x="65423" y="65969"/>
                </a:cubicBezTo>
                <a:cubicBezTo>
                  <a:pt x="63968" y="67060"/>
                  <a:pt x="61944" y="67333"/>
                  <a:pt x="60807" y="68220"/>
                </a:cubicBezTo>
                <a:cubicBezTo>
                  <a:pt x="60648" y="68243"/>
                  <a:pt x="60784" y="68152"/>
                  <a:pt x="60739" y="68061"/>
                </a:cubicBezTo>
                <a:cubicBezTo>
                  <a:pt x="60466" y="68288"/>
                  <a:pt x="60148" y="68516"/>
                  <a:pt x="59693" y="68698"/>
                </a:cubicBezTo>
                <a:cubicBezTo>
                  <a:pt x="59625" y="68493"/>
                  <a:pt x="60011" y="68425"/>
                  <a:pt x="59943" y="68220"/>
                </a:cubicBezTo>
                <a:cubicBezTo>
                  <a:pt x="59647" y="68334"/>
                  <a:pt x="59352" y="68811"/>
                  <a:pt x="59033" y="68698"/>
                </a:cubicBezTo>
                <a:cubicBezTo>
                  <a:pt x="58897" y="68357"/>
                  <a:pt x="59465" y="68607"/>
                  <a:pt x="59397" y="68266"/>
                </a:cubicBezTo>
                <a:cubicBezTo>
                  <a:pt x="59670" y="68106"/>
                  <a:pt x="59784" y="68266"/>
                  <a:pt x="60079" y="68061"/>
                </a:cubicBezTo>
                <a:cubicBezTo>
                  <a:pt x="60148" y="68015"/>
                  <a:pt x="60148" y="67947"/>
                  <a:pt x="60239" y="67902"/>
                </a:cubicBezTo>
                <a:cubicBezTo>
                  <a:pt x="60193" y="67720"/>
                  <a:pt x="60079" y="67629"/>
                  <a:pt x="59920" y="67674"/>
                </a:cubicBezTo>
                <a:cubicBezTo>
                  <a:pt x="60170" y="67470"/>
                  <a:pt x="60079" y="67106"/>
                  <a:pt x="60057" y="66992"/>
                </a:cubicBezTo>
                <a:cubicBezTo>
                  <a:pt x="59761" y="66742"/>
                  <a:pt x="59511" y="67220"/>
                  <a:pt x="59238" y="67151"/>
                </a:cubicBezTo>
                <a:cubicBezTo>
                  <a:pt x="59079" y="66924"/>
                  <a:pt x="59511" y="66947"/>
                  <a:pt x="59579" y="66901"/>
                </a:cubicBezTo>
                <a:cubicBezTo>
                  <a:pt x="59670" y="66856"/>
                  <a:pt x="59556" y="66742"/>
                  <a:pt x="59602" y="66719"/>
                </a:cubicBezTo>
                <a:cubicBezTo>
                  <a:pt x="59852" y="66560"/>
                  <a:pt x="60216" y="66424"/>
                  <a:pt x="60580" y="66196"/>
                </a:cubicBezTo>
                <a:cubicBezTo>
                  <a:pt x="60807" y="66287"/>
                  <a:pt x="60966" y="66719"/>
                  <a:pt x="60762" y="66856"/>
                </a:cubicBezTo>
                <a:cubicBezTo>
                  <a:pt x="60762" y="67060"/>
                  <a:pt x="61239" y="67038"/>
                  <a:pt x="61194" y="66856"/>
                </a:cubicBezTo>
                <a:cubicBezTo>
                  <a:pt x="61535" y="66856"/>
                  <a:pt x="61125" y="67174"/>
                  <a:pt x="61194" y="67311"/>
                </a:cubicBezTo>
                <a:cubicBezTo>
                  <a:pt x="61398" y="67242"/>
                  <a:pt x="61444" y="67129"/>
                  <a:pt x="61353" y="66969"/>
                </a:cubicBezTo>
                <a:cubicBezTo>
                  <a:pt x="61626" y="66810"/>
                  <a:pt x="61671" y="67106"/>
                  <a:pt x="61990" y="66878"/>
                </a:cubicBezTo>
                <a:cubicBezTo>
                  <a:pt x="61967" y="67265"/>
                  <a:pt x="61353" y="67060"/>
                  <a:pt x="61353" y="67424"/>
                </a:cubicBezTo>
                <a:cubicBezTo>
                  <a:pt x="61034" y="67583"/>
                  <a:pt x="60489" y="67401"/>
                  <a:pt x="60284" y="67788"/>
                </a:cubicBezTo>
                <a:cubicBezTo>
                  <a:pt x="60307" y="68175"/>
                  <a:pt x="61034" y="67492"/>
                  <a:pt x="60807" y="67947"/>
                </a:cubicBezTo>
                <a:cubicBezTo>
                  <a:pt x="61103" y="67583"/>
                  <a:pt x="61444" y="67652"/>
                  <a:pt x="61626" y="67311"/>
                </a:cubicBezTo>
                <a:cubicBezTo>
                  <a:pt x="61808" y="67265"/>
                  <a:pt x="62035" y="67174"/>
                  <a:pt x="62080" y="67379"/>
                </a:cubicBezTo>
                <a:cubicBezTo>
                  <a:pt x="62376" y="66992"/>
                  <a:pt x="63217" y="66810"/>
                  <a:pt x="63945" y="66606"/>
                </a:cubicBezTo>
                <a:cubicBezTo>
                  <a:pt x="64195" y="66264"/>
                  <a:pt x="64650" y="65969"/>
                  <a:pt x="64991" y="65969"/>
                </a:cubicBezTo>
                <a:cubicBezTo>
                  <a:pt x="65196" y="65764"/>
                  <a:pt x="65355" y="65537"/>
                  <a:pt x="65719" y="65378"/>
                </a:cubicBezTo>
                <a:cubicBezTo>
                  <a:pt x="65787" y="65514"/>
                  <a:pt x="65673" y="65582"/>
                  <a:pt x="65764" y="65719"/>
                </a:cubicBezTo>
                <a:cubicBezTo>
                  <a:pt x="65992" y="65651"/>
                  <a:pt x="65901" y="65469"/>
                  <a:pt x="66014" y="65332"/>
                </a:cubicBezTo>
                <a:cubicBezTo>
                  <a:pt x="66333" y="65173"/>
                  <a:pt x="66788" y="65082"/>
                  <a:pt x="66924" y="64855"/>
                </a:cubicBezTo>
                <a:cubicBezTo>
                  <a:pt x="66810" y="64786"/>
                  <a:pt x="66651" y="64809"/>
                  <a:pt x="66469" y="64877"/>
                </a:cubicBezTo>
                <a:cubicBezTo>
                  <a:pt x="66606" y="64650"/>
                  <a:pt x="67038" y="64536"/>
                  <a:pt x="67129" y="64309"/>
                </a:cubicBezTo>
                <a:cubicBezTo>
                  <a:pt x="67538" y="64150"/>
                  <a:pt x="67765" y="64354"/>
                  <a:pt x="68175" y="64241"/>
                </a:cubicBezTo>
                <a:cubicBezTo>
                  <a:pt x="68288" y="64150"/>
                  <a:pt x="68107" y="64150"/>
                  <a:pt x="68084" y="63991"/>
                </a:cubicBezTo>
                <a:cubicBezTo>
                  <a:pt x="68470" y="63809"/>
                  <a:pt x="68630" y="63991"/>
                  <a:pt x="68993" y="63786"/>
                </a:cubicBezTo>
                <a:cubicBezTo>
                  <a:pt x="69062" y="63695"/>
                  <a:pt x="68993" y="63558"/>
                  <a:pt x="69175" y="63513"/>
                </a:cubicBezTo>
                <a:cubicBezTo>
                  <a:pt x="69130" y="63377"/>
                  <a:pt x="69039" y="63399"/>
                  <a:pt x="68925" y="63445"/>
                </a:cubicBezTo>
                <a:cubicBezTo>
                  <a:pt x="69130" y="63172"/>
                  <a:pt x="69357" y="63172"/>
                  <a:pt x="69607" y="63217"/>
                </a:cubicBezTo>
                <a:cubicBezTo>
                  <a:pt x="69744" y="63081"/>
                  <a:pt x="69448" y="63149"/>
                  <a:pt x="69562" y="62944"/>
                </a:cubicBezTo>
                <a:cubicBezTo>
                  <a:pt x="69835" y="62876"/>
                  <a:pt x="69926" y="63399"/>
                  <a:pt x="70290" y="63035"/>
                </a:cubicBezTo>
                <a:cubicBezTo>
                  <a:pt x="70199" y="62990"/>
                  <a:pt x="70085" y="63058"/>
                  <a:pt x="70017" y="62899"/>
                </a:cubicBezTo>
                <a:cubicBezTo>
                  <a:pt x="70358" y="62899"/>
                  <a:pt x="70199" y="62581"/>
                  <a:pt x="70426" y="62581"/>
                </a:cubicBezTo>
                <a:cubicBezTo>
                  <a:pt x="70403" y="62581"/>
                  <a:pt x="70449" y="62831"/>
                  <a:pt x="70540" y="62808"/>
                </a:cubicBezTo>
                <a:cubicBezTo>
                  <a:pt x="70631" y="62785"/>
                  <a:pt x="70653" y="62535"/>
                  <a:pt x="70540" y="62626"/>
                </a:cubicBezTo>
                <a:cubicBezTo>
                  <a:pt x="70403" y="62444"/>
                  <a:pt x="70972" y="62467"/>
                  <a:pt x="70813" y="62262"/>
                </a:cubicBezTo>
                <a:cubicBezTo>
                  <a:pt x="70608" y="62126"/>
                  <a:pt x="70199" y="62740"/>
                  <a:pt x="70085" y="62308"/>
                </a:cubicBezTo>
                <a:cubicBezTo>
                  <a:pt x="69994" y="62376"/>
                  <a:pt x="70108" y="62512"/>
                  <a:pt x="70176" y="62626"/>
                </a:cubicBezTo>
                <a:close/>
                <a:moveTo>
                  <a:pt x="46231" y="73632"/>
                </a:moveTo>
                <a:cubicBezTo>
                  <a:pt x="45981" y="73769"/>
                  <a:pt x="45207" y="73609"/>
                  <a:pt x="44980" y="73428"/>
                </a:cubicBezTo>
                <a:cubicBezTo>
                  <a:pt x="45412" y="73314"/>
                  <a:pt x="45958" y="73609"/>
                  <a:pt x="46231" y="73632"/>
                </a:cubicBezTo>
                <a:close/>
                <a:moveTo>
                  <a:pt x="74678" y="37271"/>
                </a:moveTo>
                <a:cubicBezTo>
                  <a:pt x="74496" y="37135"/>
                  <a:pt x="74815" y="37021"/>
                  <a:pt x="74883" y="36975"/>
                </a:cubicBezTo>
                <a:cubicBezTo>
                  <a:pt x="75065" y="37112"/>
                  <a:pt x="75042" y="37248"/>
                  <a:pt x="75179" y="37385"/>
                </a:cubicBezTo>
                <a:cubicBezTo>
                  <a:pt x="74997" y="37521"/>
                  <a:pt x="74906" y="36975"/>
                  <a:pt x="74678" y="37271"/>
                </a:cubicBezTo>
                <a:close/>
                <a:moveTo>
                  <a:pt x="74883" y="38181"/>
                </a:moveTo>
                <a:cubicBezTo>
                  <a:pt x="75156" y="38431"/>
                  <a:pt x="75406" y="38658"/>
                  <a:pt x="75838" y="38863"/>
                </a:cubicBezTo>
                <a:cubicBezTo>
                  <a:pt x="75497" y="38908"/>
                  <a:pt x="74724" y="38522"/>
                  <a:pt x="74883" y="38181"/>
                </a:cubicBezTo>
                <a:close/>
                <a:moveTo>
                  <a:pt x="76043" y="39181"/>
                </a:moveTo>
                <a:cubicBezTo>
                  <a:pt x="75975" y="38726"/>
                  <a:pt x="76839" y="39568"/>
                  <a:pt x="77271" y="39613"/>
                </a:cubicBezTo>
                <a:cubicBezTo>
                  <a:pt x="76907" y="39636"/>
                  <a:pt x="76452" y="39591"/>
                  <a:pt x="76384" y="39272"/>
                </a:cubicBezTo>
                <a:cubicBezTo>
                  <a:pt x="76247" y="39181"/>
                  <a:pt x="76111" y="39090"/>
                  <a:pt x="76043" y="39181"/>
                </a:cubicBezTo>
                <a:close/>
                <a:moveTo>
                  <a:pt x="69153" y="65014"/>
                </a:moveTo>
                <a:cubicBezTo>
                  <a:pt x="69380" y="64741"/>
                  <a:pt x="69835" y="64604"/>
                  <a:pt x="70267" y="64377"/>
                </a:cubicBezTo>
                <a:cubicBezTo>
                  <a:pt x="70653" y="64195"/>
                  <a:pt x="71927" y="63513"/>
                  <a:pt x="71267" y="63945"/>
                </a:cubicBezTo>
                <a:cubicBezTo>
                  <a:pt x="70790" y="64263"/>
                  <a:pt x="69744" y="64695"/>
                  <a:pt x="69153" y="65014"/>
                </a:cubicBezTo>
                <a:close/>
                <a:moveTo>
                  <a:pt x="71881" y="63581"/>
                </a:moveTo>
                <a:cubicBezTo>
                  <a:pt x="71881" y="63263"/>
                  <a:pt x="72177" y="63354"/>
                  <a:pt x="72427" y="63126"/>
                </a:cubicBezTo>
                <a:cubicBezTo>
                  <a:pt x="72723" y="63126"/>
                  <a:pt x="72041" y="63467"/>
                  <a:pt x="71881" y="63581"/>
                </a:cubicBezTo>
                <a:close/>
                <a:moveTo>
                  <a:pt x="59579" y="68652"/>
                </a:moveTo>
                <a:cubicBezTo>
                  <a:pt x="59465" y="68902"/>
                  <a:pt x="58806" y="69016"/>
                  <a:pt x="58488" y="69198"/>
                </a:cubicBezTo>
                <a:cubicBezTo>
                  <a:pt x="58601" y="68948"/>
                  <a:pt x="59261" y="68857"/>
                  <a:pt x="59579" y="68652"/>
                </a:cubicBezTo>
                <a:close/>
                <a:moveTo>
                  <a:pt x="59556" y="69107"/>
                </a:moveTo>
                <a:cubicBezTo>
                  <a:pt x="59625" y="69403"/>
                  <a:pt x="59170" y="69425"/>
                  <a:pt x="58942" y="69471"/>
                </a:cubicBezTo>
                <a:cubicBezTo>
                  <a:pt x="58897" y="69289"/>
                  <a:pt x="59374" y="69243"/>
                  <a:pt x="59556" y="69107"/>
                </a:cubicBezTo>
                <a:close/>
                <a:moveTo>
                  <a:pt x="66378" y="63900"/>
                </a:moveTo>
                <a:cubicBezTo>
                  <a:pt x="66788" y="63649"/>
                  <a:pt x="67311" y="63991"/>
                  <a:pt x="67061" y="63422"/>
                </a:cubicBezTo>
                <a:cubicBezTo>
                  <a:pt x="66788" y="63581"/>
                  <a:pt x="66310" y="63649"/>
                  <a:pt x="66378" y="63900"/>
                </a:cubicBezTo>
                <a:close/>
                <a:moveTo>
                  <a:pt x="65924" y="63831"/>
                </a:moveTo>
                <a:cubicBezTo>
                  <a:pt x="66401" y="63445"/>
                  <a:pt x="67129" y="63217"/>
                  <a:pt x="67811" y="63104"/>
                </a:cubicBezTo>
                <a:cubicBezTo>
                  <a:pt x="68107" y="63013"/>
                  <a:pt x="67902" y="62785"/>
                  <a:pt x="68243" y="62740"/>
                </a:cubicBezTo>
                <a:cubicBezTo>
                  <a:pt x="68243" y="62808"/>
                  <a:pt x="68198" y="62854"/>
                  <a:pt x="68220" y="62922"/>
                </a:cubicBezTo>
                <a:cubicBezTo>
                  <a:pt x="68698" y="62808"/>
                  <a:pt x="68766" y="62558"/>
                  <a:pt x="69016" y="62376"/>
                </a:cubicBezTo>
                <a:cubicBezTo>
                  <a:pt x="69084" y="62808"/>
                  <a:pt x="69380" y="62649"/>
                  <a:pt x="69607" y="62649"/>
                </a:cubicBezTo>
                <a:cubicBezTo>
                  <a:pt x="69607" y="63104"/>
                  <a:pt x="68902" y="62990"/>
                  <a:pt x="68698" y="62899"/>
                </a:cubicBezTo>
                <a:cubicBezTo>
                  <a:pt x="68766" y="63217"/>
                  <a:pt x="68539" y="63672"/>
                  <a:pt x="68243" y="63649"/>
                </a:cubicBezTo>
                <a:cubicBezTo>
                  <a:pt x="68129" y="63445"/>
                  <a:pt x="68516" y="63445"/>
                  <a:pt x="68470" y="63286"/>
                </a:cubicBezTo>
                <a:cubicBezTo>
                  <a:pt x="68288" y="63081"/>
                  <a:pt x="68220" y="63422"/>
                  <a:pt x="68198" y="63490"/>
                </a:cubicBezTo>
                <a:cubicBezTo>
                  <a:pt x="68061" y="63467"/>
                  <a:pt x="67788" y="63786"/>
                  <a:pt x="67629" y="63740"/>
                </a:cubicBezTo>
                <a:cubicBezTo>
                  <a:pt x="67629" y="63718"/>
                  <a:pt x="67584" y="63581"/>
                  <a:pt x="67561" y="63581"/>
                </a:cubicBezTo>
                <a:cubicBezTo>
                  <a:pt x="67447" y="63627"/>
                  <a:pt x="67402" y="63786"/>
                  <a:pt x="67265" y="63900"/>
                </a:cubicBezTo>
                <a:cubicBezTo>
                  <a:pt x="67129" y="63968"/>
                  <a:pt x="67106" y="63877"/>
                  <a:pt x="67038" y="63900"/>
                </a:cubicBezTo>
                <a:cubicBezTo>
                  <a:pt x="66924" y="63945"/>
                  <a:pt x="66879" y="64172"/>
                  <a:pt x="66583" y="64081"/>
                </a:cubicBezTo>
                <a:cubicBezTo>
                  <a:pt x="66538" y="64081"/>
                  <a:pt x="66424" y="64104"/>
                  <a:pt x="66356" y="64104"/>
                </a:cubicBezTo>
                <a:cubicBezTo>
                  <a:pt x="66196" y="64036"/>
                  <a:pt x="66378" y="63604"/>
                  <a:pt x="65924" y="63831"/>
                </a:cubicBezTo>
                <a:close/>
                <a:moveTo>
                  <a:pt x="69221" y="62262"/>
                </a:moveTo>
                <a:cubicBezTo>
                  <a:pt x="69403" y="62149"/>
                  <a:pt x="69562" y="62149"/>
                  <a:pt x="69630" y="62353"/>
                </a:cubicBezTo>
                <a:cubicBezTo>
                  <a:pt x="69448" y="62467"/>
                  <a:pt x="69312" y="62490"/>
                  <a:pt x="69221" y="62262"/>
                </a:cubicBezTo>
                <a:close/>
                <a:moveTo>
                  <a:pt x="65742" y="64923"/>
                </a:moveTo>
                <a:cubicBezTo>
                  <a:pt x="66128" y="64718"/>
                  <a:pt x="66174" y="64946"/>
                  <a:pt x="66174" y="65173"/>
                </a:cubicBezTo>
                <a:cubicBezTo>
                  <a:pt x="65901" y="65332"/>
                  <a:pt x="65878" y="65014"/>
                  <a:pt x="65742" y="64923"/>
                </a:cubicBezTo>
                <a:close/>
                <a:moveTo>
                  <a:pt x="49255" y="73700"/>
                </a:moveTo>
                <a:cubicBezTo>
                  <a:pt x="48232" y="73837"/>
                  <a:pt x="47959" y="73905"/>
                  <a:pt x="46867" y="73769"/>
                </a:cubicBezTo>
                <a:cubicBezTo>
                  <a:pt x="46617" y="73632"/>
                  <a:pt x="47163" y="73723"/>
                  <a:pt x="47345" y="73723"/>
                </a:cubicBezTo>
                <a:cubicBezTo>
                  <a:pt x="47913" y="73700"/>
                  <a:pt x="48800" y="73655"/>
                  <a:pt x="49346" y="73496"/>
                </a:cubicBezTo>
                <a:cubicBezTo>
                  <a:pt x="49414" y="73632"/>
                  <a:pt x="49323" y="73678"/>
                  <a:pt x="49255" y="73700"/>
                </a:cubicBezTo>
                <a:close/>
                <a:moveTo>
                  <a:pt x="62035" y="66765"/>
                </a:moveTo>
                <a:cubicBezTo>
                  <a:pt x="61944" y="66765"/>
                  <a:pt x="61853" y="66765"/>
                  <a:pt x="61739" y="66810"/>
                </a:cubicBezTo>
                <a:cubicBezTo>
                  <a:pt x="61853" y="66651"/>
                  <a:pt x="61853" y="66446"/>
                  <a:pt x="62194" y="66333"/>
                </a:cubicBezTo>
                <a:cubicBezTo>
                  <a:pt x="62217" y="66515"/>
                  <a:pt x="61990" y="66606"/>
                  <a:pt x="62035" y="66765"/>
                </a:cubicBezTo>
                <a:close/>
                <a:moveTo>
                  <a:pt x="59420" y="67811"/>
                </a:moveTo>
                <a:cubicBezTo>
                  <a:pt x="59534" y="67629"/>
                  <a:pt x="59556" y="67447"/>
                  <a:pt x="59875" y="67333"/>
                </a:cubicBezTo>
                <a:cubicBezTo>
                  <a:pt x="59966" y="67561"/>
                  <a:pt x="59625" y="67674"/>
                  <a:pt x="59420" y="67811"/>
                </a:cubicBezTo>
                <a:close/>
                <a:moveTo>
                  <a:pt x="49824" y="70994"/>
                </a:moveTo>
                <a:cubicBezTo>
                  <a:pt x="49733" y="70835"/>
                  <a:pt x="50051" y="70881"/>
                  <a:pt x="50142" y="70790"/>
                </a:cubicBezTo>
                <a:cubicBezTo>
                  <a:pt x="50233" y="71108"/>
                  <a:pt x="49983" y="71108"/>
                  <a:pt x="49824" y="70994"/>
                </a:cubicBezTo>
                <a:close/>
                <a:moveTo>
                  <a:pt x="49437" y="72359"/>
                </a:moveTo>
                <a:cubicBezTo>
                  <a:pt x="49414" y="72450"/>
                  <a:pt x="49301" y="72450"/>
                  <a:pt x="49187" y="72450"/>
                </a:cubicBezTo>
                <a:cubicBezTo>
                  <a:pt x="49073" y="72427"/>
                  <a:pt x="48960" y="72427"/>
                  <a:pt x="48846" y="72495"/>
                </a:cubicBezTo>
                <a:cubicBezTo>
                  <a:pt x="48823" y="72222"/>
                  <a:pt x="49210" y="72382"/>
                  <a:pt x="49437" y="72359"/>
                </a:cubicBezTo>
                <a:close/>
                <a:moveTo>
                  <a:pt x="57737" y="68720"/>
                </a:moveTo>
                <a:cubicBezTo>
                  <a:pt x="57805" y="68902"/>
                  <a:pt x="57987" y="68880"/>
                  <a:pt x="58146" y="68902"/>
                </a:cubicBezTo>
                <a:cubicBezTo>
                  <a:pt x="58192" y="68811"/>
                  <a:pt x="58215" y="68698"/>
                  <a:pt x="58215" y="68584"/>
                </a:cubicBezTo>
                <a:cubicBezTo>
                  <a:pt x="58442" y="68516"/>
                  <a:pt x="58624" y="68561"/>
                  <a:pt x="58897" y="68379"/>
                </a:cubicBezTo>
                <a:cubicBezTo>
                  <a:pt x="58760" y="68675"/>
                  <a:pt x="58965" y="68652"/>
                  <a:pt x="58806" y="68880"/>
                </a:cubicBezTo>
                <a:cubicBezTo>
                  <a:pt x="58374" y="68925"/>
                  <a:pt x="58783" y="68789"/>
                  <a:pt x="58669" y="68584"/>
                </a:cubicBezTo>
                <a:cubicBezTo>
                  <a:pt x="58351" y="68766"/>
                  <a:pt x="58510" y="69062"/>
                  <a:pt x="57942" y="69175"/>
                </a:cubicBezTo>
                <a:cubicBezTo>
                  <a:pt x="57783" y="68743"/>
                  <a:pt x="57669" y="69039"/>
                  <a:pt x="57282" y="69175"/>
                </a:cubicBezTo>
                <a:cubicBezTo>
                  <a:pt x="57123" y="68857"/>
                  <a:pt x="57442" y="68652"/>
                  <a:pt x="57851" y="68470"/>
                </a:cubicBezTo>
                <a:cubicBezTo>
                  <a:pt x="57942" y="68584"/>
                  <a:pt x="57828" y="68652"/>
                  <a:pt x="57737" y="68720"/>
                </a:cubicBezTo>
                <a:close/>
                <a:moveTo>
                  <a:pt x="49528" y="73632"/>
                </a:moveTo>
                <a:cubicBezTo>
                  <a:pt x="49505" y="73337"/>
                  <a:pt x="50097" y="73359"/>
                  <a:pt x="50392" y="73200"/>
                </a:cubicBezTo>
                <a:cubicBezTo>
                  <a:pt x="50324" y="73609"/>
                  <a:pt x="49801" y="73359"/>
                  <a:pt x="49528" y="73632"/>
                </a:cubicBezTo>
                <a:close/>
                <a:moveTo>
                  <a:pt x="50574" y="71449"/>
                </a:moveTo>
                <a:cubicBezTo>
                  <a:pt x="50051" y="71768"/>
                  <a:pt x="49755" y="71699"/>
                  <a:pt x="49369" y="71859"/>
                </a:cubicBezTo>
                <a:cubicBezTo>
                  <a:pt x="49392" y="71517"/>
                  <a:pt x="49050" y="71927"/>
                  <a:pt x="49073" y="71586"/>
                </a:cubicBezTo>
                <a:cubicBezTo>
                  <a:pt x="49323" y="71631"/>
                  <a:pt x="49528" y="71472"/>
                  <a:pt x="49733" y="71472"/>
                </a:cubicBezTo>
                <a:cubicBezTo>
                  <a:pt x="49755" y="71472"/>
                  <a:pt x="49755" y="71631"/>
                  <a:pt x="49778" y="71631"/>
                </a:cubicBezTo>
                <a:cubicBezTo>
                  <a:pt x="49869" y="71677"/>
                  <a:pt x="50051" y="71495"/>
                  <a:pt x="50165" y="71517"/>
                </a:cubicBezTo>
                <a:cubicBezTo>
                  <a:pt x="50233" y="71404"/>
                  <a:pt x="50097" y="71404"/>
                  <a:pt x="50119" y="71176"/>
                </a:cubicBezTo>
                <a:cubicBezTo>
                  <a:pt x="50392" y="71358"/>
                  <a:pt x="50506" y="71017"/>
                  <a:pt x="50847" y="71063"/>
                </a:cubicBezTo>
                <a:cubicBezTo>
                  <a:pt x="50938" y="71017"/>
                  <a:pt x="50870" y="70972"/>
                  <a:pt x="50824" y="70994"/>
                </a:cubicBezTo>
                <a:cubicBezTo>
                  <a:pt x="50801" y="70722"/>
                  <a:pt x="51074" y="70994"/>
                  <a:pt x="51165" y="70926"/>
                </a:cubicBezTo>
                <a:cubicBezTo>
                  <a:pt x="51279" y="71108"/>
                  <a:pt x="50779" y="71313"/>
                  <a:pt x="51052" y="71335"/>
                </a:cubicBezTo>
                <a:cubicBezTo>
                  <a:pt x="50983" y="71586"/>
                  <a:pt x="50620" y="71381"/>
                  <a:pt x="50711" y="71131"/>
                </a:cubicBezTo>
                <a:cubicBezTo>
                  <a:pt x="50665" y="71245"/>
                  <a:pt x="50438" y="71267"/>
                  <a:pt x="50574" y="71449"/>
                </a:cubicBezTo>
                <a:close/>
                <a:moveTo>
                  <a:pt x="56714" y="70449"/>
                </a:moveTo>
                <a:cubicBezTo>
                  <a:pt x="56668" y="70267"/>
                  <a:pt x="57169" y="70198"/>
                  <a:pt x="57328" y="70062"/>
                </a:cubicBezTo>
                <a:cubicBezTo>
                  <a:pt x="57373" y="70403"/>
                  <a:pt x="56987" y="70289"/>
                  <a:pt x="56714" y="70449"/>
                </a:cubicBezTo>
                <a:close/>
                <a:moveTo>
                  <a:pt x="50983" y="72086"/>
                </a:moveTo>
                <a:cubicBezTo>
                  <a:pt x="50938" y="71836"/>
                  <a:pt x="51165" y="71904"/>
                  <a:pt x="51370" y="71859"/>
                </a:cubicBezTo>
                <a:cubicBezTo>
                  <a:pt x="51438" y="72063"/>
                  <a:pt x="51143" y="72154"/>
                  <a:pt x="50983" y="72086"/>
                </a:cubicBezTo>
                <a:close/>
                <a:moveTo>
                  <a:pt x="51211" y="72905"/>
                </a:moveTo>
                <a:cubicBezTo>
                  <a:pt x="51461" y="72814"/>
                  <a:pt x="51711" y="72723"/>
                  <a:pt x="51961" y="72609"/>
                </a:cubicBezTo>
                <a:cubicBezTo>
                  <a:pt x="52075" y="72814"/>
                  <a:pt x="51279" y="73223"/>
                  <a:pt x="51211" y="72905"/>
                </a:cubicBezTo>
                <a:close/>
                <a:moveTo>
                  <a:pt x="51643" y="72291"/>
                </a:moveTo>
                <a:cubicBezTo>
                  <a:pt x="51688" y="72563"/>
                  <a:pt x="51370" y="72541"/>
                  <a:pt x="51165" y="72563"/>
                </a:cubicBezTo>
                <a:cubicBezTo>
                  <a:pt x="51120" y="72291"/>
                  <a:pt x="51438" y="72336"/>
                  <a:pt x="51643" y="72291"/>
                </a:cubicBezTo>
                <a:close/>
                <a:moveTo>
                  <a:pt x="21126" y="5549"/>
                </a:moveTo>
                <a:cubicBezTo>
                  <a:pt x="21353" y="4889"/>
                  <a:pt x="22013" y="4048"/>
                  <a:pt x="22377" y="3343"/>
                </a:cubicBezTo>
                <a:cubicBezTo>
                  <a:pt x="22104" y="4094"/>
                  <a:pt x="21581" y="4935"/>
                  <a:pt x="21126" y="5549"/>
                </a:cubicBezTo>
                <a:close/>
                <a:moveTo>
                  <a:pt x="16032" y="64241"/>
                </a:moveTo>
                <a:cubicBezTo>
                  <a:pt x="15668" y="64354"/>
                  <a:pt x="15441" y="64013"/>
                  <a:pt x="15282" y="63581"/>
                </a:cubicBezTo>
                <a:cubicBezTo>
                  <a:pt x="15077" y="63558"/>
                  <a:pt x="14509" y="62967"/>
                  <a:pt x="14895" y="62808"/>
                </a:cubicBezTo>
                <a:cubicBezTo>
                  <a:pt x="15236" y="63308"/>
                  <a:pt x="15873" y="63877"/>
                  <a:pt x="16032" y="64241"/>
                </a:cubicBezTo>
                <a:close/>
                <a:moveTo>
                  <a:pt x="16555" y="61671"/>
                </a:moveTo>
                <a:cubicBezTo>
                  <a:pt x="16578" y="61466"/>
                  <a:pt x="16510" y="61239"/>
                  <a:pt x="16464" y="61012"/>
                </a:cubicBezTo>
                <a:cubicBezTo>
                  <a:pt x="17169" y="60943"/>
                  <a:pt x="17374" y="61898"/>
                  <a:pt x="17783" y="62467"/>
                </a:cubicBezTo>
                <a:cubicBezTo>
                  <a:pt x="17851" y="62558"/>
                  <a:pt x="17942" y="62467"/>
                  <a:pt x="18033" y="62421"/>
                </a:cubicBezTo>
                <a:cubicBezTo>
                  <a:pt x="17942" y="62831"/>
                  <a:pt x="18352" y="62876"/>
                  <a:pt x="18624" y="63126"/>
                </a:cubicBezTo>
                <a:cubicBezTo>
                  <a:pt x="18852" y="63377"/>
                  <a:pt x="18602" y="63467"/>
                  <a:pt x="18715" y="63695"/>
                </a:cubicBezTo>
                <a:cubicBezTo>
                  <a:pt x="18352" y="63536"/>
                  <a:pt x="18374" y="63035"/>
                  <a:pt x="18010" y="62808"/>
                </a:cubicBezTo>
                <a:cubicBezTo>
                  <a:pt x="17783" y="62740"/>
                  <a:pt x="17556" y="62899"/>
                  <a:pt x="17374" y="62626"/>
                </a:cubicBezTo>
                <a:cubicBezTo>
                  <a:pt x="17465" y="62512"/>
                  <a:pt x="17533" y="62626"/>
                  <a:pt x="17624" y="62558"/>
                </a:cubicBezTo>
                <a:cubicBezTo>
                  <a:pt x="17192" y="62126"/>
                  <a:pt x="17146" y="61307"/>
                  <a:pt x="16555" y="61671"/>
                </a:cubicBezTo>
                <a:close/>
                <a:moveTo>
                  <a:pt x="18101" y="61898"/>
                </a:moveTo>
                <a:cubicBezTo>
                  <a:pt x="18261" y="61898"/>
                  <a:pt x="18374" y="62103"/>
                  <a:pt x="18511" y="62240"/>
                </a:cubicBezTo>
                <a:cubicBezTo>
                  <a:pt x="18306" y="62444"/>
                  <a:pt x="18079" y="62103"/>
                  <a:pt x="18101" y="61898"/>
                </a:cubicBezTo>
                <a:close/>
                <a:moveTo>
                  <a:pt x="20034" y="69812"/>
                </a:moveTo>
                <a:cubicBezTo>
                  <a:pt x="19375" y="69607"/>
                  <a:pt x="18988" y="68789"/>
                  <a:pt x="18511" y="68334"/>
                </a:cubicBezTo>
                <a:cubicBezTo>
                  <a:pt x="18147" y="67993"/>
                  <a:pt x="17715" y="67925"/>
                  <a:pt x="17601" y="67583"/>
                </a:cubicBezTo>
                <a:cubicBezTo>
                  <a:pt x="17760" y="67401"/>
                  <a:pt x="17988" y="67834"/>
                  <a:pt x="18192" y="67993"/>
                </a:cubicBezTo>
                <a:cubicBezTo>
                  <a:pt x="18374" y="68129"/>
                  <a:pt x="18602" y="68197"/>
                  <a:pt x="18715" y="68311"/>
                </a:cubicBezTo>
                <a:cubicBezTo>
                  <a:pt x="18852" y="68425"/>
                  <a:pt x="18784" y="68493"/>
                  <a:pt x="18829" y="68538"/>
                </a:cubicBezTo>
                <a:cubicBezTo>
                  <a:pt x="18920" y="68629"/>
                  <a:pt x="19284" y="68720"/>
                  <a:pt x="19170" y="69016"/>
                </a:cubicBezTo>
                <a:cubicBezTo>
                  <a:pt x="19693" y="69357"/>
                  <a:pt x="19693" y="69312"/>
                  <a:pt x="20034" y="69812"/>
                </a:cubicBezTo>
                <a:close/>
                <a:moveTo>
                  <a:pt x="30631" y="76065"/>
                </a:moveTo>
                <a:cubicBezTo>
                  <a:pt x="30199" y="75929"/>
                  <a:pt x="30290" y="75815"/>
                  <a:pt x="29926" y="75770"/>
                </a:cubicBezTo>
                <a:cubicBezTo>
                  <a:pt x="30108" y="75338"/>
                  <a:pt x="30495" y="76111"/>
                  <a:pt x="30586" y="75611"/>
                </a:cubicBezTo>
                <a:cubicBezTo>
                  <a:pt x="30950" y="75656"/>
                  <a:pt x="30631" y="75906"/>
                  <a:pt x="30631" y="76065"/>
                </a:cubicBezTo>
                <a:close/>
                <a:moveTo>
                  <a:pt x="19352" y="62854"/>
                </a:moveTo>
                <a:cubicBezTo>
                  <a:pt x="19170" y="62626"/>
                  <a:pt x="19375" y="62399"/>
                  <a:pt x="19102" y="62330"/>
                </a:cubicBezTo>
                <a:cubicBezTo>
                  <a:pt x="18988" y="62012"/>
                  <a:pt x="19875" y="62763"/>
                  <a:pt x="19352" y="62854"/>
                </a:cubicBezTo>
                <a:close/>
                <a:moveTo>
                  <a:pt x="18511" y="63968"/>
                </a:moveTo>
                <a:cubicBezTo>
                  <a:pt x="18670" y="64218"/>
                  <a:pt x="18875" y="63558"/>
                  <a:pt x="19034" y="63968"/>
                </a:cubicBezTo>
                <a:cubicBezTo>
                  <a:pt x="18943" y="64195"/>
                  <a:pt x="18556" y="63945"/>
                  <a:pt x="18693" y="64218"/>
                </a:cubicBezTo>
                <a:cubicBezTo>
                  <a:pt x="18511" y="64309"/>
                  <a:pt x="18352" y="64104"/>
                  <a:pt x="18511" y="63968"/>
                </a:cubicBezTo>
                <a:close/>
                <a:moveTo>
                  <a:pt x="17988" y="63695"/>
                </a:moveTo>
                <a:cubicBezTo>
                  <a:pt x="18170" y="63490"/>
                  <a:pt x="18283" y="63922"/>
                  <a:pt x="18465" y="63627"/>
                </a:cubicBezTo>
                <a:cubicBezTo>
                  <a:pt x="18556" y="63763"/>
                  <a:pt x="18556" y="63877"/>
                  <a:pt x="18511" y="63968"/>
                </a:cubicBezTo>
                <a:cubicBezTo>
                  <a:pt x="18329" y="63854"/>
                  <a:pt x="18147" y="64059"/>
                  <a:pt x="17988" y="63695"/>
                </a:cubicBezTo>
                <a:close/>
                <a:moveTo>
                  <a:pt x="18806" y="62035"/>
                </a:moveTo>
                <a:cubicBezTo>
                  <a:pt x="18875" y="62217"/>
                  <a:pt x="18829" y="62490"/>
                  <a:pt x="18988" y="62626"/>
                </a:cubicBezTo>
                <a:cubicBezTo>
                  <a:pt x="18761" y="62876"/>
                  <a:pt x="18693" y="62012"/>
                  <a:pt x="18738" y="62080"/>
                </a:cubicBezTo>
                <a:cubicBezTo>
                  <a:pt x="18693" y="62012"/>
                  <a:pt x="18397" y="61739"/>
                  <a:pt x="18215" y="61466"/>
                </a:cubicBezTo>
                <a:cubicBezTo>
                  <a:pt x="18056" y="61216"/>
                  <a:pt x="18010" y="60943"/>
                  <a:pt x="17806" y="60784"/>
                </a:cubicBezTo>
                <a:cubicBezTo>
                  <a:pt x="17920" y="60693"/>
                  <a:pt x="17874" y="60557"/>
                  <a:pt x="17738" y="60375"/>
                </a:cubicBezTo>
                <a:cubicBezTo>
                  <a:pt x="18101" y="60511"/>
                  <a:pt x="18033" y="61012"/>
                  <a:pt x="18283" y="61421"/>
                </a:cubicBezTo>
                <a:cubicBezTo>
                  <a:pt x="18465" y="61671"/>
                  <a:pt x="18693" y="61807"/>
                  <a:pt x="18806" y="62035"/>
                </a:cubicBezTo>
                <a:close/>
                <a:moveTo>
                  <a:pt x="17760" y="64241"/>
                </a:moveTo>
                <a:cubicBezTo>
                  <a:pt x="17738" y="64582"/>
                  <a:pt x="17146" y="63900"/>
                  <a:pt x="17146" y="63649"/>
                </a:cubicBezTo>
                <a:cubicBezTo>
                  <a:pt x="17374" y="63536"/>
                  <a:pt x="17533" y="64332"/>
                  <a:pt x="17760" y="64241"/>
                </a:cubicBezTo>
                <a:close/>
                <a:moveTo>
                  <a:pt x="41114" y="78862"/>
                </a:moveTo>
                <a:cubicBezTo>
                  <a:pt x="40932" y="78635"/>
                  <a:pt x="40523" y="78680"/>
                  <a:pt x="40136" y="78590"/>
                </a:cubicBezTo>
                <a:cubicBezTo>
                  <a:pt x="39977" y="78544"/>
                  <a:pt x="39955" y="78453"/>
                  <a:pt x="39773" y="78385"/>
                </a:cubicBezTo>
                <a:cubicBezTo>
                  <a:pt x="39591" y="78339"/>
                  <a:pt x="39545" y="78408"/>
                  <a:pt x="39363" y="78362"/>
                </a:cubicBezTo>
                <a:cubicBezTo>
                  <a:pt x="38613" y="78112"/>
                  <a:pt x="37590" y="77794"/>
                  <a:pt x="36612" y="77521"/>
                </a:cubicBezTo>
                <a:cubicBezTo>
                  <a:pt x="36794" y="77089"/>
                  <a:pt x="37317" y="77589"/>
                  <a:pt x="37544" y="77634"/>
                </a:cubicBezTo>
                <a:cubicBezTo>
                  <a:pt x="37840" y="77703"/>
                  <a:pt x="38067" y="77543"/>
                  <a:pt x="38272" y="77771"/>
                </a:cubicBezTo>
                <a:cubicBezTo>
                  <a:pt x="38385" y="77794"/>
                  <a:pt x="38408" y="77634"/>
                  <a:pt x="38317" y="77612"/>
                </a:cubicBezTo>
                <a:cubicBezTo>
                  <a:pt x="38476" y="77430"/>
                  <a:pt x="38727" y="77794"/>
                  <a:pt x="38636" y="77976"/>
                </a:cubicBezTo>
                <a:cubicBezTo>
                  <a:pt x="39500" y="78112"/>
                  <a:pt x="40068" y="78430"/>
                  <a:pt x="40728" y="78408"/>
                </a:cubicBezTo>
                <a:cubicBezTo>
                  <a:pt x="40887" y="78544"/>
                  <a:pt x="41137" y="78658"/>
                  <a:pt x="41114" y="78862"/>
                </a:cubicBezTo>
                <a:close/>
                <a:moveTo>
                  <a:pt x="45526" y="78544"/>
                </a:moveTo>
                <a:cubicBezTo>
                  <a:pt x="45458" y="78771"/>
                  <a:pt x="45640" y="78840"/>
                  <a:pt x="45935" y="78840"/>
                </a:cubicBezTo>
                <a:cubicBezTo>
                  <a:pt x="45617" y="79204"/>
                  <a:pt x="45026" y="78703"/>
                  <a:pt x="44548" y="78840"/>
                </a:cubicBezTo>
                <a:cubicBezTo>
                  <a:pt x="44457" y="78703"/>
                  <a:pt x="44503" y="78499"/>
                  <a:pt x="44275" y="78430"/>
                </a:cubicBezTo>
                <a:cubicBezTo>
                  <a:pt x="43934" y="78430"/>
                  <a:pt x="44343" y="78635"/>
                  <a:pt x="44207" y="78771"/>
                </a:cubicBezTo>
                <a:cubicBezTo>
                  <a:pt x="44116" y="78680"/>
                  <a:pt x="43979" y="78635"/>
                  <a:pt x="43798" y="78590"/>
                </a:cubicBezTo>
                <a:cubicBezTo>
                  <a:pt x="43707" y="78430"/>
                  <a:pt x="44161" y="78385"/>
                  <a:pt x="43866" y="78271"/>
                </a:cubicBezTo>
                <a:cubicBezTo>
                  <a:pt x="43911" y="78157"/>
                  <a:pt x="44457" y="78089"/>
                  <a:pt x="44525" y="78317"/>
                </a:cubicBezTo>
                <a:cubicBezTo>
                  <a:pt x="44753" y="78339"/>
                  <a:pt x="44707" y="78112"/>
                  <a:pt x="45003" y="78226"/>
                </a:cubicBezTo>
                <a:cubicBezTo>
                  <a:pt x="45026" y="78408"/>
                  <a:pt x="44821" y="78362"/>
                  <a:pt x="44639" y="78339"/>
                </a:cubicBezTo>
                <a:cubicBezTo>
                  <a:pt x="44593" y="78453"/>
                  <a:pt x="44707" y="78499"/>
                  <a:pt x="44707" y="78590"/>
                </a:cubicBezTo>
                <a:cubicBezTo>
                  <a:pt x="45139" y="78521"/>
                  <a:pt x="45321" y="78203"/>
                  <a:pt x="45890" y="78248"/>
                </a:cubicBezTo>
                <a:cubicBezTo>
                  <a:pt x="45571" y="78612"/>
                  <a:pt x="46049" y="78430"/>
                  <a:pt x="46344" y="78385"/>
                </a:cubicBezTo>
                <a:cubicBezTo>
                  <a:pt x="46344" y="78521"/>
                  <a:pt x="46185" y="78544"/>
                  <a:pt x="46185" y="78703"/>
                </a:cubicBezTo>
                <a:cubicBezTo>
                  <a:pt x="45844" y="78726"/>
                  <a:pt x="45867" y="78521"/>
                  <a:pt x="45526" y="78544"/>
                </a:cubicBezTo>
                <a:close/>
                <a:moveTo>
                  <a:pt x="42615" y="78248"/>
                </a:moveTo>
                <a:cubicBezTo>
                  <a:pt x="42388" y="78021"/>
                  <a:pt x="42297" y="78203"/>
                  <a:pt x="42024" y="77998"/>
                </a:cubicBezTo>
                <a:cubicBezTo>
                  <a:pt x="42092" y="77839"/>
                  <a:pt x="42433" y="78021"/>
                  <a:pt x="42501" y="77862"/>
                </a:cubicBezTo>
                <a:cubicBezTo>
                  <a:pt x="42615" y="77953"/>
                  <a:pt x="42638" y="78089"/>
                  <a:pt x="42615" y="78248"/>
                </a:cubicBezTo>
                <a:close/>
                <a:moveTo>
                  <a:pt x="43638" y="79249"/>
                </a:moveTo>
                <a:cubicBezTo>
                  <a:pt x="43320" y="79385"/>
                  <a:pt x="42638" y="79067"/>
                  <a:pt x="42183" y="78999"/>
                </a:cubicBezTo>
                <a:cubicBezTo>
                  <a:pt x="42729" y="78953"/>
                  <a:pt x="43229" y="79044"/>
                  <a:pt x="43638" y="79249"/>
                </a:cubicBezTo>
                <a:close/>
                <a:moveTo>
                  <a:pt x="36384" y="75929"/>
                </a:moveTo>
                <a:cubicBezTo>
                  <a:pt x="35748" y="75747"/>
                  <a:pt x="36134" y="76429"/>
                  <a:pt x="35543" y="76202"/>
                </a:cubicBezTo>
                <a:cubicBezTo>
                  <a:pt x="35657" y="75997"/>
                  <a:pt x="35930" y="76020"/>
                  <a:pt x="36021" y="75724"/>
                </a:cubicBezTo>
                <a:cubicBezTo>
                  <a:pt x="36407" y="75861"/>
                  <a:pt x="36930" y="75793"/>
                  <a:pt x="36930" y="76202"/>
                </a:cubicBezTo>
                <a:cubicBezTo>
                  <a:pt x="36657" y="76043"/>
                  <a:pt x="36021" y="76202"/>
                  <a:pt x="36384" y="75929"/>
                </a:cubicBezTo>
                <a:close/>
                <a:moveTo>
                  <a:pt x="45753" y="79431"/>
                </a:moveTo>
                <a:cubicBezTo>
                  <a:pt x="45640" y="79613"/>
                  <a:pt x="44503" y="79545"/>
                  <a:pt x="44252" y="79204"/>
                </a:cubicBezTo>
                <a:cubicBezTo>
                  <a:pt x="44207" y="78885"/>
                  <a:pt x="44457" y="79226"/>
                  <a:pt x="44593" y="79272"/>
                </a:cubicBezTo>
                <a:cubicBezTo>
                  <a:pt x="44912" y="79340"/>
                  <a:pt x="45480" y="79294"/>
                  <a:pt x="45753" y="79431"/>
                </a:cubicBezTo>
                <a:close/>
                <a:moveTo>
                  <a:pt x="41683" y="77634"/>
                </a:moveTo>
                <a:cubicBezTo>
                  <a:pt x="41410" y="77612"/>
                  <a:pt x="41251" y="77362"/>
                  <a:pt x="40728" y="77362"/>
                </a:cubicBezTo>
                <a:cubicBezTo>
                  <a:pt x="40819" y="77180"/>
                  <a:pt x="41182" y="77430"/>
                  <a:pt x="41205" y="77134"/>
                </a:cubicBezTo>
                <a:cubicBezTo>
                  <a:pt x="41410" y="77293"/>
                  <a:pt x="41819" y="77339"/>
                  <a:pt x="41683" y="77634"/>
                </a:cubicBezTo>
                <a:close/>
                <a:moveTo>
                  <a:pt x="18465" y="64900"/>
                </a:moveTo>
                <a:cubicBezTo>
                  <a:pt x="18374" y="65014"/>
                  <a:pt x="18192" y="64900"/>
                  <a:pt x="18261" y="65059"/>
                </a:cubicBezTo>
                <a:cubicBezTo>
                  <a:pt x="17965" y="65082"/>
                  <a:pt x="18033" y="64627"/>
                  <a:pt x="18215" y="64559"/>
                </a:cubicBezTo>
                <a:close/>
                <a:moveTo>
                  <a:pt x="37476" y="76202"/>
                </a:moveTo>
                <a:cubicBezTo>
                  <a:pt x="38067" y="76475"/>
                  <a:pt x="38363" y="76475"/>
                  <a:pt x="38999" y="76770"/>
                </a:cubicBezTo>
                <a:cubicBezTo>
                  <a:pt x="38818" y="77089"/>
                  <a:pt x="38385" y="77089"/>
                  <a:pt x="37885" y="76952"/>
                </a:cubicBezTo>
                <a:cubicBezTo>
                  <a:pt x="37817" y="76588"/>
                  <a:pt x="38295" y="77043"/>
                  <a:pt x="38340" y="76816"/>
                </a:cubicBezTo>
                <a:cubicBezTo>
                  <a:pt x="38135" y="76452"/>
                  <a:pt x="37499" y="76679"/>
                  <a:pt x="37476" y="76202"/>
                </a:cubicBezTo>
                <a:close/>
                <a:moveTo>
                  <a:pt x="39955" y="77475"/>
                </a:moveTo>
                <a:cubicBezTo>
                  <a:pt x="40387" y="77680"/>
                  <a:pt x="40523" y="77384"/>
                  <a:pt x="40955" y="77612"/>
                </a:cubicBezTo>
                <a:cubicBezTo>
                  <a:pt x="40864" y="77953"/>
                  <a:pt x="40296" y="77612"/>
                  <a:pt x="40068" y="77771"/>
                </a:cubicBezTo>
                <a:cubicBezTo>
                  <a:pt x="39932" y="77657"/>
                  <a:pt x="39591" y="77293"/>
                  <a:pt x="39932" y="77202"/>
                </a:cubicBezTo>
                <a:cubicBezTo>
                  <a:pt x="39977" y="76952"/>
                  <a:pt x="39477" y="77339"/>
                  <a:pt x="39522" y="77089"/>
                </a:cubicBezTo>
                <a:cubicBezTo>
                  <a:pt x="39636" y="76793"/>
                  <a:pt x="40045" y="76998"/>
                  <a:pt x="40250" y="77134"/>
                </a:cubicBezTo>
                <a:cubicBezTo>
                  <a:pt x="40273" y="77407"/>
                  <a:pt x="40023" y="77339"/>
                  <a:pt x="39955" y="77475"/>
                </a:cubicBezTo>
                <a:close/>
                <a:moveTo>
                  <a:pt x="35839" y="76566"/>
                </a:moveTo>
                <a:cubicBezTo>
                  <a:pt x="35952" y="76406"/>
                  <a:pt x="36885" y="76270"/>
                  <a:pt x="37067" y="76770"/>
                </a:cubicBezTo>
                <a:cubicBezTo>
                  <a:pt x="37271" y="76770"/>
                  <a:pt x="37476" y="76770"/>
                  <a:pt x="37703" y="76793"/>
                </a:cubicBezTo>
                <a:cubicBezTo>
                  <a:pt x="37703" y="76884"/>
                  <a:pt x="37635" y="76861"/>
                  <a:pt x="37590" y="76861"/>
                </a:cubicBezTo>
                <a:cubicBezTo>
                  <a:pt x="37544" y="76907"/>
                  <a:pt x="37590" y="76952"/>
                  <a:pt x="37658" y="76975"/>
                </a:cubicBezTo>
                <a:cubicBezTo>
                  <a:pt x="37248" y="77225"/>
                  <a:pt x="36475" y="76202"/>
                  <a:pt x="36316" y="76793"/>
                </a:cubicBezTo>
                <a:cubicBezTo>
                  <a:pt x="35998" y="76770"/>
                  <a:pt x="36089" y="76611"/>
                  <a:pt x="35839" y="76566"/>
                </a:cubicBezTo>
                <a:close/>
                <a:moveTo>
                  <a:pt x="39113" y="77407"/>
                </a:moveTo>
                <a:cubicBezTo>
                  <a:pt x="39386" y="77680"/>
                  <a:pt x="38567" y="77634"/>
                  <a:pt x="38476" y="77384"/>
                </a:cubicBezTo>
                <a:cubicBezTo>
                  <a:pt x="38636" y="77248"/>
                  <a:pt x="38931" y="77680"/>
                  <a:pt x="39113" y="77407"/>
                </a:cubicBezTo>
                <a:close/>
                <a:moveTo>
                  <a:pt x="38931" y="76998"/>
                </a:moveTo>
                <a:cubicBezTo>
                  <a:pt x="39136" y="77157"/>
                  <a:pt x="39704" y="77180"/>
                  <a:pt x="39636" y="77475"/>
                </a:cubicBezTo>
                <a:cubicBezTo>
                  <a:pt x="39181" y="77407"/>
                  <a:pt x="39113" y="77180"/>
                  <a:pt x="38681" y="77111"/>
                </a:cubicBezTo>
                <a:cubicBezTo>
                  <a:pt x="38727" y="77020"/>
                  <a:pt x="38886" y="77111"/>
                  <a:pt x="38931" y="76998"/>
                </a:cubicBezTo>
                <a:close/>
                <a:moveTo>
                  <a:pt x="592" y="49687"/>
                </a:moveTo>
                <a:cubicBezTo>
                  <a:pt x="523" y="49619"/>
                  <a:pt x="478" y="49710"/>
                  <a:pt x="592" y="49801"/>
                </a:cubicBezTo>
                <a:cubicBezTo>
                  <a:pt x="796" y="49619"/>
                  <a:pt x="796" y="49437"/>
                  <a:pt x="614" y="49255"/>
                </a:cubicBezTo>
                <a:cubicBezTo>
                  <a:pt x="387" y="49414"/>
                  <a:pt x="751" y="49528"/>
                  <a:pt x="592" y="49687"/>
                </a:cubicBezTo>
                <a:close/>
                <a:moveTo>
                  <a:pt x="1706" y="50256"/>
                </a:moveTo>
                <a:cubicBezTo>
                  <a:pt x="1797" y="50256"/>
                  <a:pt x="2274" y="49983"/>
                  <a:pt x="2002" y="49824"/>
                </a:cubicBezTo>
                <a:cubicBezTo>
                  <a:pt x="1888" y="49733"/>
                  <a:pt x="1433" y="50142"/>
                  <a:pt x="1706" y="50256"/>
                </a:cubicBezTo>
                <a:close/>
                <a:moveTo>
                  <a:pt x="2070" y="50233"/>
                </a:moveTo>
                <a:cubicBezTo>
                  <a:pt x="2229" y="50392"/>
                  <a:pt x="2365" y="50347"/>
                  <a:pt x="2502" y="50301"/>
                </a:cubicBezTo>
                <a:cubicBezTo>
                  <a:pt x="2434" y="50210"/>
                  <a:pt x="2456" y="50096"/>
                  <a:pt x="2297" y="50005"/>
                </a:cubicBezTo>
                <a:close/>
                <a:moveTo>
                  <a:pt x="2979" y="50187"/>
                </a:moveTo>
                <a:cubicBezTo>
                  <a:pt x="3161" y="50051"/>
                  <a:pt x="3002" y="49892"/>
                  <a:pt x="2911" y="49755"/>
                </a:cubicBezTo>
                <a:cubicBezTo>
                  <a:pt x="2638" y="49892"/>
                  <a:pt x="2797" y="50028"/>
                  <a:pt x="2979" y="50187"/>
                </a:cubicBezTo>
                <a:close/>
                <a:moveTo>
                  <a:pt x="2502" y="50415"/>
                </a:moveTo>
                <a:cubicBezTo>
                  <a:pt x="2661" y="50779"/>
                  <a:pt x="2843" y="50710"/>
                  <a:pt x="3002" y="50801"/>
                </a:cubicBezTo>
                <a:cubicBezTo>
                  <a:pt x="3116" y="50847"/>
                  <a:pt x="3343" y="51256"/>
                  <a:pt x="3434" y="50983"/>
                </a:cubicBezTo>
                <a:cubicBezTo>
                  <a:pt x="3548" y="50847"/>
                  <a:pt x="3184" y="50688"/>
                  <a:pt x="3252" y="50551"/>
                </a:cubicBezTo>
                <a:cubicBezTo>
                  <a:pt x="2866" y="50756"/>
                  <a:pt x="2820" y="50415"/>
                  <a:pt x="2502" y="50415"/>
                </a:cubicBezTo>
                <a:close/>
                <a:moveTo>
                  <a:pt x="4162" y="51393"/>
                </a:moveTo>
                <a:cubicBezTo>
                  <a:pt x="4185" y="51734"/>
                  <a:pt x="4276" y="51802"/>
                  <a:pt x="3866" y="52029"/>
                </a:cubicBezTo>
                <a:cubicBezTo>
                  <a:pt x="4094" y="52439"/>
                  <a:pt x="4321" y="51779"/>
                  <a:pt x="4412" y="51893"/>
                </a:cubicBezTo>
                <a:cubicBezTo>
                  <a:pt x="4344" y="52120"/>
                  <a:pt x="4776" y="52666"/>
                  <a:pt x="5071" y="52370"/>
                </a:cubicBezTo>
                <a:cubicBezTo>
                  <a:pt x="4958" y="52098"/>
                  <a:pt x="4821" y="52302"/>
                  <a:pt x="4708" y="52211"/>
                </a:cubicBezTo>
                <a:cubicBezTo>
                  <a:pt x="4548" y="51893"/>
                  <a:pt x="4617" y="51393"/>
                  <a:pt x="4162" y="51393"/>
                </a:cubicBezTo>
                <a:close/>
                <a:moveTo>
                  <a:pt x="5322" y="52507"/>
                </a:moveTo>
                <a:cubicBezTo>
                  <a:pt x="5094" y="52689"/>
                  <a:pt x="5458" y="53257"/>
                  <a:pt x="5708" y="53098"/>
                </a:cubicBezTo>
                <a:cubicBezTo>
                  <a:pt x="5640" y="52825"/>
                  <a:pt x="5458" y="52848"/>
                  <a:pt x="5322" y="52507"/>
                </a:cubicBezTo>
                <a:close/>
                <a:moveTo>
                  <a:pt x="205" y="48800"/>
                </a:moveTo>
                <a:cubicBezTo>
                  <a:pt x="614" y="48664"/>
                  <a:pt x="1001" y="48345"/>
                  <a:pt x="1456" y="48436"/>
                </a:cubicBezTo>
                <a:cubicBezTo>
                  <a:pt x="1524" y="48436"/>
                  <a:pt x="1706" y="48618"/>
                  <a:pt x="1842" y="48664"/>
                </a:cubicBezTo>
                <a:cubicBezTo>
                  <a:pt x="2002" y="48709"/>
                  <a:pt x="2434" y="48755"/>
                  <a:pt x="2570" y="49073"/>
                </a:cubicBezTo>
                <a:cubicBezTo>
                  <a:pt x="2729" y="49164"/>
                  <a:pt x="2888" y="49141"/>
                  <a:pt x="3070" y="49210"/>
                </a:cubicBezTo>
                <a:cubicBezTo>
                  <a:pt x="3957" y="50142"/>
                  <a:pt x="4685" y="50574"/>
                  <a:pt x="5162" y="51324"/>
                </a:cubicBezTo>
                <a:cubicBezTo>
                  <a:pt x="5049" y="51324"/>
                  <a:pt x="4958" y="51302"/>
                  <a:pt x="4844" y="51233"/>
                </a:cubicBezTo>
                <a:cubicBezTo>
                  <a:pt x="4685" y="51461"/>
                  <a:pt x="4935" y="51484"/>
                  <a:pt x="5094" y="51620"/>
                </a:cubicBezTo>
                <a:cubicBezTo>
                  <a:pt x="4935" y="51847"/>
                  <a:pt x="5117" y="52325"/>
                  <a:pt x="5322" y="52393"/>
                </a:cubicBezTo>
                <a:cubicBezTo>
                  <a:pt x="5322" y="52029"/>
                  <a:pt x="5344" y="51665"/>
                  <a:pt x="5162" y="51438"/>
                </a:cubicBezTo>
                <a:cubicBezTo>
                  <a:pt x="5549" y="51575"/>
                  <a:pt x="5549" y="51984"/>
                  <a:pt x="5936" y="52211"/>
                </a:cubicBezTo>
                <a:cubicBezTo>
                  <a:pt x="5617" y="52279"/>
                  <a:pt x="5890" y="52598"/>
                  <a:pt x="5572" y="52279"/>
                </a:cubicBezTo>
                <a:cubicBezTo>
                  <a:pt x="5549" y="52461"/>
                  <a:pt x="5708" y="52734"/>
                  <a:pt x="5845" y="52757"/>
                </a:cubicBezTo>
                <a:cubicBezTo>
                  <a:pt x="6049" y="52552"/>
                  <a:pt x="5799" y="52325"/>
                  <a:pt x="6118" y="52166"/>
                </a:cubicBezTo>
                <a:lnTo>
                  <a:pt x="6413" y="52507"/>
                </a:lnTo>
                <a:cubicBezTo>
                  <a:pt x="5958" y="52143"/>
                  <a:pt x="6072" y="52939"/>
                  <a:pt x="6390" y="52984"/>
                </a:cubicBezTo>
                <a:cubicBezTo>
                  <a:pt x="6504" y="52916"/>
                  <a:pt x="6299" y="52825"/>
                  <a:pt x="6277" y="52734"/>
                </a:cubicBezTo>
                <a:cubicBezTo>
                  <a:pt x="6254" y="52461"/>
                  <a:pt x="6618" y="53098"/>
                  <a:pt x="6868" y="53189"/>
                </a:cubicBezTo>
                <a:cubicBezTo>
                  <a:pt x="6845" y="53280"/>
                  <a:pt x="6936" y="53394"/>
                  <a:pt x="6800" y="53485"/>
                </a:cubicBezTo>
                <a:cubicBezTo>
                  <a:pt x="7118" y="53576"/>
                  <a:pt x="7118" y="54099"/>
                  <a:pt x="7209" y="54417"/>
                </a:cubicBezTo>
                <a:cubicBezTo>
                  <a:pt x="6822" y="54121"/>
                  <a:pt x="6436" y="53735"/>
                  <a:pt x="6027" y="53985"/>
                </a:cubicBezTo>
                <a:cubicBezTo>
                  <a:pt x="5981" y="53894"/>
                  <a:pt x="6118" y="53849"/>
                  <a:pt x="6027" y="53758"/>
                </a:cubicBezTo>
                <a:cubicBezTo>
                  <a:pt x="5822" y="53576"/>
                  <a:pt x="5958" y="53917"/>
                  <a:pt x="5776" y="53962"/>
                </a:cubicBezTo>
                <a:cubicBezTo>
                  <a:pt x="5617" y="53667"/>
                  <a:pt x="5435" y="53712"/>
                  <a:pt x="5253" y="53485"/>
                </a:cubicBezTo>
                <a:cubicBezTo>
                  <a:pt x="5390" y="53257"/>
                  <a:pt x="5504" y="53530"/>
                  <a:pt x="5617" y="53644"/>
                </a:cubicBezTo>
                <a:cubicBezTo>
                  <a:pt x="5958" y="53462"/>
                  <a:pt x="5367" y="53030"/>
                  <a:pt x="5162" y="53098"/>
                </a:cubicBezTo>
                <a:cubicBezTo>
                  <a:pt x="4958" y="52916"/>
                  <a:pt x="5231" y="52780"/>
                  <a:pt x="4935" y="52598"/>
                </a:cubicBezTo>
                <a:cubicBezTo>
                  <a:pt x="4821" y="52598"/>
                  <a:pt x="4708" y="52575"/>
                  <a:pt x="4571" y="52575"/>
                </a:cubicBezTo>
                <a:cubicBezTo>
                  <a:pt x="4435" y="52689"/>
                  <a:pt x="4753" y="52780"/>
                  <a:pt x="4753" y="52757"/>
                </a:cubicBezTo>
                <a:cubicBezTo>
                  <a:pt x="4821" y="52871"/>
                  <a:pt x="4730" y="52984"/>
                  <a:pt x="4799" y="53075"/>
                </a:cubicBezTo>
                <a:cubicBezTo>
                  <a:pt x="4890" y="53189"/>
                  <a:pt x="5162" y="53280"/>
                  <a:pt x="5253" y="53598"/>
                </a:cubicBezTo>
                <a:cubicBezTo>
                  <a:pt x="4685" y="53098"/>
                  <a:pt x="4094" y="52530"/>
                  <a:pt x="3502" y="52029"/>
                </a:cubicBezTo>
                <a:cubicBezTo>
                  <a:pt x="3821" y="51847"/>
                  <a:pt x="4003" y="51688"/>
                  <a:pt x="4116" y="51438"/>
                </a:cubicBezTo>
                <a:cubicBezTo>
                  <a:pt x="3980" y="51211"/>
                  <a:pt x="3821" y="51347"/>
                  <a:pt x="3684" y="51120"/>
                </a:cubicBezTo>
                <a:cubicBezTo>
                  <a:pt x="3457" y="51006"/>
                  <a:pt x="3730" y="51393"/>
                  <a:pt x="3434" y="51484"/>
                </a:cubicBezTo>
                <a:lnTo>
                  <a:pt x="3139" y="51165"/>
                </a:lnTo>
                <a:cubicBezTo>
                  <a:pt x="2888" y="51461"/>
                  <a:pt x="3093" y="51575"/>
                  <a:pt x="3389" y="51779"/>
                </a:cubicBezTo>
                <a:cubicBezTo>
                  <a:pt x="3002" y="51847"/>
                  <a:pt x="2616" y="51279"/>
                  <a:pt x="2229" y="51097"/>
                </a:cubicBezTo>
                <a:cubicBezTo>
                  <a:pt x="2297" y="51074"/>
                  <a:pt x="2388" y="51051"/>
                  <a:pt x="2456" y="50961"/>
                </a:cubicBezTo>
                <a:cubicBezTo>
                  <a:pt x="2320" y="50801"/>
                  <a:pt x="2183" y="50870"/>
                  <a:pt x="2047" y="50779"/>
                </a:cubicBezTo>
                <a:cubicBezTo>
                  <a:pt x="2024" y="50870"/>
                  <a:pt x="1979" y="50938"/>
                  <a:pt x="2047" y="51029"/>
                </a:cubicBezTo>
                <a:cubicBezTo>
                  <a:pt x="1592" y="50961"/>
                  <a:pt x="1137" y="50483"/>
                  <a:pt x="683" y="50210"/>
                </a:cubicBezTo>
                <a:cubicBezTo>
                  <a:pt x="842" y="50187"/>
                  <a:pt x="887" y="50119"/>
                  <a:pt x="796" y="49983"/>
                </a:cubicBezTo>
                <a:cubicBezTo>
                  <a:pt x="683" y="49801"/>
                  <a:pt x="319" y="49983"/>
                  <a:pt x="433" y="50119"/>
                </a:cubicBezTo>
                <a:cubicBezTo>
                  <a:pt x="319" y="50233"/>
                  <a:pt x="137" y="49892"/>
                  <a:pt x="0" y="49846"/>
                </a:cubicBezTo>
                <a:cubicBezTo>
                  <a:pt x="0" y="49505"/>
                  <a:pt x="251" y="49141"/>
                  <a:pt x="205" y="48800"/>
                </a:cubicBezTo>
                <a:close/>
                <a:moveTo>
                  <a:pt x="14554" y="55008"/>
                </a:moveTo>
                <a:cubicBezTo>
                  <a:pt x="14463" y="54849"/>
                  <a:pt x="14372" y="54895"/>
                  <a:pt x="14281" y="54713"/>
                </a:cubicBezTo>
                <a:cubicBezTo>
                  <a:pt x="14463" y="54417"/>
                  <a:pt x="14531" y="55076"/>
                  <a:pt x="14713" y="54917"/>
                </a:cubicBezTo>
                <a:cubicBezTo>
                  <a:pt x="14895" y="55372"/>
                  <a:pt x="15032" y="55804"/>
                  <a:pt x="15350" y="56304"/>
                </a:cubicBezTo>
                <a:cubicBezTo>
                  <a:pt x="15236" y="56577"/>
                  <a:pt x="14713" y="55258"/>
                  <a:pt x="14554" y="55008"/>
                </a:cubicBezTo>
                <a:close/>
                <a:moveTo>
                  <a:pt x="14327" y="56100"/>
                </a:moveTo>
                <a:cubicBezTo>
                  <a:pt x="14941" y="55827"/>
                  <a:pt x="14827" y="56805"/>
                  <a:pt x="15282" y="57032"/>
                </a:cubicBezTo>
                <a:cubicBezTo>
                  <a:pt x="14895" y="57123"/>
                  <a:pt x="15168" y="57032"/>
                  <a:pt x="15168" y="57328"/>
                </a:cubicBezTo>
                <a:cubicBezTo>
                  <a:pt x="14622" y="57259"/>
                  <a:pt x="14872" y="56373"/>
                  <a:pt x="14327" y="56100"/>
                </a:cubicBezTo>
                <a:close/>
                <a:moveTo>
                  <a:pt x="14167" y="55963"/>
                </a:moveTo>
                <a:cubicBezTo>
                  <a:pt x="13940" y="55622"/>
                  <a:pt x="14076" y="55167"/>
                  <a:pt x="13622" y="55236"/>
                </a:cubicBezTo>
                <a:cubicBezTo>
                  <a:pt x="13349" y="54986"/>
                  <a:pt x="13644" y="54895"/>
                  <a:pt x="13440" y="54644"/>
                </a:cubicBezTo>
                <a:cubicBezTo>
                  <a:pt x="13281" y="54281"/>
                  <a:pt x="12894" y="54394"/>
                  <a:pt x="12939" y="54030"/>
                </a:cubicBezTo>
                <a:cubicBezTo>
                  <a:pt x="13121" y="54008"/>
                  <a:pt x="13349" y="54258"/>
                  <a:pt x="13576" y="54553"/>
                </a:cubicBezTo>
                <a:cubicBezTo>
                  <a:pt x="13895" y="54963"/>
                  <a:pt x="14440" y="55690"/>
                  <a:pt x="14167" y="55963"/>
                </a:cubicBezTo>
                <a:close/>
                <a:moveTo>
                  <a:pt x="65310" y="23923"/>
                </a:moveTo>
                <a:cubicBezTo>
                  <a:pt x="65537" y="23832"/>
                  <a:pt x="65719" y="24127"/>
                  <a:pt x="65651" y="24309"/>
                </a:cubicBezTo>
                <a:cubicBezTo>
                  <a:pt x="65469" y="24355"/>
                  <a:pt x="65378" y="24150"/>
                  <a:pt x="65310" y="23923"/>
                </a:cubicBezTo>
                <a:close/>
                <a:moveTo>
                  <a:pt x="13144" y="55759"/>
                </a:moveTo>
                <a:lnTo>
                  <a:pt x="12939" y="55440"/>
                </a:lnTo>
                <a:cubicBezTo>
                  <a:pt x="13030" y="55440"/>
                  <a:pt x="13121" y="55440"/>
                  <a:pt x="13212" y="55395"/>
                </a:cubicBezTo>
                <a:lnTo>
                  <a:pt x="13099" y="55213"/>
                </a:lnTo>
                <a:cubicBezTo>
                  <a:pt x="13008" y="55122"/>
                  <a:pt x="12917" y="55213"/>
                  <a:pt x="12962" y="55304"/>
                </a:cubicBezTo>
                <a:cubicBezTo>
                  <a:pt x="12689" y="55349"/>
                  <a:pt x="12803" y="54963"/>
                  <a:pt x="12758" y="54849"/>
                </a:cubicBezTo>
                <a:cubicBezTo>
                  <a:pt x="12621" y="54917"/>
                  <a:pt x="12689" y="55054"/>
                  <a:pt x="12530" y="55122"/>
                </a:cubicBezTo>
                <a:cubicBezTo>
                  <a:pt x="12644" y="54758"/>
                  <a:pt x="12439" y="54553"/>
                  <a:pt x="12144" y="54212"/>
                </a:cubicBezTo>
                <a:cubicBezTo>
                  <a:pt x="12326" y="54121"/>
                  <a:pt x="12439" y="54553"/>
                  <a:pt x="12644" y="54349"/>
                </a:cubicBezTo>
                <a:cubicBezTo>
                  <a:pt x="12689" y="54394"/>
                  <a:pt x="12667" y="54690"/>
                  <a:pt x="12667" y="54690"/>
                </a:cubicBezTo>
                <a:cubicBezTo>
                  <a:pt x="12689" y="54735"/>
                  <a:pt x="12849" y="54667"/>
                  <a:pt x="12849" y="54667"/>
                </a:cubicBezTo>
                <a:cubicBezTo>
                  <a:pt x="12985" y="54849"/>
                  <a:pt x="13030" y="55076"/>
                  <a:pt x="13326" y="55418"/>
                </a:cubicBezTo>
                <a:cubicBezTo>
                  <a:pt x="13190" y="55509"/>
                  <a:pt x="13394" y="55713"/>
                  <a:pt x="13144" y="55759"/>
                </a:cubicBezTo>
                <a:close/>
                <a:moveTo>
                  <a:pt x="15805" y="56736"/>
                </a:moveTo>
                <a:cubicBezTo>
                  <a:pt x="15941" y="56600"/>
                  <a:pt x="16009" y="56850"/>
                  <a:pt x="16123" y="56805"/>
                </a:cubicBezTo>
                <a:cubicBezTo>
                  <a:pt x="16191" y="57078"/>
                  <a:pt x="16260" y="57191"/>
                  <a:pt x="16464" y="57396"/>
                </a:cubicBezTo>
                <a:cubicBezTo>
                  <a:pt x="16055" y="57464"/>
                  <a:pt x="16123" y="57078"/>
                  <a:pt x="15805" y="56736"/>
                </a:cubicBezTo>
                <a:close/>
                <a:moveTo>
                  <a:pt x="15486" y="57737"/>
                </a:moveTo>
                <a:cubicBezTo>
                  <a:pt x="15191" y="57464"/>
                  <a:pt x="15600" y="57441"/>
                  <a:pt x="15395" y="57214"/>
                </a:cubicBezTo>
                <a:cubicBezTo>
                  <a:pt x="15691" y="57191"/>
                  <a:pt x="15532" y="57692"/>
                  <a:pt x="15759" y="57692"/>
                </a:cubicBezTo>
                <a:cubicBezTo>
                  <a:pt x="15850" y="58033"/>
                  <a:pt x="15600" y="57464"/>
                  <a:pt x="15486" y="57737"/>
                </a:cubicBezTo>
                <a:close/>
                <a:moveTo>
                  <a:pt x="3775" y="43684"/>
                </a:moveTo>
                <a:cubicBezTo>
                  <a:pt x="4094" y="43479"/>
                  <a:pt x="4139" y="44002"/>
                  <a:pt x="4526" y="44184"/>
                </a:cubicBezTo>
                <a:cubicBezTo>
                  <a:pt x="4594" y="44457"/>
                  <a:pt x="3980" y="43797"/>
                  <a:pt x="3775" y="43684"/>
                </a:cubicBezTo>
                <a:close/>
                <a:moveTo>
                  <a:pt x="46777" y="78749"/>
                </a:moveTo>
                <a:cubicBezTo>
                  <a:pt x="46390" y="78658"/>
                  <a:pt x="46595" y="79067"/>
                  <a:pt x="46163" y="78953"/>
                </a:cubicBezTo>
                <a:cubicBezTo>
                  <a:pt x="46231" y="78703"/>
                  <a:pt x="46663" y="78771"/>
                  <a:pt x="46572" y="78385"/>
                </a:cubicBezTo>
                <a:cubicBezTo>
                  <a:pt x="46754" y="78430"/>
                  <a:pt x="46822" y="78544"/>
                  <a:pt x="46777" y="78749"/>
                </a:cubicBezTo>
                <a:close/>
                <a:moveTo>
                  <a:pt x="14099" y="53507"/>
                </a:moveTo>
                <a:cubicBezTo>
                  <a:pt x="13713" y="53849"/>
                  <a:pt x="14645" y="54394"/>
                  <a:pt x="14918" y="54326"/>
                </a:cubicBezTo>
                <a:cubicBezTo>
                  <a:pt x="14690" y="53780"/>
                  <a:pt x="14327" y="54121"/>
                  <a:pt x="14099" y="53507"/>
                </a:cubicBezTo>
                <a:close/>
                <a:moveTo>
                  <a:pt x="14759" y="53439"/>
                </a:moveTo>
                <a:cubicBezTo>
                  <a:pt x="15032" y="53667"/>
                  <a:pt x="15145" y="54417"/>
                  <a:pt x="15213" y="54144"/>
                </a:cubicBezTo>
                <a:cubicBezTo>
                  <a:pt x="15213" y="54008"/>
                  <a:pt x="14759" y="53166"/>
                  <a:pt x="14759" y="53439"/>
                </a:cubicBezTo>
                <a:close/>
                <a:moveTo>
                  <a:pt x="13190" y="50756"/>
                </a:moveTo>
                <a:cubicBezTo>
                  <a:pt x="13144" y="50688"/>
                  <a:pt x="13167" y="50619"/>
                  <a:pt x="13258" y="50574"/>
                </a:cubicBezTo>
                <a:cubicBezTo>
                  <a:pt x="13076" y="50392"/>
                  <a:pt x="12871" y="50187"/>
                  <a:pt x="12667" y="50369"/>
                </a:cubicBezTo>
                <a:cubicBezTo>
                  <a:pt x="12849" y="50597"/>
                  <a:pt x="13008" y="50756"/>
                  <a:pt x="13190" y="50756"/>
                </a:cubicBezTo>
                <a:close/>
                <a:moveTo>
                  <a:pt x="15259" y="54713"/>
                </a:moveTo>
                <a:cubicBezTo>
                  <a:pt x="15077" y="54872"/>
                  <a:pt x="15259" y="55167"/>
                  <a:pt x="15304" y="55395"/>
                </a:cubicBezTo>
                <a:cubicBezTo>
                  <a:pt x="15532" y="55349"/>
                  <a:pt x="15395" y="55167"/>
                  <a:pt x="15600" y="55099"/>
                </a:cubicBezTo>
                <a:cubicBezTo>
                  <a:pt x="15509" y="54872"/>
                  <a:pt x="15350" y="54986"/>
                  <a:pt x="15259" y="54713"/>
                </a:cubicBezTo>
                <a:close/>
                <a:moveTo>
                  <a:pt x="15486" y="55395"/>
                </a:moveTo>
                <a:cubicBezTo>
                  <a:pt x="15623" y="55690"/>
                  <a:pt x="15827" y="55509"/>
                  <a:pt x="15964" y="55713"/>
                </a:cubicBezTo>
                <a:cubicBezTo>
                  <a:pt x="15896" y="55759"/>
                  <a:pt x="15964" y="55918"/>
                  <a:pt x="16078" y="55895"/>
                </a:cubicBezTo>
                <a:cubicBezTo>
                  <a:pt x="15805" y="55599"/>
                  <a:pt x="16260" y="55599"/>
                  <a:pt x="16032" y="55327"/>
                </a:cubicBezTo>
                <a:cubicBezTo>
                  <a:pt x="15805" y="55577"/>
                  <a:pt x="15691" y="55236"/>
                  <a:pt x="15486" y="55395"/>
                </a:cubicBezTo>
                <a:close/>
                <a:moveTo>
                  <a:pt x="15714" y="56100"/>
                </a:moveTo>
                <a:cubicBezTo>
                  <a:pt x="15782" y="56032"/>
                  <a:pt x="15759" y="55941"/>
                  <a:pt x="15759" y="55850"/>
                </a:cubicBezTo>
                <a:cubicBezTo>
                  <a:pt x="15418" y="56032"/>
                  <a:pt x="15759" y="56168"/>
                  <a:pt x="15918" y="56441"/>
                </a:cubicBezTo>
                <a:cubicBezTo>
                  <a:pt x="15987" y="56282"/>
                  <a:pt x="16260" y="56213"/>
                  <a:pt x="16237" y="56009"/>
                </a:cubicBezTo>
                <a:cubicBezTo>
                  <a:pt x="15964" y="55918"/>
                  <a:pt x="15987" y="56327"/>
                  <a:pt x="15714" y="56100"/>
                </a:cubicBezTo>
                <a:close/>
                <a:moveTo>
                  <a:pt x="13553" y="53144"/>
                </a:moveTo>
                <a:cubicBezTo>
                  <a:pt x="13576" y="52916"/>
                  <a:pt x="13485" y="52666"/>
                  <a:pt x="13212" y="52370"/>
                </a:cubicBezTo>
                <a:cubicBezTo>
                  <a:pt x="13462" y="52257"/>
                  <a:pt x="13849" y="52802"/>
                  <a:pt x="13690" y="52916"/>
                </a:cubicBezTo>
                <a:cubicBezTo>
                  <a:pt x="13872" y="52848"/>
                  <a:pt x="14031" y="53189"/>
                  <a:pt x="14190" y="53189"/>
                </a:cubicBezTo>
                <a:cubicBezTo>
                  <a:pt x="14236" y="52780"/>
                  <a:pt x="13599" y="52416"/>
                  <a:pt x="13485" y="52325"/>
                </a:cubicBezTo>
                <a:cubicBezTo>
                  <a:pt x="13508" y="52325"/>
                  <a:pt x="13622" y="52211"/>
                  <a:pt x="13622" y="52211"/>
                </a:cubicBezTo>
                <a:cubicBezTo>
                  <a:pt x="13440" y="52075"/>
                  <a:pt x="13281" y="52098"/>
                  <a:pt x="13121" y="52075"/>
                </a:cubicBezTo>
                <a:cubicBezTo>
                  <a:pt x="13008" y="51938"/>
                  <a:pt x="13008" y="51825"/>
                  <a:pt x="13076" y="51734"/>
                </a:cubicBezTo>
                <a:cubicBezTo>
                  <a:pt x="12894" y="51552"/>
                  <a:pt x="12621" y="51347"/>
                  <a:pt x="12576" y="51211"/>
                </a:cubicBezTo>
                <a:cubicBezTo>
                  <a:pt x="12257" y="50961"/>
                  <a:pt x="12871" y="50961"/>
                  <a:pt x="12530" y="50733"/>
                </a:cubicBezTo>
                <a:cubicBezTo>
                  <a:pt x="12416" y="50619"/>
                  <a:pt x="12416" y="50801"/>
                  <a:pt x="12462" y="50915"/>
                </a:cubicBezTo>
                <a:cubicBezTo>
                  <a:pt x="12257" y="50961"/>
                  <a:pt x="12075" y="50483"/>
                  <a:pt x="11893" y="50301"/>
                </a:cubicBezTo>
                <a:cubicBezTo>
                  <a:pt x="12075" y="50324"/>
                  <a:pt x="12235" y="50551"/>
                  <a:pt x="12416" y="50574"/>
                </a:cubicBezTo>
                <a:cubicBezTo>
                  <a:pt x="12462" y="50506"/>
                  <a:pt x="12416" y="50438"/>
                  <a:pt x="12485" y="50369"/>
                </a:cubicBezTo>
                <a:cubicBezTo>
                  <a:pt x="12303" y="50210"/>
                  <a:pt x="12144" y="50233"/>
                  <a:pt x="11962" y="50119"/>
                </a:cubicBezTo>
                <a:cubicBezTo>
                  <a:pt x="12257" y="50028"/>
                  <a:pt x="11643" y="49369"/>
                  <a:pt x="11507" y="49164"/>
                </a:cubicBezTo>
                <a:cubicBezTo>
                  <a:pt x="11712" y="49255"/>
                  <a:pt x="11916" y="49323"/>
                  <a:pt x="12098" y="49482"/>
                </a:cubicBezTo>
                <a:cubicBezTo>
                  <a:pt x="12166" y="49391"/>
                  <a:pt x="11984" y="49255"/>
                  <a:pt x="11916" y="49119"/>
                </a:cubicBezTo>
                <a:cubicBezTo>
                  <a:pt x="12303" y="49210"/>
                  <a:pt x="13144" y="50096"/>
                  <a:pt x="13531" y="50642"/>
                </a:cubicBezTo>
                <a:cubicBezTo>
                  <a:pt x="13622" y="50779"/>
                  <a:pt x="13599" y="50824"/>
                  <a:pt x="13508" y="50915"/>
                </a:cubicBezTo>
                <a:cubicBezTo>
                  <a:pt x="13599" y="50983"/>
                  <a:pt x="13667" y="50892"/>
                  <a:pt x="13781" y="50983"/>
                </a:cubicBezTo>
                <a:cubicBezTo>
                  <a:pt x="13940" y="51142"/>
                  <a:pt x="13735" y="51211"/>
                  <a:pt x="13758" y="51233"/>
                </a:cubicBezTo>
                <a:cubicBezTo>
                  <a:pt x="13826" y="51347"/>
                  <a:pt x="13986" y="51302"/>
                  <a:pt x="14076" y="51393"/>
                </a:cubicBezTo>
                <a:cubicBezTo>
                  <a:pt x="14236" y="51575"/>
                  <a:pt x="14258" y="51938"/>
                  <a:pt x="14418" y="52188"/>
                </a:cubicBezTo>
                <a:cubicBezTo>
                  <a:pt x="14690" y="52575"/>
                  <a:pt x="15009" y="52848"/>
                  <a:pt x="15236" y="53257"/>
                </a:cubicBezTo>
                <a:cubicBezTo>
                  <a:pt x="15441" y="53621"/>
                  <a:pt x="15486" y="54053"/>
                  <a:pt x="15691" y="54440"/>
                </a:cubicBezTo>
                <a:cubicBezTo>
                  <a:pt x="15782" y="54599"/>
                  <a:pt x="15896" y="54622"/>
                  <a:pt x="15918" y="54667"/>
                </a:cubicBezTo>
                <a:cubicBezTo>
                  <a:pt x="16305" y="55236"/>
                  <a:pt x="16373" y="55963"/>
                  <a:pt x="16919" y="56327"/>
                </a:cubicBezTo>
                <a:cubicBezTo>
                  <a:pt x="16896" y="56441"/>
                  <a:pt x="16896" y="56555"/>
                  <a:pt x="16919" y="56668"/>
                </a:cubicBezTo>
                <a:cubicBezTo>
                  <a:pt x="16737" y="56691"/>
                  <a:pt x="16623" y="56122"/>
                  <a:pt x="16373" y="56418"/>
                </a:cubicBezTo>
                <a:cubicBezTo>
                  <a:pt x="16623" y="56600"/>
                  <a:pt x="16873" y="56805"/>
                  <a:pt x="17146" y="56896"/>
                </a:cubicBezTo>
                <a:cubicBezTo>
                  <a:pt x="17146" y="57464"/>
                  <a:pt x="17783" y="58078"/>
                  <a:pt x="18010" y="58692"/>
                </a:cubicBezTo>
                <a:cubicBezTo>
                  <a:pt x="18101" y="58920"/>
                  <a:pt x="17988" y="58965"/>
                  <a:pt x="17988" y="59170"/>
                </a:cubicBezTo>
                <a:cubicBezTo>
                  <a:pt x="18010" y="59443"/>
                  <a:pt x="18283" y="59693"/>
                  <a:pt x="18124" y="59897"/>
                </a:cubicBezTo>
                <a:cubicBezTo>
                  <a:pt x="17760" y="60034"/>
                  <a:pt x="17760" y="59443"/>
                  <a:pt x="17647" y="59261"/>
                </a:cubicBezTo>
                <a:cubicBezTo>
                  <a:pt x="17510" y="58988"/>
                  <a:pt x="17283" y="58692"/>
                  <a:pt x="17192" y="58487"/>
                </a:cubicBezTo>
                <a:cubicBezTo>
                  <a:pt x="17146" y="58374"/>
                  <a:pt x="17033" y="58351"/>
                  <a:pt x="17033" y="58351"/>
                </a:cubicBezTo>
                <a:cubicBezTo>
                  <a:pt x="17010" y="58283"/>
                  <a:pt x="17033" y="58033"/>
                  <a:pt x="17010" y="58010"/>
                </a:cubicBezTo>
                <a:cubicBezTo>
                  <a:pt x="16964" y="57896"/>
                  <a:pt x="16760" y="57760"/>
                  <a:pt x="16692" y="57623"/>
                </a:cubicBezTo>
                <a:cubicBezTo>
                  <a:pt x="16532" y="57305"/>
                  <a:pt x="16555" y="57169"/>
                  <a:pt x="16214" y="56964"/>
                </a:cubicBezTo>
                <a:cubicBezTo>
                  <a:pt x="16419" y="56827"/>
                  <a:pt x="16692" y="57169"/>
                  <a:pt x="16578" y="56759"/>
                </a:cubicBezTo>
                <a:cubicBezTo>
                  <a:pt x="16487" y="56646"/>
                  <a:pt x="16510" y="56850"/>
                  <a:pt x="16373" y="56873"/>
                </a:cubicBezTo>
                <a:cubicBezTo>
                  <a:pt x="16169" y="56736"/>
                  <a:pt x="16009" y="56441"/>
                  <a:pt x="15759" y="56532"/>
                </a:cubicBezTo>
                <a:cubicBezTo>
                  <a:pt x="15486" y="55781"/>
                  <a:pt x="15145" y="55372"/>
                  <a:pt x="14986" y="54758"/>
                </a:cubicBezTo>
                <a:cubicBezTo>
                  <a:pt x="14736" y="54462"/>
                  <a:pt x="14440" y="54303"/>
                  <a:pt x="14122" y="54326"/>
                </a:cubicBezTo>
                <a:cubicBezTo>
                  <a:pt x="14054" y="54076"/>
                  <a:pt x="13940" y="53826"/>
                  <a:pt x="13713" y="53530"/>
                </a:cubicBezTo>
                <a:lnTo>
                  <a:pt x="13986" y="53348"/>
                </a:lnTo>
                <a:cubicBezTo>
                  <a:pt x="13849" y="53098"/>
                  <a:pt x="13713" y="52984"/>
                  <a:pt x="13553" y="53144"/>
                </a:cubicBezTo>
                <a:close/>
                <a:moveTo>
                  <a:pt x="9870" y="51006"/>
                </a:moveTo>
                <a:cubicBezTo>
                  <a:pt x="9870" y="51256"/>
                  <a:pt x="9324" y="50438"/>
                  <a:pt x="9119" y="50233"/>
                </a:cubicBezTo>
                <a:cubicBezTo>
                  <a:pt x="9506" y="50119"/>
                  <a:pt x="9551" y="50733"/>
                  <a:pt x="9870" y="51006"/>
                </a:cubicBezTo>
                <a:close/>
                <a:moveTo>
                  <a:pt x="17010" y="60443"/>
                </a:moveTo>
                <a:cubicBezTo>
                  <a:pt x="16942" y="60261"/>
                  <a:pt x="16737" y="60352"/>
                  <a:pt x="16692" y="60284"/>
                </a:cubicBezTo>
                <a:cubicBezTo>
                  <a:pt x="16555" y="60079"/>
                  <a:pt x="16828" y="60056"/>
                  <a:pt x="16714" y="59806"/>
                </a:cubicBezTo>
                <a:cubicBezTo>
                  <a:pt x="17055" y="59875"/>
                  <a:pt x="17078" y="59556"/>
                  <a:pt x="17351" y="59897"/>
                </a:cubicBezTo>
                <a:cubicBezTo>
                  <a:pt x="17169" y="60079"/>
                  <a:pt x="17055" y="59875"/>
                  <a:pt x="16873" y="60056"/>
                </a:cubicBezTo>
                <a:cubicBezTo>
                  <a:pt x="16964" y="60307"/>
                  <a:pt x="17419" y="60398"/>
                  <a:pt x="17374" y="60102"/>
                </a:cubicBezTo>
                <a:cubicBezTo>
                  <a:pt x="17465" y="60079"/>
                  <a:pt x="17465" y="60170"/>
                  <a:pt x="17442" y="60193"/>
                </a:cubicBezTo>
                <a:lnTo>
                  <a:pt x="17533" y="60375"/>
                </a:lnTo>
                <a:cubicBezTo>
                  <a:pt x="17351" y="60557"/>
                  <a:pt x="17260" y="60216"/>
                  <a:pt x="17078" y="60420"/>
                </a:cubicBezTo>
                <a:cubicBezTo>
                  <a:pt x="17374" y="60739"/>
                  <a:pt x="17556" y="60739"/>
                  <a:pt x="17624" y="61148"/>
                </a:cubicBezTo>
                <a:cubicBezTo>
                  <a:pt x="17397" y="61262"/>
                  <a:pt x="17237" y="61103"/>
                  <a:pt x="17055" y="61012"/>
                </a:cubicBezTo>
                <a:cubicBezTo>
                  <a:pt x="16873" y="60739"/>
                  <a:pt x="17078" y="60670"/>
                  <a:pt x="17010" y="60443"/>
                </a:cubicBezTo>
                <a:close/>
                <a:moveTo>
                  <a:pt x="20216" y="67083"/>
                </a:moveTo>
                <a:cubicBezTo>
                  <a:pt x="20330" y="67470"/>
                  <a:pt x="19716" y="66492"/>
                  <a:pt x="19580" y="66628"/>
                </a:cubicBezTo>
                <a:cubicBezTo>
                  <a:pt x="19466" y="66310"/>
                  <a:pt x="19193" y="66355"/>
                  <a:pt x="19147" y="66014"/>
                </a:cubicBezTo>
                <a:cubicBezTo>
                  <a:pt x="19443" y="66287"/>
                  <a:pt x="20012" y="66515"/>
                  <a:pt x="20125" y="66719"/>
                </a:cubicBezTo>
                <a:cubicBezTo>
                  <a:pt x="19739" y="66583"/>
                  <a:pt x="19921" y="66788"/>
                  <a:pt x="20216" y="67083"/>
                </a:cubicBezTo>
                <a:close/>
                <a:moveTo>
                  <a:pt x="20967" y="66651"/>
                </a:moveTo>
                <a:cubicBezTo>
                  <a:pt x="20762" y="66583"/>
                  <a:pt x="20557" y="66878"/>
                  <a:pt x="20307" y="66560"/>
                </a:cubicBezTo>
                <a:cubicBezTo>
                  <a:pt x="20603" y="66697"/>
                  <a:pt x="20444" y="66060"/>
                  <a:pt x="20762" y="66424"/>
                </a:cubicBezTo>
                <a:cubicBezTo>
                  <a:pt x="20830" y="66264"/>
                  <a:pt x="20421" y="66037"/>
                  <a:pt x="20717" y="65901"/>
                </a:cubicBezTo>
                <a:cubicBezTo>
                  <a:pt x="20807" y="66355"/>
                  <a:pt x="21331" y="66537"/>
                  <a:pt x="21603" y="67060"/>
                </a:cubicBezTo>
                <a:cubicBezTo>
                  <a:pt x="21262" y="67015"/>
                  <a:pt x="21672" y="67220"/>
                  <a:pt x="21444" y="67356"/>
                </a:cubicBezTo>
                <a:cubicBezTo>
                  <a:pt x="21035" y="67106"/>
                  <a:pt x="21331" y="66901"/>
                  <a:pt x="20967" y="66651"/>
                </a:cubicBezTo>
                <a:close/>
                <a:moveTo>
                  <a:pt x="14872" y="58328"/>
                </a:moveTo>
                <a:cubicBezTo>
                  <a:pt x="14827" y="58419"/>
                  <a:pt x="14804" y="58510"/>
                  <a:pt x="14713" y="58396"/>
                </a:cubicBezTo>
                <a:cubicBezTo>
                  <a:pt x="14440" y="58078"/>
                  <a:pt x="14076" y="57191"/>
                  <a:pt x="13667" y="56600"/>
                </a:cubicBezTo>
                <a:cubicBezTo>
                  <a:pt x="13417" y="56327"/>
                  <a:pt x="13599" y="56236"/>
                  <a:pt x="13735" y="56555"/>
                </a:cubicBezTo>
                <a:cubicBezTo>
                  <a:pt x="14167" y="57123"/>
                  <a:pt x="14645" y="57692"/>
                  <a:pt x="14872" y="58328"/>
                </a:cubicBezTo>
                <a:close/>
                <a:moveTo>
                  <a:pt x="22172" y="66333"/>
                </a:moveTo>
                <a:cubicBezTo>
                  <a:pt x="22126" y="66378"/>
                  <a:pt x="22058" y="66287"/>
                  <a:pt x="21990" y="66242"/>
                </a:cubicBezTo>
                <a:cubicBezTo>
                  <a:pt x="21876" y="66333"/>
                  <a:pt x="21876" y="66446"/>
                  <a:pt x="21944" y="66560"/>
                </a:cubicBezTo>
                <a:cubicBezTo>
                  <a:pt x="21876" y="66651"/>
                  <a:pt x="21467" y="66219"/>
                  <a:pt x="21626" y="66583"/>
                </a:cubicBezTo>
                <a:cubicBezTo>
                  <a:pt x="21376" y="66765"/>
                  <a:pt x="21421" y="66287"/>
                  <a:pt x="21399" y="66242"/>
                </a:cubicBezTo>
                <a:cubicBezTo>
                  <a:pt x="21331" y="66128"/>
                  <a:pt x="21171" y="66060"/>
                  <a:pt x="21126" y="65946"/>
                </a:cubicBezTo>
                <a:cubicBezTo>
                  <a:pt x="21103" y="65901"/>
                  <a:pt x="21194" y="65810"/>
                  <a:pt x="21171" y="65764"/>
                </a:cubicBezTo>
                <a:cubicBezTo>
                  <a:pt x="21103" y="65605"/>
                  <a:pt x="20898" y="65537"/>
                  <a:pt x="21080" y="65423"/>
                </a:cubicBezTo>
                <a:cubicBezTo>
                  <a:pt x="20989" y="65287"/>
                  <a:pt x="20694" y="65105"/>
                  <a:pt x="20944" y="65014"/>
                </a:cubicBezTo>
                <a:cubicBezTo>
                  <a:pt x="21035" y="65287"/>
                  <a:pt x="21308" y="65514"/>
                  <a:pt x="21444" y="65787"/>
                </a:cubicBezTo>
                <a:cubicBezTo>
                  <a:pt x="21512" y="65969"/>
                  <a:pt x="21308" y="66401"/>
                  <a:pt x="21740" y="66333"/>
                </a:cubicBezTo>
                <a:cubicBezTo>
                  <a:pt x="21717" y="66105"/>
                  <a:pt x="21308" y="65810"/>
                  <a:pt x="21626" y="65628"/>
                </a:cubicBezTo>
                <a:cubicBezTo>
                  <a:pt x="22013" y="65923"/>
                  <a:pt x="21740" y="66174"/>
                  <a:pt x="22172" y="66333"/>
                </a:cubicBezTo>
                <a:close/>
                <a:moveTo>
                  <a:pt x="22331" y="65878"/>
                </a:moveTo>
                <a:cubicBezTo>
                  <a:pt x="22013" y="66037"/>
                  <a:pt x="22035" y="65537"/>
                  <a:pt x="21672" y="65309"/>
                </a:cubicBezTo>
                <a:cubicBezTo>
                  <a:pt x="21512" y="65696"/>
                  <a:pt x="21262" y="64786"/>
                  <a:pt x="20876" y="64695"/>
                </a:cubicBezTo>
                <a:cubicBezTo>
                  <a:pt x="21126" y="64400"/>
                  <a:pt x="21376" y="64946"/>
                  <a:pt x="21603" y="65105"/>
                </a:cubicBezTo>
                <a:cubicBezTo>
                  <a:pt x="21899" y="65355"/>
                  <a:pt x="22308" y="65582"/>
                  <a:pt x="22331" y="65878"/>
                </a:cubicBezTo>
                <a:close/>
                <a:moveTo>
                  <a:pt x="22945" y="66674"/>
                </a:moveTo>
                <a:cubicBezTo>
                  <a:pt x="22831" y="66515"/>
                  <a:pt x="22968" y="66378"/>
                  <a:pt x="22695" y="66219"/>
                </a:cubicBezTo>
                <a:cubicBezTo>
                  <a:pt x="22581" y="66196"/>
                  <a:pt x="22490" y="66287"/>
                  <a:pt x="22354" y="66151"/>
                </a:cubicBezTo>
                <a:cubicBezTo>
                  <a:pt x="22445" y="66060"/>
                  <a:pt x="22536" y="65992"/>
                  <a:pt x="22468" y="65901"/>
                </a:cubicBezTo>
                <a:cubicBezTo>
                  <a:pt x="22695" y="65992"/>
                  <a:pt x="23218" y="66333"/>
                  <a:pt x="22945" y="66674"/>
                </a:cubicBezTo>
                <a:close/>
                <a:moveTo>
                  <a:pt x="22263" y="67538"/>
                </a:moveTo>
                <a:lnTo>
                  <a:pt x="22035" y="67333"/>
                </a:lnTo>
                <a:cubicBezTo>
                  <a:pt x="22217" y="67220"/>
                  <a:pt x="22399" y="67083"/>
                  <a:pt x="22627" y="67311"/>
                </a:cubicBezTo>
                <a:cubicBezTo>
                  <a:pt x="22536" y="67538"/>
                  <a:pt x="22377" y="67379"/>
                  <a:pt x="22263" y="67538"/>
                </a:cubicBezTo>
                <a:close/>
                <a:moveTo>
                  <a:pt x="16328" y="60625"/>
                </a:moveTo>
                <a:cubicBezTo>
                  <a:pt x="16191" y="60739"/>
                  <a:pt x="15850" y="60352"/>
                  <a:pt x="15987" y="60238"/>
                </a:cubicBezTo>
                <a:cubicBezTo>
                  <a:pt x="15759" y="60079"/>
                  <a:pt x="15532" y="60056"/>
                  <a:pt x="15350" y="59670"/>
                </a:cubicBezTo>
                <a:cubicBezTo>
                  <a:pt x="15736" y="60034"/>
                  <a:pt x="15759" y="59624"/>
                  <a:pt x="15623" y="59283"/>
                </a:cubicBezTo>
                <a:cubicBezTo>
                  <a:pt x="16237" y="59420"/>
                  <a:pt x="15918" y="60079"/>
                  <a:pt x="16419" y="60443"/>
                </a:cubicBezTo>
                <a:cubicBezTo>
                  <a:pt x="16328" y="60489"/>
                  <a:pt x="16282" y="60557"/>
                  <a:pt x="16328" y="60625"/>
                </a:cubicBezTo>
                <a:close/>
                <a:moveTo>
                  <a:pt x="15373" y="59533"/>
                </a:moveTo>
                <a:cubicBezTo>
                  <a:pt x="15191" y="59488"/>
                  <a:pt x="15350" y="59329"/>
                  <a:pt x="15259" y="59147"/>
                </a:cubicBezTo>
                <a:cubicBezTo>
                  <a:pt x="15168" y="58965"/>
                  <a:pt x="15009" y="58942"/>
                  <a:pt x="14963" y="58829"/>
                </a:cubicBezTo>
                <a:cubicBezTo>
                  <a:pt x="14872" y="58578"/>
                  <a:pt x="14963" y="58328"/>
                  <a:pt x="14850" y="58101"/>
                </a:cubicBezTo>
                <a:cubicBezTo>
                  <a:pt x="15373" y="58101"/>
                  <a:pt x="15009" y="58829"/>
                  <a:pt x="15464" y="59010"/>
                </a:cubicBezTo>
                <a:cubicBezTo>
                  <a:pt x="15395" y="59170"/>
                  <a:pt x="15350" y="59352"/>
                  <a:pt x="15373" y="59533"/>
                </a:cubicBezTo>
                <a:close/>
                <a:moveTo>
                  <a:pt x="19852" y="63240"/>
                </a:moveTo>
                <a:cubicBezTo>
                  <a:pt x="20171" y="63377"/>
                  <a:pt x="20489" y="64036"/>
                  <a:pt x="20830" y="64354"/>
                </a:cubicBezTo>
                <a:cubicBezTo>
                  <a:pt x="20626" y="64354"/>
                  <a:pt x="20444" y="64332"/>
                  <a:pt x="20239" y="64582"/>
                </a:cubicBezTo>
                <a:cubicBezTo>
                  <a:pt x="19966" y="64354"/>
                  <a:pt x="20353" y="64286"/>
                  <a:pt x="20444" y="64150"/>
                </a:cubicBezTo>
                <a:cubicBezTo>
                  <a:pt x="20330" y="63900"/>
                  <a:pt x="20239" y="64172"/>
                  <a:pt x="20125" y="64150"/>
                </a:cubicBezTo>
                <a:cubicBezTo>
                  <a:pt x="20034" y="64150"/>
                  <a:pt x="19898" y="64036"/>
                  <a:pt x="19989" y="63991"/>
                </a:cubicBezTo>
                <a:cubicBezTo>
                  <a:pt x="19875" y="64036"/>
                  <a:pt x="19807" y="64127"/>
                  <a:pt x="19784" y="64286"/>
                </a:cubicBezTo>
                <a:cubicBezTo>
                  <a:pt x="19784" y="64354"/>
                  <a:pt x="19921" y="64332"/>
                  <a:pt x="19921" y="64309"/>
                </a:cubicBezTo>
                <a:cubicBezTo>
                  <a:pt x="19943" y="64423"/>
                  <a:pt x="19875" y="64877"/>
                  <a:pt x="20103" y="64946"/>
                </a:cubicBezTo>
                <a:cubicBezTo>
                  <a:pt x="19875" y="64991"/>
                  <a:pt x="19602" y="64673"/>
                  <a:pt x="19716" y="64468"/>
                </a:cubicBezTo>
                <a:cubicBezTo>
                  <a:pt x="19398" y="64036"/>
                  <a:pt x="19216" y="64218"/>
                  <a:pt x="19034" y="63718"/>
                </a:cubicBezTo>
                <a:cubicBezTo>
                  <a:pt x="19216" y="63604"/>
                  <a:pt x="19375" y="63877"/>
                  <a:pt x="19534" y="64104"/>
                </a:cubicBezTo>
                <a:lnTo>
                  <a:pt x="19739" y="63945"/>
                </a:lnTo>
                <a:cubicBezTo>
                  <a:pt x="19489" y="63627"/>
                  <a:pt x="19261" y="63786"/>
                  <a:pt x="19193" y="63354"/>
                </a:cubicBezTo>
                <a:cubicBezTo>
                  <a:pt x="19125" y="63263"/>
                  <a:pt x="19011" y="63377"/>
                  <a:pt x="18920" y="63422"/>
                </a:cubicBezTo>
                <a:cubicBezTo>
                  <a:pt x="18715" y="63217"/>
                  <a:pt x="18943" y="63149"/>
                  <a:pt x="18829" y="62990"/>
                </a:cubicBezTo>
                <a:cubicBezTo>
                  <a:pt x="18693" y="62740"/>
                  <a:pt x="18488" y="62990"/>
                  <a:pt x="18352" y="62581"/>
                </a:cubicBezTo>
                <a:cubicBezTo>
                  <a:pt x="18579" y="62421"/>
                  <a:pt x="18784" y="62649"/>
                  <a:pt x="18966" y="62899"/>
                </a:cubicBezTo>
                <a:cubicBezTo>
                  <a:pt x="19329" y="63081"/>
                  <a:pt x="19398" y="62944"/>
                  <a:pt x="19693" y="62876"/>
                </a:cubicBezTo>
                <a:cubicBezTo>
                  <a:pt x="20012" y="63104"/>
                  <a:pt x="19398" y="63104"/>
                  <a:pt x="19716" y="63354"/>
                </a:cubicBezTo>
                <a:cubicBezTo>
                  <a:pt x="19807" y="63422"/>
                  <a:pt x="19898" y="63331"/>
                  <a:pt x="19852" y="63240"/>
                </a:cubicBezTo>
                <a:close/>
                <a:moveTo>
                  <a:pt x="19921" y="65105"/>
                </a:moveTo>
                <a:cubicBezTo>
                  <a:pt x="20103" y="65264"/>
                  <a:pt x="20489" y="65446"/>
                  <a:pt x="20194" y="65673"/>
                </a:cubicBezTo>
                <a:cubicBezTo>
                  <a:pt x="20080" y="65514"/>
                  <a:pt x="20239" y="65378"/>
                  <a:pt x="19966" y="65173"/>
                </a:cubicBezTo>
                <a:cubicBezTo>
                  <a:pt x="19693" y="65309"/>
                  <a:pt x="20171" y="65560"/>
                  <a:pt x="19852" y="65696"/>
                </a:cubicBezTo>
                <a:cubicBezTo>
                  <a:pt x="19693" y="65446"/>
                  <a:pt x="19466" y="64695"/>
                  <a:pt x="19329" y="65037"/>
                </a:cubicBezTo>
                <a:cubicBezTo>
                  <a:pt x="19057" y="65059"/>
                  <a:pt x="18988" y="64582"/>
                  <a:pt x="19193" y="64491"/>
                </a:cubicBezTo>
                <a:cubicBezTo>
                  <a:pt x="19307" y="64559"/>
                  <a:pt x="19352" y="64741"/>
                  <a:pt x="19466" y="64809"/>
                </a:cubicBezTo>
                <a:cubicBezTo>
                  <a:pt x="19511" y="64832"/>
                  <a:pt x="19625" y="64764"/>
                  <a:pt x="19648" y="64786"/>
                </a:cubicBezTo>
                <a:cubicBezTo>
                  <a:pt x="19761" y="64855"/>
                  <a:pt x="19807" y="65014"/>
                  <a:pt x="19921" y="65105"/>
                </a:cubicBezTo>
                <a:close/>
                <a:moveTo>
                  <a:pt x="15532" y="57942"/>
                </a:moveTo>
                <a:cubicBezTo>
                  <a:pt x="15736" y="57646"/>
                  <a:pt x="16464" y="58442"/>
                  <a:pt x="16009" y="58601"/>
                </a:cubicBezTo>
                <a:cubicBezTo>
                  <a:pt x="15896" y="58419"/>
                  <a:pt x="16146" y="58374"/>
                  <a:pt x="15941" y="58169"/>
                </a:cubicBezTo>
                <a:cubicBezTo>
                  <a:pt x="15805" y="57964"/>
                  <a:pt x="15805" y="58374"/>
                  <a:pt x="15827" y="58465"/>
                </a:cubicBezTo>
                <a:cubicBezTo>
                  <a:pt x="16032" y="58851"/>
                  <a:pt x="16350" y="58442"/>
                  <a:pt x="16555" y="58851"/>
                </a:cubicBezTo>
                <a:cubicBezTo>
                  <a:pt x="16260" y="58942"/>
                  <a:pt x="15805" y="58783"/>
                  <a:pt x="15623" y="58465"/>
                </a:cubicBezTo>
                <a:cubicBezTo>
                  <a:pt x="15509" y="58237"/>
                  <a:pt x="15668" y="58169"/>
                  <a:pt x="15532" y="57942"/>
                </a:cubicBezTo>
                <a:close/>
                <a:moveTo>
                  <a:pt x="56327" y="76702"/>
                </a:moveTo>
                <a:cubicBezTo>
                  <a:pt x="56282" y="76998"/>
                  <a:pt x="55986" y="77043"/>
                  <a:pt x="55759" y="76975"/>
                </a:cubicBezTo>
                <a:cubicBezTo>
                  <a:pt x="55668" y="77020"/>
                  <a:pt x="55713" y="77111"/>
                  <a:pt x="55736" y="77180"/>
                </a:cubicBezTo>
                <a:cubicBezTo>
                  <a:pt x="55440" y="77134"/>
                  <a:pt x="55304" y="77453"/>
                  <a:pt x="55077" y="77566"/>
                </a:cubicBezTo>
                <a:cubicBezTo>
                  <a:pt x="54963" y="77612"/>
                  <a:pt x="54690" y="77862"/>
                  <a:pt x="54622" y="77589"/>
                </a:cubicBezTo>
                <a:cubicBezTo>
                  <a:pt x="55099" y="77498"/>
                  <a:pt x="55168" y="77089"/>
                  <a:pt x="55395" y="76952"/>
                </a:cubicBezTo>
                <a:cubicBezTo>
                  <a:pt x="55691" y="76816"/>
                  <a:pt x="55941" y="76930"/>
                  <a:pt x="56327" y="76702"/>
                </a:cubicBezTo>
                <a:close/>
                <a:moveTo>
                  <a:pt x="65719" y="25560"/>
                </a:moveTo>
                <a:cubicBezTo>
                  <a:pt x="65901" y="25924"/>
                  <a:pt x="65992" y="25287"/>
                  <a:pt x="66151" y="25674"/>
                </a:cubicBezTo>
                <a:cubicBezTo>
                  <a:pt x="66196" y="25583"/>
                  <a:pt x="66128" y="25446"/>
                  <a:pt x="66310" y="25401"/>
                </a:cubicBezTo>
                <a:cubicBezTo>
                  <a:pt x="66424" y="25537"/>
                  <a:pt x="66378" y="25696"/>
                  <a:pt x="66401" y="25833"/>
                </a:cubicBezTo>
                <a:cubicBezTo>
                  <a:pt x="66447" y="25992"/>
                  <a:pt x="66719" y="26242"/>
                  <a:pt x="66447" y="26310"/>
                </a:cubicBezTo>
                <a:cubicBezTo>
                  <a:pt x="66333" y="26129"/>
                  <a:pt x="66310" y="25992"/>
                  <a:pt x="66333" y="25878"/>
                </a:cubicBezTo>
                <a:cubicBezTo>
                  <a:pt x="66265" y="25696"/>
                  <a:pt x="66060" y="25992"/>
                  <a:pt x="66105" y="25992"/>
                </a:cubicBezTo>
                <a:cubicBezTo>
                  <a:pt x="65924" y="25992"/>
                  <a:pt x="65924" y="25628"/>
                  <a:pt x="65696" y="25878"/>
                </a:cubicBezTo>
                <a:cubicBezTo>
                  <a:pt x="65696" y="25424"/>
                  <a:pt x="65310" y="25492"/>
                  <a:pt x="65355" y="25128"/>
                </a:cubicBezTo>
                <a:cubicBezTo>
                  <a:pt x="65423" y="25151"/>
                  <a:pt x="65514" y="25173"/>
                  <a:pt x="65628" y="25128"/>
                </a:cubicBezTo>
                <a:cubicBezTo>
                  <a:pt x="65628" y="25264"/>
                  <a:pt x="65901" y="25515"/>
                  <a:pt x="65719" y="25560"/>
                </a:cubicBezTo>
                <a:close/>
                <a:moveTo>
                  <a:pt x="83024" y="57532"/>
                </a:moveTo>
                <a:cubicBezTo>
                  <a:pt x="83456" y="57942"/>
                  <a:pt x="83229" y="58624"/>
                  <a:pt x="83047" y="59624"/>
                </a:cubicBezTo>
                <a:cubicBezTo>
                  <a:pt x="82797" y="59465"/>
                  <a:pt x="83092" y="58942"/>
                  <a:pt x="83115" y="58533"/>
                </a:cubicBezTo>
                <a:cubicBezTo>
                  <a:pt x="83115" y="58146"/>
                  <a:pt x="83001" y="57851"/>
                  <a:pt x="83024" y="57532"/>
                </a:cubicBezTo>
                <a:close/>
                <a:moveTo>
                  <a:pt x="54349" y="77248"/>
                </a:moveTo>
                <a:cubicBezTo>
                  <a:pt x="54372" y="77475"/>
                  <a:pt x="53962" y="77612"/>
                  <a:pt x="54008" y="77862"/>
                </a:cubicBezTo>
                <a:cubicBezTo>
                  <a:pt x="53303" y="78112"/>
                  <a:pt x="52416" y="78567"/>
                  <a:pt x="51757" y="78590"/>
                </a:cubicBezTo>
                <a:cubicBezTo>
                  <a:pt x="52348" y="78180"/>
                  <a:pt x="53189" y="78135"/>
                  <a:pt x="53758" y="77771"/>
                </a:cubicBezTo>
                <a:cubicBezTo>
                  <a:pt x="54053" y="77589"/>
                  <a:pt x="54053" y="77384"/>
                  <a:pt x="54349" y="77248"/>
                </a:cubicBezTo>
                <a:close/>
                <a:moveTo>
                  <a:pt x="69948" y="30722"/>
                </a:moveTo>
                <a:lnTo>
                  <a:pt x="69789" y="30517"/>
                </a:lnTo>
                <a:lnTo>
                  <a:pt x="70039" y="30290"/>
                </a:lnTo>
                <a:lnTo>
                  <a:pt x="70199" y="30495"/>
                </a:lnTo>
                <a:cubicBezTo>
                  <a:pt x="69994" y="30495"/>
                  <a:pt x="70130" y="30586"/>
                  <a:pt x="69948" y="30722"/>
                </a:cubicBezTo>
                <a:close/>
                <a:moveTo>
                  <a:pt x="48527" y="78294"/>
                </a:moveTo>
                <a:lnTo>
                  <a:pt x="47936" y="78317"/>
                </a:lnTo>
                <a:cubicBezTo>
                  <a:pt x="47777" y="78067"/>
                  <a:pt x="48687" y="78021"/>
                  <a:pt x="48527" y="78294"/>
                </a:cubicBezTo>
                <a:close/>
                <a:moveTo>
                  <a:pt x="47595" y="78931"/>
                </a:moveTo>
                <a:cubicBezTo>
                  <a:pt x="47118" y="78976"/>
                  <a:pt x="46549" y="78499"/>
                  <a:pt x="47254" y="78499"/>
                </a:cubicBezTo>
                <a:cubicBezTo>
                  <a:pt x="46845" y="78771"/>
                  <a:pt x="47663" y="78635"/>
                  <a:pt x="47595" y="78931"/>
                </a:cubicBezTo>
                <a:close/>
                <a:moveTo>
                  <a:pt x="68266" y="30244"/>
                </a:moveTo>
                <a:cubicBezTo>
                  <a:pt x="68493" y="30517"/>
                  <a:pt x="68220" y="30722"/>
                  <a:pt x="68584" y="31040"/>
                </a:cubicBezTo>
                <a:cubicBezTo>
                  <a:pt x="68198" y="31018"/>
                  <a:pt x="68061" y="30790"/>
                  <a:pt x="68129" y="30449"/>
                </a:cubicBezTo>
                <a:cubicBezTo>
                  <a:pt x="67834" y="30449"/>
                  <a:pt x="67447" y="30199"/>
                  <a:pt x="67561" y="29858"/>
                </a:cubicBezTo>
                <a:cubicBezTo>
                  <a:pt x="67584" y="29562"/>
                  <a:pt x="67652" y="30085"/>
                  <a:pt x="67834" y="30222"/>
                </a:cubicBezTo>
                <a:cubicBezTo>
                  <a:pt x="67970" y="30358"/>
                  <a:pt x="68129" y="30222"/>
                  <a:pt x="68266" y="30244"/>
                </a:cubicBezTo>
                <a:close/>
                <a:moveTo>
                  <a:pt x="51188" y="77885"/>
                </a:moveTo>
                <a:cubicBezTo>
                  <a:pt x="51415" y="77862"/>
                  <a:pt x="51461" y="78067"/>
                  <a:pt x="51779" y="77885"/>
                </a:cubicBezTo>
                <a:cubicBezTo>
                  <a:pt x="51825" y="77612"/>
                  <a:pt x="51234" y="77680"/>
                  <a:pt x="51188" y="77885"/>
                </a:cubicBezTo>
                <a:close/>
                <a:moveTo>
                  <a:pt x="51052" y="78180"/>
                </a:moveTo>
                <a:cubicBezTo>
                  <a:pt x="51097" y="78089"/>
                  <a:pt x="51143" y="77907"/>
                  <a:pt x="50983" y="77953"/>
                </a:cubicBezTo>
                <a:cubicBezTo>
                  <a:pt x="50756" y="77953"/>
                  <a:pt x="50756" y="78180"/>
                  <a:pt x="50915" y="78135"/>
                </a:cubicBezTo>
                <a:cubicBezTo>
                  <a:pt x="50756" y="78430"/>
                  <a:pt x="50324" y="78203"/>
                  <a:pt x="49960" y="78362"/>
                </a:cubicBezTo>
                <a:lnTo>
                  <a:pt x="49937" y="78180"/>
                </a:lnTo>
                <a:cubicBezTo>
                  <a:pt x="50847" y="77953"/>
                  <a:pt x="51506" y="77430"/>
                  <a:pt x="52143" y="77225"/>
                </a:cubicBezTo>
                <a:cubicBezTo>
                  <a:pt x="52484" y="77111"/>
                  <a:pt x="52621" y="77316"/>
                  <a:pt x="52985" y="76998"/>
                </a:cubicBezTo>
                <a:cubicBezTo>
                  <a:pt x="53144" y="77066"/>
                  <a:pt x="53075" y="77111"/>
                  <a:pt x="53075" y="77248"/>
                </a:cubicBezTo>
                <a:cubicBezTo>
                  <a:pt x="53257" y="77407"/>
                  <a:pt x="53644" y="77225"/>
                  <a:pt x="53962" y="77134"/>
                </a:cubicBezTo>
                <a:cubicBezTo>
                  <a:pt x="54190" y="77407"/>
                  <a:pt x="53098" y="77407"/>
                  <a:pt x="53417" y="77543"/>
                </a:cubicBezTo>
                <a:cubicBezTo>
                  <a:pt x="53326" y="77885"/>
                  <a:pt x="53030" y="77430"/>
                  <a:pt x="52894" y="77384"/>
                </a:cubicBezTo>
                <a:cubicBezTo>
                  <a:pt x="52689" y="77612"/>
                  <a:pt x="52598" y="77339"/>
                  <a:pt x="52530" y="77362"/>
                </a:cubicBezTo>
                <a:cubicBezTo>
                  <a:pt x="52416" y="77362"/>
                  <a:pt x="52234" y="77498"/>
                  <a:pt x="52120" y="77498"/>
                </a:cubicBezTo>
                <a:cubicBezTo>
                  <a:pt x="52052" y="77498"/>
                  <a:pt x="52029" y="77271"/>
                  <a:pt x="51870" y="77407"/>
                </a:cubicBezTo>
                <a:cubicBezTo>
                  <a:pt x="51757" y="77453"/>
                  <a:pt x="51848" y="77521"/>
                  <a:pt x="51916" y="77566"/>
                </a:cubicBezTo>
                <a:cubicBezTo>
                  <a:pt x="52120" y="77725"/>
                  <a:pt x="52143" y="77498"/>
                  <a:pt x="52484" y="77543"/>
                </a:cubicBezTo>
                <a:cubicBezTo>
                  <a:pt x="52507" y="77543"/>
                  <a:pt x="52393" y="77748"/>
                  <a:pt x="52439" y="77748"/>
                </a:cubicBezTo>
                <a:cubicBezTo>
                  <a:pt x="52643" y="77748"/>
                  <a:pt x="52985" y="77384"/>
                  <a:pt x="53007" y="77703"/>
                </a:cubicBezTo>
                <a:cubicBezTo>
                  <a:pt x="52166" y="77998"/>
                  <a:pt x="51688" y="78067"/>
                  <a:pt x="51052" y="78180"/>
                </a:cubicBezTo>
                <a:close/>
                <a:moveTo>
                  <a:pt x="49937" y="78180"/>
                </a:moveTo>
                <a:cubicBezTo>
                  <a:pt x="49846" y="78590"/>
                  <a:pt x="49323" y="78408"/>
                  <a:pt x="49028" y="78590"/>
                </a:cubicBezTo>
                <a:cubicBezTo>
                  <a:pt x="48846" y="78680"/>
                  <a:pt x="48914" y="78658"/>
                  <a:pt x="48550" y="78635"/>
                </a:cubicBezTo>
                <a:cubicBezTo>
                  <a:pt x="48300" y="78067"/>
                  <a:pt x="49824" y="78248"/>
                  <a:pt x="49937" y="78180"/>
                </a:cubicBezTo>
                <a:close/>
                <a:moveTo>
                  <a:pt x="52962" y="76111"/>
                </a:moveTo>
                <a:cubicBezTo>
                  <a:pt x="52962" y="75793"/>
                  <a:pt x="52621" y="76111"/>
                  <a:pt x="52416" y="76134"/>
                </a:cubicBezTo>
                <a:cubicBezTo>
                  <a:pt x="52439" y="75952"/>
                  <a:pt x="52780" y="75724"/>
                  <a:pt x="52916" y="75952"/>
                </a:cubicBezTo>
                <a:cubicBezTo>
                  <a:pt x="53075" y="75861"/>
                  <a:pt x="52848" y="75656"/>
                  <a:pt x="52962" y="75565"/>
                </a:cubicBezTo>
                <a:cubicBezTo>
                  <a:pt x="53257" y="75611"/>
                  <a:pt x="53508" y="75315"/>
                  <a:pt x="53758" y="75315"/>
                </a:cubicBezTo>
                <a:cubicBezTo>
                  <a:pt x="53803" y="75315"/>
                  <a:pt x="53803" y="75520"/>
                  <a:pt x="53849" y="75542"/>
                </a:cubicBezTo>
                <a:cubicBezTo>
                  <a:pt x="53940" y="75565"/>
                  <a:pt x="54485" y="75179"/>
                  <a:pt x="54303" y="75520"/>
                </a:cubicBezTo>
                <a:cubicBezTo>
                  <a:pt x="53940" y="75770"/>
                  <a:pt x="53826" y="75588"/>
                  <a:pt x="53621" y="75542"/>
                </a:cubicBezTo>
                <a:cubicBezTo>
                  <a:pt x="53394" y="75656"/>
                  <a:pt x="53212" y="75793"/>
                  <a:pt x="53121" y="75952"/>
                </a:cubicBezTo>
                <a:cubicBezTo>
                  <a:pt x="53394" y="76225"/>
                  <a:pt x="53439" y="75815"/>
                  <a:pt x="53689" y="75702"/>
                </a:cubicBezTo>
                <a:cubicBezTo>
                  <a:pt x="54167" y="75952"/>
                  <a:pt x="55395" y="74928"/>
                  <a:pt x="56100" y="74860"/>
                </a:cubicBezTo>
                <a:cubicBezTo>
                  <a:pt x="54849" y="75588"/>
                  <a:pt x="53075" y="76384"/>
                  <a:pt x="51643" y="76770"/>
                </a:cubicBezTo>
                <a:cubicBezTo>
                  <a:pt x="51802" y="76452"/>
                  <a:pt x="52825" y="76429"/>
                  <a:pt x="52962" y="76111"/>
                </a:cubicBezTo>
                <a:close/>
                <a:moveTo>
                  <a:pt x="69403" y="30836"/>
                </a:moveTo>
                <a:cubicBezTo>
                  <a:pt x="69175" y="31154"/>
                  <a:pt x="68652" y="30495"/>
                  <a:pt x="68993" y="30358"/>
                </a:cubicBezTo>
                <a:cubicBezTo>
                  <a:pt x="69084" y="30608"/>
                  <a:pt x="69175" y="30699"/>
                  <a:pt x="69403" y="30836"/>
                </a:cubicBezTo>
                <a:close/>
                <a:moveTo>
                  <a:pt x="68107" y="29449"/>
                </a:moveTo>
                <a:cubicBezTo>
                  <a:pt x="68220" y="29676"/>
                  <a:pt x="67879" y="29608"/>
                  <a:pt x="67856" y="29403"/>
                </a:cubicBezTo>
                <a:cubicBezTo>
                  <a:pt x="67743" y="29585"/>
                  <a:pt x="68243" y="29903"/>
                  <a:pt x="68152" y="30085"/>
                </a:cubicBezTo>
                <a:cubicBezTo>
                  <a:pt x="67879" y="30017"/>
                  <a:pt x="67993" y="29812"/>
                  <a:pt x="67697" y="29630"/>
                </a:cubicBezTo>
                <a:cubicBezTo>
                  <a:pt x="67856" y="29494"/>
                  <a:pt x="67652" y="29267"/>
                  <a:pt x="67902" y="29153"/>
                </a:cubicBezTo>
                <a:cubicBezTo>
                  <a:pt x="68061" y="29244"/>
                  <a:pt x="67856" y="29562"/>
                  <a:pt x="68107" y="29449"/>
                </a:cubicBezTo>
                <a:close/>
                <a:moveTo>
                  <a:pt x="68175" y="28107"/>
                </a:moveTo>
                <a:cubicBezTo>
                  <a:pt x="68311" y="28243"/>
                  <a:pt x="68266" y="28334"/>
                  <a:pt x="68311" y="28448"/>
                </a:cubicBezTo>
                <a:cubicBezTo>
                  <a:pt x="68129" y="28448"/>
                  <a:pt x="67993" y="28084"/>
                  <a:pt x="67765" y="28380"/>
                </a:cubicBezTo>
                <a:cubicBezTo>
                  <a:pt x="67675" y="28198"/>
                  <a:pt x="68107" y="28084"/>
                  <a:pt x="68175" y="28107"/>
                </a:cubicBezTo>
                <a:close/>
                <a:moveTo>
                  <a:pt x="67356" y="27129"/>
                </a:moveTo>
                <a:lnTo>
                  <a:pt x="67447" y="27266"/>
                </a:lnTo>
                <a:cubicBezTo>
                  <a:pt x="67629" y="27447"/>
                  <a:pt x="67447" y="27538"/>
                  <a:pt x="67515" y="27698"/>
                </a:cubicBezTo>
                <a:cubicBezTo>
                  <a:pt x="67879" y="28380"/>
                  <a:pt x="67402" y="27607"/>
                  <a:pt x="67242" y="27561"/>
                </a:cubicBezTo>
                <a:cubicBezTo>
                  <a:pt x="67288" y="27425"/>
                  <a:pt x="67151" y="27243"/>
                  <a:pt x="67356" y="27129"/>
                </a:cubicBezTo>
                <a:close/>
                <a:moveTo>
                  <a:pt x="68379" y="28698"/>
                </a:moveTo>
                <a:cubicBezTo>
                  <a:pt x="68584" y="28494"/>
                  <a:pt x="68812" y="28766"/>
                  <a:pt x="68789" y="28971"/>
                </a:cubicBezTo>
                <a:cubicBezTo>
                  <a:pt x="68630" y="29062"/>
                  <a:pt x="68516" y="28880"/>
                  <a:pt x="68379" y="28698"/>
                </a:cubicBezTo>
                <a:close/>
                <a:moveTo>
                  <a:pt x="65764" y="26629"/>
                </a:moveTo>
                <a:cubicBezTo>
                  <a:pt x="65969" y="26765"/>
                  <a:pt x="65992" y="26697"/>
                  <a:pt x="66037" y="26993"/>
                </a:cubicBezTo>
                <a:cubicBezTo>
                  <a:pt x="66128" y="27129"/>
                  <a:pt x="66333" y="26902"/>
                  <a:pt x="66424" y="26993"/>
                </a:cubicBezTo>
                <a:cubicBezTo>
                  <a:pt x="66560" y="27243"/>
                  <a:pt x="66697" y="27493"/>
                  <a:pt x="66833" y="27720"/>
                </a:cubicBezTo>
                <a:cubicBezTo>
                  <a:pt x="66924" y="27993"/>
                  <a:pt x="66674" y="27652"/>
                  <a:pt x="66628" y="27538"/>
                </a:cubicBezTo>
                <a:cubicBezTo>
                  <a:pt x="66469" y="27675"/>
                  <a:pt x="66651" y="27880"/>
                  <a:pt x="66401" y="27970"/>
                </a:cubicBezTo>
                <a:cubicBezTo>
                  <a:pt x="66492" y="28107"/>
                  <a:pt x="66674" y="27880"/>
                  <a:pt x="66788" y="27948"/>
                </a:cubicBezTo>
                <a:cubicBezTo>
                  <a:pt x="67106" y="28357"/>
                  <a:pt x="66856" y="28607"/>
                  <a:pt x="66810" y="28903"/>
                </a:cubicBezTo>
                <a:cubicBezTo>
                  <a:pt x="67038" y="29085"/>
                  <a:pt x="67220" y="29312"/>
                  <a:pt x="67151" y="29562"/>
                </a:cubicBezTo>
                <a:cubicBezTo>
                  <a:pt x="66765" y="29335"/>
                  <a:pt x="66674" y="28607"/>
                  <a:pt x="66538" y="28198"/>
                </a:cubicBezTo>
                <a:cubicBezTo>
                  <a:pt x="66492" y="28289"/>
                  <a:pt x="66583" y="28425"/>
                  <a:pt x="66424" y="28494"/>
                </a:cubicBezTo>
                <a:cubicBezTo>
                  <a:pt x="66265" y="28198"/>
                  <a:pt x="66083" y="27902"/>
                  <a:pt x="66356" y="27720"/>
                </a:cubicBezTo>
                <a:cubicBezTo>
                  <a:pt x="66287" y="27197"/>
                  <a:pt x="65719" y="27152"/>
                  <a:pt x="65537" y="26743"/>
                </a:cubicBezTo>
                <a:cubicBezTo>
                  <a:pt x="65560" y="26765"/>
                  <a:pt x="65764" y="26583"/>
                  <a:pt x="65605" y="26515"/>
                </a:cubicBezTo>
                <a:cubicBezTo>
                  <a:pt x="65401" y="26606"/>
                  <a:pt x="65605" y="26856"/>
                  <a:pt x="65241" y="26902"/>
                </a:cubicBezTo>
                <a:cubicBezTo>
                  <a:pt x="65264" y="26561"/>
                  <a:pt x="64991" y="26561"/>
                  <a:pt x="64877" y="26356"/>
                </a:cubicBezTo>
                <a:cubicBezTo>
                  <a:pt x="64809" y="26197"/>
                  <a:pt x="64923" y="26015"/>
                  <a:pt x="64741" y="25810"/>
                </a:cubicBezTo>
                <a:cubicBezTo>
                  <a:pt x="64809" y="25787"/>
                  <a:pt x="64832" y="25878"/>
                  <a:pt x="64877" y="25947"/>
                </a:cubicBezTo>
                <a:cubicBezTo>
                  <a:pt x="65219" y="26151"/>
                  <a:pt x="65719" y="25833"/>
                  <a:pt x="65946" y="26265"/>
                </a:cubicBezTo>
                <a:cubicBezTo>
                  <a:pt x="65764" y="26106"/>
                  <a:pt x="65469" y="26310"/>
                  <a:pt x="65264" y="26174"/>
                </a:cubicBezTo>
                <a:cubicBezTo>
                  <a:pt x="65173" y="26242"/>
                  <a:pt x="65264" y="26356"/>
                  <a:pt x="65310" y="26470"/>
                </a:cubicBezTo>
                <a:cubicBezTo>
                  <a:pt x="65514" y="26447"/>
                  <a:pt x="65582" y="26447"/>
                  <a:pt x="65924" y="26379"/>
                </a:cubicBezTo>
                <a:cubicBezTo>
                  <a:pt x="66037" y="26515"/>
                  <a:pt x="65878" y="26583"/>
                  <a:pt x="65764" y="26629"/>
                </a:cubicBezTo>
                <a:close/>
                <a:moveTo>
                  <a:pt x="69516" y="30063"/>
                </a:moveTo>
                <a:lnTo>
                  <a:pt x="69244" y="29699"/>
                </a:lnTo>
                <a:cubicBezTo>
                  <a:pt x="69448" y="29562"/>
                  <a:pt x="69835" y="29903"/>
                  <a:pt x="69516" y="30063"/>
                </a:cubicBezTo>
                <a:close/>
                <a:moveTo>
                  <a:pt x="68198" y="29608"/>
                </a:moveTo>
                <a:cubicBezTo>
                  <a:pt x="68288" y="29562"/>
                  <a:pt x="68357" y="29699"/>
                  <a:pt x="68448" y="29653"/>
                </a:cubicBezTo>
                <a:cubicBezTo>
                  <a:pt x="68630" y="29744"/>
                  <a:pt x="68402" y="29835"/>
                  <a:pt x="68425" y="29881"/>
                </a:cubicBezTo>
                <a:cubicBezTo>
                  <a:pt x="68470" y="30040"/>
                  <a:pt x="68857" y="30222"/>
                  <a:pt x="68561" y="30358"/>
                </a:cubicBezTo>
                <a:cubicBezTo>
                  <a:pt x="68288" y="30085"/>
                  <a:pt x="68220" y="29835"/>
                  <a:pt x="68198" y="29608"/>
                </a:cubicBezTo>
                <a:close/>
                <a:moveTo>
                  <a:pt x="69380" y="30154"/>
                </a:moveTo>
                <a:cubicBezTo>
                  <a:pt x="69516" y="30063"/>
                  <a:pt x="69607" y="30290"/>
                  <a:pt x="69744" y="30085"/>
                </a:cubicBezTo>
                <a:lnTo>
                  <a:pt x="69926" y="30290"/>
                </a:lnTo>
                <a:cubicBezTo>
                  <a:pt x="69858" y="30404"/>
                  <a:pt x="69539" y="30154"/>
                  <a:pt x="69676" y="30381"/>
                </a:cubicBezTo>
                <a:cubicBezTo>
                  <a:pt x="69562" y="30426"/>
                  <a:pt x="69471" y="30244"/>
                  <a:pt x="69380" y="30154"/>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24"/>
          <p:cNvSpPr/>
          <p:nvPr/>
        </p:nvSpPr>
        <p:spPr>
          <a:xfrm>
            <a:off x="2038812" y="815618"/>
            <a:ext cx="4404252" cy="3512283"/>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4"/>
          <p:cNvSpPr/>
          <p:nvPr/>
        </p:nvSpPr>
        <p:spPr>
          <a:xfrm rot="3337260">
            <a:off x="1839605" y="3743533"/>
            <a:ext cx="444845" cy="360829"/>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24"/>
          <p:cNvSpPr/>
          <p:nvPr/>
        </p:nvSpPr>
        <p:spPr>
          <a:xfrm rot="3337260">
            <a:off x="1927455" y="3127175"/>
            <a:ext cx="598949" cy="498424"/>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24"/>
          <p:cNvSpPr/>
          <p:nvPr/>
        </p:nvSpPr>
        <p:spPr>
          <a:xfrm rot="3337260">
            <a:off x="1547257" y="3424169"/>
            <a:ext cx="316683" cy="25724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24"/>
          <p:cNvSpPr/>
          <p:nvPr/>
        </p:nvSpPr>
        <p:spPr>
          <a:xfrm rot="9899984">
            <a:off x="6162223" y="871625"/>
            <a:ext cx="506414" cy="410769"/>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24"/>
          <p:cNvSpPr/>
          <p:nvPr/>
        </p:nvSpPr>
        <p:spPr>
          <a:xfrm rot="9899984">
            <a:off x="6600282" y="1177138"/>
            <a:ext cx="681846" cy="567408"/>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24"/>
          <p:cNvSpPr/>
          <p:nvPr/>
        </p:nvSpPr>
        <p:spPr>
          <a:xfrm rot="9899984">
            <a:off x="6159503" y="1475466"/>
            <a:ext cx="360514" cy="292849"/>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60"/>
        <p:cNvGrpSpPr/>
        <p:nvPr/>
      </p:nvGrpSpPr>
      <p:grpSpPr>
        <a:xfrm>
          <a:off x="0" y="0"/>
          <a:ext cx="0" cy="0"/>
          <a:chOff x="0" y="0"/>
          <a:chExt cx="0" cy="0"/>
        </a:xfrm>
      </p:grpSpPr>
      <p:grpSp>
        <p:nvGrpSpPr>
          <p:cNvPr id="261" name="Google Shape;261;p25"/>
          <p:cNvGrpSpPr/>
          <p:nvPr/>
        </p:nvGrpSpPr>
        <p:grpSpPr>
          <a:xfrm>
            <a:off x="1098526" y="1880451"/>
            <a:ext cx="3275725" cy="2203166"/>
            <a:chOff x="1098525" y="1880450"/>
            <a:chExt cx="3275725" cy="2203166"/>
          </a:xfrm>
        </p:grpSpPr>
        <p:sp>
          <p:nvSpPr>
            <p:cNvPr id="262" name="Google Shape;262;p25"/>
            <p:cNvSpPr/>
            <p:nvPr/>
          </p:nvSpPr>
          <p:spPr>
            <a:xfrm>
              <a:off x="1098525" y="1880450"/>
              <a:ext cx="3218704" cy="2105121"/>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 name="Google Shape;263;p25"/>
            <p:cNvSpPr/>
            <p:nvPr/>
          </p:nvSpPr>
          <p:spPr>
            <a:xfrm>
              <a:off x="4213999" y="2493787"/>
              <a:ext cx="21958" cy="39227"/>
            </a:xfrm>
            <a:custGeom>
              <a:avLst/>
              <a:gdLst/>
              <a:ahLst/>
              <a:cxnLst/>
              <a:rect l="l" t="t" r="r" b="b"/>
              <a:pathLst>
                <a:path w="473" h="845" extrusionOk="0">
                  <a:moveTo>
                    <a:pt x="473" y="0"/>
                  </a:moveTo>
                  <a:lnTo>
                    <a:pt x="473" y="0"/>
                  </a:lnTo>
                  <a:cubicBezTo>
                    <a:pt x="278" y="412"/>
                    <a:pt x="0" y="845"/>
                    <a:pt x="172" y="845"/>
                  </a:cubicBezTo>
                  <a:cubicBezTo>
                    <a:pt x="180" y="845"/>
                    <a:pt x="189" y="844"/>
                    <a:pt x="200" y="842"/>
                  </a:cubicBezTo>
                  <a:lnTo>
                    <a:pt x="450" y="705"/>
                  </a:lnTo>
                  <a:cubicBezTo>
                    <a:pt x="405" y="432"/>
                    <a:pt x="427" y="205"/>
                    <a:pt x="473" y="0"/>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 name="Google Shape;264;p25"/>
            <p:cNvSpPr/>
            <p:nvPr/>
          </p:nvSpPr>
          <p:spPr>
            <a:xfrm>
              <a:off x="4301366" y="2854816"/>
              <a:ext cx="1114" cy="2135"/>
            </a:xfrm>
            <a:custGeom>
              <a:avLst/>
              <a:gdLst/>
              <a:ahLst/>
              <a:cxnLst/>
              <a:rect l="l" t="t" r="r" b="b"/>
              <a:pathLst>
                <a:path w="24" h="46" extrusionOk="0">
                  <a:moveTo>
                    <a:pt x="24" y="0"/>
                  </a:moveTo>
                  <a:cubicBezTo>
                    <a:pt x="1" y="23"/>
                    <a:pt x="1" y="23"/>
                    <a:pt x="1" y="46"/>
                  </a:cubicBezTo>
                  <a:lnTo>
                    <a:pt x="24" y="46"/>
                  </a:lnTo>
                  <a:cubicBezTo>
                    <a:pt x="24" y="23"/>
                    <a:pt x="24" y="23"/>
                    <a:pt x="24" y="0"/>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5"/>
            <p:cNvSpPr/>
            <p:nvPr/>
          </p:nvSpPr>
          <p:spPr>
            <a:xfrm>
              <a:off x="4266549" y="2856905"/>
              <a:ext cx="34863" cy="50740"/>
            </a:xfrm>
            <a:custGeom>
              <a:avLst/>
              <a:gdLst/>
              <a:ahLst/>
              <a:cxnLst/>
              <a:rect l="l" t="t" r="r" b="b"/>
              <a:pathLst>
                <a:path w="751" h="1093" extrusionOk="0">
                  <a:moveTo>
                    <a:pt x="751" y="1"/>
                  </a:moveTo>
                  <a:lnTo>
                    <a:pt x="0" y="160"/>
                  </a:lnTo>
                  <a:cubicBezTo>
                    <a:pt x="228" y="478"/>
                    <a:pt x="455" y="774"/>
                    <a:pt x="660" y="1092"/>
                  </a:cubicBezTo>
                  <a:cubicBezTo>
                    <a:pt x="501" y="569"/>
                    <a:pt x="592" y="319"/>
                    <a:pt x="751" y="1"/>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 name="Google Shape;266;p25"/>
            <p:cNvSpPr/>
            <p:nvPr/>
          </p:nvSpPr>
          <p:spPr>
            <a:xfrm>
              <a:off x="1105953" y="1898416"/>
              <a:ext cx="3252453" cy="2185200"/>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25"/>
            <p:cNvSpPr/>
            <p:nvPr/>
          </p:nvSpPr>
          <p:spPr>
            <a:xfrm>
              <a:off x="4347835" y="2468951"/>
              <a:ext cx="26414" cy="60071"/>
            </a:xfrm>
            <a:custGeom>
              <a:avLst/>
              <a:gdLst/>
              <a:ahLst/>
              <a:cxnLst/>
              <a:rect l="l" t="t" r="r" b="b"/>
              <a:pathLst>
                <a:path w="569" h="1294" extrusionOk="0">
                  <a:moveTo>
                    <a:pt x="190" y="1"/>
                  </a:moveTo>
                  <a:cubicBezTo>
                    <a:pt x="110" y="1"/>
                    <a:pt x="119" y="593"/>
                    <a:pt x="38" y="593"/>
                  </a:cubicBezTo>
                  <a:cubicBezTo>
                    <a:pt x="27" y="593"/>
                    <a:pt x="15" y="582"/>
                    <a:pt x="0" y="558"/>
                  </a:cubicBezTo>
                  <a:lnTo>
                    <a:pt x="0" y="558"/>
                  </a:lnTo>
                  <a:cubicBezTo>
                    <a:pt x="120" y="1003"/>
                    <a:pt x="111" y="1294"/>
                    <a:pt x="255" y="1294"/>
                  </a:cubicBezTo>
                  <a:cubicBezTo>
                    <a:pt x="302" y="1294"/>
                    <a:pt x="365" y="1262"/>
                    <a:pt x="455" y="1195"/>
                  </a:cubicBezTo>
                  <a:cubicBezTo>
                    <a:pt x="569" y="172"/>
                    <a:pt x="114" y="967"/>
                    <a:pt x="228" y="35"/>
                  </a:cubicBezTo>
                  <a:cubicBezTo>
                    <a:pt x="213" y="11"/>
                    <a:pt x="201" y="1"/>
                    <a:pt x="190" y="1"/>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25"/>
            <p:cNvSpPr/>
            <p:nvPr/>
          </p:nvSpPr>
          <p:spPr>
            <a:xfrm>
              <a:off x="4343611" y="2481113"/>
              <a:ext cx="4271" cy="13787"/>
            </a:xfrm>
            <a:custGeom>
              <a:avLst/>
              <a:gdLst/>
              <a:ahLst/>
              <a:cxnLst/>
              <a:rect l="l" t="t" r="r" b="b"/>
              <a:pathLst>
                <a:path w="92" h="297" extrusionOk="0">
                  <a:moveTo>
                    <a:pt x="0" y="0"/>
                  </a:moveTo>
                  <a:lnTo>
                    <a:pt x="0" y="0"/>
                  </a:lnTo>
                  <a:cubicBezTo>
                    <a:pt x="46" y="160"/>
                    <a:pt x="69" y="251"/>
                    <a:pt x="91" y="296"/>
                  </a:cubicBezTo>
                  <a:cubicBezTo>
                    <a:pt x="69" y="205"/>
                    <a:pt x="46" y="91"/>
                    <a:pt x="0" y="0"/>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9" name="Google Shape;269;p25"/>
          <p:cNvGrpSpPr/>
          <p:nvPr/>
        </p:nvGrpSpPr>
        <p:grpSpPr>
          <a:xfrm>
            <a:off x="3589951" y="3485927"/>
            <a:ext cx="3880425" cy="1930848"/>
            <a:chOff x="3589950" y="3485927"/>
            <a:chExt cx="3880425" cy="1930848"/>
          </a:xfrm>
        </p:grpSpPr>
        <p:sp>
          <p:nvSpPr>
            <p:cNvPr id="270" name="Google Shape;270;p25"/>
            <p:cNvSpPr/>
            <p:nvPr/>
          </p:nvSpPr>
          <p:spPr>
            <a:xfrm rot="-5400000">
              <a:off x="4646915" y="2519688"/>
              <a:ext cx="1580971" cy="3644214"/>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5"/>
            <p:cNvSpPr/>
            <p:nvPr/>
          </p:nvSpPr>
          <p:spPr>
            <a:xfrm rot="-5400000">
              <a:off x="4564738" y="2511139"/>
              <a:ext cx="1930848" cy="3880425"/>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2" name="Google Shape;272;p25"/>
          <p:cNvSpPr/>
          <p:nvPr/>
        </p:nvSpPr>
        <p:spPr>
          <a:xfrm>
            <a:off x="5227189" y="745710"/>
            <a:ext cx="2631167" cy="2511206"/>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5"/>
          <p:cNvSpPr/>
          <p:nvPr/>
        </p:nvSpPr>
        <p:spPr>
          <a:xfrm>
            <a:off x="7551924" y="1505811"/>
            <a:ext cx="29210" cy="13144"/>
          </a:xfrm>
          <a:custGeom>
            <a:avLst/>
            <a:gdLst/>
            <a:ahLst/>
            <a:cxnLst/>
            <a:rect l="l" t="t" r="r" b="b"/>
            <a:pathLst>
              <a:path w="180" h="81" extrusionOk="0">
                <a:moveTo>
                  <a:pt x="134" y="1"/>
                </a:moveTo>
                <a:cubicBezTo>
                  <a:pt x="94" y="1"/>
                  <a:pt x="17" y="49"/>
                  <a:pt x="0" y="49"/>
                </a:cubicBezTo>
                <a:cubicBezTo>
                  <a:pt x="18" y="72"/>
                  <a:pt x="40" y="81"/>
                  <a:pt x="62" y="81"/>
                </a:cubicBezTo>
                <a:cubicBezTo>
                  <a:pt x="120" y="81"/>
                  <a:pt x="179" y="24"/>
                  <a:pt x="167" y="24"/>
                </a:cubicBezTo>
                <a:lnTo>
                  <a:pt x="167" y="24"/>
                </a:lnTo>
                <a:cubicBezTo>
                  <a:pt x="166" y="24"/>
                  <a:pt x="163" y="24"/>
                  <a:pt x="160" y="26"/>
                </a:cubicBezTo>
                <a:cubicBezTo>
                  <a:pt x="160" y="8"/>
                  <a:pt x="149"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25"/>
          <p:cNvSpPr/>
          <p:nvPr/>
        </p:nvSpPr>
        <p:spPr>
          <a:xfrm>
            <a:off x="6828350" y="1055606"/>
            <a:ext cx="3309" cy="3453"/>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25"/>
          <p:cNvSpPr/>
          <p:nvPr/>
        </p:nvSpPr>
        <p:spPr>
          <a:xfrm>
            <a:off x="7515088" y="1340291"/>
            <a:ext cx="14767" cy="14929"/>
          </a:xfrm>
          <a:custGeom>
            <a:avLst/>
            <a:gdLst/>
            <a:ahLst/>
            <a:cxnLst/>
            <a:rect l="l" t="t" r="r" b="b"/>
            <a:pathLst>
              <a:path w="91" h="92" extrusionOk="0">
                <a:moveTo>
                  <a:pt x="0" y="0"/>
                </a:moveTo>
                <a:lnTo>
                  <a:pt x="0" y="0"/>
                </a:lnTo>
                <a:cubicBezTo>
                  <a:pt x="0" y="14"/>
                  <a:pt x="9" y="29"/>
                  <a:pt x="33" y="49"/>
                </a:cubicBezTo>
                <a:lnTo>
                  <a:pt x="33" y="49"/>
                </a:lnTo>
                <a:cubicBezTo>
                  <a:pt x="20" y="34"/>
                  <a:pt x="8" y="17"/>
                  <a:pt x="0" y="0"/>
                </a:cubicBezTo>
                <a:close/>
                <a:moveTo>
                  <a:pt x="33" y="49"/>
                </a:moveTo>
                <a:cubicBezTo>
                  <a:pt x="53" y="73"/>
                  <a:pt x="77" y="91"/>
                  <a:pt x="91" y="91"/>
                </a:cubicBezTo>
                <a:cubicBezTo>
                  <a:pt x="66" y="74"/>
                  <a:pt x="46" y="60"/>
                  <a:pt x="33" y="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25"/>
          <p:cNvSpPr/>
          <p:nvPr/>
        </p:nvSpPr>
        <p:spPr>
          <a:xfrm>
            <a:off x="5813947" y="1017475"/>
            <a:ext cx="9065" cy="8777"/>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25"/>
          <p:cNvSpPr/>
          <p:nvPr/>
        </p:nvSpPr>
        <p:spPr>
          <a:xfrm>
            <a:off x="5038950" y="617025"/>
            <a:ext cx="2690236" cy="2823098"/>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25"/>
          <p:cNvSpPr/>
          <p:nvPr/>
        </p:nvSpPr>
        <p:spPr>
          <a:xfrm>
            <a:off x="7544460" y="1447231"/>
            <a:ext cx="11359" cy="25964"/>
          </a:xfrm>
          <a:custGeom>
            <a:avLst/>
            <a:gdLst/>
            <a:ahLst/>
            <a:cxnLst/>
            <a:rect l="l" t="t" r="r" b="b"/>
            <a:pathLst>
              <a:path w="70" h="160" extrusionOk="0">
                <a:moveTo>
                  <a:pt x="1" y="1"/>
                </a:moveTo>
                <a:cubicBezTo>
                  <a:pt x="1" y="46"/>
                  <a:pt x="1" y="114"/>
                  <a:pt x="1" y="160"/>
                </a:cubicBezTo>
                <a:lnTo>
                  <a:pt x="69" y="23"/>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5"/>
          <p:cNvSpPr/>
          <p:nvPr/>
        </p:nvSpPr>
        <p:spPr>
          <a:xfrm>
            <a:off x="7573992" y="1465729"/>
            <a:ext cx="40732" cy="22232"/>
          </a:xfrm>
          <a:custGeom>
            <a:avLst/>
            <a:gdLst/>
            <a:ahLst/>
            <a:cxnLst/>
            <a:rect l="l" t="t" r="r" b="b"/>
            <a:pathLst>
              <a:path w="251" h="137" extrusionOk="0">
                <a:moveTo>
                  <a:pt x="206" y="0"/>
                </a:moveTo>
                <a:lnTo>
                  <a:pt x="1" y="137"/>
                </a:lnTo>
                <a:lnTo>
                  <a:pt x="251" y="114"/>
                </a:lnTo>
                <a:cubicBezTo>
                  <a:pt x="228" y="91"/>
                  <a:pt x="160" y="46"/>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25"/>
          <p:cNvSpPr/>
          <p:nvPr/>
        </p:nvSpPr>
        <p:spPr>
          <a:xfrm rot="4140961">
            <a:off x="3621624" y="863891"/>
            <a:ext cx="1308948" cy="967739"/>
          </a:xfrm>
          <a:custGeom>
            <a:avLst/>
            <a:gdLst/>
            <a:ahLst/>
            <a:cxnLst/>
            <a:rect l="l" t="t" r="r" b="b"/>
            <a:pathLst>
              <a:path w="64878" h="47966" extrusionOk="0">
                <a:moveTo>
                  <a:pt x="48335" y="0"/>
                </a:moveTo>
                <a:cubicBezTo>
                  <a:pt x="45103" y="0"/>
                  <a:pt x="41875" y="1238"/>
                  <a:pt x="38817" y="2476"/>
                </a:cubicBezTo>
                <a:cubicBezTo>
                  <a:pt x="30677" y="5728"/>
                  <a:pt x="22558" y="9002"/>
                  <a:pt x="14417" y="12254"/>
                </a:cubicBezTo>
                <a:cubicBezTo>
                  <a:pt x="11552" y="13414"/>
                  <a:pt x="8619" y="14596"/>
                  <a:pt x="6299" y="16666"/>
                </a:cubicBezTo>
                <a:cubicBezTo>
                  <a:pt x="0" y="22305"/>
                  <a:pt x="2274" y="31424"/>
                  <a:pt x="6845" y="37359"/>
                </a:cubicBezTo>
                <a:cubicBezTo>
                  <a:pt x="12189" y="44249"/>
                  <a:pt x="20444" y="47797"/>
                  <a:pt x="29016" y="47956"/>
                </a:cubicBezTo>
                <a:cubicBezTo>
                  <a:pt x="29299" y="47962"/>
                  <a:pt x="29582" y="47965"/>
                  <a:pt x="29865" y="47965"/>
                </a:cubicBezTo>
                <a:cubicBezTo>
                  <a:pt x="39760" y="47965"/>
                  <a:pt x="49825" y="44103"/>
                  <a:pt x="56236" y="36609"/>
                </a:cubicBezTo>
                <a:cubicBezTo>
                  <a:pt x="62831" y="28877"/>
                  <a:pt x="64877" y="17143"/>
                  <a:pt x="60102" y="8161"/>
                </a:cubicBezTo>
                <a:cubicBezTo>
                  <a:pt x="58078" y="4341"/>
                  <a:pt x="54667" y="975"/>
                  <a:pt x="50392" y="179"/>
                </a:cubicBezTo>
                <a:cubicBezTo>
                  <a:pt x="49707" y="56"/>
                  <a:pt x="49021" y="0"/>
                  <a:pt x="48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3D40FC-A559-4AC3-A375-69423AA88F9A}"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614302" y="1201741"/>
            <a:ext cx="4771200" cy="2328900"/>
          </a:xfrm>
          <a:prstGeom prst="rect">
            <a:avLst/>
          </a:prstGeom>
        </p:spPr>
        <p:txBody>
          <a:bodyPr spcFirstLastPara="1" wrap="square" lIns="91425" tIns="91425" rIns="91425" bIns="91425" anchor="ctr" anchorCtr="0">
            <a:noAutofit/>
          </a:bodyPr>
          <a:lstStyle>
            <a:lvl1pPr lvl="0" algn="r">
              <a:lnSpc>
                <a:spcPct val="70000"/>
              </a:lnSpc>
              <a:spcBef>
                <a:spcPts val="0"/>
              </a:spcBef>
              <a:spcAft>
                <a:spcPts val="0"/>
              </a:spcAft>
              <a:buClr>
                <a:schemeClr val="accent2"/>
              </a:buClr>
              <a:buSzPts val="5200"/>
              <a:buNone/>
              <a:defRPr sz="69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algn="ctr">
              <a:spcBef>
                <a:spcPts val="0"/>
              </a:spcBef>
              <a:spcAft>
                <a:spcPts val="0"/>
              </a:spcAft>
              <a:buClr>
                <a:schemeClr val="accent2"/>
              </a:buClr>
              <a:buSzPts val="5200"/>
              <a:buNone/>
              <a:defRPr sz="5200">
                <a:solidFill>
                  <a:schemeClr val="accent2"/>
                </a:solidFill>
              </a:defRPr>
            </a:lvl2pPr>
            <a:lvl3pPr lvl="2" algn="ctr">
              <a:spcBef>
                <a:spcPts val="0"/>
              </a:spcBef>
              <a:spcAft>
                <a:spcPts val="0"/>
              </a:spcAft>
              <a:buClr>
                <a:schemeClr val="accent2"/>
              </a:buClr>
              <a:buSzPts val="5200"/>
              <a:buNone/>
              <a:defRPr sz="5200">
                <a:solidFill>
                  <a:schemeClr val="accent2"/>
                </a:solidFill>
              </a:defRPr>
            </a:lvl3pPr>
            <a:lvl4pPr lvl="3" algn="ctr">
              <a:spcBef>
                <a:spcPts val="0"/>
              </a:spcBef>
              <a:spcAft>
                <a:spcPts val="0"/>
              </a:spcAft>
              <a:buClr>
                <a:schemeClr val="accent2"/>
              </a:buClr>
              <a:buSzPts val="5200"/>
              <a:buNone/>
              <a:defRPr sz="5200">
                <a:solidFill>
                  <a:schemeClr val="accent2"/>
                </a:solidFill>
              </a:defRPr>
            </a:lvl4pPr>
            <a:lvl5pPr lvl="4" algn="ctr">
              <a:spcBef>
                <a:spcPts val="0"/>
              </a:spcBef>
              <a:spcAft>
                <a:spcPts val="0"/>
              </a:spcAft>
              <a:buClr>
                <a:schemeClr val="accent2"/>
              </a:buClr>
              <a:buSzPts val="5200"/>
              <a:buNone/>
              <a:defRPr sz="5200">
                <a:solidFill>
                  <a:schemeClr val="accent2"/>
                </a:solidFill>
              </a:defRPr>
            </a:lvl5pPr>
            <a:lvl6pPr lvl="5" algn="ctr">
              <a:spcBef>
                <a:spcPts val="0"/>
              </a:spcBef>
              <a:spcAft>
                <a:spcPts val="0"/>
              </a:spcAft>
              <a:buClr>
                <a:schemeClr val="accent2"/>
              </a:buClr>
              <a:buSzPts val="5200"/>
              <a:buNone/>
              <a:defRPr sz="5200">
                <a:solidFill>
                  <a:schemeClr val="accent2"/>
                </a:solidFill>
              </a:defRPr>
            </a:lvl6pPr>
            <a:lvl7pPr lvl="6" algn="ctr">
              <a:spcBef>
                <a:spcPts val="0"/>
              </a:spcBef>
              <a:spcAft>
                <a:spcPts val="0"/>
              </a:spcAft>
              <a:buClr>
                <a:schemeClr val="accent2"/>
              </a:buClr>
              <a:buSzPts val="5200"/>
              <a:buNone/>
              <a:defRPr sz="5200">
                <a:solidFill>
                  <a:schemeClr val="accent2"/>
                </a:solidFill>
              </a:defRPr>
            </a:lvl7pPr>
            <a:lvl8pPr lvl="7" algn="ctr">
              <a:spcBef>
                <a:spcPts val="0"/>
              </a:spcBef>
              <a:spcAft>
                <a:spcPts val="0"/>
              </a:spcAft>
              <a:buClr>
                <a:schemeClr val="accent2"/>
              </a:buClr>
              <a:buSzPts val="5200"/>
              <a:buNone/>
              <a:defRPr sz="5200">
                <a:solidFill>
                  <a:schemeClr val="accent2"/>
                </a:solidFill>
              </a:defRPr>
            </a:lvl8pPr>
            <a:lvl9pPr lvl="8" algn="ctr">
              <a:spcBef>
                <a:spcPts val="0"/>
              </a:spcBef>
              <a:spcAft>
                <a:spcPts val="0"/>
              </a:spcAft>
              <a:buClr>
                <a:schemeClr val="accent2"/>
              </a:buClr>
              <a:buSzPts val="5200"/>
              <a:buNone/>
              <a:defRPr sz="5200">
                <a:solidFill>
                  <a:schemeClr val="accent2"/>
                </a:solidFill>
              </a:defRPr>
            </a:lvl9pPr>
          </a:lstStyle>
          <a:p>
            <a:endParaRPr/>
          </a:p>
        </p:txBody>
      </p:sp>
      <p:sp>
        <p:nvSpPr>
          <p:cNvPr id="10" name="Google Shape;10;p2"/>
          <p:cNvSpPr txBox="1">
            <a:spLocks noGrp="1"/>
          </p:cNvSpPr>
          <p:nvPr>
            <p:ph type="subTitle" idx="1"/>
          </p:nvPr>
        </p:nvSpPr>
        <p:spPr>
          <a:xfrm>
            <a:off x="4049502" y="3393063"/>
            <a:ext cx="4336200" cy="3963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1"/>
              </a:buClr>
              <a:buSzPts val="2800"/>
              <a:buNone/>
              <a:defRPr sz="1400">
                <a:solidFill>
                  <a:schemeClr val="accent1"/>
                </a:solidFill>
                <a:latin typeface="Oxygen" panose="020B0604020202020204"/>
                <a:ea typeface="Oxygen" panose="020B0604020202020204"/>
                <a:cs typeface="Oxygen" panose="020B0604020202020204"/>
                <a:sym typeface="Oxygen" panose="020B0604020202020204"/>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1"/>
        <p:cNvGrpSpPr/>
        <p:nvPr/>
      </p:nvGrpSpPr>
      <p:grpSpPr>
        <a:xfrm>
          <a:off x="0" y="0"/>
          <a:ext cx="0" cy="0"/>
          <a:chOff x="0" y="0"/>
          <a:chExt cx="0" cy="0"/>
        </a:xfrm>
      </p:grpSpPr>
      <p:grpSp>
        <p:nvGrpSpPr>
          <p:cNvPr id="12" name="Google Shape;12;p3"/>
          <p:cNvGrpSpPr/>
          <p:nvPr/>
        </p:nvGrpSpPr>
        <p:grpSpPr>
          <a:xfrm>
            <a:off x="-1013075" y="15"/>
            <a:ext cx="10776656" cy="5146556"/>
            <a:chOff x="-1013075" y="15"/>
            <a:chExt cx="10776656" cy="5146556"/>
          </a:xfrm>
        </p:grpSpPr>
        <p:grpSp>
          <p:nvGrpSpPr>
            <p:cNvPr id="13" name="Google Shape;13;p3"/>
            <p:cNvGrpSpPr/>
            <p:nvPr/>
          </p:nvGrpSpPr>
          <p:grpSpPr>
            <a:xfrm>
              <a:off x="-1013075" y="3568105"/>
              <a:ext cx="5088705" cy="1578460"/>
              <a:chOff x="-765650" y="3568105"/>
              <a:chExt cx="5088705" cy="1578460"/>
            </a:xfrm>
          </p:grpSpPr>
          <p:sp>
            <p:nvSpPr>
              <p:cNvPr id="14" name="Google Shape;14;p3"/>
              <p:cNvSpPr/>
              <p:nvPr/>
            </p:nvSpPr>
            <p:spPr>
              <a:xfrm>
                <a:off x="-765650" y="3568105"/>
                <a:ext cx="2826324" cy="1578460"/>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022450" y="4545325"/>
                <a:ext cx="2300605" cy="59819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3"/>
            <p:cNvGrpSpPr/>
            <p:nvPr/>
          </p:nvGrpSpPr>
          <p:grpSpPr>
            <a:xfrm flipH="1">
              <a:off x="6143552" y="4222935"/>
              <a:ext cx="3620029" cy="920566"/>
              <a:chOff x="4939527" y="4919710"/>
              <a:chExt cx="3620029" cy="920566"/>
            </a:xfrm>
          </p:grpSpPr>
          <p:grpSp>
            <p:nvGrpSpPr>
              <p:cNvPr id="17" name="Google Shape;17;p3"/>
              <p:cNvGrpSpPr/>
              <p:nvPr/>
            </p:nvGrpSpPr>
            <p:grpSpPr>
              <a:xfrm>
                <a:off x="4939527" y="5053655"/>
                <a:ext cx="3620029" cy="786616"/>
                <a:chOff x="1855275" y="1578600"/>
                <a:chExt cx="154800" cy="33650"/>
              </a:xfrm>
            </p:grpSpPr>
            <p:sp>
              <p:nvSpPr>
                <p:cNvPr id="18" name="Google Shape;18;p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3"/>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3"/>
            <p:cNvSpPr/>
            <p:nvPr/>
          </p:nvSpPr>
          <p:spPr>
            <a:xfrm flipH="1">
              <a:off x="5601628" y="4548375"/>
              <a:ext cx="3542370" cy="59819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4354987" y="15"/>
              <a:ext cx="4789105" cy="3676199"/>
              <a:chOff x="4354987" y="15"/>
              <a:chExt cx="4789105" cy="3676199"/>
            </a:xfrm>
          </p:grpSpPr>
          <p:sp>
            <p:nvSpPr>
              <p:cNvPr id="25" name="Google Shape;25;p3"/>
              <p:cNvSpPr/>
              <p:nvPr/>
            </p:nvSpPr>
            <p:spPr>
              <a:xfrm>
                <a:off x="4711976" y="592444"/>
                <a:ext cx="245058" cy="244736"/>
              </a:xfrm>
              <a:custGeom>
                <a:avLst/>
                <a:gdLst/>
                <a:ahLst/>
                <a:cxnLst/>
                <a:rect l="l" t="t" r="r" b="b"/>
                <a:pathLst>
                  <a:path w="9121" h="9109" extrusionOk="0">
                    <a:moveTo>
                      <a:pt x="5430" y="477"/>
                    </a:moveTo>
                    <a:cubicBezTo>
                      <a:pt x="7680" y="953"/>
                      <a:pt x="9121" y="3168"/>
                      <a:pt x="8645" y="5418"/>
                    </a:cubicBezTo>
                    <a:cubicBezTo>
                      <a:pt x="8156" y="7668"/>
                      <a:pt x="5954" y="9109"/>
                      <a:pt x="3692" y="8633"/>
                    </a:cubicBezTo>
                    <a:cubicBezTo>
                      <a:pt x="1441" y="8156"/>
                      <a:pt x="1" y="5942"/>
                      <a:pt x="489" y="3692"/>
                    </a:cubicBezTo>
                    <a:cubicBezTo>
                      <a:pt x="965" y="1429"/>
                      <a:pt x="3180" y="1"/>
                      <a:pt x="5430" y="4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4636156" y="224896"/>
                <a:ext cx="70420" cy="70393"/>
              </a:xfrm>
              <a:custGeom>
                <a:avLst/>
                <a:gdLst/>
                <a:ahLst/>
                <a:cxnLst/>
                <a:rect l="l" t="t" r="r" b="b"/>
                <a:pathLst>
                  <a:path w="2621" h="2620" extrusionOk="0">
                    <a:moveTo>
                      <a:pt x="2620" y="1501"/>
                    </a:moveTo>
                    <a:cubicBezTo>
                      <a:pt x="2620" y="500"/>
                      <a:pt x="1406" y="0"/>
                      <a:pt x="703" y="703"/>
                    </a:cubicBezTo>
                    <a:cubicBezTo>
                      <a:pt x="1" y="1405"/>
                      <a:pt x="501" y="2620"/>
                      <a:pt x="1501" y="2620"/>
                    </a:cubicBezTo>
                    <a:cubicBezTo>
                      <a:pt x="2108" y="2620"/>
                      <a:pt x="2620" y="2108"/>
                      <a:pt x="2620" y="15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4500851" y="1075494"/>
                <a:ext cx="344871" cy="344844"/>
              </a:xfrm>
              <a:custGeom>
                <a:avLst/>
                <a:gdLst/>
                <a:ahLst/>
                <a:cxnLst/>
                <a:rect l="l" t="t" r="r" b="b"/>
                <a:pathLst>
                  <a:path w="12836" h="12835" extrusionOk="0">
                    <a:moveTo>
                      <a:pt x="12097" y="5084"/>
                    </a:moveTo>
                    <a:cubicBezTo>
                      <a:pt x="12835" y="8215"/>
                      <a:pt x="10895" y="11359"/>
                      <a:pt x="7763" y="12097"/>
                    </a:cubicBezTo>
                    <a:cubicBezTo>
                      <a:pt x="4620" y="12835"/>
                      <a:pt x="1477" y="10894"/>
                      <a:pt x="739" y="7763"/>
                    </a:cubicBezTo>
                    <a:cubicBezTo>
                      <a:pt x="0" y="4620"/>
                      <a:pt x="1941" y="1476"/>
                      <a:pt x="5073" y="738"/>
                    </a:cubicBezTo>
                    <a:cubicBezTo>
                      <a:pt x="8216" y="0"/>
                      <a:pt x="11359" y="1941"/>
                      <a:pt x="12097" y="50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4937501" y="539998"/>
                <a:ext cx="44815" cy="44788"/>
              </a:xfrm>
              <a:custGeom>
                <a:avLst/>
                <a:gdLst/>
                <a:ahLst/>
                <a:cxnLst/>
                <a:rect l="l" t="t" r="r" b="b"/>
                <a:pathLst>
                  <a:path w="1668" h="1667" extrusionOk="0">
                    <a:moveTo>
                      <a:pt x="1667" y="834"/>
                    </a:moveTo>
                    <a:cubicBezTo>
                      <a:pt x="1667" y="1298"/>
                      <a:pt x="1298" y="1667"/>
                      <a:pt x="834" y="1667"/>
                    </a:cubicBezTo>
                    <a:cubicBezTo>
                      <a:pt x="381" y="1667"/>
                      <a:pt x="0" y="1298"/>
                      <a:pt x="0" y="834"/>
                    </a:cubicBezTo>
                    <a:cubicBezTo>
                      <a:pt x="0" y="369"/>
                      <a:pt x="381" y="0"/>
                      <a:pt x="834" y="0"/>
                    </a:cubicBezTo>
                    <a:cubicBezTo>
                      <a:pt x="1298" y="0"/>
                      <a:pt x="1667" y="369"/>
                      <a:pt x="1667" y="83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5481004" y="1844818"/>
                <a:ext cx="115181" cy="115503"/>
              </a:xfrm>
              <a:custGeom>
                <a:avLst/>
                <a:gdLst/>
                <a:ahLst/>
                <a:cxnLst/>
                <a:rect l="l" t="t" r="r" b="b"/>
                <a:pathLst>
                  <a:path w="4287" h="4299" extrusionOk="0">
                    <a:moveTo>
                      <a:pt x="4286" y="2465"/>
                    </a:moveTo>
                    <a:cubicBezTo>
                      <a:pt x="4286" y="822"/>
                      <a:pt x="2310" y="1"/>
                      <a:pt x="1155" y="1155"/>
                    </a:cubicBezTo>
                    <a:cubicBezTo>
                      <a:pt x="0" y="2310"/>
                      <a:pt x="822" y="4287"/>
                      <a:pt x="2453" y="4299"/>
                    </a:cubicBezTo>
                    <a:cubicBezTo>
                      <a:pt x="3465" y="4299"/>
                      <a:pt x="4286" y="3477"/>
                      <a:pt x="4286" y="24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6919221" y="3360145"/>
                <a:ext cx="82564" cy="82886"/>
              </a:xfrm>
              <a:custGeom>
                <a:avLst/>
                <a:gdLst/>
                <a:ahLst/>
                <a:cxnLst/>
                <a:rect l="l" t="t" r="r" b="b"/>
                <a:pathLst>
                  <a:path w="3073" h="3085" extrusionOk="0">
                    <a:moveTo>
                      <a:pt x="3073" y="1762"/>
                    </a:moveTo>
                    <a:cubicBezTo>
                      <a:pt x="3073" y="596"/>
                      <a:pt x="1656" y="0"/>
                      <a:pt x="822" y="834"/>
                    </a:cubicBezTo>
                    <a:cubicBezTo>
                      <a:pt x="1" y="1667"/>
                      <a:pt x="584" y="3084"/>
                      <a:pt x="1763" y="3084"/>
                    </a:cubicBezTo>
                    <a:cubicBezTo>
                      <a:pt x="2489" y="3084"/>
                      <a:pt x="3073" y="2489"/>
                      <a:pt x="3073" y="17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6440040" y="2991953"/>
                <a:ext cx="398929" cy="329503"/>
              </a:xfrm>
              <a:custGeom>
                <a:avLst/>
                <a:gdLst/>
                <a:ahLst/>
                <a:cxnLst/>
                <a:rect l="l" t="t" r="r" b="b"/>
                <a:pathLst>
                  <a:path w="14848" h="12264" extrusionOk="0">
                    <a:moveTo>
                      <a:pt x="11835" y="7263"/>
                    </a:moveTo>
                    <a:cubicBezTo>
                      <a:pt x="13133" y="8132"/>
                      <a:pt x="14847" y="7108"/>
                      <a:pt x="14716" y="5560"/>
                    </a:cubicBezTo>
                    <a:cubicBezTo>
                      <a:pt x="14573" y="4001"/>
                      <a:pt x="12704" y="3298"/>
                      <a:pt x="11573" y="4382"/>
                    </a:cubicBezTo>
                    <a:cubicBezTo>
                      <a:pt x="10597" y="1608"/>
                      <a:pt x="7703" y="0"/>
                      <a:pt x="4834" y="619"/>
                    </a:cubicBezTo>
                    <a:cubicBezTo>
                      <a:pt x="1953" y="1239"/>
                      <a:pt x="0" y="3906"/>
                      <a:pt x="262" y="6834"/>
                    </a:cubicBezTo>
                    <a:cubicBezTo>
                      <a:pt x="524" y="9775"/>
                      <a:pt x="2917" y="12049"/>
                      <a:pt x="5858" y="12157"/>
                    </a:cubicBezTo>
                    <a:cubicBezTo>
                      <a:pt x="8799" y="12264"/>
                      <a:pt x="11359" y="10168"/>
                      <a:pt x="11835" y="72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4810821" y="15"/>
                <a:ext cx="4333271" cy="3290731"/>
              </a:xfrm>
              <a:custGeom>
                <a:avLst/>
                <a:gdLst/>
                <a:ahLst/>
                <a:cxnLst/>
                <a:rect l="l" t="t" r="r" b="b"/>
                <a:pathLst>
                  <a:path w="161283" h="122480" extrusionOk="0">
                    <a:moveTo>
                      <a:pt x="29266" y="0"/>
                    </a:moveTo>
                    <a:cubicBezTo>
                      <a:pt x="31826" y="4299"/>
                      <a:pt x="30993" y="9811"/>
                      <a:pt x="27254" y="13157"/>
                    </a:cubicBezTo>
                    <a:cubicBezTo>
                      <a:pt x="29183" y="14764"/>
                      <a:pt x="30016" y="17324"/>
                      <a:pt x="29421" y="19753"/>
                    </a:cubicBezTo>
                    <a:cubicBezTo>
                      <a:pt x="28814" y="22194"/>
                      <a:pt x="26885" y="24063"/>
                      <a:pt x="24432" y="24599"/>
                    </a:cubicBezTo>
                    <a:cubicBezTo>
                      <a:pt x="19098" y="25754"/>
                      <a:pt x="14776" y="20265"/>
                      <a:pt x="17134" y="15336"/>
                    </a:cubicBezTo>
                    <a:cubicBezTo>
                      <a:pt x="15133" y="14705"/>
                      <a:pt x="13371" y="13490"/>
                      <a:pt x="12074" y="11847"/>
                    </a:cubicBezTo>
                    <a:cubicBezTo>
                      <a:pt x="6001" y="21932"/>
                      <a:pt x="4561" y="33338"/>
                      <a:pt x="5239" y="41124"/>
                    </a:cubicBezTo>
                    <a:cubicBezTo>
                      <a:pt x="7323" y="37505"/>
                      <a:pt x="12443" y="37219"/>
                      <a:pt x="14919" y="40589"/>
                    </a:cubicBezTo>
                    <a:cubicBezTo>
                      <a:pt x="17396" y="43946"/>
                      <a:pt x="15598" y="48756"/>
                      <a:pt x="11514" y="49661"/>
                    </a:cubicBezTo>
                    <a:cubicBezTo>
                      <a:pt x="11181" y="49733"/>
                      <a:pt x="10847" y="49780"/>
                      <a:pt x="10502" y="49792"/>
                    </a:cubicBezTo>
                    <a:cubicBezTo>
                      <a:pt x="10419" y="49792"/>
                      <a:pt x="10335" y="49804"/>
                      <a:pt x="10252" y="49804"/>
                    </a:cubicBezTo>
                    <a:cubicBezTo>
                      <a:pt x="9097" y="49804"/>
                      <a:pt x="7966" y="49459"/>
                      <a:pt x="7013" y="48804"/>
                    </a:cubicBezTo>
                    <a:lnTo>
                      <a:pt x="7025" y="48840"/>
                    </a:lnTo>
                    <a:cubicBezTo>
                      <a:pt x="7394" y="49804"/>
                      <a:pt x="7037" y="50899"/>
                      <a:pt x="6156" y="51435"/>
                    </a:cubicBezTo>
                    <a:cubicBezTo>
                      <a:pt x="2215" y="53876"/>
                      <a:pt x="1" y="58353"/>
                      <a:pt x="453" y="62960"/>
                    </a:cubicBezTo>
                    <a:cubicBezTo>
                      <a:pt x="1001" y="68842"/>
                      <a:pt x="5823" y="73533"/>
                      <a:pt x="11716" y="73926"/>
                    </a:cubicBezTo>
                    <a:cubicBezTo>
                      <a:pt x="16943" y="74295"/>
                      <a:pt x="21825" y="71271"/>
                      <a:pt x="23825" y="66425"/>
                    </a:cubicBezTo>
                    <a:cubicBezTo>
                      <a:pt x="24123" y="65651"/>
                      <a:pt x="24968" y="65258"/>
                      <a:pt x="25754" y="65532"/>
                    </a:cubicBezTo>
                    <a:lnTo>
                      <a:pt x="25825" y="65556"/>
                    </a:lnTo>
                    <a:cubicBezTo>
                      <a:pt x="24361" y="61389"/>
                      <a:pt x="28064" y="57245"/>
                      <a:pt x="32362" y="58234"/>
                    </a:cubicBezTo>
                    <a:cubicBezTo>
                      <a:pt x="36660" y="59234"/>
                      <a:pt x="38172" y="64580"/>
                      <a:pt x="35029" y="67675"/>
                    </a:cubicBezTo>
                    <a:cubicBezTo>
                      <a:pt x="40982" y="69807"/>
                      <a:pt x="52507" y="70997"/>
                      <a:pt x="68938" y="54567"/>
                    </a:cubicBezTo>
                    <a:cubicBezTo>
                      <a:pt x="60484" y="65461"/>
                      <a:pt x="58496" y="73533"/>
                      <a:pt x="59603" y="78260"/>
                    </a:cubicBezTo>
                    <a:cubicBezTo>
                      <a:pt x="62723" y="78558"/>
                      <a:pt x="67473" y="80534"/>
                      <a:pt x="67473" y="83725"/>
                    </a:cubicBezTo>
                    <a:cubicBezTo>
                      <a:pt x="67473" y="87106"/>
                      <a:pt x="64723" y="89857"/>
                      <a:pt x="61330" y="89857"/>
                    </a:cubicBezTo>
                    <a:cubicBezTo>
                      <a:pt x="61008" y="89857"/>
                      <a:pt x="60675" y="89821"/>
                      <a:pt x="60341" y="89773"/>
                    </a:cubicBezTo>
                    <a:cubicBezTo>
                      <a:pt x="60901" y="94786"/>
                      <a:pt x="63020" y="99346"/>
                      <a:pt x="66342" y="103346"/>
                    </a:cubicBezTo>
                    <a:cubicBezTo>
                      <a:pt x="68450" y="101644"/>
                      <a:pt x="71474" y="101727"/>
                      <a:pt x="73498" y="103525"/>
                    </a:cubicBezTo>
                    <a:cubicBezTo>
                      <a:pt x="75522" y="105323"/>
                      <a:pt x="75951" y="108323"/>
                      <a:pt x="74510" y="110609"/>
                    </a:cubicBezTo>
                    <a:cubicBezTo>
                      <a:pt x="77784" y="112800"/>
                      <a:pt x="81273" y="114645"/>
                      <a:pt x="84928" y="116110"/>
                    </a:cubicBezTo>
                    <a:cubicBezTo>
                      <a:pt x="85178" y="114943"/>
                      <a:pt x="85595" y="113812"/>
                      <a:pt x="86166" y="112764"/>
                    </a:cubicBezTo>
                    <a:cubicBezTo>
                      <a:pt x="82082" y="112264"/>
                      <a:pt x="80356" y="107299"/>
                      <a:pt x="83249" y="104382"/>
                    </a:cubicBezTo>
                    <a:cubicBezTo>
                      <a:pt x="86142" y="101465"/>
                      <a:pt x="91131" y="103156"/>
                      <a:pt x="91655" y="107228"/>
                    </a:cubicBezTo>
                    <a:cubicBezTo>
                      <a:pt x="91667" y="107311"/>
                      <a:pt x="91667" y="107383"/>
                      <a:pt x="91667" y="107454"/>
                    </a:cubicBezTo>
                    <a:cubicBezTo>
                      <a:pt x="96060" y="105287"/>
                      <a:pt x="101311" y="105871"/>
                      <a:pt x="105121" y="108942"/>
                    </a:cubicBezTo>
                    <a:cubicBezTo>
                      <a:pt x="108931" y="112014"/>
                      <a:pt x="110610" y="117027"/>
                      <a:pt x="109419" y="121777"/>
                    </a:cubicBezTo>
                    <a:cubicBezTo>
                      <a:pt x="117765" y="122480"/>
                      <a:pt x="126147" y="122099"/>
                      <a:pt x="134386" y="120646"/>
                    </a:cubicBezTo>
                    <a:cubicBezTo>
                      <a:pt x="133994" y="119551"/>
                      <a:pt x="133934" y="118372"/>
                      <a:pt x="134208" y="117241"/>
                    </a:cubicBezTo>
                    <a:cubicBezTo>
                      <a:pt x="134779" y="114895"/>
                      <a:pt x="136684" y="113121"/>
                      <a:pt x="139054" y="112728"/>
                    </a:cubicBezTo>
                    <a:cubicBezTo>
                      <a:pt x="141423" y="112324"/>
                      <a:pt x="143804" y="113383"/>
                      <a:pt x="145102" y="115419"/>
                    </a:cubicBezTo>
                    <a:cubicBezTo>
                      <a:pt x="145662" y="113967"/>
                      <a:pt x="147067" y="113014"/>
                      <a:pt x="148614" y="113050"/>
                    </a:cubicBezTo>
                    <a:cubicBezTo>
                      <a:pt x="150174" y="113086"/>
                      <a:pt x="151531" y="114098"/>
                      <a:pt x="152020" y="115574"/>
                    </a:cubicBezTo>
                    <a:cubicBezTo>
                      <a:pt x="155210" y="114264"/>
                      <a:pt x="158306" y="112728"/>
                      <a:pt x="161283" y="110990"/>
                    </a:cubicBezTo>
                    <a:lnTo>
                      <a:pt x="161283" y="0"/>
                    </a:lnTo>
                    <a:close/>
                    <a:moveTo>
                      <a:pt x="10942" y="22813"/>
                    </a:moveTo>
                    <a:cubicBezTo>
                      <a:pt x="9228" y="22813"/>
                      <a:pt x="8371" y="20741"/>
                      <a:pt x="9573" y="19527"/>
                    </a:cubicBezTo>
                    <a:cubicBezTo>
                      <a:pt x="10788" y="18312"/>
                      <a:pt x="12859" y="19169"/>
                      <a:pt x="12859" y="20884"/>
                    </a:cubicBezTo>
                    <a:cubicBezTo>
                      <a:pt x="12859" y="21944"/>
                      <a:pt x="12002" y="22813"/>
                      <a:pt x="10942" y="22813"/>
                    </a:cubicBezTo>
                    <a:close/>
                    <a:moveTo>
                      <a:pt x="14110" y="37838"/>
                    </a:moveTo>
                    <a:cubicBezTo>
                      <a:pt x="13252" y="37838"/>
                      <a:pt x="12812" y="36803"/>
                      <a:pt x="13431" y="36195"/>
                    </a:cubicBezTo>
                    <a:cubicBezTo>
                      <a:pt x="14038" y="35576"/>
                      <a:pt x="15074" y="36017"/>
                      <a:pt x="15074" y="36874"/>
                    </a:cubicBezTo>
                    <a:cubicBezTo>
                      <a:pt x="15074" y="37410"/>
                      <a:pt x="14645" y="37838"/>
                      <a:pt x="14110" y="37838"/>
                    </a:cubicBezTo>
                    <a:close/>
                    <a:moveTo>
                      <a:pt x="32052" y="12716"/>
                    </a:moveTo>
                    <a:cubicBezTo>
                      <a:pt x="32052" y="11668"/>
                      <a:pt x="33314" y="11145"/>
                      <a:pt x="34052" y="11883"/>
                    </a:cubicBezTo>
                    <a:cubicBezTo>
                      <a:pt x="34791" y="12621"/>
                      <a:pt x="34267" y="13883"/>
                      <a:pt x="33231" y="13883"/>
                    </a:cubicBezTo>
                    <a:cubicBezTo>
                      <a:pt x="32576" y="13883"/>
                      <a:pt x="32052" y="13359"/>
                      <a:pt x="32052" y="12716"/>
                    </a:cubicBezTo>
                    <a:close/>
                    <a:moveTo>
                      <a:pt x="34374" y="51542"/>
                    </a:moveTo>
                    <a:cubicBezTo>
                      <a:pt x="33517" y="51542"/>
                      <a:pt x="33088" y="50495"/>
                      <a:pt x="33695" y="49887"/>
                    </a:cubicBezTo>
                    <a:cubicBezTo>
                      <a:pt x="34303" y="49280"/>
                      <a:pt x="35338" y="49709"/>
                      <a:pt x="35338" y="50578"/>
                    </a:cubicBezTo>
                    <a:cubicBezTo>
                      <a:pt x="35338" y="51102"/>
                      <a:pt x="34910" y="51542"/>
                      <a:pt x="34374" y="51542"/>
                    </a:cubicBezTo>
                    <a:close/>
                    <a:moveTo>
                      <a:pt x="40553" y="63306"/>
                    </a:moveTo>
                    <a:cubicBezTo>
                      <a:pt x="39517" y="63306"/>
                      <a:pt x="38994" y="62068"/>
                      <a:pt x="39732" y="61329"/>
                    </a:cubicBezTo>
                    <a:cubicBezTo>
                      <a:pt x="40458" y="60603"/>
                      <a:pt x="41708" y="61115"/>
                      <a:pt x="41708" y="62151"/>
                    </a:cubicBezTo>
                    <a:cubicBezTo>
                      <a:pt x="41708" y="62794"/>
                      <a:pt x="41184" y="63306"/>
                      <a:pt x="40553" y="63306"/>
                    </a:cubicBezTo>
                    <a:close/>
                    <a:moveTo>
                      <a:pt x="51686" y="64937"/>
                    </a:moveTo>
                    <a:cubicBezTo>
                      <a:pt x="49793" y="64937"/>
                      <a:pt x="48840" y="62651"/>
                      <a:pt x="50185" y="61306"/>
                    </a:cubicBezTo>
                    <a:cubicBezTo>
                      <a:pt x="51519" y="59972"/>
                      <a:pt x="53805" y="60913"/>
                      <a:pt x="53805" y="62806"/>
                    </a:cubicBezTo>
                    <a:cubicBezTo>
                      <a:pt x="53805" y="63984"/>
                      <a:pt x="52852" y="64937"/>
                      <a:pt x="51686" y="64937"/>
                    </a:cubicBezTo>
                    <a:close/>
                    <a:moveTo>
                      <a:pt x="66878" y="96000"/>
                    </a:moveTo>
                    <a:cubicBezTo>
                      <a:pt x="65318" y="96000"/>
                      <a:pt x="64532" y="94107"/>
                      <a:pt x="65640" y="93000"/>
                    </a:cubicBezTo>
                    <a:cubicBezTo>
                      <a:pt x="66747" y="91893"/>
                      <a:pt x="68628" y="92678"/>
                      <a:pt x="68628" y="94238"/>
                    </a:cubicBezTo>
                    <a:cubicBezTo>
                      <a:pt x="68628" y="95214"/>
                      <a:pt x="67842" y="96000"/>
                      <a:pt x="66878" y="96000"/>
                    </a:cubicBezTo>
                    <a:close/>
                    <a:moveTo>
                      <a:pt x="75641" y="101834"/>
                    </a:moveTo>
                    <a:cubicBezTo>
                      <a:pt x="74867" y="101834"/>
                      <a:pt x="74474" y="100894"/>
                      <a:pt x="75022" y="100334"/>
                    </a:cubicBezTo>
                    <a:cubicBezTo>
                      <a:pt x="75570" y="99786"/>
                      <a:pt x="76522" y="100179"/>
                      <a:pt x="76522" y="100965"/>
                    </a:cubicBezTo>
                    <a:cubicBezTo>
                      <a:pt x="76522" y="101441"/>
                      <a:pt x="76129" y="101822"/>
                      <a:pt x="75653" y="101834"/>
                    </a:cubicBezTo>
                    <a:close/>
                    <a:moveTo>
                      <a:pt x="113396" y="109871"/>
                    </a:moveTo>
                    <a:cubicBezTo>
                      <a:pt x="111812" y="110073"/>
                      <a:pt x="110764" y="108252"/>
                      <a:pt x="111741" y="106990"/>
                    </a:cubicBezTo>
                    <a:cubicBezTo>
                      <a:pt x="112717" y="105716"/>
                      <a:pt x="114741" y="106263"/>
                      <a:pt x="114955" y="107847"/>
                    </a:cubicBezTo>
                    <a:cubicBezTo>
                      <a:pt x="115075" y="108835"/>
                      <a:pt x="114384" y="109728"/>
                      <a:pt x="113408" y="109859"/>
                    </a:cubicBezTo>
                    <a:close/>
                    <a:moveTo>
                      <a:pt x="145995" y="112121"/>
                    </a:moveTo>
                    <a:cubicBezTo>
                      <a:pt x="142852" y="112538"/>
                      <a:pt x="140792" y="108942"/>
                      <a:pt x="142721" y="106430"/>
                    </a:cubicBezTo>
                    <a:cubicBezTo>
                      <a:pt x="144650" y="103930"/>
                      <a:pt x="148650" y="105001"/>
                      <a:pt x="149067" y="108145"/>
                    </a:cubicBezTo>
                    <a:cubicBezTo>
                      <a:pt x="149317" y="110085"/>
                      <a:pt x="147948" y="111871"/>
                      <a:pt x="146007" y="112121"/>
                    </a:cubicBezTo>
                    <a:close/>
                    <a:moveTo>
                      <a:pt x="152389" y="110288"/>
                    </a:moveTo>
                    <a:cubicBezTo>
                      <a:pt x="151448" y="110407"/>
                      <a:pt x="150829" y="109323"/>
                      <a:pt x="151412" y="108573"/>
                    </a:cubicBezTo>
                    <a:cubicBezTo>
                      <a:pt x="151984" y="107811"/>
                      <a:pt x="153198" y="108133"/>
                      <a:pt x="153317" y="109085"/>
                    </a:cubicBezTo>
                    <a:cubicBezTo>
                      <a:pt x="153389" y="109669"/>
                      <a:pt x="152984" y="110204"/>
                      <a:pt x="152401" y="1102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8277803" y="3254261"/>
                <a:ext cx="421632" cy="421954"/>
              </a:xfrm>
              <a:custGeom>
                <a:avLst/>
                <a:gdLst/>
                <a:ahLst/>
                <a:cxnLst/>
                <a:rect l="l" t="t" r="r" b="b"/>
                <a:pathLst>
                  <a:path w="15693" h="15705" extrusionOk="0">
                    <a:moveTo>
                      <a:pt x="14229" y="5203"/>
                    </a:moveTo>
                    <a:cubicBezTo>
                      <a:pt x="15693" y="8728"/>
                      <a:pt x="14026" y="12776"/>
                      <a:pt x="10490" y="14240"/>
                    </a:cubicBezTo>
                    <a:cubicBezTo>
                      <a:pt x="6966" y="15705"/>
                      <a:pt x="2918" y="14026"/>
                      <a:pt x="1453" y="10502"/>
                    </a:cubicBezTo>
                    <a:cubicBezTo>
                      <a:pt x="1" y="6966"/>
                      <a:pt x="1667" y="2929"/>
                      <a:pt x="5204" y="1465"/>
                    </a:cubicBezTo>
                    <a:cubicBezTo>
                      <a:pt x="8728" y="0"/>
                      <a:pt x="12776" y="1679"/>
                      <a:pt x="14229" y="52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8751558" y="3325594"/>
                <a:ext cx="72650" cy="72650"/>
              </a:xfrm>
              <a:custGeom>
                <a:avLst/>
                <a:gdLst/>
                <a:ahLst/>
                <a:cxnLst/>
                <a:rect l="l" t="t" r="r" b="b"/>
                <a:pathLst>
                  <a:path w="2704" h="2704" extrusionOk="0">
                    <a:moveTo>
                      <a:pt x="2703" y="1548"/>
                    </a:moveTo>
                    <a:cubicBezTo>
                      <a:pt x="2703" y="512"/>
                      <a:pt x="1453" y="0"/>
                      <a:pt x="727" y="727"/>
                    </a:cubicBezTo>
                    <a:cubicBezTo>
                      <a:pt x="1" y="1453"/>
                      <a:pt x="513" y="2691"/>
                      <a:pt x="1549" y="2703"/>
                    </a:cubicBezTo>
                    <a:cubicBezTo>
                      <a:pt x="2180" y="2703"/>
                      <a:pt x="2703" y="2179"/>
                      <a:pt x="2703" y="154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4354987" y="1032291"/>
                <a:ext cx="140759" cy="140786"/>
              </a:xfrm>
              <a:custGeom>
                <a:avLst/>
                <a:gdLst/>
                <a:ahLst/>
                <a:cxnLst/>
                <a:rect l="l" t="t" r="r" b="b"/>
                <a:pathLst>
                  <a:path w="5239" h="5240" extrusionOk="0">
                    <a:moveTo>
                      <a:pt x="5239" y="3001"/>
                    </a:moveTo>
                    <a:cubicBezTo>
                      <a:pt x="5239" y="1001"/>
                      <a:pt x="2822" y="1"/>
                      <a:pt x="1417" y="1418"/>
                    </a:cubicBezTo>
                    <a:cubicBezTo>
                      <a:pt x="0" y="2823"/>
                      <a:pt x="1000" y="5239"/>
                      <a:pt x="3001" y="5239"/>
                    </a:cubicBezTo>
                    <a:cubicBezTo>
                      <a:pt x="4239" y="5239"/>
                      <a:pt x="5239" y="4239"/>
                      <a:pt x="5239" y="30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3"/>
            <p:cNvGrpSpPr/>
            <p:nvPr/>
          </p:nvGrpSpPr>
          <p:grpSpPr>
            <a:xfrm>
              <a:off x="5674679" y="671875"/>
              <a:ext cx="718102" cy="301123"/>
              <a:chOff x="1855275" y="1547350"/>
              <a:chExt cx="154800" cy="64900"/>
            </a:xfrm>
          </p:grpSpPr>
          <p:sp>
            <p:nvSpPr>
              <p:cNvPr id="37" name="Google Shape;37;p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3"/>
            <p:cNvGrpSpPr/>
            <p:nvPr/>
          </p:nvGrpSpPr>
          <p:grpSpPr>
            <a:xfrm>
              <a:off x="8212761" y="283274"/>
              <a:ext cx="1507907" cy="632730"/>
              <a:chOff x="1855275" y="1547350"/>
              <a:chExt cx="154800" cy="64900"/>
            </a:xfrm>
          </p:grpSpPr>
          <p:sp>
            <p:nvSpPr>
              <p:cNvPr id="43" name="Google Shape;43;p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3"/>
            <p:cNvGrpSpPr/>
            <p:nvPr/>
          </p:nvGrpSpPr>
          <p:grpSpPr>
            <a:xfrm>
              <a:off x="7493894" y="1951306"/>
              <a:ext cx="982160" cy="411829"/>
              <a:chOff x="1855275" y="1547350"/>
              <a:chExt cx="154800" cy="64900"/>
            </a:xfrm>
          </p:grpSpPr>
          <p:sp>
            <p:nvSpPr>
              <p:cNvPr id="49" name="Google Shape;49;p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3"/>
          <p:cNvSpPr txBox="1">
            <a:spLocks noGrp="1"/>
          </p:cNvSpPr>
          <p:nvPr>
            <p:ph type="title"/>
          </p:nvPr>
        </p:nvSpPr>
        <p:spPr>
          <a:xfrm>
            <a:off x="1398900" y="2581348"/>
            <a:ext cx="5211300" cy="841800"/>
          </a:xfrm>
          <a:prstGeom prst="rect">
            <a:avLst/>
          </a:prstGeom>
        </p:spPr>
        <p:txBody>
          <a:bodyPr spcFirstLastPara="1" wrap="square" lIns="91425" tIns="91425" rIns="91425" bIns="91425" anchor="ctr" anchorCtr="0">
            <a:noAutofit/>
          </a:bodyPr>
          <a:lstStyle>
            <a:lvl1pPr lvl="0" algn="l">
              <a:spcBef>
                <a:spcPts val="0"/>
              </a:spcBef>
              <a:spcAft>
                <a:spcPts val="0"/>
              </a:spcAft>
              <a:buClr>
                <a:schemeClr val="accent1"/>
              </a:buClr>
              <a:buSzPts val="3600"/>
              <a:buNone/>
              <a:defRPr sz="6000">
                <a:solidFill>
                  <a:schemeClr val="accent2"/>
                </a:solidFill>
              </a:defRPr>
            </a:lvl1pPr>
            <a:lvl2pPr lvl="1" algn="ctr">
              <a:spcBef>
                <a:spcPts val="0"/>
              </a:spcBef>
              <a:spcAft>
                <a:spcPts val="0"/>
              </a:spcAft>
              <a:buClr>
                <a:schemeClr val="accent1"/>
              </a:buClr>
              <a:buSzPts val="3600"/>
              <a:buNone/>
              <a:defRPr sz="3600">
                <a:solidFill>
                  <a:schemeClr val="accent1"/>
                </a:solidFill>
              </a:defRPr>
            </a:lvl2pPr>
            <a:lvl3pPr lvl="2" algn="ctr">
              <a:spcBef>
                <a:spcPts val="0"/>
              </a:spcBef>
              <a:spcAft>
                <a:spcPts val="0"/>
              </a:spcAft>
              <a:buClr>
                <a:schemeClr val="accent1"/>
              </a:buClr>
              <a:buSzPts val="3600"/>
              <a:buNone/>
              <a:defRPr sz="3600">
                <a:solidFill>
                  <a:schemeClr val="accent1"/>
                </a:solidFill>
              </a:defRPr>
            </a:lvl3pPr>
            <a:lvl4pPr lvl="3" algn="ctr">
              <a:spcBef>
                <a:spcPts val="0"/>
              </a:spcBef>
              <a:spcAft>
                <a:spcPts val="0"/>
              </a:spcAft>
              <a:buClr>
                <a:schemeClr val="accent1"/>
              </a:buClr>
              <a:buSzPts val="3600"/>
              <a:buNone/>
              <a:defRPr sz="3600">
                <a:solidFill>
                  <a:schemeClr val="accent1"/>
                </a:solidFill>
              </a:defRPr>
            </a:lvl4pPr>
            <a:lvl5pPr lvl="4" algn="ctr">
              <a:spcBef>
                <a:spcPts val="0"/>
              </a:spcBef>
              <a:spcAft>
                <a:spcPts val="0"/>
              </a:spcAft>
              <a:buClr>
                <a:schemeClr val="accent1"/>
              </a:buClr>
              <a:buSzPts val="3600"/>
              <a:buNone/>
              <a:defRPr sz="3600">
                <a:solidFill>
                  <a:schemeClr val="accent1"/>
                </a:solidFill>
              </a:defRPr>
            </a:lvl5pPr>
            <a:lvl6pPr lvl="5" algn="ctr">
              <a:spcBef>
                <a:spcPts val="0"/>
              </a:spcBef>
              <a:spcAft>
                <a:spcPts val="0"/>
              </a:spcAft>
              <a:buClr>
                <a:schemeClr val="accent1"/>
              </a:buClr>
              <a:buSzPts val="3600"/>
              <a:buNone/>
              <a:defRPr sz="3600">
                <a:solidFill>
                  <a:schemeClr val="accent1"/>
                </a:solidFill>
              </a:defRPr>
            </a:lvl6pPr>
            <a:lvl7pPr lvl="6" algn="ctr">
              <a:spcBef>
                <a:spcPts val="0"/>
              </a:spcBef>
              <a:spcAft>
                <a:spcPts val="0"/>
              </a:spcAft>
              <a:buClr>
                <a:schemeClr val="accent1"/>
              </a:buClr>
              <a:buSzPts val="3600"/>
              <a:buNone/>
              <a:defRPr sz="3600">
                <a:solidFill>
                  <a:schemeClr val="accent1"/>
                </a:solidFill>
              </a:defRPr>
            </a:lvl7pPr>
            <a:lvl8pPr lvl="7" algn="ctr">
              <a:spcBef>
                <a:spcPts val="0"/>
              </a:spcBef>
              <a:spcAft>
                <a:spcPts val="0"/>
              </a:spcAft>
              <a:buClr>
                <a:schemeClr val="accent1"/>
              </a:buClr>
              <a:buSzPts val="3600"/>
              <a:buNone/>
              <a:defRPr sz="3600">
                <a:solidFill>
                  <a:schemeClr val="accent1"/>
                </a:solidFill>
              </a:defRPr>
            </a:lvl8pPr>
            <a:lvl9pPr lvl="8" algn="ctr">
              <a:spcBef>
                <a:spcPts val="0"/>
              </a:spcBef>
              <a:spcAft>
                <a:spcPts val="0"/>
              </a:spcAft>
              <a:buClr>
                <a:schemeClr val="accent1"/>
              </a:buClr>
              <a:buSzPts val="3600"/>
              <a:buNone/>
              <a:defRPr sz="3600">
                <a:solidFill>
                  <a:schemeClr val="accent1"/>
                </a:solidFill>
              </a:defRPr>
            </a:lvl9pPr>
          </a:lstStyle>
          <a:p>
            <a:endParaRPr/>
          </a:p>
        </p:txBody>
      </p:sp>
      <p:sp>
        <p:nvSpPr>
          <p:cNvPr id="55" name="Google Shape;55;p3"/>
          <p:cNvSpPr txBox="1">
            <a:spLocks noGrp="1"/>
          </p:cNvSpPr>
          <p:nvPr>
            <p:ph type="subTitle" idx="1"/>
          </p:nvPr>
        </p:nvSpPr>
        <p:spPr>
          <a:xfrm>
            <a:off x="1398900" y="3399323"/>
            <a:ext cx="2432100" cy="593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400"/>
              <a:buNone/>
              <a:defRPr>
                <a:solidFill>
                  <a:schemeClr val="accent1"/>
                </a:solidFill>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56" name="Google Shape;56;p3"/>
          <p:cNvSpPr txBox="1">
            <a:spLocks noGrp="1"/>
          </p:cNvSpPr>
          <p:nvPr>
            <p:ph type="title" idx="2" hasCustomPrompt="1"/>
          </p:nvPr>
        </p:nvSpPr>
        <p:spPr>
          <a:xfrm>
            <a:off x="1398900" y="1088923"/>
            <a:ext cx="2467800" cy="1544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1"/>
              </a:buClr>
              <a:buSzPts val="12000"/>
              <a:buNone/>
              <a:defRPr sz="12000">
                <a:solidFill>
                  <a:schemeClr val="accent2"/>
                </a:solidFill>
              </a:defRPr>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t>xx%</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57"/>
        <p:cNvGrpSpPr/>
        <p:nvPr/>
      </p:nvGrpSpPr>
      <p:grpSpPr>
        <a:xfrm>
          <a:off x="0" y="0"/>
          <a:ext cx="0" cy="0"/>
          <a:chOff x="0" y="0"/>
          <a:chExt cx="0" cy="0"/>
        </a:xfrm>
      </p:grpSpPr>
      <p:grpSp>
        <p:nvGrpSpPr>
          <p:cNvPr id="58" name="Google Shape;58;p4"/>
          <p:cNvGrpSpPr/>
          <p:nvPr/>
        </p:nvGrpSpPr>
        <p:grpSpPr>
          <a:xfrm>
            <a:off x="833036" y="186379"/>
            <a:ext cx="565779" cy="237242"/>
            <a:chOff x="1855275" y="1547350"/>
            <a:chExt cx="154800" cy="64900"/>
          </a:xfrm>
        </p:grpSpPr>
        <p:sp>
          <p:nvSpPr>
            <p:cNvPr id="59" name="Google Shape;59;p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4"/>
          <p:cNvGrpSpPr/>
          <p:nvPr/>
        </p:nvGrpSpPr>
        <p:grpSpPr>
          <a:xfrm>
            <a:off x="8170859" y="3465872"/>
            <a:ext cx="4000883" cy="1677639"/>
            <a:chOff x="1855275" y="1547350"/>
            <a:chExt cx="154800" cy="64900"/>
          </a:xfrm>
        </p:grpSpPr>
        <p:sp>
          <p:nvSpPr>
            <p:cNvPr id="65" name="Google Shape;65;p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4"/>
          <p:cNvSpPr/>
          <p:nvPr/>
        </p:nvSpPr>
        <p:spPr>
          <a:xfrm>
            <a:off x="0" y="4733300"/>
            <a:ext cx="3795125" cy="410188"/>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71;p4"/>
          <p:cNvGrpSpPr/>
          <p:nvPr/>
        </p:nvGrpSpPr>
        <p:grpSpPr>
          <a:xfrm>
            <a:off x="-810537" y="76206"/>
            <a:ext cx="2000093" cy="839741"/>
            <a:chOff x="1855275" y="1547350"/>
            <a:chExt cx="154800" cy="64900"/>
          </a:xfrm>
        </p:grpSpPr>
        <p:sp>
          <p:nvSpPr>
            <p:cNvPr id="72" name="Google Shape;72;p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4"/>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8" name="Google Shape;78;p4"/>
          <p:cNvSpPr txBox="1">
            <a:spLocks noGrp="1"/>
          </p:cNvSpPr>
          <p:nvPr>
            <p:ph type="body" idx="1"/>
          </p:nvPr>
        </p:nvSpPr>
        <p:spPr>
          <a:xfrm>
            <a:off x="713100" y="1152475"/>
            <a:ext cx="77178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panose="020B0604020202020204"/>
              <a:buAutoNum type="arabicPeriod"/>
              <a:defRPr sz="1200"/>
            </a:lvl1pPr>
            <a:lvl2pPr marL="914400" lvl="1" indent="-304800">
              <a:spcBef>
                <a:spcPts val="0"/>
              </a:spcBef>
              <a:spcAft>
                <a:spcPts val="0"/>
              </a:spcAft>
              <a:buClr>
                <a:srgbClr val="434343"/>
              </a:buClr>
              <a:buSzPts val="1200"/>
              <a:buFont typeface="Roboto Condensed Light" panose="02000000000000000000"/>
              <a:buAutoNum type="alphaLcPeriod"/>
              <a:defRPr/>
            </a:lvl2pPr>
            <a:lvl3pPr marL="1371600" lvl="2" indent="-304800">
              <a:spcBef>
                <a:spcPts val="0"/>
              </a:spcBef>
              <a:spcAft>
                <a:spcPts val="0"/>
              </a:spcAft>
              <a:buClr>
                <a:srgbClr val="434343"/>
              </a:buClr>
              <a:buSzPts val="1200"/>
              <a:buFont typeface="Roboto Condensed Light" panose="02000000000000000000"/>
              <a:buAutoNum type="romanLcPeriod"/>
              <a:defRPr/>
            </a:lvl3pPr>
            <a:lvl4pPr marL="1828800" lvl="3" indent="-304800">
              <a:spcBef>
                <a:spcPts val="0"/>
              </a:spcBef>
              <a:spcAft>
                <a:spcPts val="0"/>
              </a:spcAft>
              <a:buClr>
                <a:srgbClr val="434343"/>
              </a:buClr>
              <a:buSzPts val="1200"/>
              <a:buFont typeface="Roboto Condensed Light" panose="02000000000000000000"/>
              <a:buAutoNum type="arabicPeriod"/>
              <a:defRPr/>
            </a:lvl4pPr>
            <a:lvl5pPr marL="2286000" lvl="4" indent="-304800">
              <a:spcBef>
                <a:spcPts val="0"/>
              </a:spcBef>
              <a:spcAft>
                <a:spcPts val="0"/>
              </a:spcAft>
              <a:buClr>
                <a:srgbClr val="434343"/>
              </a:buClr>
              <a:buSzPts val="1200"/>
              <a:buFont typeface="Roboto Condensed Light" panose="02000000000000000000"/>
              <a:buAutoNum type="alphaLcPeriod"/>
              <a:defRPr/>
            </a:lvl5pPr>
            <a:lvl6pPr marL="2743200" lvl="5" indent="-304800">
              <a:spcBef>
                <a:spcPts val="0"/>
              </a:spcBef>
              <a:spcAft>
                <a:spcPts val="0"/>
              </a:spcAft>
              <a:buClr>
                <a:srgbClr val="434343"/>
              </a:buClr>
              <a:buSzPts val="1200"/>
              <a:buFont typeface="Roboto Condensed Light" panose="02000000000000000000"/>
              <a:buAutoNum type="romanLcPeriod"/>
              <a:defRPr/>
            </a:lvl6pPr>
            <a:lvl7pPr marL="3200400" lvl="6" indent="-304800">
              <a:spcBef>
                <a:spcPts val="0"/>
              </a:spcBef>
              <a:spcAft>
                <a:spcPts val="0"/>
              </a:spcAft>
              <a:buClr>
                <a:srgbClr val="434343"/>
              </a:buClr>
              <a:buSzPts val="1200"/>
              <a:buFont typeface="Roboto Condensed Light" panose="02000000000000000000"/>
              <a:buAutoNum type="arabicPeriod"/>
              <a:defRPr/>
            </a:lvl7pPr>
            <a:lvl8pPr marL="3657600" lvl="7" indent="-304800">
              <a:spcBef>
                <a:spcPts val="0"/>
              </a:spcBef>
              <a:spcAft>
                <a:spcPts val="0"/>
              </a:spcAft>
              <a:buClr>
                <a:srgbClr val="434343"/>
              </a:buClr>
              <a:buSzPts val="1200"/>
              <a:buFont typeface="Roboto Condensed Light" panose="02000000000000000000"/>
              <a:buAutoNum type="alphaLcPeriod"/>
              <a:defRPr/>
            </a:lvl8pPr>
            <a:lvl9pPr marL="4114800" lvl="8" indent="-304800">
              <a:spcBef>
                <a:spcPts val="0"/>
              </a:spcBef>
              <a:spcAft>
                <a:spcPts val="0"/>
              </a:spcAft>
              <a:buClr>
                <a:srgbClr val="434343"/>
              </a:buClr>
              <a:buSzPts val="1200"/>
              <a:buFont typeface="Roboto Condensed Light" panose="02000000000000000000"/>
              <a:buAutoNum type="romanLcPeriod"/>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9"/>
        <p:cNvGrpSpPr/>
        <p:nvPr/>
      </p:nvGrpSpPr>
      <p:grpSpPr>
        <a:xfrm>
          <a:off x="0" y="0"/>
          <a:ext cx="0" cy="0"/>
          <a:chOff x="0" y="0"/>
          <a:chExt cx="0" cy="0"/>
        </a:xfrm>
      </p:grpSpPr>
      <p:grpSp>
        <p:nvGrpSpPr>
          <p:cNvPr id="80" name="Google Shape;80;p5"/>
          <p:cNvGrpSpPr/>
          <p:nvPr/>
        </p:nvGrpSpPr>
        <p:grpSpPr>
          <a:xfrm>
            <a:off x="-51" y="-331176"/>
            <a:ext cx="10433227" cy="5474677"/>
            <a:chOff x="-51" y="-331176"/>
            <a:chExt cx="10433227" cy="5474677"/>
          </a:xfrm>
        </p:grpSpPr>
        <p:sp>
          <p:nvSpPr>
            <p:cNvPr id="81" name="Google Shape;81;p5"/>
            <p:cNvSpPr/>
            <p:nvPr/>
          </p:nvSpPr>
          <p:spPr>
            <a:xfrm flipH="1">
              <a:off x="-51" y="4570800"/>
              <a:ext cx="4724451"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787757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5"/>
            <p:cNvGrpSpPr/>
            <p:nvPr/>
          </p:nvGrpSpPr>
          <p:grpSpPr>
            <a:xfrm>
              <a:off x="7580223" y="662105"/>
              <a:ext cx="1701360" cy="714504"/>
              <a:chOff x="1855275" y="1547350"/>
              <a:chExt cx="154800" cy="64900"/>
            </a:xfrm>
          </p:grpSpPr>
          <p:sp>
            <p:nvSpPr>
              <p:cNvPr id="84" name="Google Shape;84;p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5"/>
            <p:cNvGrpSpPr/>
            <p:nvPr/>
          </p:nvGrpSpPr>
          <p:grpSpPr>
            <a:xfrm>
              <a:off x="8869056" y="212946"/>
              <a:ext cx="1015116" cy="449160"/>
              <a:chOff x="1855275" y="1547350"/>
              <a:chExt cx="154800" cy="64900"/>
            </a:xfrm>
          </p:grpSpPr>
          <p:sp>
            <p:nvSpPr>
              <p:cNvPr id="90" name="Google Shape;90;p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 name="Google Shape;95;p5"/>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200"/>
              <a:buNone/>
              <a:defRPr>
                <a:solidFill>
                  <a:schemeClr val="accent1"/>
                </a:solidFill>
              </a:defRPr>
            </a:lvl2pPr>
            <a:lvl3pPr lvl="2">
              <a:spcBef>
                <a:spcPts val="0"/>
              </a:spcBef>
              <a:spcAft>
                <a:spcPts val="0"/>
              </a:spcAft>
              <a:buClr>
                <a:schemeClr val="accent1"/>
              </a:buClr>
              <a:buSzPts val="3200"/>
              <a:buNone/>
              <a:defRPr>
                <a:solidFill>
                  <a:schemeClr val="accent1"/>
                </a:solidFill>
              </a:defRPr>
            </a:lvl3pPr>
            <a:lvl4pPr lvl="3">
              <a:spcBef>
                <a:spcPts val="0"/>
              </a:spcBef>
              <a:spcAft>
                <a:spcPts val="0"/>
              </a:spcAft>
              <a:buClr>
                <a:schemeClr val="accent1"/>
              </a:buClr>
              <a:buSzPts val="3200"/>
              <a:buNone/>
              <a:defRPr>
                <a:solidFill>
                  <a:schemeClr val="accent1"/>
                </a:solidFill>
              </a:defRPr>
            </a:lvl4pPr>
            <a:lvl5pPr lvl="4">
              <a:spcBef>
                <a:spcPts val="0"/>
              </a:spcBef>
              <a:spcAft>
                <a:spcPts val="0"/>
              </a:spcAft>
              <a:buClr>
                <a:schemeClr val="accent1"/>
              </a:buClr>
              <a:buSzPts val="3200"/>
              <a:buNone/>
              <a:defRPr>
                <a:solidFill>
                  <a:schemeClr val="accent1"/>
                </a:solidFill>
              </a:defRPr>
            </a:lvl5pPr>
            <a:lvl6pPr lvl="5">
              <a:spcBef>
                <a:spcPts val="0"/>
              </a:spcBef>
              <a:spcAft>
                <a:spcPts val="0"/>
              </a:spcAft>
              <a:buClr>
                <a:schemeClr val="accent1"/>
              </a:buClr>
              <a:buSzPts val="3200"/>
              <a:buNone/>
              <a:defRPr>
                <a:solidFill>
                  <a:schemeClr val="accent1"/>
                </a:solidFill>
              </a:defRPr>
            </a:lvl6pPr>
            <a:lvl7pPr lvl="6">
              <a:spcBef>
                <a:spcPts val="0"/>
              </a:spcBef>
              <a:spcAft>
                <a:spcPts val="0"/>
              </a:spcAft>
              <a:buClr>
                <a:schemeClr val="accent1"/>
              </a:buClr>
              <a:buSzPts val="3200"/>
              <a:buNone/>
              <a:defRPr>
                <a:solidFill>
                  <a:schemeClr val="accent1"/>
                </a:solidFill>
              </a:defRPr>
            </a:lvl7pPr>
            <a:lvl8pPr lvl="7">
              <a:spcBef>
                <a:spcPts val="0"/>
              </a:spcBef>
              <a:spcAft>
                <a:spcPts val="0"/>
              </a:spcAft>
              <a:buClr>
                <a:schemeClr val="accent1"/>
              </a:buClr>
              <a:buSzPts val="3200"/>
              <a:buNone/>
              <a:defRPr>
                <a:solidFill>
                  <a:schemeClr val="accent1"/>
                </a:solidFill>
              </a:defRPr>
            </a:lvl8pPr>
            <a:lvl9pPr lvl="8">
              <a:spcBef>
                <a:spcPts val="0"/>
              </a:spcBef>
              <a:spcAft>
                <a:spcPts val="0"/>
              </a:spcAft>
              <a:buClr>
                <a:schemeClr val="accent1"/>
              </a:buClr>
              <a:buSzPts val="3200"/>
              <a:buNone/>
              <a:defRPr>
                <a:solidFill>
                  <a:schemeClr val="accent1"/>
                </a:solidFill>
              </a:defRPr>
            </a:lvl9pPr>
          </a:lstStyle>
          <a:p>
            <a:endParaRPr/>
          </a:p>
        </p:txBody>
      </p:sp>
      <p:sp>
        <p:nvSpPr>
          <p:cNvPr id="96" name="Google Shape;96;p5"/>
          <p:cNvSpPr txBox="1">
            <a:spLocks noGrp="1"/>
          </p:cNvSpPr>
          <p:nvPr>
            <p:ph type="body" idx="1"/>
          </p:nvPr>
        </p:nvSpPr>
        <p:spPr>
          <a:xfrm>
            <a:off x="1416825" y="2687781"/>
            <a:ext cx="2783400" cy="15420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Clr>
                <a:schemeClr val="accent1"/>
              </a:buClr>
              <a:buSzPts val="14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97" name="Google Shape;97;p5"/>
          <p:cNvSpPr txBox="1">
            <a:spLocks noGrp="1"/>
          </p:cNvSpPr>
          <p:nvPr>
            <p:ph type="body" idx="2"/>
          </p:nvPr>
        </p:nvSpPr>
        <p:spPr>
          <a:xfrm>
            <a:off x="4943781" y="2687781"/>
            <a:ext cx="2783400" cy="15420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Clr>
                <a:schemeClr val="accent1"/>
              </a:buClr>
              <a:buSzPts val="14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98" name="Google Shape;98;p5"/>
          <p:cNvSpPr txBox="1">
            <a:spLocks noGrp="1"/>
          </p:cNvSpPr>
          <p:nvPr>
            <p:ph type="subTitle" idx="3"/>
          </p:nvPr>
        </p:nvSpPr>
        <p:spPr>
          <a:xfrm>
            <a:off x="1417000" y="2313578"/>
            <a:ext cx="2783400" cy="507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99" name="Google Shape;99;p5"/>
          <p:cNvSpPr txBox="1">
            <a:spLocks noGrp="1"/>
          </p:cNvSpPr>
          <p:nvPr>
            <p:ph type="subTitle" idx="4"/>
          </p:nvPr>
        </p:nvSpPr>
        <p:spPr>
          <a:xfrm>
            <a:off x="4943775" y="2313578"/>
            <a:ext cx="27834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100"/>
        <p:cNvGrpSpPr/>
        <p:nvPr/>
      </p:nvGrpSpPr>
      <p:grpSpPr>
        <a:xfrm>
          <a:off x="0" y="0"/>
          <a:ext cx="0" cy="0"/>
          <a:chOff x="0" y="0"/>
          <a:chExt cx="0" cy="0"/>
        </a:xfrm>
      </p:grpSpPr>
      <p:grpSp>
        <p:nvGrpSpPr>
          <p:cNvPr id="101" name="Google Shape;101;p6"/>
          <p:cNvGrpSpPr/>
          <p:nvPr/>
        </p:nvGrpSpPr>
        <p:grpSpPr>
          <a:xfrm>
            <a:off x="-2180583" y="-331176"/>
            <a:ext cx="12613759" cy="5655099"/>
            <a:chOff x="-2180583" y="-331176"/>
            <a:chExt cx="12613759" cy="5655099"/>
          </a:xfrm>
        </p:grpSpPr>
        <p:grpSp>
          <p:nvGrpSpPr>
            <p:cNvPr id="102" name="Google Shape;102;p6"/>
            <p:cNvGrpSpPr/>
            <p:nvPr/>
          </p:nvGrpSpPr>
          <p:grpSpPr>
            <a:xfrm flipH="1">
              <a:off x="5202842" y="4201945"/>
              <a:ext cx="2954668" cy="751366"/>
              <a:chOff x="4939527" y="4919710"/>
              <a:chExt cx="3620029" cy="920566"/>
            </a:xfrm>
          </p:grpSpPr>
          <p:grpSp>
            <p:nvGrpSpPr>
              <p:cNvPr id="103" name="Google Shape;103;p6"/>
              <p:cNvGrpSpPr/>
              <p:nvPr/>
            </p:nvGrpSpPr>
            <p:grpSpPr>
              <a:xfrm>
                <a:off x="4939527" y="5053655"/>
                <a:ext cx="3620029" cy="786616"/>
                <a:chOff x="1855275" y="1578600"/>
                <a:chExt cx="154800" cy="33650"/>
              </a:xfrm>
            </p:grpSpPr>
            <p:sp>
              <p:nvSpPr>
                <p:cNvPr id="104" name="Google Shape;104;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6"/>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6"/>
            <p:cNvGrpSpPr/>
            <p:nvPr/>
          </p:nvGrpSpPr>
          <p:grpSpPr>
            <a:xfrm>
              <a:off x="-2180583" y="334182"/>
              <a:ext cx="2954668" cy="751366"/>
              <a:chOff x="4939527" y="4919710"/>
              <a:chExt cx="3620029" cy="920566"/>
            </a:xfrm>
          </p:grpSpPr>
          <p:grpSp>
            <p:nvGrpSpPr>
              <p:cNvPr id="110" name="Google Shape;110;p6"/>
              <p:cNvGrpSpPr/>
              <p:nvPr/>
            </p:nvGrpSpPr>
            <p:grpSpPr>
              <a:xfrm>
                <a:off x="4939527" y="5053655"/>
                <a:ext cx="3620029" cy="786616"/>
                <a:chOff x="1855275" y="1578600"/>
                <a:chExt cx="154800" cy="33650"/>
              </a:xfrm>
            </p:grpSpPr>
            <p:sp>
              <p:nvSpPr>
                <p:cNvPr id="111" name="Google Shape;111;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6"/>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6"/>
            <p:cNvGrpSpPr/>
            <p:nvPr/>
          </p:nvGrpSpPr>
          <p:grpSpPr>
            <a:xfrm>
              <a:off x="652015" y="163723"/>
              <a:ext cx="946432" cy="397850"/>
              <a:chOff x="1855275" y="1547350"/>
              <a:chExt cx="154800" cy="64900"/>
            </a:xfrm>
          </p:grpSpPr>
          <p:sp>
            <p:nvSpPr>
              <p:cNvPr id="117" name="Google Shape;117;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6"/>
            <p:cNvGrpSpPr/>
            <p:nvPr/>
          </p:nvGrpSpPr>
          <p:grpSpPr>
            <a:xfrm>
              <a:off x="1348935" y="729915"/>
              <a:ext cx="440530" cy="185173"/>
              <a:chOff x="1855275" y="1547350"/>
              <a:chExt cx="154800" cy="64900"/>
            </a:xfrm>
          </p:grpSpPr>
          <p:sp>
            <p:nvSpPr>
              <p:cNvPr id="123" name="Google Shape;123;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6"/>
            <p:cNvGrpSpPr/>
            <p:nvPr/>
          </p:nvGrpSpPr>
          <p:grpSpPr>
            <a:xfrm>
              <a:off x="3836925" y="3884274"/>
              <a:ext cx="6143299" cy="1439649"/>
              <a:chOff x="3836925" y="3884274"/>
              <a:chExt cx="6143299" cy="1439649"/>
            </a:xfrm>
          </p:grpSpPr>
          <p:sp>
            <p:nvSpPr>
              <p:cNvPr id="129" name="Google Shape;129;p6"/>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6"/>
            <p:cNvSpPr/>
            <p:nvPr/>
          </p:nvSpPr>
          <p:spPr>
            <a:xfrm>
              <a:off x="787757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6"/>
            <p:cNvGrpSpPr/>
            <p:nvPr/>
          </p:nvGrpSpPr>
          <p:grpSpPr>
            <a:xfrm>
              <a:off x="7580223" y="662105"/>
              <a:ext cx="1701360" cy="714504"/>
              <a:chOff x="1855275" y="1547350"/>
              <a:chExt cx="154800" cy="64900"/>
            </a:xfrm>
          </p:grpSpPr>
          <p:sp>
            <p:nvSpPr>
              <p:cNvPr id="133" name="Google Shape;133;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6"/>
            <p:cNvGrpSpPr/>
            <p:nvPr/>
          </p:nvGrpSpPr>
          <p:grpSpPr>
            <a:xfrm>
              <a:off x="8869056" y="212946"/>
              <a:ext cx="1015116" cy="449160"/>
              <a:chOff x="1855275" y="1547350"/>
              <a:chExt cx="154800" cy="64900"/>
            </a:xfrm>
          </p:grpSpPr>
          <p:sp>
            <p:nvSpPr>
              <p:cNvPr id="139" name="Google Shape;139;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 name="Google Shape;144;p6"/>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45"/>
        <p:cNvGrpSpPr/>
        <p:nvPr/>
      </p:nvGrpSpPr>
      <p:grpSpPr>
        <a:xfrm>
          <a:off x="0" y="0"/>
          <a:ext cx="0" cy="0"/>
          <a:chOff x="0" y="0"/>
          <a:chExt cx="0" cy="0"/>
        </a:xfrm>
      </p:grpSpPr>
      <p:grpSp>
        <p:nvGrpSpPr>
          <p:cNvPr id="146" name="Google Shape;146;p7"/>
          <p:cNvGrpSpPr/>
          <p:nvPr/>
        </p:nvGrpSpPr>
        <p:grpSpPr>
          <a:xfrm>
            <a:off x="-877777" y="201155"/>
            <a:ext cx="1701360" cy="1440251"/>
            <a:chOff x="-877777" y="201155"/>
            <a:chExt cx="1701360" cy="1440251"/>
          </a:xfrm>
        </p:grpSpPr>
        <p:grpSp>
          <p:nvGrpSpPr>
            <p:cNvPr id="147" name="Google Shape;147;p7"/>
            <p:cNvGrpSpPr/>
            <p:nvPr/>
          </p:nvGrpSpPr>
          <p:grpSpPr>
            <a:xfrm>
              <a:off x="-877777" y="201155"/>
              <a:ext cx="1701360" cy="714504"/>
              <a:chOff x="1855275" y="1547350"/>
              <a:chExt cx="154800" cy="64900"/>
            </a:xfrm>
          </p:grpSpPr>
          <p:sp>
            <p:nvSpPr>
              <p:cNvPr id="148" name="Google Shape;148;p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7"/>
            <p:cNvGrpSpPr/>
            <p:nvPr/>
          </p:nvGrpSpPr>
          <p:grpSpPr>
            <a:xfrm>
              <a:off x="-191544" y="1192246"/>
              <a:ext cx="1015116" cy="449160"/>
              <a:chOff x="1855275" y="1547350"/>
              <a:chExt cx="154800" cy="64900"/>
            </a:xfrm>
          </p:grpSpPr>
          <p:sp>
            <p:nvSpPr>
              <p:cNvPr id="154" name="Google Shape;154;p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9" name="Google Shape;159;p7"/>
          <p:cNvSpPr txBox="1">
            <a:spLocks noGrp="1"/>
          </p:cNvSpPr>
          <p:nvPr>
            <p:ph type="body" idx="1"/>
          </p:nvPr>
        </p:nvSpPr>
        <p:spPr>
          <a:xfrm>
            <a:off x="1024950" y="2529750"/>
            <a:ext cx="2694900" cy="1869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0" name="Google Shape;160;p7"/>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1" name="Google Shape;161;p7"/>
          <p:cNvSpPr txBox="1">
            <a:spLocks noGrp="1"/>
          </p:cNvSpPr>
          <p:nvPr>
            <p:ph type="subTitle" idx="2"/>
          </p:nvPr>
        </p:nvSpPr>
        <p:spPr>
          <a:xfrm>
            <a:off x="1024954" y="2172550"/>
            <a:ext cx="2808000" cy="507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62"/>
        <p:cNvGrpSpPr/>
        <p:nvPr/>
      </p:nvGrpSpPr>
      <p:grpSpPr>
        <a:xfrm>
          <a:off x="0" y="0"/>
          <a:ext cx="0" cy="0"/>
          <a:chOff x="0" y="0"/>
          <a:chExt cx="0" cy="0"/>
        </a:xfrm>
      </p:grpSpPr>
      <p:grpSp>
        <p:nvGrpSpPr>
          <p:cNvPr id="163" name="Google Shape;163;p8"/>
          <p:cNvGrpSpPr/>
          <p:nvPr/>
        </p:nvGrpSpPr>
        <p:grpSpPr>
          <a:xfrm>
            <a:off x="-1717322" y="334182"/>
            <a:ext cx="11577357" cy="5296618"/>
            <a:chOff x="-1717322" y="334182"/>
            <a:chExt cx="11577357" cy="5296618"/>
          </a:xfrm>
        </p:grpSpPr>
        <p:grpSp>
          <p:nvGrpSpPr>
            <p:cNvPr id="164" name="Google Shape;164;p8"/>
            <p:cNvGrpSpPr/>
            <p:nvPr/>
          </p:nvGrpSpPr>
          <p:grpSpPr>
            <a:xfrm>
              <a:off x="1357634" y="3075202"/>
              <a:ext cx="1750284" cy="445094"/>
              <a:chOff x="4939527" y="4919710"/>
              <a:chExt cx="3620029" cy="920566"/>
            </a:xfrm>
          </p:grpSpPr>
          <p:grpSp>
            <p:nvGrpSpPr>
              <p:cNvPr id="165" name="Google Shape;165;p8"/>
              <p:cNvGrpSpPr/>
              <p:nvPr/>
            </p:nvGrpSpPr>
            <p:grpSpPr>
              <a:xfrm>
                <a:off x="4939527" y="5053655"/>
                <a:ext cx="3620029" cy="786616"/>
                <a:chOff x="1855275" y="1578600"/>
                <a:chExt cx="154800" cy="33650"/>
              </a:xfrm>
            </p:grpSpPr>
            <p:sp>
              <p:nvSpPr>
                <p:cNvPr id="166" name="Google Shape;166;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71;p8"/>
            <p:cNvSpPr/>
            <p:nvPr/>
          </p:nvSpPr>
          <p:spPr>
            <a:xfrm>
              <a:off x="-183275" y="3075199"/>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8"/>
            <p:cNvGrpSpPr/>
            <p:nvPr/>
          </p:nvGrpSpPr>
          <p:grpSpPr>
            <a:xfrm>
              <a:off x="-1365138" y="3707604"/>
              <a:ext cx="5045596" cy="1283085"/>
              <a:chOff x="4939527" y="4919710"/>
              <a:chExt cx="3620029" cy="920566"/>
            </a:xfrm>
          </p:grpSpPr>
          <p:grpSp>
            <p:nvGrpSpPr>
              <p:cNvPr id="173" name="Google Shape;173;p8"/>
              <p:cNvGrpSpPr/>
              <p:nvPr/>
            </p:nvGrpSpPr>
            <p:grpSpPr>
              <a:xfrm>
                <a:off x="4939527" y="5053655"/>
                <a:ext cx="3620029" cy="786616"/>
                <a:chOff x="1855275" y="1578600"/>
                <a:chExt cx="154800" cy="33650"/>
              </a:xfrm>
            </p:grpSpPr>
            <p:sp>
              <p:nvSpPr>
                <p:cNvPr id="174" name="Google Shape;174;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8"/>
            <p:cNvGrpSpPr/>
            <p:nvPr/>
          </p:nvGrpSpPr>
          <p:grpSpPr>
            <a:xfrm>
              <a:off x="-1717322" y="334184"/>
              <a:ext cx="2373703" cy="996157"/>
              <a:chOff x="1855275" y="1547350"/>
              <a:chExt cx="154800" cy="64900"/>
            </a:xfrm>
          </p:grpSpPr>
          <p:sp>
            <p:nvSpPr>
              <p:cNvPr id="180" name="Google Shape;180;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8"/>
            <p:cNvGrpSpPr/>
            <p:nvPr/>
          </p:nvGrpSpPr>
          <p:grpSpPr>
            <a:xfrm>
              <a:off x="790635" y="356418"/>
              <a:ext cx="1627753" cy="684260"/>
              <a:chOff x="1855275" y="1547350"/>
              <a:chExt cx="154800" cy="64900"/>
            </a:xfrm>
          </p:grpSpPr>
          <p:sp>
            <p:nvSpPr>
              <p:cNvPr id="186" name="Google Shape;186;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8"/>
            <p:cNvGrpSpPr/>
            <p:nvPr/>
          </p:nvGrpSpPr>
          <p:grpSpPr>
            <a:xfrm>
              <a:off x="6905367" y="334182"/>
              <a:ext cx="2954668" cy="751366"/>
              <a:chOff x="4939527" y="4919710"/>
              <a:chExt cx="3620029" cy="920566"/>
            </a:xfrm>
          </p:grpSpPr>
          <p:grpSp>
            <p:nvGrpSpPr>
              <p:cNvPr id="192" name="Google Shape;192;p8"/>
              <p:cNvGrpSpPr/>
              <p:nvPr/>
            </p:nvGrpSpPr>
            <p:grpSpPr>
              <a:xfrm>
                <a:off x="4939527" y="5053655"/>
                <a:ext cx="3620029" cy="786616"/>
                <a:chOff x="1855275" y="1578600"/>
                <a:chExt cx="154800" cy="33650"/>
              </a:xfrm>
            </p:grpSpPr>
            <p:sp>
              <p:nvSpPr>
                <p:cNvPr id="193" name="Google Shape;193;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8"/>
            <p:cNvGrpSpPr/>
            <p:nvPr/>
          </p:nvGrpSpPr>
          <p:grpSpPr>
            <a:xfrm>
              <a:off x="1989377" y="1330358"/>
              <a:ext cx="757669" cy="318484"/>
              <a:chOff x="1855275" y="1547350"/>
              <a:chExt cx="154800" cy="64900"/>
            </a:xfrm>
          </p:grpSpPr>
          <p:sp>
            <p:nvSpPr>
              <p:cNvPr id="199" name="Google Shape;199;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4" name="Google Shape;204;p8"/>
          <p:cNvSpPr txBox="1">
            <a:spLocks noGrp="1"/>
          </p:cNvSpPr>
          <p:nvPr>
            <p:ph type="title"/>
          </p:nvPr>
        </p:nvSpPr>
        <p:spPr>
          <a:xfrm>
            <a:off x="3202925" y="1305700"/>
            <a:ext cx="4560000" cy="2208000"/>
          </a:xfrm>
          <a:prstGeom prst="rect">
            <a:avLst/>
          </a:prstGeom>
        </p:spPr>
        <p:txBody>
          <a:bodyPr spcFirstLastPara="1" wrap="square" lIns="91425" tIns="91425" rIns="91425" bIns="91425" anchor="ctr" anchorCtr="0">
            <a:noAutofit/>
          </a:bodyPr>
          <a:lstStyle>
            <a:lvl1pPr lvl="0" algn="r">
              <a:lnSpc>
                <a:spcPct val="85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05" name="Google Shape;205;p8"/>
          <p:cNvSpPr txBox="1">
            <a:spLocks noGrp="1"/>
          </p:cNvSpPr>
          <p:nvPr>
            <p:ph type="subTitle" idx="1"/>
          </p:nvPr>
        </p:nvSpPr>
        <p:spPr>
          <a:xfrm>
            <a:off x="4473375" y="3462208"/>
            <a:ext cx="3289500" cy="6261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62"/>
        <p:cNvGrpSpPr/>
        <p:nvPr/>
      </p:nvGrpSpPr>
      <p:grpSpPr>
        <a:xfrm>
          <a:off x="0" y="0"/>
          <a:ext cx="0" cy="0"/>
          <a:chOff x="0" y="0"/>
          <a:chExt cx="0" cy="0"/>
        </a:xfrm>
      </p:grpSpPr>
      <p:grpSp>
        <p:nvGrpSpPr>
          <p:cNvPr id="163" name="Google Shape;163;p8"/>
          <p:cNvGrpSpPr/>
          <p:nvPr/>
        </p:nvGrpSpPr>
        <p:grpSpPr>
          <a:xfrm>
            <a:off x="-1717322" y="334182"/>
            <a:ext cx="11577357" cy="5296618"/>
            <a:chOff x="-1717322" y="334182"/>
            <a:chExt cx="11577357" cy="5296618"/>
          </a:xfrm>
        </p:grpSpPr>
        <p:grpSp>
          <p:nvGrpSpPr>
            <p:cNvPr id="164" name="Google Shape;164;p8"/>
            <p:cNvGrpSpPr/>
            <p:nvPr/>
          </p:nvGrpSpPr>
          <p:grpSpPr>
            <a:xfrm>
              <a:off x="1357634" y="3075202"/>
              <a:ext cx="1750284" cy="445094"/>
              <a:chOff x="4939527" y="4919710"/>
              <a:chExt cx="3620029" cy="920566"/>
            </a:xfrm>
          </p:grpSpPr>
          <p:grpSp>
            <p:nvGrpSpPr>
              <p:cNvPr id="165" name="Google Shape;165;p8"/>
              <p:cNvGrpSpPr/>
              <p:nvPr/>
            </p:nvGrpSpPr>
            <p:grpSpPr>
              <a:xfrm>
                <a:off x="4939527" y="5053655"/>
                <a:ext cx="3620029" cy="786616"/>
                <a:chOff x="1855275" y="1578600"/>
                <a:chExt cx="154800" cy="33650"/>
              </a:xfrm>
            </p:grpSpPr>
            <p:sp>
              <p:nvSpPr>
                <p:cNvPr id="166" name="Google Shape;166;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71;p8"/>
            <p:cNvSpPr/>
            <p:nvPr/>
          </p:nvSpPr>
          <p:spPr>
            <a:xfrm>
              <a:off x="-183275" y="3075199"/>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8"/>
            <p:cNvGrpSpPr/>
            <p:nvPr/>
          </p:nvGrpSpPr>
          <p:grpSpPr>
            <a:xfrm>
              <a:off x="-1365138" y="3707604"/>
              <a:ext cx="5045596" cy="1283085"/>
              <a:chOff x="4939527" y="4919710"/>
              <a:chExt cx="3620029" cy="920566"/>
            </a:xfrm>
          </p:grpSpPr>
          <p:grpSp>
            <p:nvGrpSpPr>
              <p:cNvPr id="173" name="Google Shape;173;p8"/>
              <p:cNvGrpSpPr/>
              <p:nvPr/>
            </p:nvGrpSpPr>
            <p:grpSpPr>
              <a:xfrm>
                <a:off x="4939527" y="5053655"/>
                <a:ext cx="3620029" cy="786616"/>
                <a:chOff x="1855275" y="1578600"/>
                <a:chExt cx="154800" cy="33650"/>
              </a:xfrm>
            </p:grpSpPr>
            <p:sp>
              <p:nvSpPr>
                <p:cNvPr id="174" name="Google Shape;174;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8"/>
            <p:cNvGrpSpPr/>
            <p:nvPr/>
          </p:nvGrpSpPr>
          <p:grpSpPr>
            <a:xfrm>
              <a:off x="-1717322" y="334184"/>
              <a:ext cx="2373703" cy="996157"/>
              <a:chOff x="1855275" y="1547350"/>
              <a:chExt cx="154800" cy="64900"/>
            </a:xfrm>
          </p:grpSpPr>
          <p:sp>
            <p:nvSpPr>
              <p:cNvPr id="180" name="Google Shape;180;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8"/>
            <p:cNvGrpSpPr/>
            <p:nvPr/>
          </p:nvGrpSpPr>
          <p:grpSpPr>
            <a:xfrm>
              <a:off x="790635" y="356418"/>
              <a:ext cx="1627753" cy="684260"/>
              <a:chOff x="1855275" y="1547350"/>
              <a:chExt cx="154800" cy="64900"/>
            </a:xfrm>
          </p:grpSpPr>
          <p:sp>
            <p:nvSpPr>
              <p:cNvPr id="186" name="Google Shape;186;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8"/>
            <p:cNvGrpSpPr/>
            <p:nvPr/>
          </p:nvGrpSpPr>
          <p:grpSpPr>
            <a:xfrm>
              <a:off x="6905367" y="334182"/>
              <a:ext cx="2954668" cy="751366"/>
              <a:chOff x="4939527" y="4919710"/>
              <a:chExt cx="3620029" cy="920566"/>
            </a:xfrm>
          </p:grpSpPr>
          <p:grpSp>
            <p:nvGrpSpPr>
              <p:cNvPr id="192" name="Google Shape;192;p8"/>
              <p:cNvGrpSpPr/>
              <p:nvPr/>
            </p:nvGrpSpPr>
            <p:grpSpPr>
              <a:xfrm>
                <a:off x="4939527" y="5053655"/>
                <a:ext cx="3620029" cy="786616"/>
                <a:chOff x="1855275" y="1578600"/>
                <a:chExt cx="154800" cy="33650"/>
              </a:xfrm>
            </p:grpSpPr>
            <p:sp>
              <p:nvSpPr>
                <p:cNvPr id="193" name="Google Shape;193;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8"/>
            <p:cNvGrpSpPr/>
            <p:nvPr/>
          </p:nvGrpSpPr>
          <p:grpSpPr>
            <a:xfrm>
              <a:off x="1989377" y="1330358"/>
              <a:ext cx="757669" cy="318484"/>
              <a:chOff x="1855275" y="1547350"/>
              <a:chExt cx="154800" cy="64900"/>
            </a:xfrm>
          </p:grpSpPr>
          <p:sp>
            <p:nvSpPr>
              <p:cNvPr id="199" name="Google Shape;199;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4" name="Google Shape;204;p8"/>
          <p:cNvSpPr txBox="1">
            <a:spLocks noGrp="1"/>
          </p:cNvSpPr>
          <p:nvPr>
            <p:ph type="title"/>
          </p:nvPr>
        </p:nvSpPr>
        <p:spPr>
          <a:xfrm>
            <a:off x="3202925" y="1305700"/>
            <a:ext cx="4560000" cy="2208000"/>
          </a:xfrm>
          <a:prstGeom prst="rect">
            <a:avLst/>
          </a:prstGeom>
        </p:spPr>
        <p:txBody>
          <a:bodyPr spcFirstLastPara="1" wrap="square" lIns="91425" tIns="91425" rIns="91425" bIns="91425" anchor="ctr" anchorCtr="0">
            <a:noAutofit/>
          </a:bodyPr>
          <a:lstStyle>
            <a:lvl1pPr lvl="0" algn="r">
              <a:lnSpc>
                <a:spcPct val="85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05" name="Google Shape;205;p8"/>
          <p:cNvSpPr txBox="1">
            <a:spLocks noGrp="1"/>
          </p:cNvSpPr>
          <p:nvPr>
            <p:ph type="subTitle" idx="1"/>
          </p:nvPr>
        </p:nvSpPr>
        <p:spPr>
          <a:xfrm>
            <a:off x="4473375" y="3462208"/>
            <a:ext cx="3289500" cy="6261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206"/>
        <p:cNvGrpSpPr/>
        <p:nvPr/>
      </p:nvGrpSpPr>
      <p:grpSpPr>
        <a:xfrm>
          <a:off x="0" y="0"/>
          <a:ext cx="0" cy="0"/>
          <a:chOff x="0" y="0"/>
          <a:chExt cx="0" cy="0"/>
        </a:xfrm>
      </p:grpSpPr>
      <p:grpSp>
        <p:nvGrpSpPr>
          <p:cNvPr id="207" name="Google Shape;207;p9"/>
          <p:cNvGrpSpPr/>
          <p:nvPr/>
        </p:nvGrpSpPr>
        <p:grpSpPr>
          <a:xfrm>
            <a:off x="-765650" y="245676"/>
            <a:ext cx="12022874" cy="4900972"/>
            <a:chOff x="-765650" y="245676"/>
            <a:chExt cx="12022874" cy="4900972"/>
          </a:xfrm>
        </p:grpSpPr>
        <p:grpSp>
          <p:nvGrpSpPr>
            <p:cNvPr id="208" name="Google Shape;208;p9"/>
            <p:cNvGrpSpPr/>
            <p:nvPr/>
          </p:nvGrpSpPr>
          <p:grpSpPr>
            <a:xfrm>
              <a:off x="-765650" y="3568105"/>
              <a:ext cx="12022874" cy="1578544"/>
              <a:chOff x="-765650" y="3568105"/>
              <a:chExt cx="12022874" cy="1578544"/>
            </a:xfrm>
          </p:grpSpPr>
          <p:grpSp>
            <p:nvGrpSpPr>
              <p:cNvPr id="209" name="Google Shape;209;p9"/>
              <p:cNvGrpSpPr/>
              <p:nvPr/>
            </p:nvGrpSpPr>
            <p:grpSpPr>
              <a:xfrm>
                <a:off x="2022448" y="3706999"/>
                <a:ext cx="9234776" cy="1439649"/>
                <a:chOff x="2022448" y="3706999"/>
                <a:chExt cx="9234776" cy="1439649"/>
              </a:xfrm>
            </p:grpSpPr>
            <p:sp>
              <p:nvSpPr>
                <p:cNvPr id="210" name="Google Shape;210;p9"/>
                <p:cNvSpPr/>
                <p:nvPr/>
              </p:nvSpPr>
              <p:spPr>
                <a:xfrm flipH="1">
                  <a:off x="2022448" y="44793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8430900" y="3706999"/>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9"/>
              <p:cNvGrpSpPr/>
              <p:nvPr/>
            </p:nvGrpSpPr>
            <p:grpSpPr>
              <a:xfrm>
                <a:off x="-765650" y="3568105"/>
                <a:ext cx="5088705" cy="1578460"/>
                <a:chOff x="-765650" y="3568105"/>
                <a:chExt cx="5088705" cy="1578460"/>
              </a:xfrm>
            </p:grpSpPr>
            <p:sp>
              <p:nvSpPr>
                <p:cNvPr id="213" name="Google Shape;213;p9"/>
                <p:cNvSpPr/>
                <p:nvPr/>
              </p:nvSpPr>
              <p:spPr>
                <a:xfrm>
                  <a:off x="-765650" y="3568105"/>
                  <a:ext cx="2826324" cy="1578460"/>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2022450" y="4545325"/>
                  <a:ext cx="2300605" cy="59819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5" name="Google Shape;215;p9"/>
            <p:cNvGrpSpPr/>
            <p:nvPr/>
          </p:nvGrpSpPr>
          <p:grpSpPr>
            <a:xfrm>
              <a:off x="5947136" y="780079"/>
              <a:ext cx="565779" cy="237242"/>
              <a:chOff x="1855275" y="1547350"/>
              <a:chExt cx="154800" cy="64900"/>
            </a:xfrm>
          </p:grpSpPr>
          <p:sp>
            <p:nvSpPr>
              <p:cNvPr id="216" name="Google Shape;216;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a:off x="6962649" y="885388"/>
              <a:ext cx="1355150" cy="568556"/>
              <a:chOff x="1855275" y="1547350"/>
              <a:chExt cx="154800" cy="64900"/>
            </a:xfrm>
          </p:grpSpPr>
          <p:sp>
            <p:nvSpPr>
              <p:cNvPr id="222" name="Google Shape;222;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9"/>
            <p:cNvGrpSpPr/>
            <p:nvPr/>
          </p:nvGrpSpPr>
          <p:grpSpPr>
            <a:xfrm>
              <a:off x="7033333" y="411890"/>
              <a:ext cx="425437" cy="178417"/>
              <a:chOff x="1855275" y="1547350"/>
              <a:chExt cx="154800" cy="64900"/>
            </a:xfrm>
          </p:grpSpPr>
          <p:sp>
            <p:nvSpPr>
              <p:cNvPr id="228" name="Google Shape;228;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9"/>
            <p:cNvGrpSpPr/>
            <p:nvPr/>
          </p:nvGrpSpPr>
          <p:grpSpPr>
            <a:xfrm>
              <a:off x="8557663" y="245676"/>
              <a:ext cx="2573952" cy="1080676"/>
              <a:chOff x="1855275" y="1547350"/>
              <a:chExt cx="154800" cy="64900"/>
            </a:xfrm>
          </p:grpSpPr>
          <p:sp>
            <p:nvSpPr>
              <p:cNvPr id="234" name="Google Shape;234;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9" name="Google Shape;239;p9"/>
          <p:cNvSpPr txBox="1">
            <a:spLocks noGrp="1"/>
          </p:cNvSpPr>
          <p:nvPr>
            <p:ph type="title"/>
          </p:nvPr>
        </p:nvSpPr>
        <p:spPr>
          <a:xfrm>
            <a:off x="1716050" y="1374263"/>
            <a:ext cx="4960200" cy="16146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3000">
                <a:solidFill>
                  <a:schemeClr val="accent2"/>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40" name="Google Shape;240;p9"/>
          <p:cNvSpPr txBox="1">
            <a:spLocks noGrp="1"/>
          </p:cNvSpPr>
          <p:nvPr>
            <p:ph type="subTitle" idx="1"/>
          </p:nvPr>
        </p:nvSpPr>
        <p:spPr>
          <a:xfrm>
            <a:off x="1828875" y="2912738"/>
            <a:ext cx="3260400" cy="856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400">
                <a:solidFill>
                  <a:schemeClr val="accen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241"/>
        <p:cNvGrpSpPr/>
        <p:nvPr/>
      </p:nvGrpSpPr>
      <p:grpSpPr>
        <a:xfrm>
          <a:off x="0" y="0"/>
          <a:ext cx="0" cy="0"/>
          <a:chOff x="0" y="0"/>
          <a:chExt cx="0" cy="0"/>
        </a:xfrm>
      </p:grpSpPr>
      <p:grpSp>
        <p:nvGrpSpPr>
          <p:cNvPr id="242" name="Google Shape;242;p10"/>
          <p:cNvGrpSpPr/>
          <p:nvPr/>
        </p:nvGrpSpPr>
        <p:grpSpPr>
          <a:xfrm>
            <a:off x="2870450" y="334184"/>
            <a:ext cx="8305225" cy="5058557"/>
            <a:chOff x="2870450" y="334184"/>
            <a:chExt cx="8305225" cy="5058557"/>
          </a:xfrm>
        </p:grpSpPr>
        <p:grpSp>
          <p:nvGrpSpPr>
            <p:cNvPr id="243" name="Google Shape;243;p10"/>
            <p:cNvGrpSpPr/>
            <p:nvPr/>
          </p:nvGrpSpPr>
          <p:grpSpPr>
            <a:xfrm>
              <a:off x="7429678" y="334184"/>
              <a:ext cx="2373703" cy="996157"/>
              <a:chOff x="1855275" y="1547350"/>
              <a:chExt cx="154800" cy="64900"/>
            </a:xfrm>
          </p:grpSpPr>
          <p:sp>
            <p:nvSpPr>
              <p:cNvPr id="244" name="Google Shape;244;p1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0"/>
            <p:cNvGrpSpPr/>
            <p:nvPr/>
          </p:nvGrpSpPr>
          <p:grpSpPr>
            <a:xfrm>
              <a:off x="2870450" y="3544872"/>
              <a:ext cx="8305225" cy="1847869"/>
              <a:chOff x="2022628" y="3291423"/>
              <a:chExt cx="9445269" cy="2101523"/>
            </a:xfrm>
          </p:grpSpPr>
          <p:sp>
            <p:nvSpPr>
              <p:cNvPr id="250" name="Google Shape;250;p10"/>
              <p:cNvSpPr/>
              <p:nvPr/>
            </p:nvSpPr>
            <p:spPr>
              <a:xfrm flipH="1">
                <a:off x="2022628" y="4072175"/>
                <a:ext cx="8702222" cy="132073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0"/>
              <p:cNvSpPr/>
              <p:nvPr/>
            </p:nvSpPr>
            <p:spPr>
              <a:xfrm>
                <a:off x="7705000" y="3291423"/>
                <a:ext cx="3762898" cy="2101523"/>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 name="Google Shape;252;p10"/>
            <p:cNvSpPr/>
            <p:nvPr/>
          </p:nvSpPr>
          <p:spPr>
            <a:xfrm flipH="1">
              <a:off x="6425931" y="4445018"/>
              <a:ext cx="2718069" cy="698442"/>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10"/>
          <p:cNvSpPr txBox="1">
            <a:spLocks noGrp="1"/>
          </p:cNvSpPr>
          <p:nvPr>
            <p:ph type="title"/>
          </p:nvPr>
        </p:nvSpPr>
        <p:spPr>
          <a:xfrm>
            <a:off x="5218239" y="1880250"/>
            <a:ext cx="3300900" cy="13830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1"/>
              </a:buClr>
              <a:buSzPts val="3200"/>
              <a:buNone/>
              <a:defRPr sz="3500">
                <a:solidFill>
                  <a:schemeClr val="accent1"/>
                </a:solidFill>
              </a:defRPr>
            </a:lvl1pPr>
            <a:lvl2pPr lvl="1">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2pPr>
            <a:lvl3pPr lvl="2">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3pPr>
            <a:lvl4pPr lvl="3">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4pPr>
            <a:lvl5pPr lvl="4">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5pPr>
            <a:lvl6pPr lvl="5">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6pPr>
            <a:lvl7pPr lvl="6">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7pPr>
            <a:lvl8pPr lvl="7">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8pPr>
            <a:lvl9pPr lvl="8">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254"/>
        <p:cNvGrpSpPr/>
        <p:nvPr/>
      </p:nvGrpSpPr>
      <p:grpSpPr>
        <a:xfrm>
          <a:off x="0" y="0"/>
          <a:ext cx="0" cy="0"/>
          <a:chOff x="0" y="0"/>
          <a:chExt cx="0" cy="0"/>
        </a:xfrm>
      </p:grpSpPr>
      <p:grpSp>
        <p:nvGrpSpPr>
          <p:cNvPr id="255" name="Google Shape;255;p11"/>
          <p:cNvGrpSpPr/>
          <p:nvPr/>
        </p:nvGrpSpPr>
        <p:grpSpPr>
          <a:xfrm>
            <a:off x="-1500352" y="-1297426"/>
            <a:ext cx="12189172" cy="6440942"/>
            <a:chOff x="-1500352" y="-1297426"/>
            <a:chExt cx="12189172" cy="6440942"/>
          </a:xfrm>
        </p:grpSpPr>
        <p:sp>
          <p:nvSpPr>
            <p:cNvPr id="256" name="Google Shape;256;p11"/>
            <p:cNvSpPr/>
            <p:nvPr/>
          </p:nvSpPr>
          <p:spPr>
            <a:xfrm>
              <a:off x="2334649" y="4429025"/>
              <a:ext cx="6809373" cy="71449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a:off x="-1216400" y="-129742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11"/>
            <p:cNvGrpSpPr/>
            <p:nvPr/>
          </p:nvGrpSpPr>
          <p:grpSpPr>
            <a:xfrm>
              <a:off x="-1500352" y="201155"/>
              <a:ext cx="1701360" cy="714504"/>
              <a:chOff x="1855275" y="1547350"/>
              <a:chExt cx="154800" cy="64900"/>
            </a:xfrm>
          </p:grpSpPr>
          <p:sp>
            <p:nvSpPr>
              <p:cNvPr id="259" name="Google Shape;259;p1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11"/>
            <p:cNvGrpSpPr/>
            <p:nvPr/>
          </p:nvGrpSpPr>
          <p:grpSpPr>
            <a:xfrm>
              <a:off x="-280519" y="-97379"/>
              <a:ext cx="1015116" cy="449160"/>
              <a:chOff x="1855275" y="1547350"/>
              <a:chExt cx="154800" cy="64900"/>
            </a:xfrm>
          </p:grpSpPr>
          <p:sp>
            <p:nvSpPr>
              <p:cNvPr id="265" name="Google Shape;265;p1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11"/>
            <p:cNvSpPr/>
            <p:nvPr/>
          </p:nvSpPr>
          <p:spPr>
            <a:xfrm>
              <a:off x="-964975" y="3824350"/>
              <a:ext cx="1985947" cy="1311747"/>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 name="Google Shape;271;p11"/>
            <p:cNvGrpSpPr/>
            <p:nvPr/>
          </p:nvGrpSpPr>
          <p:grpSpPr>
            <a:xfrm rot="10800000">
              <a:off x="6522456" y="-15"/>
              <a:ext cx="4166365" cy="1843128"/>
              <a:chOff x="1855275" y="1547350"/>
              <a:chExt cx="154800" cy="64900"/>
            </a:xfrm>
          </p:grpSpPr>
          <p:sp>
            <p:nvSpPr>
              <p:cNvPr id="272" name="Google Shape;272;p1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11"/>
            <p:cNvGrpSpPr/>
            <p:nvPr/>
          </p:nvGrpSpPr>
          <p:grpSpPr>
            <a:xfrm>
              <a:off x="7804562" y="907043"/>
              <a:ext cx="1252688" cy="584872"/>
              <a:chOff x="1855275" y="1547350"/>
              <a:chExt cx="154800" cy="64900"/>
            </a:xfrm>
          </p:grpSpPr>
          <p:sp>
            <p:nvSpPr>
              <p:cNvPr id="278" name="Google Shape;278;p1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11"/>
            <p:cNvGrpSpPr/>
            <p:nvPr/>
          </p:nvGrpSpPr>
          <p:grpSpPr>
            <a:xfrm>
              <a:off x="7032652" y="354741"/>
              <a:ext cx="710300" cy="369320"/>
              <a:chOff x="1855275" y="1547350"/>
              <a:chExt cx="154800" cy="64900"/>
            </a:xfrm>
          </p:grpSpPr>
          <p:sp>
            <p:nvSpPr>
              <p:cNvPr id="284" name="Google Shape;284;p1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11"/>
            <p:cNvGrpSpPr/>
            <p:nvPr/>
          </p:nvGrpSpPr>
          <p:grpSpPr>
            <a:xfrm>
              <a:off x="8782887" y="139168"/>
              <a:ext cx="1252688" cy="584872"/>
              <a:chOff x="1855275" y="1547350"/>
              <a:chExt cx="154800" cy="64900"/>
            </a:xfrm>
          </p:grpSpPr>
          <p:sp>
            <p:nvSpPr>
              <p:cNvPr id="290" name="Google Shape;290;p1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 name="Google Shape;295;p11"/>
          <p:cNvSpPr txBox="1">
            <a:spLocks noGrp="1"/>
          </p:cNvSpPr>
          <p:nvPr>
            <p:ph type="title" hasCustomPrompt="1"/>
          </p:nvPr>
        </p:nvSpPr>
        <p:spPr>
          <a:xfrm>
            <a:off x="1109700" y="877525"/>
            <a:ext cx="6924600" cy="196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4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96" name="Google Shape;296;p11"/>
          <p:cNvSpPr txBox="1">
            <a:spLocks noGrp="1"/>
          </p:cNvSpPr>
          <p:nvPr>
            <p:ph type="body" idx="1"/>
          </p:nvPr>
        </p:nvSpPr>
        <p:spPr>
          <a:xfrm>
            <a:off x="1109700" y="2737873"/>
            <a:ext cx="6924600" cy="6060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solidFill>
                  <a:schemeClr val="accent1"/>
                </a:solidFill>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7"/>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98"/>
        <p:cNvGrpSpPr/>
        <p:nvPr/>
      </p:nvGrpSpPr>
      <p:grpSpPr>
        <a:xfrm>
          <a:off x="0" y="0"/>
          <a:ext cx="0" cy="0"/>
          <a:chOff x="0" y="0"/>
          <a:chExt cx="0" cy="0"/>
        </a:xfrm>
      </p:grpSpPr>
      <p:grpSp>
        <p:nvGrpSpPr>
          <p:cNvPr id="299" name="Google Shape;299;p13"/>
          <p:cNvGrpSpPr/>
          <p:nvPr/>
        </p:nvGrpSpPr>
        <p:grpSpPr>
          <a:xfrm>
            <a:off x="-1183512" y="245676"/>
            <a:ext cx="2573952" cy="1080676"/>
            <a:chOff x="1855275" y="1547350"/>
            <a:chExt cx="154800" cy="64900"/>
          </a:xfrm>
        </p:grpSpPr>
        <p:sp>
          <p:nvSpPr>
            <p:cNvPr id="300" name="Google Shape;300;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13"/>
          <p:cNvGrpSpPr/>
          <p:nvPr/>
        </p:nvGrpSpPr>
        <p:grpSpPr>
          <a:xfrm>
            <a:off x="7862811" y="780079"/>
            <a:ext cx="565779" cy="237242"/>
            <a:chOff x="1855275" y="1547350"/>
            <a:chExt cx="154800" cy="64900"/>
          </a:xfrm>
        </p:grpSpPr>
        <p:sp>
          <p:nvSpPr>
            <p:cNvPr id="306" name="Google Shape;306;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3"/>
          <p:cNvGrpSpPr/>
          <p:nvPr/>
        </p:nvGrpSpPr>
        <p:grpSpPr>
          <a:xfrm>
            <a:off x="8878324" y="885388"/>
            <a:ext cx="1355150" cy="568556"/>
            <a:chOff x="1855275" y="1547350"/>
            <a:chExt cx="154800" cy="64900"/>
          </a:xfrm>
        </p:grpSpPr>
        <p:sp>
          <p:nvSpPr>
            <p:cNvPr id="312" name="Google Shape;312;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13"/>
          <p:cNvGrpSpPr/>
          <p:nvPr/>
        </p:nvGrpSpPr>
        <p:grpSpPr>
          <a:xfrm>
            <a:off x="8949008" y="411890"/>
            <a:ext cx="425437" cy="178417"/>
            <a:chOff x="1855275" y="1547350"/>
            <a:chExt cx="154800" cy="64900"/>
          </a:xfrm>
        </p:grpSpPr>
        <p:sp>
          <p:nvSpPr>
            <p:cNvPr id="318" name="Google Shape;318;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13"/>
          <p:cNvSpPr txBox="1">
            <a:spLocks noGrp="1"/>
          </p:cNvSpPr>
          <p:nvPr>
            <p:ph type="subTitle" idx="1"/>
          </p:nvPr>
        </p:nvSpPr>
        <p:spPr>
          <a:xfrm>
            <a:off x="2728525" y="168669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24" name="Google Shape;324;p13"/>
          <p:cNvSpPr txBox="1">
            <a:spLocks noGrp="1"/>
          </p:cNvSpPr>
          <p:nvPr>
            <p:ph type="subTitle" idx="2"/>
          </p:nvPr>
        </p:nvSpPr>
        <p:spPr>
          <a:xfrm>
            <a:off x="2731500" y="1911825"/>
            <a:ext cx="2145300" cy="691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25" name="Google Shape;325;p13"/>
          <p:cNvSpPr txBox="1">
            <a:spLocks noGrp="1"/>
          </p:cNvSpPr>
          <p:nvPr>
            <p:ph type="title" hasCustomPrompt="1"/>
          </p:nvPr>
        </p:nvSpPr>
        <p:spPr>
          <a:xfrm>
            <a:off x="1268800" y="167186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26" name="Google Shape;326;p13"/>
          <p:cNvSpPr txBox="1">
            <a:spLocks noGrp="1"/>
          </p:cNvSpPr>
          <p:nvPr>
            <p:ph type="subTitle" idx="3"/>
          </p:nvPr>
        </p:nvSpPr>
        <p:spPr>
          <a:xfrm>
            <a:off x="6107925" y="168669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27" name="Google Shape;327;p13"/>
          <p:cNvSpPr txBox="1">
            <a:spLocks noGrp="1"/>
          </p:cNvSpPr>
          <p:nvPr>
            <p:ph type="subTitle" idx="4"/>
          </p:nvPr>
        </p:nvSpPr>
        <p:spPr>
          <a:xfrm>
            <a:off x="6110900" y="1911825"/>
            <a:ext cx="2145300" cy="691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28" name="Google Shape;328;p13"/>
          <p:cNvSpPr txBox="1">
            <a:spLocks noGrp="1"/>
          </p:cNvSpPr>
          <p:nvPr>
            <p:ph type="title" idx="5" hasCustomPrompt="1"/>
          </p:nvPr>
        </p:nvSpPr>
        <p:spPr>
          <a:xfrm>
            <a:off x="4648200" y="167186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29" name="Google Shape;329;p13"/>
          <p:cNvSpPr txBox="1">
            <a:spLocks noGrp="1"/>
          </p:cNvSpPr>
          <p:nvPr>
            <p:ph type="subTitle" idx="6"/>
          </p:nvPr>
        </p:nvSpPr>
        <p:spPr>
          <a:xfrm>
            <a:off x="2728525" y="303174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30" name="Google Shape;330;p13"/>
          <p:cNvSpPr txBox="1">
            <a:spLocks noGrp="1"/>
          </p:cNvSpPr>
          <p:nvPr>
            <p:ph type="subTitle" idx="7"/>
          </p:nvPr>
        </p:nvSpPr>
        <p:spPr>
          <a:xfrm>
            <a:off x="2731500" y="3256875"/>
            <a:ext cx="2145300" cy="73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31" name="Google Shape;331;p13"/>
          <p:cNvSpPr txBox="1">
            <a:spLocks noGrp="1"/>
          </p:cNvSpPr>
          <p:nvPr>
            <p:ph type="title" idx="8" hasCustomPrompt="1"/>
          </p:nvPr>
        </p:nvSpPr>
        <p:spPr>
          <a:xfrm>
            <a:off x="1268800" y="301691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32" name="Google Shape;332;p13"/>
          <p:cNvSpPr txBox="1">
            <a:spLocks noGrp="1"/>
          </p:cNvSpPr>
          <p:nvPr>
            <p:ph type="subTitle" idx="9"/>
          </p:nvPr>
        </p:nvSpPr>
        <p:spPr>
          <a:xfrm>
            <a:off x="6107925" y="303174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333" name="Google Shape;333;p13"/>
          <p:cNvSpPr txBox="1">
            <a:spLocks noGrp="1"/>
          </p:cNvSpPr>
          <p:nvPr>
            <p:ph type="subTitle" idx="13"/>
          </p:nvPr>
        </p:nvSpPr>
        <p:spPr>
          <a:xfrm>
            <a:off x="6110900" y="3256875"/>
            <a:ext cx="2145300" cy="73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34" name="Google Shape;334;p13"/>
          <p:cNvSpPr txBox="1">
            <a:spLocks noGrp="1"/>
          </p:cNvSpPr>
          <p:nvPr>
            <p:ph type="title" idx="14" hasCustomPrompt="1"/>
          </p:nvPr>
        </p:nvSpPr>
        <p:spPr>
          <a:xfrm>
            <a:off x="4648200" y="301691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35" name="Google Shape;335;p13"/>
          <p:cNvSpPr txBox="1">
            <a:spLocks noGrp="1"/>
          </p:cNvSpPr>
          <p:nvPr>
            <p:ph type="title" idx="15"/>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336"/>
        <p:cNvGrpSpPr/>
        <p:nvPr/>
      </p:nvGrpSpPr>
      <p:grpSpPr>
        <a:xfrm>
          <a:off x="0" y="0"/>
          <a:ext cx="0" cy="0"/>
          <a:chOff x="0" y="0"/>
          <a:chExt cx="0" cy="0"/>
        </a:xfrm>
      </p:grpSpPr>
      <p:sp>
        <p:nvSpPr>
          <p:cNvPr id="337" name="Google Shape;337;p14"/>
          <p:cNvSpPr txBox="1">
            <a:spLocks noGrp="1"/>
          </p:cNvSpPr>
          <p:nvPr>
            <p:ph type="title"/>
          </p:nvPr>
        </p:nvSpPr>
        <p:spPr>
          <a:xfrm>
            <a:off x="3099288" y="2819450"/>
            <a:ext cx="4025400" cy="5976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1"/>
              </a:buClr>
              <a:buSzPts val="3200"/>
              <a:buNone/>
              <a:defRPr sz="2200">
                <a:solidFill>
                  <a:schemeClr val="accent2"/>
                </a:solidFill>
              </a:defRPr>
            </a:lvl1pPr>
            <a:lvl2pPr lvl="1">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2pPr>
            <a:lvl3pPr lvl="2">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3pPr>
            <a:lvl4pPr lvl="3">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4pPr>
            <a:lvl5pPr lvl="4">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5pPr>
            <a:lvl6pPr lvl="5">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6pPr>
            <a:lvl7pPr lvl="6">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7pPr>
            <a:lvl8pPr lvl="7">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8pPr>
            <a:lvl9pPr lvl="8">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9pPr>
          </a:lstStyle>
          <a:p>
            <a:endParaRPr/>
          </a:p>
        </p:txBody>
      </p:sp>
      <p:sp>
        <p:nvSpPr>
          <p:cNvPr id="338" name="Google Shape;338;p14"/>
          <p:cNvSpPr txBox="1">
            <a:spLocks noGrp="1"/>
          </p:cNvSpPr>
          <p:nvPr>
            <p:ph type="subTitle" idx="1"/>
          </p:nvPr>
        </p:nvSpPr>
        <p:spPr>
          <a:xfrm>
            <a:off x="1793425" y="1419125"/>
            <a:ext cx="5556900" cy="1543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400"/>
              <a:buNone/>
              <a:defRPr sz="2500">
                <a:solidFill>
                  <a:schemeClr val="accent1"/>
                </a:solidFill>
              </a:defRPr>
            </a:lvl1pPr>
            <a:lvl2pPr lvl="1" algn="ctr">
              <a:spcBef>
                <a:spcPts val="0"/>
              </a:spcBef>
              <a:spcAft>
                <a:spcPts val="0"/>
              </a:spcAft>
              <a:buClr>
                <a:schemeClr val="accent1"/>
              </a:buClr>
              <a:buSzPts val="1400"/>
              <a:buNone/>
              <a:defRPr>
                <a:solidFill>
                  <a:schemeClr val="accent1"/>
                </a:solidFill>
              </a:defRPr>
            </a:lvl2pPr>
            <a:lvl3pPr lvl="2" algn="ctr">
              <a:spcBef>
                <a:spcPts val="0"/>
              </a:spcBef>
              <a:spcAft>
                <a:spcPts val="0"/>
              </a:spcAft>
              <a:buClr>
                <a:schemeClr val="accent1"/>
              </a:buClr>
              <a:buSzPts val="1400"/>
              <a:buNone/>
              <a:defRPr>
                <a:solidFill>
                  <a:schemeClr val="accent1"/>
                </a:solidFill>
              </a:defRPr>
            </a:lvl3pPr>
            <a:lvl4pPr lvl="3" algn="ctr">
              <a:spcBef>
                <a:spcPts val="0"/>
              </a:spcBef>
              <a:spcAft>
                <a:spcPts val="0"/>
              </a:spcAft>
              <a:buClr>
                <a:schemeClr val="accent1"/>
              </a:buClr>
              <a:buSzPts val="1400"/>
              <a:buNone/>
              <a:defRPr>
                <a:solidFill>
                  <a:schemeClr val="accent1"/>
                </a:solidFill>
              </a:defRPr>
            </a:lvl4pPr>
            <a:lvl5pPr lvl="4" algn="ctr">
              <a:spcBef>
                <a:spcPts val="0"/>
              </a:spcBef>
              <a:spcAft>
                <a:spcPts val="0"/>
              </a:spcAft>
              <a:buClr>
                <a:schemeClr val="accent1"/>
              </a:buClr>
              <a:buSzPts val="1400"/>
              <a:buNone/>
              <a:defRPr>
                <a:solidFill>
                  <a:schemeClr val="accent1"/>
                </a:solidFill>
              </a:defRPr>
            </a:lvl5pPr>
            <a:lvl6pPr lvl="5" algn="ctr">
              <a:spcBef>
                <a:spcPts val="0"/>
              </a:spcBef>
              <a:spcAft>
                <a:spcPts val="0"/>
              </a:spcAft>
              <a:buClr>
                <a:schemeClr val="accent1"/>
              </a:buClr>
              <a:buSzPts val="1400"/>
              <a:buNone/>
              <a:defRPr>
                <a:solidFill>
                  <a:schemeClr val="accent1"/>
                </a:solidFill>
              </a:defRPr>
            </a:lvl6pPr>
            <a:lvl7pPr lvl="6" algn="ctr">
              <a:spcBef>
                <a:spcPts val="0"/>
              </a:spcBef>
              <a:spcAft>
                <a:spcPts val="0"/>
              </a:spcAft>
              <a:buClr>
                <a:schemeClr val="accent1"/>
              </a:buClr>
              <a:buSzPts val="1400"/>
              <a:buNone/>
              <a:defRPr>
                <a:solidFill>
                  <a:schemeClr val="accent1"/>
                </a:solidFill>
              </a:defRPr>
            </a:lvl7pPr>
            <a:lvl8pPr lvl="7" algn="ctr">
              <a:spcBef>
                <a:spcPts val="0"/>
              </a:spcBef>
              <a:spcAft>
                <a:spcPts val="0"/>
              </a:spcAft>
              <a:buClr>
                <a:schemeClr val="accent1"/>
              </a:buClr>
              <a:buSzPts val="1400"/>
              <a:buNone/>
              <a:defRPr>
                <a:solidFill>
                  <a:schemeClr val="accent1"/>
                </a:solidFill>
              </a:defRPr>
            </a:lvl8pPr>
            <a:lvl9pPr lvl="8" algn="ctr">
              <a:spcBef>
                <a:spcPts val="0"/>
              </a:spcBef>
              <a:spcAft>
                <a:spcPts val="0"/>
              </a:spcAft>
              <a:buClr>
                <a:schemeClr val="accent1"/>
              </a:buClr>
              <a:buSzPts val="1400"/>
              <a:buNone/>
              <a:defRPr>
                <a:solidFill>
                  <a:schemeClr val="accent1"/>
                </a:solidFill>
              </a:defRPr>
            </a:lvl9pPr>
          </a:lstStyle>
          <a:p>
            <a:endParaRPr/>
          </a:p>
        </p:txBody>
      </p:sp>
      <p:grpSp>
        <p:nvGrpSpPr>
          <p:cNvPr id="339" name="Google Shape;339;p14"/>
          <p:cNvGrpSpPr/>
          <p:nvPr/>
        </p:nvGrpSpPr>
        <p:grpSpPr>
          <a:xfrm>
            <a:off x="-1365138" y="314204"/>
            <a:ext cx="12488361" cy="5009720"/>
            <a:chOff x="-1365138" y="314204"/>
            <a:chExt cx="12488361" cy="5009720"/>
          </a:xfrm>
        </p:grpSpPr>
        <p:grpSp>
          <p:nvGrpSpPr>
            <p:cNvPr id="340" name="Google Shape;340;p14"/>
            <p:cNvGrpSpPr/>
            <p:nvPr/>
          </p:nvGrpSpPr>
          <p:grpSpPr>
            <a:xfrm>
              <a:off x="-1365138" y="3555204"/>
              <a:ext cx="5045596" cy="1283085"/>
              <a:chOff x="4939527" y="4919710"/>
              <a:chExt cx="3620029" cy="920566"/>
            </a:xfrm>
          </p:grpSpPr>
          <p:grpSp>
            <p:nvGrpSpPr>
              <p:cNvPr id="341" name="Google Shape;341;p14"/>
              <p:cNvGrpSpPr/>
              <p:nvPr/>
            </p:nvGrpSpPr>
            <p:grpSpPr>
              <a:xfrm>
                <a:off x="4939527" y="5053655"/>
                <a:ext cx="3620029" cy="786616"/>
                <a:chOff x="1855275" y="1578600"/>
                <a:chExt cx="154800" cy="33650"/>
              </a:xfrm>
            </p:grpSpPr>
            <p:sp>
              <p:nvSpPr>
                <p:cNvPr id="342" name="Google Shape;342;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1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14"/>
            <p:cNvGrpSpPr/>
            <p:nvPr/>
          </p:nvGrpSpPr>
          <p:grpSpPr>
            <a:xfrm>
              <a:off x="5283600" y="3773750"/>
              <a:ext cx="1264015" cy="1020051"/>
              <a:chOff x="7048175" y="3773750"/>
              <a:chExt cx="1264015" cy="1020051"/>
            </a:xfrm>
          </p:grpSpPr>
          <p:sp>
            <p:nvSpPr>
              <p:cNvPr id="348" name="Google Shape;348;p14"/>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14"/>
            <p:cNvGrpSpPr/>
            <p:nvPr/>
          </p:nvGrpSpPr>
          <p:grpSpPr>
            <a:xfrm>
              <a:off x="2891688" y="3994663"/>
              <a:ext cx="535800" cy="790575"/>
              <a:chOff x="4917188" y="4160225"/>
              <a:chExt cx="535800" cy="790575"/>
            </a:xfrm>
          </p:grpSpPr>
          <p:sp>
            <p:nvSpPr>
              <p:cNvPr id="352" name="Google Shape;352;p14"/>
              <p:cNvSpPr/>
              <p:nvPr/>
            </p:nvSpPr>
            <p:spPr>
              <a:xfrm>
                <a:off x="4991888" y="4342075"/>
                <a:ext cx="369425" cy="608725"/>
              </a:xfrm>
              <a:custGeom>
                <a:avLst/>
                <a:gdLst/>
                <a:ahLst/>
                <a:cxnLst/>
                <a:rect l="l" t="t" r="r" b="b"/>
                <a:pathLst>
                  <a:path w="14777" h="24349" extrusionOk="0">
                    <a:moveTo>
                      <a:pt x="13967" y="1"/>
                    </a:moveTo>
                    <a:cubicBezTo>
                      <a:pt x="13955" y="3489"/>
                      <a:pt x="11193" y="6359"/>
                      <a:pt x="7692" y="6478"/>
                    </a:cubicBezTo>
                    <a:lnTo>
                      <a:pt x="7692" y="203"/>
                    </a:lnTo>
                    <a:lnTo>
                      <a:pt x="6882" y="203"/>
                    </a:lnTo>
                    <a:lnTo>
                      <a:pt x="6882" y="8264"/>
                    </a:lnTo>
                    <a:cubicBezTo>
                      <a:pt x="3477" y="8037"/>
                      <a:pt x="822" y="5216"/>
                      <a:pt x="822" y="1799"/>
                    </a:cubicBezTo>
                    <a:lnTo>
                      <a:pt x="1" y="1799"/>
                    </a:lnTo>
                    <a:cubicBezTo>
                      <a:pt x="1" y="5668"/>
                      <a:pt x="3025" y="8859"/>
                      <a:pt x="6882" y="9073"/>
                    </a:cubicBezTo>
                    <a:lnTo>
                      <a:pt x="6882" y="20622"/>
                    </a:lnTo>
                    <a:cubicBezTo>
                      <a:pt x="4192" y="20408"/>
                      <a:pt x="2120" y="18158"/>
                      <a:pt x="2120" y="15467"/>
                    </a:cubicBezTo>
                    <a:lnTo>
                      <a:pt x="1298" y="15467"/>
                    </a:lnTo>
                    <a:cubicBezTo>
                      <a:pt x="1298" y="18610"/>
                      <a:pt x="3739" y="21230"/>
                      <a:pt x="6882" y="21444"/>
                    </a:cubicBezTo>
                    <a:lnTo>
                      <a:pt x="6882" y="24349"/>
                    </a:lnTo>
                    <a:lnTo>
                      <a:pt x="7704" y="24349"/>
                    </a:lnTo>
                    <a:lnTo>
                      <a:pt x="7704" y="18062"/>
                    </a:lnTo>
                    <a:cubicBezTo>
                      <a:pt x="11633" y="17943"/>
                      <a:pt x="14764" y="14717"/>
                      <a:pt x="14764" y="10776"/>
                    </a:cubicBezTo>
                    <a:lnTo>
                      <a:pt x="13955" y="10776"/>
                    </a:lnTo>
                    <a:cubicBezTo>
                      <a:pt x="13943" y="14264"/>
                      <a:pt x="11181" y="17122"/>
                      <a:pt x="7704" y="17241"/>
                    </a:cubicBezTo>
                    <a:lnTo>
                      <a:pt x="7704" y="7287"/>
                    </a:lnTo>
                    <a:cubicBezTo>
                      <a:pt x="11633" y="7168"/>
                      <a:pt x="14776" y="3942"/>
                      <a:pt x="14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4917188" y="4160225"/>
                <a:ext cx="533725" cy="266700"/>
              </a:xfrm>
              <a:custGeom>
                <a:avLst/>
                <a:gdLst/>
                <a:ahLst/>
                <a:cxnLst/>
                <a:rect l="l" t="t" r="r" b="b"/>
                <a:pathLst>
                  <a:path w="21349" h="10668" extrusionOk="0">
                    <a:moveTo>
                      <a:pt x="10680" y="0"/>
                    </a:moveTo>
                    <a:cubicBezTo>
                      <a:pt x="4786" y="0"/>
                      <a:pt x="0" y="4774"/>
                      <a:pt x="12" y="10668"/>
                    </a:cubicBezTo>
                    <a:lnTo>
                      <a:pt x="21348" y="10668"/>
                    </a:lnTo>
                    <a:cubicBezTo>
                      <a:pt x="21348" y="4774"/>
                      <a:pt x="16574" y="0"/>
                      <a:pt x="10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5248463" y="4516500"/>
                <a:ext cx="204525" cy="102425"/>
              </a:xfrm>
              <a:custGeom>
                <a:avLst/>
                <a:gdLst/>
                <a:ahLst/>
                <a:cxnLst/>
                <a:rect l="l" t="t" r="r" b="b"/>
                <a:pathLst>
                  <a:path w="8181" h="4097" extrusionOk="0">
                    <a:moveTo>
                      <a:pt x="4097" y="1"/>
                    </a:moveTo>
                    <a:cubicBezTo>
                      <a:pt x="1834" y="1"/>
                      <a:pt x="1" y="1834"/>
                      <a:pt x="1" y="4097"/>
                    </a:cubicBezTo>
                    <a:lnTo>
                      <a:pt x="8180" y="4097"/>
                    </a:lnTo>
                    <a:cubicBezTo>
                      <a:pt x="8180" y="1834"/>
                      <a:pt x="6347" y="1"/>
                      <a:pt x="40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4962138" y="4657300"/>
                <a:ext cx="147350" cy="73850"/>
              </a:xfrm>
              <a:custGeom>
                <a:avLst/>
                <a:gdLst/>
                <a:ahLst/>
                <a:cxnLst/>
                <a:rect l="l" t="t" r="r" b="b"/>
                <a:pathLst>
                  <a:path w="5894" h="2954" extrusionOk="0">
                    <a:moveTo>
                      <a:pt x="2941" y="0"/>
                    </a:moveTo>
                    <a:cubicBezTo>
                      <a:pt x="1310" y="0"/>
                      <a:pt x="0" y="1322"/>
                      <a:pt x="0" y="2953"/>
                    </a:cubicBezTo>
                    <a:lnTo>
                      <a:pt x="5894" y="2953"/>
                    </a:lnTo>
                    <a:cubicBezTo>
                      <a:pt x="5894" y="1322"/>
                      <a:pt x="4572" y="0"/>
                      <a:pt x="2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14"/>
            <p:cNvGrpSpPr/>
            <p:nvPr/>
          </p:nvGrpSpPr>
          <p:grpSpPr>
            <a:xfrm>
              <a:off x="6518929" y="934475"/>
              <a:ext cx="953258" cy="399719"/>
              <a:chOff x="1855275" y="1547350"/>
              <a:chExt cx="154800" cy="64900"/>
            </a:xfrm>
          </p:grpSpPr>
          <p:sp>
            <p:nvSpPr>
              <p:cNvPr id="357" name="Google Shape;357;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14"/>
            <p:cNvGrpSpPr/>
            <p:nvPr/>
          </p:nvGrpSpPr>
          <p:grpSpPr>
            <a:xfrm>
              <a:off x="-641918" y="885445"/>
              <a:ext cx="2233191" cy="936935"/>
              <a:chOff x="1855275" y="1547350"/>
              <a:chExt cx="154800" cy="64900"/>
            </a:xfrm>
          </p:grpSpPr>
          <p:sp>
            <p:nvSpPr>
              <p:cNvPr id="363" name="Google Shape;363;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14"/>
            <p:cNvGrpSpPr/>
            <p:nvPr/>
          </p:nvGrpSpPr>
          <p:grpSpPr>
            <a:xfrm>
              <a:off x="1252442" y="331073"/>
              <a:ext cx="1180814" cy="495181"/>
              <a:chOff x="1855275" y="1547350"/>
              <a:chExt cx="154800" cy="64900"/>
            </a:xfrm>
          </p:grpSpPr>
          <p:sp>
            <p:nvSpPr>
              <p:cNvPr id="369" name="Google Shape;369;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14"/>
            <p:cNvGrpSpPr/>
            <p:nvPr/>
          </p:nvGrpSpPr>
          <p:grpSpPr>
            <a:xfrm>
              <a:off x="7597279" y="314204"/>
              <a:ext cx="1261156" cy="528916"/>
              <a:chOff x="1855275" y="1547350"/>
              <a:chExt cx="154800" cy="64900"/>
            </a:xfrm>
          </p:grpSpPr>
          <p:sp>
            <p:nvSpPr>
              <p:cNvPr id="375" name="Google Shape;375;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14"/>
            <p:cNvSpPr/>
            <p:nvPr/>
          </p:nvSpPr>
          <p:spPr>
            <a:xfrm>
              <a:off x="0" y="4226450"/>
              <a:ext cx="4824742" cy="920139"/>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960525" y="3706999"/>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14"/>
            <p:cNvGrpSpPr/>
            <p:nvPr/>
          </p:nvGrpSpPr>
          <p:grpSpPr>
            <a:xfrm>
              <a:off x="-92" y="3884274"/>
              <a:ext cx="11123316" cy="1439649"/>
              <a:chOff x="-92" y="3884274"/>
              <a:chExt cx="11123316" cy="1439649"/>
            </a:xfrm>
          </p:grpSpPr>
          <p:sp>
            <p:nvSpPr>
              <p:cNvPr id="383" name="Google Shape;383;p14"/>
              <p:cNvSpPr/>
              <p:nvPr/>
            </p:nvSpPr>
            <p:spPr>
              <a:xfrm flipH="1">
                <a:off x="-92" y="4682325"/>
                <a:ext cx="9144092" cy="461491"/>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8296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385"/>
        <p:cNvGrpSpPr/>
        <p:nvPr/>
      </p:nvGrpSpPr>
      <p:grpSpPr>
        <a:xfrm>
          <a:off x="0" y="0"/>
          <a:ext cx="0" cy="0"/>
          <a:chOff x="0" y="0"/>
          <a:chExt cx="0" cy="0"/>
        </a:xfrm>
      </p:grpSpPr>
      <p:grpSp>
        <p:nvGrpSpPr>
          <p:cNvPr id="386" name="Google Shape;386;p15"/>
          <p:cNvGrpSpPr/>
          <p:nvPr/>
        </p:nvGrpSpPr>
        <p:grpSpPr>
          <a:xfrm>
            <a:off x="-3046026" y="-694451"/>
            <a:ext cx="12190026" cy="6092428"/>
            <a:chOff x="-3046026" y="-694451"/>
            <a:chExt cx="12190026" cy="6092428"/>
          </a:xfrm>
        </p:grpSpPr>
        <p:sp>
          <p:nvSpPr>
            <p:cNvPr id="387" name="Google Shape;387;p15"/>
            <p:cNvSpPr/>
            <p:nvPr/>
          </p:nvSpPr>
          <p:spPr>
            <a:xfrm>
              <a:off x="-3046026" y="-694451"/>
              <a:ext cx="3665448" cy="3665448"/>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 name="Google Shape;388;p15"/>
            <p:cNvGrpSpPr/>
            <p:nvPr/>
          </p:nvGrpSpPr>
          <p:grpSpPr>
            <a:xfrm>
              <a:off x="-929250" y="453872"/>
              <a:ext cx="2075558" cy="870854"/>
              <a:chOff x="1855275" y="1547350"/>
              <a:chExt cx="154800" cy="64900"/>
            </a:xfrm>
          </p:grpSpPr>
          <p:sp>
            <p:nvSpPr>
              <p:cNvPr id="389" name="Google Shape;389;p1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15"/>
            <p:cNvSpPr/>
            <p:nvPr/>
          </p:nvSpPr>
          <p:spPr>
            <a:xfrm flipH="1">
              <a:off x="2022448" y="44793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15"/>
            <p:cNvGrpSpPr/>
            <p:nvPr/>
          </p:nvGrpSpPr>
          <p:grpSpPr>
            <a:xfrm flipH="1">
              <a:off x="-2637073" y="4477410"/>
              <a:ext cx="3620029" cy="920566"/>
              <a:chOff x="4939527" y="4919710"/>
              <a:chExt cx="3620029" cy="920566"/>
            </a:xfrm>
          </p:grpSpPr>
          <p:grpSp>
            <p:nvGrpSpPr>
              <p:cNvPr id="396" name="Google Shape;396;p15"/>
              <p:cNvGrpSpPr/>
              <p:nvPr/>
            </p:nvGrpSpPr>
            <p:grpSpPr>
              <a:xfrm>
                <a:off x="4939527" y="5053655"/>
                <a:ext cx="3620029" cy="786616"/>
                <a:chOff x="1855275" y="1578600"/>
                <a:chExt cx="154800" cy="33650"/>
              </a:xfrm>
            </p:grpSpPr>
            <p:sp>
              <p:nvSpPr>
                <p:cNvPr id="397" name="Google Shape;397;p1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 name="Google Shape;401;p15"/>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2" name="Google Shape;402;p15"/>
          <p:cNvSpPr txBox="1">
            <a:spLocks noGrp="1"/>
          </p:cNvSpPr>
          <p:nvPr>
            <p:ph type="subTitle" idx="1"/>
          </p:nvPr>
        </p:nvSpPr>
        <p:spPr>
          <a:xfrm>
            <a:off x="865500" y="1674475"/>
            <a:ext cx="5895000" cy="2146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400"/>
              <a:buChar char="●"/>
              <a:defRPr sz="1400">
                <a:solidFill>
                  <a:schemeClr val="accent1"/>
                </a:solidFill>
              </a:defRPr>
            </a:lvl1pPr>
            <a:lvl2pPr lvl="1">
              <a:spcBef>
                <a:spcPts val="0"/>
              </a:spcBef>
              <a:spcAft>
                <a:spcPts val="0"/>
              </a:spcAft>
              <a:buClr>
                <a:schemeClr val="accent1"/>
              </a:buClr>
              <a:buSzPts val="1400"/>
              <a:buChar char="○"/>
              <a:defRPr>
                <a:solidFill>
                  <a:schemeClr val="accent1"/>
                </a:solidFill>
              </a:defRPr>
            </a:lvl2pPr>
            <a:lvl3pPr lvl="2">
              <a:spcBef>
                <a:spcPts val="0"/>
              </a:spcBef>
              <a:spcAft>
                <a:spcPts val="0"/>
              </a:spcAft>
              <a:buClr>
                <a:schemeClr val="accent1"/>
              </a:buClr>
              <a:buSzPts val="1400"/>
              <a:buChar char="■"/>
              <a:defRPr>
                <a:solidFill>
                  <a:schemeClr val="accent1"/>
                </a:solidFill>
              </a:defRPr>
            </a:lvl3pPr>
            <a:lvl4pPr lvl="3">
              <a:spcBef>
                <a:spcPts val="0"/>
              </a:spcBef>
              <a:spcAft>
                <a:spcPts val="0"/>
              </a:spcAft>
              <a:buClr>
                <a:schemeClr val="accent1"/>
              </a:buClr>
              <a:buSzPts val="1400"/>
              <a:buChar char="●"/>
              <a:defRPr>
                <a:solidFill>
                  <a:schemeClr val="accent1"/>
                </a:solidFill>
              </a:defRPr>
            </a:lvl4pPr>
            <a:lvl5pPr lvl="4">
              <a:spcBef>
                <a:spcPts val="0"/>
              </a:spcBef>
              <a:spcAft>
                <a:spcPts val="0"/>
              </a:spcAft>
              <a:buClr>
                <a:schemeClr val="accent1"/>
              </a:buClr>
              <a:buSzPts val="1400"/>
              <a:buChar char="○"/>
              <a:defRPr>
                <a:solidFill>
                  <a:schemeClr val="accent1"/>
                </a:solidFill>
              </a:defRPr>
            </a:lvl5pPr>
            <a:lvl6pPr lvl="5">
              <a:spcBef>
                <a:spcPts val="0"/>
              </a:spcBef>
              <a:spcAft>
                <a:spcPts val="0"/>
              </a:spcAft>
              <a:buClr>
                <a:schemeClr val="accent1"/>
              </a:buClr>
              <a:buSzPts val="1400"/>
              <a:buChar char="■"/>
              <a:defRPr>
                <a:solidFill>
                  <a:schemeClr val="accent1"/>
                </a:solidFill>
              </a:defRPr>
            </a:lvl6pPr>
            <a:lvl7pPr lvl="6">
              <a:spcBef>
                <a:spcPts val="0"/>
              </a:spcBef>
              <a:spcAft>
                <a:spcPts val="0"/>
              </a:spcAft>
              <a:buClr>
                <a:schemeClr val="accent1"/>
              </a:buClr>
              <a:buSzPts val="1400"/>
              <a:buChar char="●"/>
              <a:defRPr>
                <a:solidFill>
                  <a:schemeClr val="accent1"/>
                </a:solidFill>
              </a:defRPr>
            </a:lvl7pPr>
            <a:lvl8pPr lvl="7">
              <a:spcBef>
                <a:spcPts val="0"/>
              </a:spcBef>
              <a:spcAft>
                <a:spcPts val="0"/>
              </a:spcAft>
              <a:buClr>
                <a:schemeClr val="accent1"/>
              </a:buClr>
              <a:buSzPts val="1400"/>
              <a:buChar char="○"/>
              <a:defRPr>
                <a:solidFill>
                  <a:schemeClr val="accent1"/>
                </a:solidFill>
              </a:defRPr>
            </a:lvl8pPr>
            <a:lvl9pPr lvl="8">
              <a:spcBef>
                <a:spcPts val="0"/>
              </a:spcBef>
              <a:spcAft>
                <a:spcPts val="0"/>
              </a:spcAft>
              <a:buClr>
                <a:schemeClr val="accent1"/>
              </a:buClr>
              <a:buSzPts val="1400"/>
              <a:buChar char="■"/>
              <a:defRPr>
                <a:solidFill>
                  <a:schemeClr val="accent1"/>
                </a:solidFill>
              </a:defRPr>
            </a:lvl9pPr>
          </a:lstStyle>
          <a:p>
            <a:endParaRPr/>
          </a:p>
        </p:txBody>
      </p:sp>
      <p:sp>
        <p:nvSpPr>
          <p:cNvPr id="403" name="Google Shape;403;p15"/>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404"/>
        <p:cNvGrpSpPr/>
        <p:nvPr/>
      </p:nvGrpSpPr>
      <p:grpSpPr>
        <a:xfrm>
          <a:off x="0" y="0"/>
          <a:ext cx="0" cy="0"/>
          <a:chOff x="0" y="0"/>
          <a:chExt cx="0" cy="0"/>
        </a:xfrm>
      </p:grpSpPr>
      <p:grpSp>
        <p:nvGrpSpPr>
          <p:cNvPr id="405" name="Google Shape;405;p16"/>
          <p:cNvGrpSpPr/>
          <p:nvPr/>
        </p:nvGrpSpPr>
        <p:grpSpPr>
          <a:xfrm>
            <a:off x="-1517075" y="-331176"/>
            <a:ext cx="3035943" cy="2869566"/>
            <a:chOff x="-1517075" y="-331176"/>
            <a:chExt cx="3035943" cy="2869566"/>
          </a:xfrm>
        </p:grpSpPr>
        <p:sp>
          <p:nvSpPr>
            <p:cNvPr id="406" name="Google Shape;406;p16"/>
            <p:cNvSpPr/>
            <p:nvPr/>
          </p:nvSpPr>
          <p:spPr>
            <a:xfrm>
              <a:off x="-151707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p:nvPr/>
          </p:nvSpPr>
          <p:spPr>
            <a:xfrm>
              <a:off x="1119940" y="85853"/>
              <a:ext cx="398929" cy="329503"/>
            </a:xfrm>
            <a:custGeom>
              <a:avLst/>
              <a:gdLst/>
              <a:ahLst/>
              <a:cxnLst/>
              <a:rect l="l" t="t" r="r" b="b"/>
              <a:pathLst>
                <a:path w="14848" h="12264" extrusionOk="0">
                  <a:moveTo>
                    <a:pt x="11835" y="7263"/>
                  </a:moveTo>
                  <a:cubicBezTo>
                    <a:pt x="13133" y="8132"/>
                    <a:pt x="14847" y="7108"/>
                    <a:pt x="14716" y="5560"/>
                  </a:cubicBezTo>
                  <a:cubicBezTo>
                    <a:pt x="14573" y="4001"/>
                    <a:pt x="12704" y="3298"/>
                    <a:pt x="11573" y="4382"/>
                  </a:cubicBezTo>
                  <a:cubicBezTo>
                    <a:pt x="10597" y="1608"/>
                    <a:pt x="7703" y="0"/>
                    <a:pt x="4834" y="619"/>
                  </a:cubicBezTo>
                  <a:cubicBezTo>
                    <a:pt x="1953" y="1239"/>
                    <a:pt x="0" y="3906"/>
                    <a:pt x="262" y="6834"/>
                  </a:cubicBezTo>
                  <a:cubicBezTo>
                    <a:pt x="524" y="9775"/>
                    <a:pt x="2917" y="12049"/>
                    <a:pt x="5858" y="12157"/>
                  </a:cubicBezTo>
                  <a:cubicBezTo>
                    <a:pt x="8799" y="12264"/>
                    <a:pt x="11359" y="10168"/>
                    <a:pt x="11835" y="726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6"/>
            <p:cNvSpPr/>
            <p:nvPr/>
          </p:nvSpPr>
          <p:spPr>
            <a:xfrm>
              <a:off x="291478" y="2116436"/>
              <a:ext cx="421632" cy="421954"/>
            </a:xfrm>
            <a:custGeom>
              <a:avLst/>
              <a:gdLst/>
              <a:ahLst/>
              <a:cxnLst/>
              <a:rect l="l" t="t" r="r" b="b"/>
              <a:pathLst>
                <a:path w="15693" h="15705" extrusionOk="0">
                  <a:moveTo>
                    <a:pt x="14229" y="5203"/>
                  </a:moveTo>
                  <a:cubicBezTo>
                    <a:pt x="15693" y="8728"/>
                    <a:pt x="14026" y="12776"/>
                    <a:pt x="10490" y="14240"/>
                  </a:cubicBezTo>
                  <a:cubicBezTo>
                    <a:pt x="6966" y="15705"/>
                    <a:pt x="2918" y="14026"/>
                    <a:pt x="1453" y="10502"/>
                  </a:cubicBezTo>
                  <a:cubicBezTo>
                    <a:pt x="1" y="6966"/>
                    <a:pt x="1667" y="2929"/>
                    <a:pt x="5204" y="1465"/>
                  </a:cubicBezTo>
                  <a:cubicBezTo>
                    <a:pt x="8728" y="0"/>
                    <a:pt x="12776" y="1679"/>
                    <a:pt x="14229" y="520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6"/>
            <p:cNvSpPr/>
            <p:nvPr/>
          </p:nvSpPr>
          <p:spPr>
            <a:xfrm>
              <a:off x="676783" y="1970644"/>
              <a:ext cx="72650" cy="72650"/>
            </a:xfrm>
            <a:custGeom>
              <a:avLst/>
              <a:gdLst/>
              <a:ahLst/>
              <a:cxnLst/>
              <a:rect l="l" t="t" r="r" b="b"/>
              <a:pathLst>
                <a:path w="2704" h="2704" extrusionOk="0">
                  <a:moveTo>
                    <a:pt x="2703" y="1548"/>
                  </a:moveTo>
                  <a:cubicBezTo>
                    <a:pt x="2703" y="512"/>
                    <a:pt x="1453" y="0"/>
                    <a:pt x="727" y="727"/>
                  </a:cubicBezTo>
                  <a:cubicBezTo>
                    <a:pt x="1" y="1453"/>
                    <a:pt x="513" y="2691"/>
                    <a:pt x="1549" y="2703"/>
                  </a:cubicBezTo>
                  <a:cubicBezTo>
                    <a:pt x="2180" y="2703"/>
                    <a:pt x="2703" y="2179"/>
                    <a:pt x="2703" y="15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16"/>
          <p:cNvGrpSpPr/>
          <p:nvPr/>
        </p:nvGrpSpPr>
        <p:grpSpPr>
          <a:xfrm>
            <a:off x="-1584205" y="662105"/>
            <a:ext cx="1701360" cy="714504"/>
            <a:chOff x="1855275" y="1547350"/>
            <a:chExt cx="154800" cy="64900"/>
          </a:xfrm>
        </p:grpSpPr>
        <p:sp>
          <p:nvSpPr>
            <p:cNvPr id="411" name="Google Shape;411;p1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16"/>
          <p:cNvGrpSpPr/>
          <p:nvPr/>
        </p:nvGrpSpPr>
        <p:grpSpPr>
          <a:xfrm>
            <a:off x="-295372" y="212946"/>
            <a:ext cx="1015116" cy="449160"/>
            <a:chOff x="1855275" y="1547350"/>
            <a:chExt cx="154800" cy="64900"/>
          </a:xfrm>
        </p:grpSpPr>
        <p:sp>
          <p:nvSpPr>
            <p:cNvPr id="417" name="Google Shape;417;p1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16"/>
          <p:cNvGrpSpPr/>
          <p:nvPr/>
        </p:nvGrpSpPr>
        <p:grpSpPr>
          <a:xfrm>
            <a:off x="2022628" y="3291423"/>
            <a:ext cx="9445269" cy="2101523"/>
            <a:chOff x="2022628" y="3291423"/>
            <a:chExt cx="9445269" cy="2101523"/>
          </a:xfrm>
        </p:grpSpPr>
        <p:sp>
          <p:nvSpPr>
            <p:cNvPr id="423" name="Google Shape;423;p16"/>
            <p:cNvSpPr/>
            <p:nvPr/>
          </p:nvSpPr>
          <p:spPr>
            <a:xfrm flipH="1">
              <a:off x="2022628" y="4072175"/>
              <a:ext cx="8702222" cy="132073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6"/>
            <p:cNvSpPr/>
            <p:nvPr/>
          </p:nvSpPr>
          <p:spPr>
            <a:xfrm>
              <a:off x="7705000" y="3291423"/>
              <a:ext cx="3762898" cy="2101523"/>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16"/>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426" name="Google Shape;426;p16"/>
          <p:cNvSpPr txBox="1">
            <a:spLocks noGrp="1"/>
          </p:cNvSpPr>
          <p:nvPr>
            <p:ph type="subTitle" idx="1"/>
          </p:nvPr>
        </p:nvSpPr>
        <p:spPr>
          <a:xfrm>
            <a:off x="656175" y="2750762"/>
            <a:ext cx="23223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27" name="Google Shape;427;p16"/>
          <p:cNvSpPr txBox="1">
            <a:spLocks noGrp="1"/>
          </p:cNvSpPr>
          <p:nvPr>
            <p:ph type="subTitle" idx="2"/>
          </p:nvPr>
        </p:nvSpPr>
        <p:spPr>
          <a:xfrm>
            <a:off x="3410925" y="2750762"/>
            <a:ext cx="23223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28" name="Google Shape;428;p16"/>
          <p:cNvSpPr txBox="1">
            <a:spLocks noGrp="1"/>
          </p:cNvSpPr>
          <p:nvPr>
            <p:ph type="subTitle" idx="3"/>
          </p:nvPr>
        </p:nvSpPr>
        <p:spPr>
          <a:xfrm>
            <a:off x="6165825" y="2750762"/>
            <a:ext cx="23220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29" name="Google Shape;429;p16"/>
          <p:cNvSpPr txBox="1">
            <a:spLocks noGrp="1"/>
          </p:cNvSpPr>
          <p:nvPr>
            <p:ph type="subTitle" idx="4"/>
          </p:nvPr>
        </p:nvSpPr>
        <p:spPr>
          <a:xfrm>
            <a:off x="656189" y="2382911"/>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1"/>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430" name="Google Shape;430;p16"/>
          <p:cNvSpPr txBox="1">
            <a:spLocks noGrp="1"/>
          </p:cNvSpPr>
          <p:nvPr>
            <p:ph type="subTitle" idx="5"/>
          </p:nvPr>
        </p:nvSpPr>
        <p:spPr>
          <a:xfrm>
            <a:off x="3410929" y="2382911"/>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1"/>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431" name="Google Shape;431;p16"/>
          <p:cNvSpPr txBox="1">
            <a:spLocks noGrp="1"/>
          </p:cNvSpPr>
          <p:nvPr>
            <p:ph type="subTitle" idx="6"/>
          </p:nvPr>
        </p:nvSpPr>
        <p:spPr>
          <a:xfrm>
            <a:off x="6165675" y="2382911"/>
            <a:ext cx="23220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1"/>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bg>
      <p:bgPr>
        <a:solidFill>
          <a:schemeClr val="lt1"/>
        </a:solidFill>
        <a:effectLst/>
      </p:bgPr>
    </p:bg>
    <p:spTree>
      <p:nvGrpSpPr>
        <p:cNvPr id="1" name="Shape 432"/>
        <p:cNvGrpSpPr/>
        <p:nvPr/>
      </p:nvGrpSpPr>
      <p:grpSpPr>
        <a:xfrm>
          <a:off x="0" y="0"/>
          <a:ext cx="0" cy="0"/>
          <a:chOff x="0" y="0"/>
          <a:chExt cx="0" cy="0"/>
        </a:xfrm>
      </p:grpSpPr>
      <p:grpSp>
        <p:nvGrpSpPr>
          <p:cNvPr id="433" name="Google Shape;433;p17"/>
          <p:cNvGrpSpPr/>
          <p:nvPr/>
        </p:nvGrpSpPr>
        <p:grpSpPr>
          <a:xfrm>
            <a:off x="-1808425" y="3493317"/>
            <a:ext cx="6532825" cy="1899715"/>
            <a:chOff x="-1808425" y="3493317"/>
            <a:chExt cx="6532825" cy="1899715"/>
          </a:xfrm>
        </p:grpSpPr>
        <p:sp>
          <p:nvSpPr>
            <p:cNvPr id="434" name="Google Shape;434;p17"/>
            <p:cNvSpPr/>
            <p:nvPr/>
          </p:nvSpPr>
          <p:spPr>
            <a:xfrm flipH="1">
              <a:off x="-51" y="4207899"/>
              <a:ext cx="4724451" cy="1185115"/>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7"/>
            <p:cNvSpPr/>
            <p:nvPr/>
          </p:nvSpPr>
          <p:spPr>
            <a:xfrm>
              <a:off x="-1808425" y="3493317"/>
              <a:ext cx="3401550" cy="1899715"/>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17"/>
          <p:cNvSpPr txBox="1">
            <a:spLocks noGrp="1"/>
          </p:cNvSpPr>
          <p:nvPr>
            <p:ph type="body" idx="1"/>
          </p:nvPr>
        </p:nvSpPr>
        <p:spPr>
          <a:xfrm>
            <a:off x="1094100" y="3034350"/>
            <a:ext cx="3050400" cy="885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solidFill>
                  <a:schemeClr val="accent1"/>
                </a:solidFill>
              </a:defRPr>
            </a:lvl1pPr>
            <a:lvl2pPr marL="914400" lvl="1" indent="-317500" rtl="0">
              <a:lnSpc>
                <a:spcPct val="100000"/>
              </a:lnSpc>
              <a:spcBef>
                <a:spcPts val="0"/>
              </a:spcBef>
              <a:spcAft>
                <a:spcPts val="0"/>
              </a:spcAft>
              <a:buSzPts val="1400"/>
              <a:buChar char="○"/>
              <a:defRPr>
                <a:solidFill>
                  <a:schemeClr val="accent1"/>
                </a:solidFill>
              </a:defRPr>
            </a:lvl2pPr>
            <a:lvl3pPr marL="1371600" lvl="2" indent="-317500" rtl="0">
              <a:lnSpc>
                <a:spcPct val="100000"/>
              </a:lnSpc>
              <a:spcBef>
                <a:spcPts val="0"/>
              </a:spcBef>
              <a:spcAft>
                <a:spcPts val="0"/>
              </a:spcAft>
              <a:buSzPts val="1400"/>
              <a:buChar char="■"/>
              <a:defRPr>
                <a:solidFill>
                  <a:schemeClr val="accent1"/>
                </a:solidFill>
              </a:defRPr>
            </a:lvl3pPr>
            <a:lvl4pPr marL="1828800" lvl="3" indent="-317500" rtl="0">
              <a:lnSpc>
                <a:spcPct val="100000"/>
              </a:lnSpc>
              <a:spcBef>
                <a:spcPts val="0"/>
              </a:spcBef>
              <a:spcAft>
                <a:spcPts val="0"/>
              </a:spcAft>
              <a:buSzPts val="1400"/>
              <a:buChar char="●"/>
              <a:defRPr>
                <a:solidFill>
                  <a:schemeClr val="accent1"/>
                </a:solidFill>
              </a:defRPr>
            </a:lvl4pPr>
            <a:lvl5pPr marL="2286000" lvl="4" indent="-317500" rtl="0">
              <a:lnSpc>
                <a:spcPct val="100000"/>
              </a:lnSpc>
              <a:spcBef>
                <a:spcPts val="0"/>
              </a:spcBef>
              <a:spcAft>
                <a:spcPts val="0"/>
              </a:spcAft>
              <a:buSzPts val="1400"/>
              <a:buChar char="○"/>
              <a:defRPr>
                <a:solidFill>
                  <a:schemeClr val="accent1"/>
                </a:solidFill>
              </a:defRPr>
            </a:lvl5pPr>
            <a:lvl6pPr marL="2743200" lvl="5" indent="-317500" rtl="0">
              <a:lnSpc>
                <a:spcPct val="100000"/>
              </a:lnSpc>
              <a:spcBef>
                <a:spcPts val="0"/>
              </a:spcBef>
              <a:spcAft>
                <a:spcPts val="0"/>
              </a:spcAft>
              <a:buSzPts val="1400"/>
              <a:buChar char="■"/>
              <a:defRPr>
                <a:solidFill>
                  <a:schemeClr val="accent1"/>
                </a:solidFill>
              </a:defRPr>
            </a:lvl6pPr>
            <a:lvl7pPr marL="3200400" lvl="6" indent="-317500" rtl="0">
              <a:lnSpc>
                <a:spcPct val="100000"/>
              </a:lnSpc>
              <a:spcBef>
                <a:spcPts val="0"/>
              </a:spcBef>
              <a:spcAft>
                <a:spcPts val="0"/>
              </a:spcAft>
              <a:buSzPts val="1400"/>
              <a:buChar char="●"/>
              <a:defRPr>
                <a:solidFill>
                  <a:schemeClr val="accent1"/>
                </a:solidFill>
              </a:defRPr>
            </a:lvl7pPr>
            <a:lvl8pPr marL="3657600" lvl="7" indent="-317500" rtl="0">
              <a:lnSpc>
                <a:spcPct val="100000"/>
              </a:lnSpc>
              <a:spcBef>
                <a:spcPts val="0"/>
              </a:spcBef>
              <a:spcAft>
                <a:spcPts val="0"/>
              </a:spcAft>
              <a:buSzPts val="1400"/>
              <a:buChar char="○"/>
              <a:defRPr>
                <a:solidFill>
                  <a:schemeClr val="accent1"/>
                </a:solidFill>
              </a:defRPr>
            </a:lvl8pPr>
            <a:lvl9pPr marL="4114800" lvl="8" indent="-317500" rtl="0">
              <a:lnSpc>
                <a:spcPct val="100000"/>
              </a:lnSpc>
              <a:spcBef>
                <a:spcPts val="0"/>
              </a:spcBef>
              <a:spcAft>
                <a:spcPts val="0"/>
              </a:spcAft>
              <a:buSzPts val="1400"/>
              <a:buChar char="■"/>
              <a:defRPr>
                <a:solidFill>
                  <a:schemeClr val="accent1"/>
                </a:solidFill>
              </a:defRPr>
            </a:lvl9pPr>
          </a:lstStyle>
          <a:p>
            <a:endParaRPr/>
          </a:p>
        </p:txBody>
      </p:sp>
      <p:sp>
        <p:nvSpPr>
          <p:cNvPr id="437" name="Google Shape;437;p17"/>
          <p:cNvSpPr txBox="1">
            <a:spLocks noGrp="1"/>
          </p:cNvSpPr>
          <p:nvPr>
            <p:ph type="title"/>
          </p:nvPr>
        </p:nvSpPr>
        <p:spPr>
          <a:xfrm>
            <a:off x="1094100" y="1223550"/>
            <a:ext cx="3401400" cy="181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200"/>
              <a:buNone/>
              <a:defRPr sz="3800">
                <a:solidFill>
                  <a:schemeClr val="accent2"/>
                </a:solidFill>
              </a:defRPr>
            </a:lvl1pPr>
            <a:lvl2pPr lvl="1" rtl="0">
              <a:spcBef>
                <a:spcPts val="0"/>
              </a:spcBef>
              <a:spcAft>
                <a:spcPts val="0"/>
              </a:spcAft>
              <a:buSzPts val="3200"/>
              <a:buNone/>
              <a:defRPr>
                <a:latin typeface="Oxygen" panose="020B0604020202020204"/>
                <a:ea typeface="Oxygen" panose="020B0604020202020204"/>
                <a:cs typeface="Oxygen" panose="020B0604020202020204"/>
                <a:sym typeface="Oxygen" panose="020B0604020202020204"/>
              </a:defRPr>
            </a:lvl2pPr>
            <a:lvl3pPr lvl="2" rtl="0">
              <a:spcBef>
                <a:spcPts val="0"/>
              </a:spcBef>
              <a:spcAft>
                <a:spcPts val="0"/>
              </a:spcAft>
              <a:buSzPts val="3200"/>
              <a:buNone/>
              <a:defRPr>
                <a:latin typeface="Oxygen" panose="020B0604020202020204"/>
                <a:ea typeface="Oxygen" panose="020B0604020202020204"/>
                <a:cs typeface="Oxygen" panose="020B0604020202020204"/>
                <a:sym typeface="Oxygen" panose="020B0604020202020204"/>
              </a:defRPr>
            </a:lvl3pPr>
            <a:lvl4pPr lvl="3" rtl="0">
              <a:spcBef>
                <a:spcPts val="0"/>
              </a:spcBef>
              <a:spcAft>
                <a:spcPts val="0"/>
              </a:spcAft>
              <a:buSzPts val="3200"/>
              <a:buNone/>
              <a:defRPr>
                <a:latin typeface="Oxygen" panose="020B0604020202020204"/>
                <a:ea typeface="Oxygen" panose="020B0604020202020204"/>
                <a:cs typeface="Oxygen" panose="020B0604020202020204"/>
                <a:sym typeface="Oxygen" panose="020B0604020202020204"/>
              </a:defRPr>
            </a:lvl4pPr>
            <a:lvl5pPr lvl="4" rtl="0">
              <a:spcBef>
                <a:spcPts val="0"/>
              </a:spcBef>
              <a:spcAft>
                <a:spcPts val="0"/>
              </a:spcAft>
              <a:buSzPts val="3200"/>
              <a:buNone/>
              <a:defRPr>
                <a:latin typeface="Oxygen" panose="020B0604020202020204"/>
                <a:ea typeface="Oxygen" panose="020B0604020202020204"/>
                <a:cs typeface="Oxygen" panose="020B0604020202020204"/>
                <a:sym typeface="Oxygen" panose="020B0604020202020204"/>
              </a:defRPr>
            </a:lvl5pPr>
            <a:lvl6pPr lvl="5" rtl="0">
              <a:spcBef>
                <a:spcPts val="0"/>
              </a:spcBef>
              <a:spcAft>
                <a:spcPts val="0"/>
              </a:spcAft>
              <a:buSzPts val="3200"/>
              <a:buNone/>
              <a:defRPr>
                <a:latin typeface="Oxygen" panose="020B0604020202020204"/>
                <a:ea typeface="Oxygen" panose="020B0604020202020204"/>
                <a:cs typeface="Oxygen" panose="020B0604020202020204"/>
                <a:sym typeface="Oxygen" panose="020B0604020202020204"/>
              </a:defRPr>
            </a:lvl6pPr>
            <a:lvl7pPr lvl="6" rtl="0">
              <a:spcBef>
                <a:spcPts val="0"/>
              </a:spcBef>
              <a:spcAft>
                <a:spcPts val="0"/>
              </a:spcAft>
              <a:buSzPts val="3200"/>
              <a:buNone/>
              <a:defRPr>
                <a:latin typeface="Oxygen" panose="020B0604020202020204"/>
                <a:ea typeface="Oxygen" panose="020B0604020202020204"/>
                <a:cs typeface="Oxygen" panose="020B0604020202020204"/>
                <a:sym typeface="Oxygen" panose="020B0604020202020204"/>
              </a:defRPr>
            </a:lvl7pPr>
            <a:lvl8pPr lvl="7" rtl="0">
              <a:spcBef>
                <a:spcPts val="0"/>
              </a:spcBef>
              <a:spcAft>
                <a:spcPts val="0"/>
              </a:spcAft>
              <a:buSzPts val="3200"/>
              <a:buNone/>
              <a:defRPr>
                <a:latin typeface="Oxygen" panose="020B0604020202020204"/>
                <a:ea typeface="Oxygen" panose="020B0604020202020204"/>
                <a:cs typeface="Oxygen" panose="020B0604020202020204"/>
                <a:sym typeface="Oxygen" panose="020B0604020202020204"/>
              </a:defRPr>
            </a:lvl8pPr>
            <a:lvl9pPr lvl="8" rtl="0">
              <a:spcBef>
                <a:spcPts val="0"/>
              </a:spcBef>
              <a:spcAft>
                <a:spcPts val="0"/>
              </a:spcAft>
              <a:buSzPts val="3200"/>
              <a:buNone/>
              <a:defRPr>
                <a:latin typeface="Oxygen" panose="020B0604020202020204"/>
                <a:ea typeface="Oxygen" panose="020B0604020202020204"/>
                <a:cs typeface="Oxygen" panose="020B0604020202020204"/>
                <a:sym typeface="Oxygen" panose="020B0604020202020204"/>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438"/>
        <p:cNvGrpSpPr/>
        <p:nvPr/>
      </p:nvGrpSpPr>
      <p:grpSpPr>
        <a:xfrm>
          <a:off x="0" y="0"/>
          <a:ext cx="0" cy="0"/>
          <a:chOff x="0" y="0"/>
          <a:chExt cx="0" cy="0"/>
        </a:xfrm>
      </p:grpSpPr>
      <p:grpSp>
        <p:nvGrpSpPr>
          <p:cNvPr id="439" name="Google Shape;439;p18"/>
          <p:cNvGrpSpPr/>
          <p:nvPr/>
        </p:nvGrpSpPr>
        <p:grpSpPr>
          <a:xfrm>
            <a:off x="-1986325" y="-331176"/>
            <a:ext cx="12524256" cy="5655099"/>
            <a:chOff x="-1986325" y="-331176"/>
            <a:chExt cx="12524256" cy="5655099"/>
          </a:xfrm>
        </p:grpSpPr>
        <p:sp>
          <p:nvSpPr>
            <p:cNvPr id="440" name="Google Shape;440;p18"/>
            <p:cNvSpPr/>
            <p:nvPr/>
          </p:nvSpPr>
          <p:spPr>
            <a:xfrm>
              <a:off x="204615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8"/>
            <p:cNvSpPr/>
            <p:nvPr/>
          </p:nvSpPr>
          <p:spPr>
            <a:xfrm>
              <a:off x="-1986325"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8"/>
            <p:cNvSpPr/>
            <p:nvPr/>
          </p:nvSpPr>
          <p:spPr>
            <a:xfrm flipH="1">
              <a:off x="529326"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8"/>
            <p:cNvSpPr/>
            <p:nvPr/>
          </p:nvSpPr>
          <p:spPr>
            <a:xfrm>
              <a:off x="-179192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8"/>
            <p:cNvGrpSpPr/>
            <p:nvPr/>
          </p:nvGrpSpPr>
          <p:grpSpPr>
            <a:xfrm>
              <a:off x="-678319" y="212946"/>
              <a:ext cx="1015116" cy="449160"/>
              <a:chOff x="1855275" y="1547350"/>
              <a:chExt cx="154800" cy="64900"/>
            </a:xfrm>
          </p:grpSpPr>
          <p:sp>
            <p:nvSpPr>
              <p:cNvPr id="445" name="Google Shape;445;p1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18"/>
            <p:cNvGrpSpPr/>
            <p:nvPr/>
          </p:nvGrpSpPr>
          <p:grpSpPr>
            <a:xfrm>
              <a:off x="-122276" y="903861"/>
              <a:ext cx="1229545" cy="543972"/>
              <a:chOff x="1855275" y="1547350"/>
              <a:chExt cx="154800" cy="64900"/>
            </a:xfrm>
          </p:grpSpPr>
          <p:sp>
            <p:nvSpPr>
              <p:cNvPr id="451" name="Google Shape;451;p1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18"/>
            <p:cNvGrpSpPr/>
            <p:nvPr/>
          </p:nvGrpSpPr>
          <p:grpSpPr>
            <a:xfrm rot="10800000" flipH="1">
              <a:off x="7353355" y="54"/>
              <a:ext cx="3184577" cy="1408784"/>
              <a:chOff x="1855275" y="1547350"/>
              <a:chExt cx="154800" cy="64900"/>
            </a:xfrm>
          </p:grpSpPr>
          <p:sp>
            <p:nvSpPr>
              <p:cNvPr id="457" name="Google Shape;457;p1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18"/>
            <p:cNvGrpSpPr/>
            <p:nvPr/>
          </p:nvGrpSpPr>
          <p:grpSpPr>
            <a:xfrm>
              <a:off x="8487824" y="584936"/>
              <a:ext cx="1229545" cy="543972"/>
              <a:chOff x="1855275" y="1547350"/>
              <a:chExt cx="154800" cy="64900"/>
            </a:xfrm>
          </p:grpSpPr>
          <p:sp>
            <p:nvSpPr>
              <p:cNvPr id="463" name="Google Shape;463;p1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8" name="Google Shape;468;p18"/>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469" name="Google Shape;469;p18"/>
          <p:cNvSpPr txBox="1">
            <a:spLocks noGrp="1"/>
          </p:cNvSpPr>
          <p:nvPr>
            <p:ph type="subTitle" idx="1"/>
          </p:nvPr>
        </p:nvSpPr>
        <p:spPr>
          <a:xfrm>
            <a:off x="656175" y="2057429"/>
            <a:ext cx="2322300" cy="76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70" name="Google Shape;470;p18"/>
          <p:cNvSpPr txBox="1">
            <a:spLocks noGrp="1"/>
          </p:cNvSpPr>
          <p:nvPr>
            <p:ph type="subTitle" idx="2"/>
          </p:nvPr>
        </p:nvSpPr>
        <p:spPr>
          <a:xfrm>
            <a:off x="3410925" y="2057429"/>
            <a:ext cx="2322300" cy="76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71" name="Google Shape;471;p18"/>
          <p:cNvSpPr txBox="1">
            <a:spLocks noGrp="1"/>
          </p:cNvSpPr>
          <p:nvPr>
            <p:ph type="subTitle" idx="3"/>
          </p:nvPr>
        </p:nvSpPr>
        <p:spPr>
          <a:xfrm>
            <a:off x="6165825" y="2057429"/>
            <a:ext cx="2322000" cy="76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72" name="Google Shape;472;p18"/>
          <p:cNvSpPr txBox="1">
            <a:spLocks noGrp="1"/>
          </p:cNvSpPr>
          <p:nvPr>
            <p:ph type="subTitle" idx="4"/>
          </p:nvPr>
        </p:nvSpPr>
        <p:spPr>
          <a:xfrm>
            <a:off x="656189" y="1689586"/>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473" name="Google Shape;473;p18"/>
          <p:cNvSpPr txBox="1">
            <a:spLocks noGrp="1"/>
          </p:cNvSpPr>
          <p:nvPr>
            <p:ph type="subTitle" idx="5"/>
          </p:nvPr>
        </p:nvSpPr>
        <p:spPr>
          <a:xfrm>
            <a:off x="3410929" y="1689586"/>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474" name="Google Shape;474;p18"/>
          <p:cNvSpPr txBox="1">
            <a:spLocks noGrp="1"/>
          </p:cNvSpPr>
          <p:nvPr>
            <p:ph type="subTitle" idx="6"/>
          </p:nvPr>
        </p:nvSpPr>
        <p:spPr>
          <a:xfrm>
            <a:off x="6165675" y="1689586"/>
            <a:ext cx="23220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475" name="Google Shape;475;p18"/>
          <p:cNvSpPr txBox="1">
            <a:spLocks noGrp="1"/>
          </p:cNvSpPr>
          <p:nvPr>
            <p:ph type="subTitle" idx="7"/>
          </p:nvPr>
        </p:nvSpPr>
        <p:spPr>
          <a:xfrm>
            <a:off x="656175" y="3516979"/>
            <a:ext cx="2322300" cy="76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76" name="Google Shape;476;p18"/>
          <p:cNvSpPr txBox="1">
            <a:spLocks noGrp="1"/>
          </p:cNvSpPr>
          <p:nvPr>
            <p:ph type="subTitle" idx="8"/>
          </p:nvPr>
        </p:nvSpPr>
        <p:spPr>
          <a:xfrm>
            <a:off x="3410925" y="3516979"/>
            <a:ext cx="2322300" cy="76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77" name="Google Shape;477;p18"/>
          <p:cNvSpPr txBox="1">
            <a:spLocks noGrp="1"/>
          </p:cNvSpPr>
          <p:nvPr>
            <p:ph type="subTitle" idx="9"/>
          </p:nvPr>
        </p:nvSpPr>
        <p:spPr>
          <a:xfrm>
            <a:off x="6165825" y="3516979"/>
            <a:ext cx="2322000" cy="76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78" name="Google Shape;478;p18"/>
          <p:cNvSpPr txBox="1">
            <a:spLocks noGrp="1"/>
          </p:cNvSpPr>
          <p:nvPr>
            <p:ph type="subTitle" idx="13"/>
          </p:nvPr>
        </p:nvSpPr>
        <p:spPr>
          <a:xfrm>
            <a:off x="656189" y="3149136"/>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479" name="Google Shape;479;p18"/>
          <p:cNvSpPr txBox="1">
            <a:spLocks noGrp="1"/>
          </p:cNvSpPr>
          <p:nvPr>
            <p:ph type="subTitle" idx="14"/>
          </p:nvPr>
        </p:nvSpPr>
        <p:spPr>
          <a:xfrm>
            <a:off x="3410929" y="3149136"/>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480" name="Google Shape;480;p18"/>
          <p:cNvSpPr txBox="1">
            <a:spLocks noGrp="1"/>
          </p:cNvSpPr>
          <p:nvPr>
            <p:ph type="subTitle" idx="15"/>
          </p:nvPr>
        </p:nvSpPr>
        <p:spPr>
          <a:xfrm>
            <a:off x="6165675" y="3149136"/>
            <a:ext cx="23220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206"/>
        <p:cNvGrpSpPr/>
        <p:nvPr/>
      </p:nvGrpSpPr>
      <p:grpSpPr>
        <a:xfrm>
          <a:off x="0" y="0"/>
          <a:ext cx="0" cy="0"/>
          <a:chOff x="0" y="0"/>
          <a:chExt cx="0" cy="0"/>
        </a:xfrm>
      </p:grpSpPr>
      <p:grpSp>
        <p:nvGrpSpPr>
          <p:cNvPr id="207" name="Google Shape;207;p9"/>
          <p:cNvGrpSpPr/>
          <p:nvPr/>
        </p:nvGrpSpPr>
        <p:grpSpPr>
          <a:xfrm>
            <a:off x="-765650" y="245676"/>
            <a:ext cx="12022874" cy="4900972"/>
            <a:chOff x="-765650" y="245676"/>
            <a:chExt cx="12022874" cy="4900972"/>
          </a:xfrm>
        </p:grpSpPr>
        <p:grpSp>
          <p:nvGrpSpPr>
            <p:cNvPr id="208" name="Google Shape;208;p9"/>
            <p:cNvGrpSpPr/>
            <p:nvPr/>
          </p:nvGrpSpPr>
          <p:grpSpPr>
            <a:xfrm>
              <a:off x="-765650" y="3568105"/>
              <a:ext cx="12022874" cy="1578544"/>
              <a:chOff x="-765650" y="3568105"/>
              <a:chExt cx="12022874" cy="1578544"/>
            </a:xfrm>
          </p:grpSpPr>
          <p:grpSp>
            <p:nvGrpSpPr>
              <p:cNvPr id="209" name="Google Shape;209;p9"/>
              <p:cNvGrpSpPr/>
              <p:nvPr/>
            </p:nvGrpSpPr>
            <p:grpSpPr>
              <a:xfrm>
                <a:off x="2022448" y="3706999"/>
                <a:ext cx="9234776" cy="1439649"/>
                <a:chOff x="2022448" y="3706999"/>
                <a:chExt cx="9234776" cy="1439649"/>
              </a:xfrm>
            </p:grpSpPr>
            <p:sp>
              <p:nvSpPr>
                <p:cNvPr id="210" name="Google Shape;210;p9"/>
                <p:cNvSpPr/>
                <p:nvPr/>
              </p:nvSpPr>
              <p:spPr>
                <a:xfrm flipH="1">
                  <a:off x="2022448" y="44793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8430900" y="3706999"/>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9"/>
              <p:cNvGrpSpPr/>
              <p:nvPr/>
            </p:nvGrpSpPr>
            <p:grpSpPr>
              <a:xfrm>
                <a:off x="-765650" y="3568105"/>
                <a:ext cx="5088705" cy="1578460"/>
                <a:chOff x="-765650" y="3568105"/>
                <a:chExt cx="5088705" cy="1578460"/>
              </a:xfrm>
            </p:grpSpPr>
            <p:sp>
              <p:nvSpPr>
                <p:cNvPr id="213" name="Google Shape;213;p9"/>
                <p:cNvSpPr/>
                <p:nvPr/>
              </p:nvSpPr>
              <p:spPr>
                <a:xfrm>
                  <a:off x="-765650" y="3568105"/>
                  <a:ext cx="2826324" cy="1578460"/>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2022450" y="4545325"/>
                  <a:ext cx="2300605" cy="59819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5" name="Google Shape;215;p9"/>
            <p:cNvGrpSpPr/>
            <p:nvPr/>
          </p:nvGrpSpPr>
          <p:grpSpPr>
            <a:xfrm>
              <a:off x="5947136" y="780079"/>
              <a:ext cx="565779" cy="237242"/>
              <a:chOff x="1855275" y="1547350"/>
              <a:chExt cx="154800" cy="64900"/>
            </a:xfrm>
          </p:grpSpPr>
          <p:sp>
            <p:nvSpPr>
              <p:cNvPr id="216" name="Google Shape;216;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a:off x="6962649" y="885388"/>
              <a:ext cx="1355150" cy="568556"/>
              <a:chOff x="1855275" y="1547350"/>
              <a:chExt cx="154800" cy="64900"/>
            </a:xfrm>
          </p:grpSpPr>
          <p:sp>
            <p:nvSpPr>
              <p:cNvPr id="222" name="Google Shape;222;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9"/>
            <p:cNvGrpSpPr/>
            <p:nvPr/>
          </p:nvGrpSpPr>
          <p:grpSpPr>
            <a:xfrm>
              <a:off x="7033333" y="411890"/>
              <a:ext cx="425437" cy="178417"/>
              <a:chOff x="1855275" y="1547350"/>
              <a:chExt cx="154800" cy="64900"/>
            </a:xfrm>
          </p:grpSpPr>
          <p:sp>
            <p:nvSpPr>
              <p:cNvPr id="228" name="Google Shape;228;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9"/>
            <p:cNvGrpSpPr/>
            <p:nvPr/>
          </p:nvGrpSpPr>
          <p:grpSpPr>
            <a:xfrm>
              <a:off x="8557663" y="245676"/>
              <a:ext cx="2573952" cy="1080676"/>
              <a:chOff x="1855275" y="1547350"/>
              <a:chExt cx="154800" cy="64900"/>
            </a:xfrm>
          </p:grpSpPr>
          <p:sp>
            <p:nvSpPr>
              <p:cNvPr id="234" name="Google Shape;234;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9" name="Google Shape;239;p9"/>
          <p:cNvSpPr txBox="1">
            <a:spLocks noGrp="1"/>
          </p:cNvSpPr>
          <p:nvPr>
            <p:ph type="title"/>
          </p:nvPr>
        </p:nvSpPr>
        <p:spPr>
          <a:xfrm>
            <a:off x="1716050" y="1374263"/>
            <a:ext cx="4960200" cy="16146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3000">
                <a:solidFill>
                  <a:schemeClr val="accent2"/>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40" name="Google Shape;240;p9"/>
          <p:cNvSpPr txBox="1">
            <a:spLocks noGrp="1"/>
          </p:cNvSpPr>
          <p:nvPr>
            <p:ph type="subTitle" idx="1"/>
          </p:nvPr>
        </p:nvSpPr>
        <p:spPr>
          <a:xfrm>
            <a:off x="1828875" y="2912738"/>
            <a:ext cx="3260400" cy="856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400">
                <a:solidFill>
                  <a:schemeClr val="accen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1"/>
        </a:solidFill>
        <a:effectLst/>
      </p:bgPr>
    </p:bg>
    <p:spTree>
      <p:nvGrpSpPr>
        <p:cNvPr id="1" name="Shape 481"/>
        <p:cNvGrpSpPr/>
        <p:nvPr/>
      </p:nvGrpSpPr>
      <p:grpSpPr>
        <a:xfrm>
          <a:off x="0" y="0"/>
          <a:ext cx="0" cy="0"/>
          <a:chOff x="0" y="0"/>
          <a:chExt cx="0" cy="0"/>
        </a:xfrm>
      </p:grpSpPr>
      <p:grpSp>
        <p:nvGrpSpPr>
          <p:cNvPr id="482" name="Google Shape;482;p19"/>
          <p:cNvGrpSpPr/>
          <p:nvPr/>
        </p:nvGrpSpPr>
        <p:grpSpPr>
          <a:xfrm>
            <a:off x="-1780210" y="-202034"/>
            <a:ext cx="11377329" cy="5525945"/>
            <a:chOff x="-1780210" y="-202034"/>
            <a:chExt cx="11377329" cy="5525945"/>
          </a:xfrm>
        </p:grpSpPr>
        <p:sp>
          <p:nvSpPr>
            <p:cNvPr id="483" name="Google Shape;483;p19"/>
            <p:cNvSpPr/>
            <p:nvPr/>
          </p:nvSpPr>
          <p:spPr>
            <a:xfrm flipH="1">
              <a:off x="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19"/>
            <p:cNvGrpSpPr/>
            <p:nvPr/>
          </p:nvGrpSpPr>
          <p:grpSpPr>
            <a:xfrm rot="10800000" flipH="1">
              <a:off x="-1780210" y="-202034"/>
              <a:ext cx="3448201" cy="1609702"/>
              <a:chOff x="1855275" y="1547350"/>
              <a:chExt cx="154800" cy="64900"/>
            </a:xfrm>
          </p:grpSpPr>
          <p:sp>
            <p:nvSpPr>
              <p:cNvPr id="485" name="Google Shape;485;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19"/>
            <p:cNvGrpSpPr/>
            <p:nvPr/>
          </p:nvGrpSpPr>
          <p:grpSpPr>
            <a:xfrm>
              <a:off x="-670876" y="584936"/>
              <a:ext cx="1229545" cy="543972"/>
              <a:chOff x="1855275" y="1547350"/>
              <a:chExt cx="154800" cy="64900"/>
            </a:xfrm>
          </p:grpSpPr>
          <p:sp>
            <p:nvSpPr>
              <p:cNvPr id="491" name="Google Shape;491;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19"/>
            <p:cNvGrpSpPr/>
            <p:nvPr/>
          </p:nvGrpSpPr>
          <p:grpSpPr>
            <a:xfrm>
              <a:off x="8367574" y="584936"/>
              <a:ext cx="1229545" cy="543972"/>
              <a:chOff x="1855275" y="1547350"/>
              <a:chExt cx="154800" cy="64900"/>
            </a:xfrm>
          </p:grpSpPr>
          <p:sp>
            <p:nvSpPr>
              <p:cNvPr id="497" name="Google Shape;497;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9"/>
            <p:cNvGrpSpPr/>
            <p:nvPr/>
          </p:nvGrpSpPr>
          <p:grpSpPr>
            <a:xfrm>
              <a:off x="7719943" y="253009"/>
              <a:ext cx="710950" cy="331918"/>
              <a:chOff x="1855275" y="1547350"/>
              <a:chExt cx="154800" cy="64900"/>
            </a:xfrm>
          </p:grpSpPr>
          <p:sp>
            <p:nvSpPr>
              <p:cNvPr id="503" name="Google Shape;503;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19"/>
            <p:cNvGrpSpPr/>
            <p:nvPr/>
          </p:nvGrpSpPr>
          <p:grpSpPr>
            <a:xfrm>
              <a:off x="7509572" y="790682"/>
              <a:ext cx="491769" cy="229558"/>
              <a:chOff x="1855275" y="1547350"/>
              <a:chExt cx="154800" cy="64900"/>
            </a:xfrm>
          </p:grpSpPr>
          <p:sp>
            <p:nvSpPr>
              <p:cNvPr id="509" name="Google Shape;509;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4" name="Google Shape;514;p19"/>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515"/>
        <p:cNvGrpSpPr/>
        <p:nvPr/>
      </p:nvGrpSpPr>
      <p:grpSpPr>
        <a:xfrm>
          <a:off x="0" y="0"/>
          <a:ext cx="0" cy="0"/>
          <a:chOff x="0" y="0"/>
          <a:chExt cx="0" cy="0"/>
        </a:xfrm>
      </p:grpSpPr>
      <p:grpSp>
        <p:nvGrpSpPr>
          <p:cNvPr id="516" name="Google Shape;516;p20"/>
          <p:cNvGrpSpPr/>
          <p:nvPr/>
        </p:nvGrpSpPr>
        <p:grpSpPr>
          <a:xfrm>
            <a:off x="-1951091" y="54"/>
            <a:ext cx="12489022" cy="5324046"/>
            <a:chOff x="-1951091" y="54"/>
            <a:chExt cx="12489022" cy="5324046"/>
          </a:xfrm>
        </p:grpSpPr>
        <p:grpSp>
          <p:nvGrpSpPr>
            <p:cNvPr id="517" name="Google Shape;517;p20"/>
            <p:cNvGrpSpPr/>
            <p:nvPr/>
          </p:nvGrpSpPr>
          <p:grpSpPr>
            <a:xfrm flipH="1">
              <a:off x="6143539" y="4521549"/>
              <a:ext cx="3620029" cy="802550"/>
              <a:chOff x="4939527" y="4919710"/>
              <a:chExt cx="3620029" cy="920566"/>
            </a:xfrm>
          </p:grpSpPr>
          <p:grpSp>
            <p:nvGrpSpPr>
              <p:cNvPr id="518" name="Google Shape;518;p20"/>
              <p:cNvGrpSpPr/>
              <p:nvPr/>
            </p:nvGrpSpPr>
            <p:grpSpPr>
              <a:xfrm>
                <a:off x="4939527" y="5053655"/>
                <a:ext cx="3620029" cy="786616"/>
                <a:chOff x="1855275" y="1578600"/>
                <a:chExt cx="154800" cy="33650"/>
              </a:xfrm>
            </p:grpSpPr>
            <p:sp>
              <p:nvSpPr>
                <p:cNvPr id="519" name="Google Shape;519;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 name="Google Shape;523;p20"/>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20"/>
            <p:cNvGrpSpPr/>
            <p:nvPr/>
          </p:nvGrpSpPr>
          <p:grpSpPr>
            <a:xfrm>
              <a:off x="-1951091" y="54"/>
              <a:ext cx="12489022" cy="5324046"/>
              <a:chOff x="-1951091" y="54"/>
              <a:chExt cx="12489022" cy="5324046"/>
            </a:xfrm>
          </p:grpSpPr>
          <p:grpSp>
            <p:nvGrpSpPr>
              <p:cNvPr id="525" name="Google Shape;525;p20"/>
              <p:cNvGrpSpPr/>
              <p:nvPr/>
            </p:nvGrpSpPr>
            <p:grpSpPr>
              <a:xfrm>
                <a:off x="-1951091" y="3681827"/>
                <a:ext cx="3485260" cy="1461146"/>
                <a:chOff x="1855275" y="1547350"/>
                <a:chExt cx="154800" cy="64900"/>
              </a:xfrm>
            </p:grpSpPr>
            <p:sp>
              <p:nvSpPr>
                <p:cNvPr id="526" name="Google Shape;526;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20"/>
              <p:cNvGrpSpPr/>
              <p:nvPr/>
            </p:nvGrpSpPr>
            <p:grpSpPr>
              <a:xfrm>
                <a:off x="-1282595" y="624574"/>
                <a:ext cx="2047354" cy="859146"/>
                <a:chOff x="1855275" y="1547350"/>
                <a:chExt cx="154800" cy="64900"/>
              </a:xfrm>
            </p:grpSpPr>
            <p:sp>
              <p:nvSpPr>
                <p:cNvPr id="532" name="Google Shape;532;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20"/>
              <p:cNvGrpSpPr/>
              <p:nvPr/>
            </p:nvGrpSpPr>
            <p:grpSpPr>
              <a:xfrm rot="10800000" flipH="1">
                <a:off x="7353355" y="54"/>
                <a:ext cx="3184577" cy="1408784"/>
                <a:chOff x="1855275" y="1547350"/>
                <a:chExt cx="154800" cy="64900"/>
              </a:xfrm>
            </p:grpSpPr>
            <p:sp>
              <p:nvSpPr>
                <p:cNvPr id="538" name="Google Shape;538;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0"/>
              <p:cNvGrpSpPr/>
              <p:nvPr/>
            </p:nvGrpSpPr>
            <p:grpSpPr>
              <a:xfrm>
                <a:off x="8487824" y="584936"/>
                <a:ext cx="1229545" cy="543972"/>
                <a:chOff x="1855275" y="1547350"/>
                <a:chExt cx="154800" cy="64900"/>
              </a:xfrm>
            </p:grpSpPr>
            <p:sp>
              <p:nvSpPr>
                <p:cNvPr id="544" name="Google Shape;544;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20"/>
              <p:cNvGrpSpPr/>
              <p:nvPr/>
            </p:nvGrpSpPr>
            <p:grpSpPr>
              <a:xfrm>
                <a:off x="5881405" y="4312603"/>
                <a:ext cx="4316282" cy="1011498"/>
                <a:chOff x="3836925" y="3884274"/>
                <a:chExt cx="6143299" cy="1439649"/>
              </a:xfrm>
            </p:grpSpPr>
            <p:sp>
              <p:nvSpPr>
                <p:cNvPr id="550" name="Google Shape;550;p20"/>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0"/>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52" name="Google Shape;552;p20"/>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553"/>
        <p:cNvGrpSpPr/>
        <p:nvPr/>
      </p:nvGrpSpPr>
      <p:grpSpPr>
        <a:xfrm>
          <a:off x="0" y="0"/>
          <a:ext cx="0" cy="0"/>
          <a:chOff x="0" y="0"/>
          <a:chExt cx="0" cy="0"/>
        </a:xfrm>
      </p:grpSpPr>
      <p:grpSp>
        <p:nvGrpSpPr>
          <p:cNvPr id="554" name="Google Shape;554;p21"/>
          <p:cNvGrpSpPr/>
          <p:nvPr/>
        </p:nvGrpSpPr>
        <p:grpSpPr>
          <a:xfrm>
            <a:off x="-1265427" y="-194279"/>
            <a:ext cx="11954247" cy="5765486"/>
            <a:chOff x="-1265427" y="-194279"/>
            <a:chExt cx="11954247" cy="5765486"/>
          </a:xfrm>
        </p:grpSpPr>
        <p:grpSp>
          <p:nvGrpSpPr>
            <p:cNvPr id="555" name="Google Shape;555;p21"/>
            <p:cNvGrpSpPr/>
            <p:nvPr/>
          </p:nvGrpSpPr>
          <p:grpSpPr>
            <a:xfrm>
              <a:off x="-1265427" y="254880"/>
              <a:ext cx="1701360" cy="714504"/>
              <a:chOff x="1855275" y="1547350"/>
              <a:chExt cx="154800" cy="64900"/>
            </a:xfrm>
          </p:grpSpPr>
          <p:sp>
            <p:nvSpPr>
              <p:cNvPr id="556" name="Google Shape;556;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21"/>
            <p:cNvGrpSpPr/>
            <p:nvPr/>
          </p:nvGrpSpPr>
          <p:grpSpPr>
            <a:xfrm>
              <a:off x="23406" y="-194279"/>
              <a:ext cx="1015116" cy="449160"/>
              <a:chOff x="1855275" y="1547350"/>
              <a:chExt cx="154800" cy="64900"/>
            </a:xfrm>
          </p:grpSpPr>
          <p:sp>
            <p:nvSpPr>
              <p:cNvPr id="562" name="Google Shape;562;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1"/>
            <p:cNvGrpSpPr/>
            <p:nvPr/>
          </p:nvGrpSpPr>
          <p:grpSpPr>
            <a:xfrm>
              <a:off x="-1226394" y="3864424"/>
              <a:ext cx="3169437" cy="1333293"/>
              <a:chOff x="1855275" y="1547350"/>
              <a:chExt cx="154800" cy="64900"/>
            </a:xfrm>
          </p:grpSpPr>
          <p:sp>
            <p:nvSpPr>
              <p:cNvPr id="568" name="Google Shape;568;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21"/>
            <p:cNvGrpSpPr/>
            <p:nvPr/>
          </p:nvGrpSpPr>
          <p:grpSpPr>
            <a:xfrm>
              <a:off x="7707068" y="4439151"/>
              <a:ext cx="1797135" cy="758571"/>
              <a:chOff x="1855275" y="1547350"/>
              <a:chExt cx="154800" cy="64900"/>
            </a:xfrm>
          </p:grpSpPr>
          <p:sp>
            <p:nvSpPr>
              <p:cNvPr id="574" name="Google Shape;574;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 name="Google Shape;579;p21"/>
            <p:cNvGrpSpPr/>
            <p:nvPr/>
          </p:nvGrpSpPr>
          <p:grpSpPr>
            <a:xfrm>
              <a:off x="7043216" y="4310169"/>
              <a:ext cx="778118" cy="330678"/>
              <a:chOff x="1855275" y="1547350"/>
              <a:chExt cx="154800" cy="64900"/>
            </a:xfrm>
          </p:grpSpPr>
          <p:sp>
            <p:nvSpPr>
              <p:cNvPr id="580" name="Google Shape;580;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21"/>
            <p:cNvGrpSpPr/>
            <p:nvPr/>
          </p:nvGrpSpPr>
          <p:grpSpPr>
            <a:xfrm rot="10800000">
              <a:off x="6522456" y="-15"/>
              <a:ext cx="4166365" cy="1843128"/>
              <a:chOff x="1855275" y="1547350"/>
              <a:chExt cx="154800" cy="64900"/>
            </a:xfrm>
          </p:grpSpPr>
          <p:sp>
            <p:nvSpPr>
              <p:cNvPr id="586" name="Google Shape;586;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21"/>
            <p:cNvGrpSpPr/>
            <p:nvPr/>
          </p:nvGrpSpPr>
          <p:grpSpPr>
            <a:xfrm>
              <a:off x="7804562" y="907043"/>
              <a:ext cx="1252688" cy="584872"/>
              <a:chOff x="1855275" y="1547350"/>
              <a:chExt cx="154800" cy="64900"/>
            </a:xfrm>
          </p:grpSpPr>
          <p:sp>
            <p:nvSpPr>
              <p:cNvPr id="592" name="Google Shape;592;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21"/>
            <p:cNvGrpSpPr/>
            <p:nvPr/>
          </p:nvGrpSpPr>
          <p:grpSpPr>
            <a:xfrm>
              <a:off x="7032652" y="354741"/>
              <a:ext cx="710300" cy="369320"/>
              <a:chOff x="1855275" y="1547350"/>
              <a:chExt cx="154800" cy="64900"/>
            </a:xfrm>
          </p:grpSpPr>
          <p:sp>
            <p:nvSpPr>
              <p:cNvPr id="598" name="Google Shape;598;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1"/>
            <p:cNvGrpSpPr/>
            <p:nvPr/>
          </p:nvGrpSpPr>
          <p:grpSpPr>
            <a:xfrm>
              <a:off x="8782887" y="139168"/>
              <a:ext cx="1252688" cy="584872"/>
              <a:chOff x="1855275" y="1547350"/>
              <a:chExt cx="154800" cy="64900"/>
            </a:xfrm>
          </p:grpSpPr>
          <p:sp>
            <p:nvSpPr>
              <p:cNvPr id="604" name="Google Shape;604;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21"/>
            <p:cNvGrpSpPr/>
            <p:nvPr/>
          </p:nvGrpSpPr>
          <p:grpSpPr>
            <a:xfrm>
              <a:off x="2991652" y="4681295"/>
              <a:ext cx="3499482" cy="889912"/>
              <a:chOff x="4939527" y="4919710"/>
              <a:chExt cx="3620029" cy="920566"/>
            </a:xfrm>
          </p:grpSpPr>
          <p:grpSp>
            <p:nvGrpSpPr>
              <p:cNvPr id="610" name="Google Shape;610;p21"/>
              <p:cNvGrpSpPr/>
              <p:nvPr/>
            </p:nvGrpSpPr>
            <p:grpSpPr>
              <a:xfrm>
                <a:off x="4939527" y="5053655"/>
                <a:ext cx="3620029" cy="786616"/>
                <a:chOff x="1855275" y="1578600"/>
                <a:chExt cx="154800" cy="33650"/>
              </a:xfrm>
            </p:grpSpPr>
            <p:sp>
              <p:nvSpPr>
                <p:cNvPr id="611" name="Google Shape;611;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 name="Google Shape;615;p21"/>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6" name="Google Shape;616;p21"/>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lt1"/>
        </a:solidFill>
        <a:effectLst/>
      </p:bgPr>
    </p:bg>
    <p:spTree>
      <p:nvGrpSpPr>
        <p:cNvPr id="1" name="Shape 617"/>
        <p:cNvGrpSpPr/>
        <p:nvPr/>
      </p:nvGrpSpPr>
      <p:grpSpPr>
        <a:xfrm>
          <a:off x="0" y="0"/>
          <a:ext cx="0" cy="0"/>
          <a:chOff x="0" y="0"/>
          <a:chExt cx="0" cy="0"/>
        </a:xfrm>
      </p:grpSpPr>
      <p:grpSp>
        <p:nvGrpSpPr>
          <p:cNvPr id="618" name="Google Shape;618;p22"/>
          <p:cNvGrpSpPr/>
          <p:nvPr/>
        </p:nvGrpSpPr>
        <p:grpSpPr>
          <a:xfrm>
            <a:off x="-2951119" y="-1297426"/>
            <a:ext cx="13450996" cy="6621527"/>
            <a:chOff x="-2951119" y="-1297426"/>
            <a:chExt cx="13450996" cy="6621527"/>
          </a:xfrm>
        </p:grpSpPr>
        <p:grpSp>
          <p:nvGrpSpPr>
            <p:cNvPr id="619" name="Google Shape;619;p22"/>
            <p:cNvGrpSpPr/>
            <p:nvPr/>
          </p:nvGrpSpPr>
          <p:grpSpPr>
            <a:xfrm rot="10800000">
              <a:off x="-2951119" y="-15"/>
              <a:ext cx="4166365" cy="1843128"/>
              <a:chOff x="1855275" y="1547350"/>
              <a:chExt cx="154800" cy="64900"/>
            </a:xfrm>
          </p:grpSpPr>
          <p:sp>
            <p:nvSpPr>
              <p:cNvPr id="620" name="Google Shape;620;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2"/>
            <p:cNvGrpSpPr/>
            <p:nvPr/>
          </p:nvGrpSpPr>
          <p:grpSpPr>
            <a:xfrm>
              <a:off x="-690688" y="139168"/>
              <a:ext cx="1252688" cy="584872"/>
              <a:chOff x="1855275" y="1547350"/>
              <a:chExt cx="154800" cy="64900"/>
            </a:xfrm>
          </p:grpSpPr>
          <p:sp>
            <p:nvSpPr>
              <p:cNvPr id="626" name="Google Shape;626;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22"/>
            <p:cNvGrpSpPr/>
            <p:nvPr/>
          </p:nvGrpSpPr>
          <p:grpSpPr>
            <a:xfrm>
              <a:off x="-1235132" y="4439151"/>
              <a:ext cx="1797135" cy="758571"/>
              <a:chOff x="1855275" y="1547350"/>
              <a:chExt cx="154800" cy="64900"/>
            </a:xfrm>
          </p:grpSpPr>
          <p:sp>
            <p:nvSpPr>
              <p:cNvPr id="632" name="Google Shape;632;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22"/>
            <p:cNvGrpSpPr/>
            <p:nvPr/>
          </p:nvGrpSpPr>
          <p:grpSpPr>
            <a:xfrm>
              <a:off x="5881405" y="4312603"/>
              <a:ext cx="4316282" cy="1011498"/>
              <a:chOff x="3836925" y="3884274"/>
              <a:chExt cx="6143299" cy="1439649"/>
            </a:xfrm>
          </p:grpSpPr>
          <p:sp>
            <p:nvSpPr>
              <p:cNvPr id="638" name="Google Shape;638;p22"/>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2"/>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0" name="Google Shape;640;p22"/>
            <p:cNvSpPr/>
            <p:nvPr/>
          </p:nvSpPr>
          <p:spPr>
            <a:xfrm>
              <a:off x="7944275" y="-129742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 name="Google Shape;641;p22"/>
            <p:cNvGrpSpPr/>
            <p:nvPr/>
          </p:nvGrpSpPr>
          <p:grpSpPr>
            <a:xfrm>
              <a:off x="7660323" y="201155"/>
              <a:ext cx="1701360" cy="714504"/>
              <a:chOff x="1855275" y="1547350"/>
              <a:chExt cx="154800" cy="64900"/>
            </a:xfrm>
          </p:grpSpPr>
          <p:sp>
            <p:nvSpPr>
              <p:cNvPr id="642" name="Google Shape;642;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2"/>
            <p:cNvGrpSpPr/>
            <p:nvPr/>
          </p:nvGrpSpPr>
          <p:grpSpPr>
            <a:xfrm>
              <a:off x="8880156" y="-97379"/>
              <a:ext cx="1015116" cy="449160"/>
              <a:chOff x="1855275" y="1547350"/>
              <a:chExt cx="154800" cy="64900"/>
            </a:xfrm>
          </p:grpSpPr>
          <p:sp>
            <p:nvSpPr>
              <p:cNvPr id="648" name="Google Shape;648;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3" name="Google Shape;653;p22"/>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6">
  <p:cSld name="Title only 6">
    <p:bg>
      <p:bgPr>
        <a:solidFill>
          <a:schemeClr val="lt1"/>
        </a:solidFill>
        <a:effectLst/>
      </p:bgPr>
    </p:bg>
    <p:spTree>
      <p:nvGrpSpPr>
        <p:cNvPr id="1" name="Shape 654"/>
        <p:cNvGrpSpPr/>
        <p:nvPr/>
      </p:nvGrpSpPr>
      <p:grpSpPr>
        <a:xfrm>
          <a:off x="0" y="0"/>
          <a:ext cx="0" cy="0"/>
          <a:chOff x="0" y="0"/>
          <a:chExt cx="0" cy="0"/>
        </a:xfrm>
      </p:grpSpPr>
      <p:grpSp>
        <p:nvGrpSpPr>
          <p:cNvPr id="655" name="Google Shape;655;p23"/>
          <p:cNvGrpSpPr/>
          <p:nvPr/>
        </p:nvGrpSpPr>
        <p:grpSpPr>
          <a:xfrm>
            <a:off x="120305" y="270017"/>
            <a:ext cx="9732163" cy="5102084"/>
            <a:chOff x="120305" y="270017"/>
            <a:chExt cx="9732163" cy="5102084"/>
          </a:xfrm>
        </p:grpSpPr>
        <p:sp>
          <p:nvSpPr>
            <p:cNvPr id="656" name="Google Shape;656;p23"/>
            <p:cNvSpPr/>
            <p:nvPr/>
          </p:nvSpPr>
          <p:spPr>
            <a:xfrm flipH="1">
              <a:off x="2022448"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23"/>
            <p:cNvGrpSpPr/>
            <p:nvPr/>
          </p:nvGrpSpPr>
          <p:grpSpPr>
            <a:xfrm>
              <a:off x="120305" y="325067"/>
              <a:ext cx="1646313" cy="690315"/>
              <a:chOff x="1855275" y="1547350"/>
              <a:chExt cx="154800" cy="64900"/>
            </a:xfrm>
          </p:grpSpPr>
          <p:sp>
            <p:nvSpPr>
              <p:cNvPr id="658" name="Google Shape;658;p2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23"/>
            <p:cNvGrpSpPr/>
            <p:nvPr/>
          </p:nvGrpSpPr>
          <p:grpSpPr>
            <a:xfrm>
              <a:off x="8206155" y="270017"/>
              <a:ext cx="1646313" cy="690315"/>
              <a:chOff x="1855275" y="1547350"/>
              <a:chExt cx="154800" cy="64900"/>
            </a:xfrm>
          </p:grpSpPr>
          <p:sp>
            <p:nvSpPr>
              <p:cNvPr id="664" name="Google Shape;664;p2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9" name="Google Shape;669;p23"/>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671" name="Google Shape;671;p24"/>
          <p:cNvGrpSpPr/>
          <p:nvPr/>
        </p:nvGrpSpPr>
        <p:grpSpPr>
          <a:xfrm>
            <a:off x="-12235" y="4333542"/>
            <a:ext cx="9992699" cy="1038558"/>
            <a:chOff x="-12235" y="4333542"/>
            <a:chExt cx="9992699" cy="1038558"/>
          </a:xfrm>
        </p:grpSpPr>
        <p:grpSp>
          <p:nvGrpSpPr>
            <p:cNvPr id="672" name="Google Shape;672;p24"/>
            <p:cNvGrpSpPr/>
            <p:nvPr/>
          </p:nvGrpSpPr>
          <p:grpSpPr>
            <a:xfrm flipH="1">
              <a:off x="7070039" y="4487995"/>
              <a:ext cx="1799878" cy="457706"/>
              <a:chOff x="4939527" y="4919710"/>
              <a:chExt cx="3620029" cy="920566"/>
            </a:xfrm>
          </p:grpSpPr>
          <p:grpSp>
            <p:nvGrpSpPr>
              <p:cNvPr id="673"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684"/>
        <p:cNvGrpSpPr/>
        <p:nvPr/>
      </p:nvGrpSpPr>
      <p:grpSpPr>
        <a:xfrm>
          <a:off x="0" y="0"/>
          <a:ext cx="0" cy="0"/>
          <a:chOff x="0" y="0"/>
          <a:chExt cx="0" cy="0"/>
        </a:xfrm>
      </p:grpSpPr>
      <p:grpSp>
        <p:nvGrpSpPr>
          <p:cNvPr id="685" name="Google Shape;685;p25"/>
          <p:cNvGrpSpPr/>
          <p:nvPr/>
        </p:nvGrpSpPr>
        <p:grpSpPr>
          <a:xfrm>
            <a:off x="-2417719" y="-15"/>
            <a:ext cx="12324153" cy="5143496"/>
            <a:chOff x="-2417719" y="-15"/>
            <a:chExt cx="12324153" cy="5143496"/>
          </a:xfrm>
        </p:grpSpPr>
        <p:grpSp>
          <p:nvGrpSpPr>
            <p:cNvPr id="686" name="Google Shape;686;p25"/>
            <p:cNvGrpSpPr/>
            <p:nvPr/>
          </p:nvGrpSpPr>
          <p:grpSpPr>
            <a:xfrm rot="10800000">
              <a:off x="-2417719" y="-15"/>
              <a:ext cx="4166365" cy="1843128"/>
              <a:chOff x="1855275" y="1547350"/>
              <a:chExt cx="154800" cy="64900"/>
            </a:xfrm>
          </p:grpSpPr>
          <p:sp>
            <p:nvSpPr>
              <p:cNvPr id="687" name="Google Shape;687;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5"/>
            <p:cNvGrpSpPr/>
            <p:nvPr/>
          </p:nvGrpSpPr>
          <p:grpSpPr>
            <a:xfrm>
              <a:off x="2285342" y="336387"/>
              <a:ext cx="1550694" cy="724109"/>
              <a:chOff x="1855275" y="1547350"/>
              <a:chExt cx="154800" cy="64900"/>
            </a:xfrm>
          </p:grpSpPr>
          <p:sp>
            <p:nvSpPr>
              <p:cNvPr id="693" name="Google Shape;693;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25"/>
            <p:cNvGrpSpPr/>
            <p:nvPr/>
          </p:nvGrpSpPr>
          <p:grpSpPr>
            <a:xfrm>
              <a:off x="-1649661" y="3824350"/>
              <a:ext cx="3263786" cy="1319131"/>
              <a:chOff x="-1649661" y="3824350"/>
              <a:chExt cx="3263786" cy="1319131"/>
            </a:xfrm>
          </p:grpSpPr>
          <p:sp>
            <p:nvSpPr>
              <p:cNvPr id="699" name="Google Shape;699;p25"/>
              <p:cNvSpPr/>
              <p:nvPr/>
            </p:nvSpPr>
            <p:spPr>
              <a:xfrm>
                <a:off x="-1304425" y="3824350"/>
                <a:ext cx="1985947" cy="1311747"/>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5"/>
              <p:cNvSpPr/>
              <p:nvPr/>
            </p:nvSpPr>
            <p:spPr>
              <a:xfrm flipH="1">
                <a:off x="-1649661" y="4308551"/>
                <a:ext cx="3263786" cy="834930"/>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25"/>
            <p:cNvGrpSpPr/>
            <p:nvPr/>
          </p:nvGrpSpPr>
          <p:grpSpPr>
            <a:xfrm>
              <a:off x="8205073" y="201155"/>
              <a:ext cx="1701360" cy="714504"/>
              <a:chOff x="1855275" y="1547350"/>
              <a:chExt cx="154800" cy="64900"/>
            </a:xfrm>
          </p:grpSpPr>
          <p:sp>
            <p:nvSpPr>
              <p:cNvPr id="702" name="Google Shape;702;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25"/>
            <p:cNvGrpSpPr/>
            <p:nvPr/>
          </p:nvGrpSpPr>
          <p:grpSpPr>
            <a:xfrm>
              <a:off x="8891306" y="1192246"/>
              <a:ext cx="1015116" cy="449160"/>
              <a:chOff x="1855275" y="1547350"/>
              <a:chExt cx="154800" cy="64900"/>
            </a:xfrm>
          </p:grpSpPr>
          <p:sp>
            <p:nvSpPr>
              <p:cNvPr id="708" name="Google Shape;708;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3" name="Google Shape;713;p25"/>
          <p:cNvSpPr txBox="1">
            <a:spLocks noGrp="1"/>
          </p:cNvSpPr>
          <p:nvPr>
            <p:ph type="title" hasCustomPrompt="1"/>
          </p:nvPr>
        </p:nvSpPr>
        <p:spPr>
          <a:xfrm>
            <a:off x="3675885" y="468475"/>
            <a:ext cx="4800600" cy="10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7200"/>
              <a:buNone/>
              <a:defRPr sz="7200">
                <a:solidFill>
                  <a:schemeClr val="accent1"/>
                </a:solidFill>
              </a:defRPr>
            </a:lvl1pPr>
            <a:lvl2pPr lvl="1" rtl="0">
              <a:spcBef>
                <a:spcPts val="0"/>
              </a:spcBef>
              <a:spcAft>
                <a:spcPts val="0"/>
              </a:spcAft>
              <a:buClr>
                <a:schemeClr val="accent1"/>
              </a:buClr>
              <a:buSzPts val="7200"/>
              <a:buNone/>
              <a:defRPr sz="7200">
                <a:solidFill>
                  <a:schemeClr val="accent1"/>
                </a:solidFill>
              </a:defRPr>
            </a:lvl2pPr>
            <a:lvl3pPr lvl="2" rtl="0">
              <a:spcBef>
                <a:spcPts val="0"/>
              </a:spcBef>
              <a:spcAft>
                <a:spcPts val="0"/>
              </a:spcAft>
              <a:buClr>
                <a:schemeClr val="accent1"/>
              </a:buClr>
              <a:buSzPts val="7200"/>
              <a:buNone/>
              <a:defRPr sz="7200">
                <a:solidFill>
                  <a:schemeClr val="accent1"/>
                </a:solidFill>
              </a:defRPr>
            </a:lvl3pPr>
            <a:lvl4pPr lvl="3" rtl="0">
              <a:spcBef>
                <a:spcPts val="0"/>
              </a:spcBef>
              <a:spcAft>
                <a:spcPts val="0"/>
              </a:spcAft>
              <a:buClr>
                <a:schemeClr val="accent1"/>
              </a:buClr>
              <a:buSzPts val="7200"/>
              <a:buNone/>
              <a:defRPr sz="7200">
                <a:solidFill>
                  <a:schemeClr val="accent1"/>
                </a:solidFill>
              </a:defRPr>
            </a:lvl4pPr>
            <a:lvl5pPr lvl="4" rtl="0">
              <a:spcBef>
                <a:spcPts val="0"/>
              </a:spcBef>
              <a:spcAft>
                <a:spcPts val="0"/>
              </a:spcAft>
              <a:buClr>
                <a:schemeClr val="accent1"/>
              </a:buClr>
              <a:buSzPts val="7200"/>
              <a:buNone/>
              <a:defRPr sz="7200">
                <a:solidFill>
                  <a:schemeClr val="accent1"/>
                </a:solidFill>
              </a:defRPr>
            </a:lvl5pPr>
            <a:lvl6pPr lvl="5" rtl="0">
              <a:spcBef>
                <a:spcPts val="0"/>
              </a:spcBef>
              <a:spcAft>
                <a:spcPts val="0"/>
              </a:spcAft>
              <a:buClr>
                <a:schemeClr val="accent1"/>
              </a:buClr>
              <a:buSzPts val="7200"/>
              <a:buNone/>
              <a:defRPr sz="7200">
                <a:solidFill>
                  <a:schemeClr val="accent1"/>
                </a:solidFill>
              </a:defRPr>
            </a:lvl6pPr>
            <a:lvl7pPr lvl="6" rtl="0">
              <a:spcBef>
                <a:spcPts val="0"/>
              </a:spcBef>
              <a:spcAft>
                <a:spcPts val="0"/>
              </a:spcAft>
              <a:buClr>
                <a:schemeClr val="accent1"/>
              </a:buClr>
              <a:buSzPts val="7200"/>
              <a:buNone/>
              <a:defRPr sz="7200">
                <a:solidFill>
                  <a:schemeClr val="accent1"/>
                </a:solidFill>
              </a:defRPr>
            </a:lvl7pPr>
            <a:lvl8pPr lvl="7" rtl="0">
              <a:spcBef>
                <a:spcPts val="0"/>
              </a:spcBef>
              <a:spcAft>
                <a:spcPts val="0"/>
              </a:spcAft>
              <a:buClr>
                <a:schemeClr val="accent1"/>
              </a:buClr>
              <a:buSzPts val="7200"/>
              <a:buNone/>
              <a:defRPr sz="7200">
                <a:solidFill>
                  <a:schemeClr val="accent1"/>
                </a:solidFill>
              </a:defRPr>
            </a:lvl8pPr>
            <a:lvl9pPr lvl="8" rtl="0">
              <a:spcBef>
                <a:spcPts val="0"/>
              </a:spcBef>
              <a:spcAft>
                <a:spcPts val="0"/>
              </a:spcAft>
              <a:buClr>
                <a:schemeClr val="accent1"/>
              </a:buClr>
              <a:buSzPts val="7200"/>
              <a:buNone/>
              <a:defRPr sz="7200">
                <a:solidFill>
                  <a:schemeClr val="accent1"/>
                </a:solidFill>
              </a:defRPr>
            </a:lvl9pPr>
          </a:lstStyle>
          <a:p>
            <a:r>
              <a:t>xx%</a:t>
            </a:r>
          </a:p>
        </p:txBody>
      </p:sp>
      <p:sp>
        <p:nvSpPr>
          <p:cNvPr id="714" name="Google Shape;714;p25"/>
          <p:cNvSpPr txBox="1">
            <a:spLocks noGrp="1"/>
          </p:cNvSpPr>
          <p:nvPr>
            <p:ph type="subTitle" idx="1"/>
          </p:nvPr>
        </p:nvSpPr>
        <p:spPr>
          <a:xfrm>
            <a:off x="3674568" y="1285725"/>
            <a:ext cx="4808100" cy="598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400"/>
              <a:buNone/>
              <a:defRPr>
                <a:solidFill>
                  <a:schemeClr val="accent1"/>
                </a:solidFill>
              </a:defRPr>
            </a:lvl1pPr>
            <a:lvl2pPr lvl="1" algn="ctr">
              <a:spcBef>
                <a:spcPts val="0"/>
              </a:spcBef>
              <a:spcAft>
                <a:spcPts val="0"/>
              </a:spcAft>
              <a:buClr>
                <a:schemeClr val="accent1"/>
              </a:buClr>
              <a:buSzPts val="1400"/>
              <a:buNone/>
              <a:defRPr>
                <a:solidFill>
                  <a:schemeClr val="accent1"/>
                </a:solidFill>
              </a:defRPr>
            </a:lvl2pPr>
            <a:lvl3pPr lvl="2" algn="ctr">
              <a:spcBef>
                <a:spcPts val="0"/>
              </a:spcBef>
              <a:spcAft>
                <a:spcPts val="0"/>
              </a:spcAft>
              <a:buClr>
                <a:schemeClr val="accent1"/>
              </a:buClr>
              <a:buSzPts val="1400"/>
              <a:buNone/>
              <a:defRPr>
                <a:solidFill>
                  <a:schemeClr val="accent1"/>
                </a:solidFill>
              </a:defRPr>
            </a:lvl3pPr>
            <a:lvl4pPr lvl="3" algn="ctr">
              <a:spcBef>
                <a:spcPts val="0"/>
              </a:spcBef>
              <a:spcAft>
                <a:spcPts val="0"/>
              </a:spcAft>
              <a:buClr>
                <a:schemeClr val="accent1"/>
              </a:buClr>
              <a:buSzPts val="1400"/>
              <a:buNone/>
              <a:defRPr>
                <a:solidFill>
                  <a:schemeClr val="accent1"/>
                </a:solidFill>
              </a:defRPr>
            </a:lvl4pPr>
            <a:lvl5pPr lvl="4" algn="ctr">
              <a:spcBef>
                <a:spcPts val="0"/>
              </a:spcBef>
              <a:spcAft>
                <a:spcPts val="0"/>
              </a:spcAft>
              <a:buClr>
                <a:schemeClr val="accent1"/>
              </a:buClr>
              <a:buSzPts val="1400"/>
              <a:buNone/>
              <a:defRPr>
                <a:solidFill>
                  <a:schemeClr val="accent1"/>
                </a:solidFill>
              </a:defRPr>
            </a:lvl5pPr>
            <a:lvl6pPr lvl="5" algn="ctr">
              <a:spcBef>
                <a:spcPts val="0"/>
              </a:spcBef>
              <a:spcAft>
                <a:spcPts val="0"/>
              </a:spcAft>
              <a:buClr>
                <a:schemeClr val="accent1"/>
              </a:buClr>
              <a:buSzPts val="1400"/>
              <a:buNone/>
              <a:defRPr>
                <a:solidFill>
                  <a:schemeClr val="accent1"/>
                </a:solidFill>
              </a:defRPr>
            </a:lvl6pPr>
            <a:lvl7pPr lvl="6" algn="ctr">
              <a:spcBef>
                <a:spcPts val="0"/>
              </a:spcBef>
              <a:spcAft>
                <a:spcPts val="0"/>
              </a:spcAft>
              <a:buClr>
                <a:schemeClr val="accent1"/>
              </a:buClr>
              <a:buSzPts val="1400"/>
              <a:buNone/>
              <a:defRPr>
                <a:solidFill>
                  <a:schemeClr val="accent1"/>
                </a:solidFill>
              </a:defRPr>
            </a:lvl7pPr>
            <a:lvl8pPr lvl="7" algn="ctr">
              <a:spcBef>
                <a:spcPts val="0"/>
              </a:spcBef>
              <a:spcAft>
                <a:spcPts val="0"/>
              </a:spcAft>
              <a:buClr>
                <a:schemeClr val="accent1"/>
              </a:buClr>
              <a:buSzPts val="1400"/>
              <a:buNone/>
              <a:defRPr>
                <a:solidFill>
                  <a:schemeClr val="accent1"/>
                </a:solidFill>
              </a:defRPr>
            </a:lvl8pPr>
            <a:lvl9pPr lvl="8" algn="ctr">
              <a:spcBef>
                <a:spcPts val="0"/>
              </a:spcBef>
              <a:spcAft>
                <a:spcPts val="0"/>
              </a:spcAft>
              <a:buClr>
                <a:schemeClr val="accent1"/>
              </a:buClr>
              <a:buSzPts val="1400"/>
              <a:buNone/>
              <a:defRPr>
                <a:solidFill>
                  <a:schemeClr val="accent1"/>
                </a:solidFill>
              </a:defRPr>
            </a:lvl9pPr>
          </a:lstStyle>
          <a:p>
            <a:endParaRPr/>
          </a:p>
        </p:txBody>
      </p:sp>
      <p:sp>
        <p:nvSpPr>
          <p:cNvPr id="715" name="Google Shape;715;p25"/>
          <p:cNvSpPr txBox="1">
            <a:spLocks noGrp="1"/>
          </p:cNvSpPr>
          <p:nvPr>
            <p:ph type="title" idx="2" hasCustomPrompt="1"/>
          </p:nvPr>
        </p:nvSpPr>
        <p:spPr>
          <a:xfrm>
            <a:off x="3675885" y="1861990"/>
            <a:ext cx="4800600" cy="10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7200"/>
              <a:buNone/>
              <a:defRPr sz="7200">
                <a:solidFill>
                  <a:schemeClr val="accent1"/>
                </a:solidFill>
              </a:defRPr>
            </a:lvl1pPr>
            <a:lvl2pPr lvl="1" rtl="0">
              <a:spcBef>
                <a:spcPts val="0"/>
              </a:spcBef>
              <a:spcAft>
                <a:spcPts val="0"/>
              </a:spcAft>
              <a:buClr>
                <a:schemeClr val="accent1"/>
              </a:buClr>
              <a:buSzPts val="7200"/>
              <a:buNone/>
              <a:defRPr sz="7200">
                <a:solidFill>
                  <a:schemeClr val="accent1"/>
                </a:solidFill>
              </a:defRPr>
            </a:lvl2pPr>
            <a:lvl3pPr lvl="2" rtl="0">
              <a:spcBef>
                <a:spcPts val="0"/>
              </a:spcBef>
              <a:spcAft>
                <a:spcPts val="0"/>
              </a:spcAft>
              <a:buClr>
                <a:schemeClr val="accent1"/>
              </a:buClr>
              <a:buSzPts val="7200"/>
              <a:buNone/>
              <a:defRPr sz="7200">
                <a:solidFill>
                  <a:schemeClr val="accent1"/>
                </a:solidFill>
              </a:defRPr>
            </a:lvl3pPr>
            <a:lvl4pPr lvl="3" rtl="0">
              <a:spcBef>
                <a:spcPts val="0"/>
              </a:spcBef>
              <a:spcAft>
                <a:spcPts val="0"/>
              </a:spcAft>
              <a:buClr>
                <a:schemeClr val="accent1"/>
              </a:buClr>
              <a:buSzPts val="7200"/>
              <a:buNone/>
              <a:defRPr sz="7200">
                <a:solidFill>
                  <a:schemeClr val="accent1"/>
                </a:solidFill>
              </a:defRPr>
            </a:lvl4pPr>
            <a:lvl5pPr lvl="4" rtl="0">
              <a:spcBef>
                <a:spcPts val="0"/>
              </a:spcBef>
              <a:spcAft>
                <a:spcPts val="0"/>
              </a:spcAft>
              <a:buClr>
                <a:schemeClr val="accent1"/>
              </a:buClr>
              <a:buSzPts val="7200"/>
              <a:buNone/>
              <a:defRPr sz="7200">
                <a:solidFill>
                  <a:schemeClr val="accent1"/>
                </a:solidFill>
              </a:defRPr>
            </a:lvl5pPr>
            <a:lvl6pPr lvl="5" rtl="0">
              <a:spcBef>
                <a:spcPts val="0"/>
              </a:spcBef>
              <a:spcAft>
                <a:spcPts val="0"/>
              </a:spcAft>
              <a:buClr>
                <a:schemeClr val="accent1"/>
              </a:buClr>
              <a:buSzPts val="7200"/>
              <a:buNone/>
              <a:defRPr sz="7200">
                <a:solidFill>
                  <a:schemeClr val="accent1"/>
                </a:solidFill>
              </a:defRPr>
            </a:lvl6pPr>
            <a:lvl7pPr lvl="6" rtl="0">
              <a:spcBef>
                <a:spcPts val="0"/>
              </a:spcBef>
              <a:spcAft>
                <a:spcPts val="0"/>
              </a:spcAft>
              <a:buClr>
                <a:schemeClr val="accent1"/>
              </a:buClr>
              <a:buSzPts val="7200"/>
              <a:buNone/>
              <a:defRPr sz="7200">
                <a:solidFill>
                  <a:schemeClr val="accent1"/>
                </a:solidFill>
              </a:defRPr>
            </a:lvl7pPr>
            <a:lvl8pPr lvl="7" rtl="0">
              <a:spcBef>
                <a:spcPts val="0"/>
              </a:spcBef>
              <a:spcAft>
                <a:spcPts val="0"/>
              </a:spcAft>
              <a:buClr>
                <a:schemeClr val="accent1"/>
              </a:buClr>
              <a:buSzPts val="7200"/>
              <a:buNone/>
              <a:defRPr sz="7200">
                <a:solidFill>
                  <a:schemeClr val="accent1"/>
                </a:solidFill>
              </a:defRPr>
            </a:lvl8pPr>
            <a:lvl9pPr lvl="8" rtl="0">
              <a:spcBef>
                <a:spcPts val="0"/>
              </a:spcBef>
              <a:spcAft>
                <a:spcPts val="0"/>
              </a:spcAft>
              <a:buClr>
                <a:schemeClr val="accent1"/>
              </a:buClr>
              <a:buSzPts val="7200"/>
              <a:buNone/>
              <a:defRPr sz="7200">
                <a:solidFill>
                  <a:schemeClr val="accent1"/>
                </a:solidFill>
              </a:defRPr>
            </a:lvl9pPr>
          </a:lstStyle>
          <a:p>
            <a:r>
              <a:t>xx%</a:t>
            </a:r>
          </a:p>
        </p:txBody>
      </p:sp>
      <p:sp>
        <p:nvSpPr>
          <p:cNvPr id="716" name="Google Shape;716;p25"/>
          <p:cNvSpPr txBox="1">
            <a:spLocks noGrp="1"/>
          </p:cNvSpPr>
          <p:nvPr>
            <p:ph type="subTitle" idx="3"/>
          </p:nvPr>
        </p:nvSpPr>
        <p:spPr>
          <a:xfrm>
            <a:off x="3674568" y="2679240"/>
            <a:ext cx="4808100" cy="598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400"/>
              <a:buNone/>
              <a:defRPr>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0"/>
              </a:spcBef>
              <a:spcAft>
                <a:spcPts val="0"/>
              </a:spcAft>
              <a:buClr>
                <a:schemeClr val="accent1"/>
              </a:buClr>
              <a:buSzPts val="1400"/>
              <a:buNone/>
              <a:defRPr>
                <a:solidFill>
                  <a:schemeClr val="accent1"/>
                </a:solidFill>
              </a:defRPr>
            </a:lvl3pPr>
            <a:lvl4pPr lvl="3" algn="ctr" rtl="0">
              <a:spcBef>
                <a:spcPts val="0"/>
              </a:spcBef>
              <a:spcAft>
                <a:spcPts val="0"/>
              </a:spcAft>
              <a:buClr>
                <a:schemeClr val="accent1"/>
              </a:buClr>
              <a:buSzPts val="1400"/>
              <a:buNone/>
              <a:defRPr>
                <a:solidFill>
                  <a:schemeClr val="accent1"/>
                </a:solidFill>
              </a:defRPr>
            </a:lvl4pPr>
            <a:lvl5pPr lvl="4" algn="ctr" rtl="0">
              <a:spcBef>
                <a:spcPts val="0"/>
              </a:spcBef>
              <a:spcAft>
                <a:spcPts val="0"/>
              </a:spcAft>
              <a:buClr>
                <a:schemeClr val="accent1"/>
              </a:buClr>
              <a:buSzPts val="1400"/>
              <a:buNone/>
              <a:defRPr>
                <a:solidFill>
                  <a:schemeClr val="accent1"/>
                </a:solidFill>
              </a:defRPr>
            </a:lvl5pPr>
            <a:lvl6pPr lvl="5" algn="ctr" rtl="0">
              <a:spcBef>
                <a:spcPts val="0"/>
              </a:spcBef>
              <a:spcAft>
                <a:spcPts val="0"/>
              </a:spcAft>
              <a:buClr>
                <a:schemeClr val="accent1"/>
              </a:buClr>
              <a:buSzPts val="1400"/>
              <a:buNone/>
              <a:defRPr>
                <a:solidFill>
                  <a:schemeClr val="accent1"/>
                </a:solidFill>
              </a:defRPr>
            </a:lvl6pPr>
            <a:lvl7pPr lvl="6" algn="ctr" rtl="0">
              <a:spcBef>
                <a:spcPts val="0"/>
              </a:spcBef>
              <a:spcAft>
                <a:spcPts val="0"/>
              </a:spcAft>
              <a:buClr>
                <a:schemeClr val="accent1"/>
              </a:buClr>
              <a:buSzPts val="1400"/>
              <a:buNone/>
              <a:defRPr>
                <a:solidFill>
                  <a:schemeClr val="accent1"/>
                </a:solidFill>
              </a:defRPr>
            </a:lvl7pPr>
            <a:lvl8pPr lvl="7" algn="ctr" rtl="0">
              <a:spcBef>
                <a:spcPts val="0"/>
              </a:spcBef>
              <a:spcAft>
                <a:spcPts val="0"/>
              </a:spcAft>
              <a:buClr>
                <a:schemeClr val="accent1"/>
              </a:buClr>
              <a:buSzPts val="1400"/>
              <a:buNone/>
              <a:defRPr>
                <a:solidFill>
                  <a:schemeClr val="accent1"/>
                </a:solidFill>
              </a:defRPr>
            </a:lvl8pPr>
            <a:lvl9pPr lvl="8" algn="ctr" rtl="0">
              <a:spcBef>
                <a:spcPts val="0"/>
              </a:spcBef>
              <a:spcAft>
                <a:spcPts val="0"/>
              </a:spcAft>
              <a:buClr>
                <a:schemeClr val="accent1"/>
              </a:buClr>
              <a:buSzPts val="1400"/>
              <a:buNone/>
              <a:defRPr>
                <a:solidFill>
                  <a:schemeClr val="accent1"/>
                </a:solidFill>
              </a:defRPr>
            </a:lvl9pPr>
          </a:lstStyle>
          <a:p>
            <a:endParaRPr/>
          </a:p>
        </p:txBody>
      </p:sp>
      <p:sp>
        <p:nvSpPr>
          <p:cNvPr id="717" name="Google Shape;717;p25"/>
          <p:cNvSpPr txBox="1">
            <a:spLocks noGrp="1"/>
          </p:cNvSpPr>
          <p:nvPr>
            <p:ph type="title" idx="4" hasCustomPrompt="1"/>
          </p:nvPr>
        </p:nvSpPr>
        <p:spPr>
          <a:xfrm>
            <a:off x="3678312" y="3255506"/>
            <a:ext cx="4800600" cy="10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7200"/>
              <a:buNone/>
              <a:defRPr sz="7200">
                <a:solidFill>
                  <a:schemeClr val="accent1"/>
                </a:solidFill>
              </a:defRPr>
            </a:lvl1pPr>
            <a:lvl2pPr lvl="1" rtl="0">
              <a:spcBef>
                <a:spcPts val="0"/>
              </a:spcBef>
              <a:spcAft>
                <a:spcPts val="0"/>
              </a:spcAft>
              <a:buClr>
                <a:schemeClr val="accent1"/>
              </a:buClr>
              <a:buSzPts val="7200"/>
              <a:buNone/>
              <a:defRPr sz="7200">
                <a:solidFill>
                  <a:schemeClr val="accent1"/>
                </a:solidFill>
              </a:defRPr>
            </a:lvl2pPr>
            <a:lvl3pPr lvl="2" rtl="0">
              <a:spcBef>
                <a:spcPts val="0"/>
              </a:spcBef>
              <a:spcAft>
                <a:spcPts val="0"/>
              </a:spcAft>
              <a:buClr>
                <a:schemeClr val="accent1"/>
              </a:buClr>
              <a:buSzPts val="7200"/>
              <a:buNone/>
              <a:defRPr sz="7200">
                <a:solidFill>
                  <a:schemeClr val="accent1"/>
                </a:solidFill>
              </a:defRPr>
            </a:lvl3pPr>
            <a:lvl4pPr lvl="3" rtl="0">
              <a:spcBef>
                <a:spcPts val="0"/>
              </a:spcBef>
              <a:spcAft>
                <a:spcPts val="0"/>
              </a:spcAft>
              <a:buClr>
                <a:schemeClr val="accent1"/>
              </a:buClr>
              <a:buSzPts val="7200"/>
              <a:buNone/>
              <a:defRPr sz="7200">
                <a:solidFill>
                  <a:schemeClr val="accent1"/>
                </a:solidFill>
              </a:defRPr>
            </a:lvl4pPr>
            <a:lvl5pPr lvl="4" rtl="0">
              <a:spcBef>
                <a:spcPts val="0"/>
              </a:spcBef>
              <a:spcAft>
                <a:spcPts val="0"/>
              </a:spcAft>
              <a:buClr>
                <a:schemeClr val="accent1"/>
              </a:buClr>
              <a:buSzPts val="7200"/>
              <a:buNone/>
              <a:defRPr sz="7200">
                <a:solidFill>
                  <a:schemeClr val="accent1"/>
                </a:solidFill>
              </a:defRPr>
            </a:lvl5pPr>
            <a:lvl6pPr lvl="5" rtl="0">
              <a:spcBef>
                <a:spcPts val="0"/>
              </a:spcBef>
              <a:spcAft>
                <a:spcPts val="0"/>
              </a:spcAft>
              <a:buClr>
                <a:schemeClr val="accent1"/>
              </a:buClr>
              <a:buSzPts val="7200"/>
              <a:buNone/>
              <a:defRPr sz="7200">
                <a:solidFill>
                  <a:schemeClr val="accent1"/>
                </a:solidFill>
              </a:defRPr>
            </a:lvl6pPr>
            <a:lvl7pPr lvl="6" rtl="0">
              <a:spcBef>
                <a:spcPts val="0"/>
              </a:spcBef>
              <a:spcAft>
                <a:spcPts val="0"/>
              </a:spcAft>
              <a:buClr>
                <a:schemeClr val="accent1"/>
              </a:buClr>
              <a:buSzPts val="7200"/>
              <a:buNone/>
              <a:defRPr sz="7200">
                <a:solidFill>
                  <a:schemeClr val="accent1"/>
                </a:solidFill>
              </a:defRPr>
            </a:lvl7pPr>
            <a:lvl8pPr lvl="7" rtl="0">
              <a:spcBef>
                <a:spcPts val="0"/>
              </a:spcBef>
              <a:spcAft>
                <a:spcPts val="0"/>
              </a:spcAft>
              <a:buClr>
                <a:schemeClr val="accent1"/>
              </a:buClr>
              <a:buSzPts val="7200"/>
              <a:buNone/>
              <a:defRPr sz="7200">
                <a:solidFill>
                  <a:schemeClr val="accent1"/>
                </a:solidFill>
              </a:defRPr>
            </a:lvl8pPr>
            <a:lvl9pPr lvl="8" rtl="0">
              <a:spcBef>
                <a:spcPts val="0"/>
              </a:spcBef>
              <a:spcAft>
                <a:spcPts val="0"/>
              </a:spcAft>
              <a:buClr>
                <a:schemeClr val="accent1"/>
              </a:buClr>
              <a:buSzPts val="7200"/>
              <a:buNone/>
              <a:defRPr sz="7200">
                <a:solidFill>
                  <a:schemeClr val="accent1"/>
                </a:solidFill>
              </a:defRPr>
            </a:lvl9pPr>
          </a:lstStyle>
          <a:p>
            <a:r>
              <a:t>xx%</a:t>
            </a:r>
          </a:p>
        </p:txBody>
      </p:sp>
      <p:sp>
        <p:nvSpPr>
          <p:cNvPr id="718" name="Google Shape;718;p25"/>
          <p:cNvSpPr txBox="1">
            <a:spLocks noGrp="1"/>
          </p:cNvSpPr>
          <p:nvPr>
            <p:ph type="subTitle" idx="5"/>
          </p:nvPr>
        </p:nvSpPr>
        <p:spPr>
          <a:xfrm>
            <a:off x="3674568" y="4072756"/>
            <a:ext cx="4808100" cy="598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400"/>
              <a:buNone/>
              <a:defRPr>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0"/>
              </a:spcBef>
              <a:spcAft>
                <a:spcPts val="0"/>
              </a:spcAft>
              <a:buClr>
                <a:schemeClr val="accent1"/>
              </a:buClr>
              <a:buSzPts val="1400"/>
              <a:buNone/>
              <a:defRPr>
                <a:solidFill>
                  <a:schemeClr val="accent1"/>
                </a:solidFill>
              </a:defRPr>
            </a:lvl3pPr>
            <a:lvl4pPr lvl="3" algn="ctr" rtl="0">
              <a:spcBef>
                <a:spcPts val="0"/>
              </a:spcBef>
              <a:spcAft>
                <a:spcPts val="0"/>
              </a:spcAft>
              <a:buClr>
                <a:schemeClr val="accent1"/>
              </a:buClr>
              <a:buSzPts val="1400"/>
              <a:buNone/>
              <a:defRPr>
                <a:solidFill>
                  <a:schemeClr val="accent1"/>
                </a:solidFill>
              </a:defRPr>
            </a:lvl4pPr>
            <a:lvl5pPr lvl="4" algn="ctr" rtl="0">
              <a:spcBef>
                <a:spcPts val="0"/>
              </a:spcBef>
              <a:spcAft>
                <a:spcPts val="0"/>
              </a:spcAft>
              <a:buClr>
                <a:schemeClr val="accent1"/>
              </a:buClr>
              <a:buSzPts val="1400"/>
              <a:buNone/>
              <a:defRPr>
                <a:solidFill>
                  <a:schemeClr val="accent1"/>
                </a:solidFill>
              </a:defRPr>
            </a:lvl5pPr>
            <a:lvl6pPr lvl="5" algn="ctr" rtl="0">
              <a:spcBef>
                <a:spcPts val="0"/>
              </a:spcBef>
              <a:spcAft>
                <a:spcPts val="0"/>
              </a:spcAft>
              <a:buClr>
                <a:schemeClr val="accent1"/>
              </a:buClr>
              <a:buSzPts val="1400"/>
              <a:buNone/>
              <a:defRPr>
                <a:solidFill>
                  <a:schemeClr val="accent1"/>
                </a:solidFill>
              </a:defRPr>
            </a:lvl6pPr>
            <a:lvl7pPr lvl="6" algn="ctr" rtl="0">
              <a:spcBef>
                <a:spcPts val="0"/>
              </a:spcBef>
              <a:spcAft>
                <a:spcPts val="0"/>
              </a:spcAft>
              <a:buClr>
                <a:schemeClr val="accent1"/>
              </a:buClr>
              <a:buSzPts val="1400"/>
              <a:buNone/>
              <a:defRPr>
                <a:solidFill>
                  <a:schemeClr val="accent1"/>
                </a:solidFill>
              </a:defRPr>
            </a:lvl7pPr>
            <a:lvl8pPr lvl="7" algn="ctr" rtl="0">
              <a:spcBef>
                <a:spcPts val="0"/>
              </a:spcBef>
              <a:spcAft>
                <a:spcPts val="0"/>
              </a:spcAft>
              <a:buClr>
                <a:schemeClr val="accent1"/>
              </a:buClr>
              <a:buSzPts val="1400"/>
              <a:buNone/>
              <a:defRPr>
                <a:solidFill>
                  <a:schemeClr val="accent1"/>
                </a:solidFill>
              </a:defRPr>
            </a:lvl8pPr>
            <a:lvl9pPr lvl="8" algn="ctr" rtl="0">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719"/>
        <p:cNvGrpSpPr/>
        <p:nvPr/>
      </p:nvGrpSpPr>
      <p:grpSpPr>
        <a:xfrm>
          <a:off x="0" y="0"/>
          <a:ext cx="0" cy="0"/>
          <a:chOff x="0" y="0"/>
          <a:chExt cx="0" cy="0"/>
        </a:xfrm>
      </p:grpSpPr>
      <p:grpSp>
        <p:nvGrpSpPr>
          <p:cNvPr id="720" name="Google Shape;720;p26"/>
          <p:cNvGrpSpPr/>
          <p:nvPr/>
        </p:nvGrpSpPr>
        <p:grpSpPr>
          <a:xfrm>
            <a:off x="-1780210" y="-738401"/>
            <a:ext cx="12291211" cy="5991831"/>
            <a:chOff x="-1780210" y="-738401"/>
            <a:chExt cx="12291211" cy="5991831"/>
          </a:xfrm>
        </p:grpSpPr>
        <p:grpSp>
          <p:nvGrpSpPr>
            <p:cNvPr id="721" name="Google Shape;721;p26"/>
            <p:cNvGrpSpPr/>
            <p:nvPr/>
          </p:nvGrpSpPr>
          <p:grpSpPr>
            <a:xfrm rot="10800000" flipH="1">
              <a:off x="-1780210" y="-202034"/>
              <a:ext cx="3448201" cy="1609702"/>
              <a:chOff x="1855275" y="1547350"/>
              <a:chExt cx="154800" cy="64900"/>
            </a:xfrm>
          </p:grpSpPr>
          <p:sp>
            <p:nvSpPr>
              <p:cNvPr id="722" name="Google Shape;722;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 name="Google Shape;727;p26"/>
            <p:cNvGrpSpPr/>
            <p:nvPr/>
          </p:nvGrpSpPr>
          <p:grpSpPr>
            <a:xfrm>
              <a:off x="-670876" y="584936"/>
              <a:ext cx="1229545" cy="543972"/>
              <a:chOff x="1855275" y="1547350"/>
              <a:chExt cx="154800" cy="64900"/>
            </a:xfrm>
          </p:grpSpPr>
          <p:sp>
            <p:nvSpPr>
              <p:cNvPr id="728" name="Google Shape;728;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3" name="Google Shape;733;p26"/>
            <p:cNvSpPr/>
            <p:nvPr/>
          </p:nvSpPr>
          <p:spPr>
            <a:xfrm>
              <a:off x="4462949" y="4675200"/>
              <a:ext cx="4724451"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6"/>
            <p:cNvSpPr/>
            <p:nvPr/>
          </p:nvSpPr>
          <p:spPr>
            <a:xfrm>
              <a:off x="-964963" y="4236403"/>
              <a:ext cx="1985947" cy="1011491"/>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6"/>
            <p:cNvSpPr/>
            <p:nvPr/>
          </p:nvSpPr>
          <p:spPr>
            <a:xfrm flipH="1">
              <a:off x="373251" y="4695525"/>
              <a:ext cx="6041458" cy="557905"/>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 name="Google Shape;736;p26"/>
            <p:cNvGrpSpPr/>
            <p:nvPr/>
          </p:nvGrpSpPr>
          <p:grpSpPr>
            <a:xfrm>
              <a:off x="713103" y="264231"/>
              <a:ext cx="771848" cy="360344"/>
              <a:chOff x="1855275" y="1547350"/>
              <a:chExt cx="154800" cy="64900"/>
            </a:xfrm>
          </p:grpSpPr>
          <p:sp>
            <p:nvSpPr>
              <p:cNvPr id="737" name="Google Shape;737;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26"/>
            <p:cNvSpPr/>
            <p:nvPr/>
          </p:nvSpPr>
          <p:spPr>
            <a:xfrm>
              <a:off x="7955400" y="-738401"/>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3" name="Google Shape;743;p26"/>
            <p:cNvGrpSpPr/>
            <p:nvPr/>
          </p:nvGrpSpPr>
          <p:grpSpPr>
            <a:xfrm>
              <a:off x="7658048" y="254880"/>
              <a:ext cx="1701360" cy="714504"/>
              <a:chOff x="1855275" y="1547350"/>
              <a:chExt cx="154800" cy="64900"/>
            </a:xfrm>
          </p:grpSpPr>
          <p:sp>
            <p:nvSpPr>
              <p:cNvPr id="744" name="Google Shape;744;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6"/>
            <p:cNvGrpSpPr/>
            <p:nvPr/>
          </p:nvGrpSpPr>
          <p:grpSpPr>
            <a:xfrm>
              <a:off x="8946881" y="-194279"/>
              <a:ext cx="1015116" cy="449160"/>
              <a:chOff x="1855275" y="1547350"/>
              <a:chExt cx="154800" cy="64900"/>
            </a:xfrm>
          </p:grpSpPr>
          <p:sp>
            <p:nvSpPr>
              <p:cNvPr id="750" name="Google Shape;750;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5" name="Google Shape;755;p26"/>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756" name="Google Shape;756;p26"/>
          <p:cNvSpPr txBox="1">
            <a:spLocks noGrp="1"/>
          </p:cNvSpPr>
          <p:nvPr>
            <p:ph type="subTitle" idx="1"/>
          </p:nvPr>
        </p:nvSpPr>
        <p:spPr>
          <a:xfrm>
            <a:off x="2649138"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57" name="Google Shape;757;p26"/>
          <p:cNvSpPr txBox="1">
            <a:spLocks noGrp="1"/>
          </p:cNvSpPr>
          <p:nvPr>
            <p:ph type="subTitle" idx="2"/>
          </p:nvPr>
        </p:nvSpPr>
        <p:spPr>
          <a:xfrm>
            <a:off x="2649138"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758" name="Google Shape;758;p26"/>
          <p:cNvSpPr txBox="1">
            <a:spLocks noGrp="1"/>
          </p:cNvSpPr>
          <p:nvPr>
            <p:ph type="subTitle" idx="3"/>
          </p:nvPr>
        </p:nvSpPr>
        <p:spPr>
          <a:xfrm>
            <a:off x="4680821"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59" name="Google Shape;759;p26"/>
          <p:cNvSpPr txBox="1">
            <a:spLocks noGrp="1"/>
          </p:cNvSpPr>
          <p:nvPr>
            <p:ph type="subTitle" idx="4"/>
          </p:nvPr>
        </p:nvSpPr>
        <p:spPr>
          <a:xfrm>
            <a:off x="4680821"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760" name="Google Shape;760;p26"/>
          <p:cNvSpPr txBox="1">
            <a:spLocks noGrp="1"/>
          </p:cNvSpPr>
          <p:nvPr>
            <p:ph type="subTitle" idx="5"/>
          </p:nvPr>
        </p:nvSpPr>
        <p:spPr>
          <a:xfrm>
            <a:off x="6712504"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61" name="Google Shape;761;p26"/>
          <p:cNvSpPr txBox="1">
            <a:spLocks noGrp="1"/>
          </p:cNvSpPr>
          <p:nvPr>
            <p:ph type="subTitle" idx="6"/>
          </p:nvPr>
        </p:nvSpPr>
        <p:spPr>
          <a:xfrm>
            <a:off x="6712504"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762" name="Google Shape;762;p26"/>
          <p:cNvSpPr txBox="1">
            <a:spLocks noGrp="1"/>
          </p:cNvSpPr>
          <p:nvPr>
            <p:ph type="subTitle" idx="7"/>
          </p:nvPr>
        </p:nvSpPr>
        <p:spPr>
          <a:xfrm>
            <a:off x="617456"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63" name="Google Shape;763;p26"/>
          <p:cNvSpPr txBox="1">
            <a:spLocks noGrp="1"/>
          </p:cNvSpPr>
          <p:nvPr>
            <p:ph type="subTitle" idx="8"/>
          </p:nvPr>
        </p:nvSpPr>
        <p:spPr>
          <a:xfrm>
            <a:off x="617456"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2"/>
              </a:buClr>
              <a:buSzPts val="1600"/>
              <a:buFont typeface="Bebas Neue" panose="020B0604020202020204"/>
              <a:buNone/>
              <a:defRPr sz="1600" b="1">
                <a:solidFill>
                  <a:schemeClr val="accent2"/>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764" name="Google Shape;764;p26"/>
          <p:cNvSpPr txBox="1">
            <a:spLocks noGrp="1"/>
          </p:cNvSpPr>
          <p:nvPr>
            <p:ph type="title" idx="9" hasCustomPrompt="1"/>
          </p:nvPr>
        </p:nvSpPr>
        <p:spPr>
          <a:xfrm>
            <a:off x="1108706" y="1973400"/>
            <a:ext cx="8313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
        <p:nvSpPr>
          <p:cNvPr id="765" name="Google Shape;765;p26"/>
          <p:cNvSpPr txBox="1">
            <a:spLocks noGrp="1"/>
          </p:cNvSpPr>
          <p:nvPr>
            <p:ph type="title" idx="13" hasCustomPrompt="1"/>
          </p:nvPr>
        </p:nvSpPr>
        <p:spPr>
          <a:xfrm>
            <a:off x="3140388" y="1973400"/>
            <a:ext cx="8313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
        <p:nvSpPr>
          <p:cNvPr id="766" name="Google Shape;766;p26"/>
          <p:cNvSpPr txBox="1">
            <a:spLocks noGrp="1"/>
          </p:cNvSpPr>
          <p:nvPr>
            <p:ph type="title" idx="14" hasCustomPrompt="1"/>
          </p:nvPr>
        </p:nvSpPr>
        <p:spPr>
          <a:xfrm>
            <a:off x="5159621" y="1973400"/>
            <a:ext cx="8562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
        <p:nvSpPr>
          <p:cNvPr id="767" name="Google Shape;767;p26"/>
          <p:cNvSpPr txBox="1">
            <a:spLocks noGrp="1"/>
          </p:cNvSpPr>
          <p:nvPr>
            <p:ph type="title" idx="15" hasCustomPrompt="1"/>
          </p:nvPr>
        </p:nvSpPr>
        <p:spPr>
          <a:xfrm>
            <a:off x="7203754" y="1973400"/>
            <a:ext cx="8313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768"/>
        <p:cNvGrpSpPr/>
        <p:nvPr/>
      </p:nvGrpSpPr>
      <p:grpSpPr>
        <a:xfrm>
          <a:off x="0" y="0"/>
          <a:ext cx="0" cy="0"/>
          <a:chOff x="0" y="0"/>
          <a:chExt cx="0" cy="0"/>
        </a:xfrm>
      </p:grpSpPr>
      <p:grpSp>
        <p:nvGrpSpPr>
          <p:cNvPr id="769" name="Google Shape;769;p27"/>
          <p:cNvGrpSpPr/>
          <p:nvPr/>
        </p:nvGrpSpPr>
        <p:grpSpPr>
          <a:xfrm>
            <a:off x="-3110632" y="-68"/>
            <a:ext cx="14402490" cy="5323991"/>
            <a:chOff x="-3110632" y="-68"/>
            <a:chExt cx="14402490" cy="5323991"/>
          </a:xfrm>
        </p:grpSpPr>
        <p:grpSp>
          <p:nvGrpSpPr>
            <p:cNvPr id="770" name="Google Shape;770;p27"/>
            <p:cNvGrpSpPr/>
            <p:nvPr/>
          </p:nvGrpSpPr>
          <p:grpSpPr>
            <a:xfrm>
              <a:off x="5003557" y="1622103"/>
              <a:ext cx="2196302" cy="1142272"/>
              <a:chOff x="1855275" y="1547350"/>
              <a:chExt cx="154800" cy="64900"/>
            </a:xfrm>
          </p:grpSpPr>
          <p:sp>
            <p:nvSpPr>
              <p:cNvPr id="771" name="Google Shape;771;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27"/>
            <p:cNvGrpSpPr/>
            <p:nvPr/>
          </p:nvGrpSpPr>
          <p:grpSpPr>
            <a:xfrm>
              <a:off x="1881032" y="1622103"/>
              <a:ext cx="2196302" cy="1142272"/>
              <a:chOff x="1855275" y="1547350"/>
              <a:chExt cx="154800" cy="64900"/>
            </a:xfrm>
          </p:grpSpPr>
          <p:sp>
            <p:nvSpPr>
              <p:cNvPr id="777" name="Google Shape;777;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27"/>
            <p:cNvGrpSpPr/>
            <p:nvPr/>
          </p:nvGrpSpPr>
          <p:grpSpPr>
            <a:xfrm>
              <a:off x="-3110632" y="-68"/>
              <a:ext cx="14402490" cy="5323991"/>
              <a:chOff x="-3110632" y="-68"/>
              <a:chExt cx="14402490" cy="5323991"/>
            </a:xfrm>
          </p:grpSpPr>
          <p:grpSp>
            <p:nvGrpSpPr>
              <p:cNvPr id="783" name="Google Shape;783;p27"/>
              <p:cNvGrpSpPr/>
              <p:nvPr/>
            </p:nvGrpSpPr>
            <p:grpSpPr>
              <a:xfrm flipH="1">
                <a:off x="6171327" y="3953022"/>
                <a:ext cx="5120531" cy="1302141"/>
                <a:chOff x="4939527" y="4919710"/>
                <a:chExt cx="3620029" cy="920566"/>
              </a:xfrm>
            </p:grpSpPr>
            <p:grpSp>
              <p:nvGrpSpPr>
                <p:cNvPr id="784" name="Google Shape;784;p27"/>
                <p:cNvGrpSpPr/>
                <p:nvPr/>
              </p:nvGrpSpPr>
              <p:grpSpPr>
                <a:xfrm>
                  <a:off x="4939527" y="5053655"/>
                  <a:ext cx="3620029" cy="786616"/>
                  <a:chOff x="1855275" y="1578600"/>
                  <a:chExt cx="154800" cy="33650"/>
                </a:xfrm>
              </p:grpSpPr>
              <p:sp>
                <p:nvSpPr>
                  <p:cNvPr id="785" name="Google Shape;785;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9" name="Google Shape;789;p27"/>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0" name="Google Shape;790;p27"/>
              <p:cNvSpPr/>
              <p:nvPr/>
            </p:nvSpPr>
            <p:spPr>
              <a:xfrm flipH="1">
                <a:off x="-1325673" y="2707194"/>
                <a:ext cx="1872060" cy="1872060"/>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1" name="Google Shape;791;p27"/>
              <p:cNvGrpSpPr/>
              <p:nvPr/>
            </p:nvGrpSpPr>
            <p:grpSpPr>
              <a:xfrm flipH="1">
                <a:off x="-457272" y="2585081"/>
                <a:ext cx="1249592" cy="523853"/>
                <a:chOff x="1855275" y="1547350"/>
                <a:chExt cx="154800" cy="64900"/>
              </a:xfrm>
            </p:grpSpPr>
            <p:sp>
              <p:nvSpPr>
                <p:cNvPr id="792" name="Google Shape;792;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27"/>
              <p:cNvGrpSpPr/>
              <p:nvPr/>
            </p:nvGrpSpPr>
            <p:grpSpPr>
              <a:xfrm rot="10800000">
                <a:off x="-3110632" y="-68"/>
                <a:ext cx="4892206" cy="2164253"/>
                <a:chOff x="1855275" y="1547350"/>
                <a:chExt cx="154800" cy="64900"/>
              </a:xfrm>
            </p:grpSpPr>
            <p:sp>
              <p:nvSpPr>
                <p:cNvPr id="798" name="Google Shape;798;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7"/>
              <p:cNvGrpSpPr/>
              <p:nvPr/>
            </p:nvGrpSpPr>
            <p:grpSpPr>
              <a:xfrm>
                <a:off x="-456575" y="163373"/>
                <a:ext cx="1470925" cy="686772"/>
                <a:chOff x="1855275" y="1547350"/>
                <a:chExt cx="154800" cy="64900"/>
              </a:xfrm>
            </p:grpSpPr>
            <p:sp>
              <p:nvSpPr>
                <p:cNvPr id="804" name="Google Shape;804;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9" name="Google Shape;809;p27"/>
              <p:cNvSpPr/>
              <p:nvPr/>
            </p:nvSpPr>
            <p:spPr>
              <a:xfrm>
                <a:off x="-1986325"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7"/>
              <p:cNvSpPr/>
              <p:nvPr/>
            </p:nvSpPr>
            <p:spPr>
              <a:xfrm flipH="1">
                <a:off x="529326"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7"/>
              <p:cNvSpPr/>
              <p:nvPr/>
            </p:nvSpPr>
            <p:spPr>
              <a:xfrm>
                <a:off x="204615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2" name="Google Shape;812;p27"/>
              <p:cNvGrpSpPr/>
              <p:nvPr/>
            </p:nvGrpSpPr>
            <p:grpSpPr>
              <a:xfrm>
                <a:off x="8205024" y="201195"/>
                <a:ext cx="1289608" cy="541590"/>
                <a:chOff x="1855275" y="1547350"/>
                <a:chExt cx="154800" cy="64900"/>
              </a:xfrm>
            </p:grpSpPr>
            <p:sp>
              <p:nvSpPr>
                <p:cNvPr id="813" name="Google Shape;813;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27"/>
              <p:cNvGrpSpPr/>
              <p:nvPr/>
            </p:nvGrpSpPr>
            <p:grpSpPr>
              <a:xfrm>
                <a:off x="8725255" y="952364"/>
                <a:ext cx="769449" cy="340459"/>
                <a:chOff x="1855275" y="1547350"/>
                <a:chExt cx="154800" cy="64900"/>
              </a:xfrm>
            </p:grpSpPr>
            <p:sp>
              <p:nvSpPr>
                <p:cNvPr id="819" name="Google Shape;819;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24" name="Google Shape;824;p27"/>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25" name="Google Shape;825;p27"/>
          <p:cNvSpPr txBox="1">
            <a:spLocks noGrp="1"/>
          </p:cNvSpPr>
          <p:nvPr>
            <p:ph type="subTitle" idx="1"/>
          </p:nvPr>
        </p:nvSpPr>
        <p:spPr>
          <a:xfrm>
            <a:off x="1992475" y="3236651"/>
            <a:ext cx="20994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26" name="Google Shape;826;p27"/>
          <p:cNvSpPr txBox="1">
            <a:spLocks noGrp="1"/>
          </p:cNvSpPr>
          <p:nvPr>
            <p:ph type="subTitle" idx="2"/>
          </p:nvPr>
        </p:nvSpPr>
        <p:spPr>
          <a:xfrm>
            <a:off x="5052000" y="3236651"/>
            <a:ext cx="20994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27" name="Google Shape;827;p27"/>
          <p:cNvSpPr txBox="1">
            <a:spLocks noGrp="1"/>
          </p:cNvSpPr>
          <p:nvPr>
            <p:ph type="subTitle" idx="3"/>
          </p:nvPr>
        </p:nvSpPr>
        <p:spPr>
          <a:xfrm>
            <a:off x="1881014" y="2868812"/>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28" name="Google Shape;828;p27"/>
          <p:cNvSpPr txBox="1">
            <a:spLocks noGrp="1"/>
          </p:cNvSpPr>
          <p:nvPr>
            <p:ph type="subTitle" idx="4"/>
          </p:nvPr>
        </p:nvSpPr>
        <p:spPr>
          <a:xfrm>
            <a:off x="4940554" y="2868812"/>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solidFill>
          <a:schemeClr val="lt1"/>
        </a:solidFill>
        <a:effectLst/>
      </p:bgPr>
    </p:bg>
    <p:spTree>
      <p:nvGrpSpPr>
        <p:cNvPr id="1" name="Shape 829"/>
        <p:cNvGrpSpPr/>
        <p:nvPr/>
      </p:nvGrpSpPr>
      <p:grpSpPr>
        <a:xfrm>
          <a:off x="0" y="0"/>
          <a:ext cx="0" cy="0"/>
          <a:chOff x="0" y="0"/>
          <a:chExt cx="0" cy="0"/>
        </a:xfrm>
      </p:grpSpPr>
      <p:grpSp>
        <p:nvGrpSpPr>
          <p:cNvPr id="830" name="Google Shape;830;p28"/>
          <p:cNvGrpSpPr/>
          <p:nvPr/>
        </p:nvGrpSpPr>
        <p:grpSpPr>
          <a:xfrm>
            <a:off x="-1666161" y="-194279"/>
            <a:ext cx="11628159" cy="5518152"/>
            <a:chOff x="-1666161" y="-194279"/>
            <a:chExt cx="11628159" cy="5518152"/>
          </a:xfrm>
        </p:grpSpPr>
        <p:grpSp>
          <p:nvGrpSpPr>
            <p:cNvPr id="831" name="Google Shape;831;p28"/>
            <p:cNvGrpSpPr/>
            <p:nvPr/>
          </p:nvGrpSpPr>
          <p:grpSpPr>
            <a:xfrm>
              <a:off x="2404964" y="4472958"/>
              <a:ext cx="2240436" cy="569739"/>
              <a:chOff x="4939527" y="4919710"/>
              <a:chExt cx="3620029" cy="920566"/>
            </a:xfrm>
          </p:grpSpPr>
          <p:grpSp>
            <p:nvGrpSpPr>
              <p:cNvPr id="832" name="Google Shape;832;p28"/>
              <p:cNvGrpSpPr/>
              <p:nvPr/>
            </p:nvGrpSpPr>
            <p:grpSpPr>
              <a:xfrm>
                <a:off x="4939527" y="5053655"/>
                <a:ext cx="3620029" cy="786616"/>
                <a:chOff x="1855275" y="1578600"/>
                <a:chExt cx="154800" cy="33650"/>
              </a:xfrm>
            </p:grpSpPr>
            <p:sp>
              <p:nvSpPr>
                <p:cNvPr id="833" name="Google Shape;833;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2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8" name="Google Shape;838;p28"/>
            <p:cNvGrpSpPr/>
            <p:nvPr/>
          </p:nvGrpSpPr>
          <p:grpSpPr>
            <a:xfrm flipH="1">
              <a:off x="-630061" y="4472958"/>
              <a:ext cx="2240436" cy="569739"/>
              <a:chOff x="4939527" y="4919710"/>
              <a:chExt cx="3620029" cy="920566"/>
            </a:xfrm>
          </p:grpSpPr>
          <p:grpSp>
            <p:nvGrpSpPr>
              <p:cNvPr id="839" name="Google Shape;839;p28"/>
              <p:cNvGrpSpPr/>
              <p:nvPr/>
            </p:nvGrpSpPr>
            <p:grpSpPr>
              <a:xfrm>
                <a:off x="4939527" y="5053655"/>
                <a:ext cx="3620029" cy="786616"/>
                <a:chOff x="1855275" y="1578600"/>
                <a:chExt cx="154800" cy="33650"/>
              </a:xfrm>
            </p:grpSpPr>
            <p:sp>
              <p:nvSpPr>
                <p:cNvPr id="840" name="Google Shape;840;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2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28"/>
            <p:cNvGrpSpPr/>
            <p:nvPr/>
          </p:nvGrpSpPr>
          <p:grpSpPr>
            <a:xfrm>
              <a:off x="-1666161" y="4232187"/>
              <a:ext cx="4658463" cy="1091686"/>
              <a:chOff x="3836925" y="3884274"/>
              <a:chExt cx="6143299" cy="1439649"/>
            </a:xfrm>
          </p:grpSpPr>
          <p:sp>
            <p:nvSpPr>
              <p:cNvPr id="846" name="Google Shape;846;p28"/>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8"/>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8" name="Google Shape;848;p28"/>
            <p:cNvSpPr/>
            <p:nvPr/>
          </p:nvSpPr>
          <p:spPr>
            <a:xfrm flipH="1">
              <a:off x="2103723" y="4608900"/>
              <a:ext cx="7066796" cy="714973"/>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9" name="Google Shape;849;p28"/>
            <p:cNvGrpSpPr/>
            <p:nvPr/>
          </p:nvGrpSpPr>
          <p:grpSpPr>
            <a:xfrm>
              <a:off x="7658048" y="254880"/>
              <a:ext cx="1701360" cy="714504"/>
              <a:chOff x="1855275" y="1547350"/>
              <a:chExt cx="154800" cy="64900"/>
            </a:xfrm>
          </p:grpSpPr>
          <p:sp>
            <p:nvSpPr>
              <p:cNvPr id="850" name="Google Shape;850;p2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28"/>
            <p:cNvGrpSpPr/>
            <p:nvPr/>
          </p:nvGrpSpPr>
          <p:grpSpPr>
            <a:xfrm>
              <a:off x="8946881" y="-194279"/>
              <a:ext cx="1015116" cy="449160"/>
              <a:chOff x="1855275" y="1547350"/>
              <a:chExt cx="154800" cy="64900"/>
            </a:xfrm>
          </p:grpSpPr>
          <p:sp>
            <p:nvSpPr>
              <p:cNvPr id="856" name="Google Shape;856;p2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61" name="Google Shape;861;p28"/>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62" name="Google Shape;862;p28"/>
          <p:cNvSpPr txBox="1">
            <a:spLocks noGrp="1"/>
          </p:cNvSpPr>
          <p:nvPr>
            <p:ph type="subTitle" idx="1"/>
          </p:nvPr>
        </p:nvSpPr>
        <p:spPr>
          <a:xfrm>
            <a:off x="5257375" y="1657330"/>
            <a:ext cx="26769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63" name="Google Shape;863;p28"/>
          <p:cNvSpPr txBox="1">
            <a:spLocks noGrp="1"/>
          </p:cNvSpPr>
          <p:nvPr>
            <p:ph type="subTitle" idx="2"/>
          </p:nvPr>
        </p:nvSpPr>
        <p:spPr>
          <a:xfrm>
            <a:off x="5257375" y="3211730"/>
            <a:ext cx="26769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64" name="Google Shape;864;p28"/>
          <p:cNvSpPr txBox="1">
            <a:spLocks noGrp="1"/>
          </p:cNvSpPr>
          <p:nvPr>
            <p:ph type="subTitle" idx="3"/>
          </p:nvPr>
        </p:nvSpPr>
        <p:spPr>
          <a:xfrm>
            <a:off x="5434659" y="1286403"/>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65" name="Google Shape;865;p28"/>
          <p:cNvSpPr txBox="1">
            <a:spLocks noGrp="1"/>
          </p:cNvSpPr>
          <p:nvPr>
            <p:ph type="subTitle" idx="4"/>
          </p:nvPr>
        </p:nvSpPr>
        <p:spPr>
          <a:xfrm>
            <a:off x="5434659" y="2840803"/>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241"/>
        <p:cNvGrpSpPr/>
        <p:nvPr/>
      </p:nvGrpSpPr>
      <p:grpSpPr>
        <a:xfrm>
          <a:off x="0" y="0"/>
          <a:ext cx="0" cy="0"/>
          <a:chOff x="0" y="0"/>
          <a:chExt cx="0" cy="0"/>
        </a:xfrm>
      </p:grpSpPr>
      <p:grpSp>
        <p:nvGrpSpPr>
          <p:cNvPr id="242" name="Google Shape;242;p10"/>
          <p:cNvGrpSpPr/>
          <p:nvPr/>
        </p:nvGrpSpPr>
        <p:grpSpPr>
          <a:xfrm>
            <a:off x="2870450" y="334184"/>
            <a:ext cx="8305225" cy="5058557"/>
            <a:chOff x="2870450" y="334184"/>
            <a:chExt cx="8305225" cy="5058557"/>
          </a:xfrm>
        </p:grpSpPr>
        <p:grpSp>
          <p:nvGrpSpPr>
            <p:cNvPr id="243" name="Google Shape;243;p10"/>
            <p:cNvGrpSpPr/>
            <p:nvPr/>
          </p:nvGrpSpPr>
          <p:grpSpPr>
            <a:xfrm>
              <a:off x="7429678" y="334184"/>
              <a:ext cx="2373703" cy="996157"/>
              <a:chOff x="1855275" y="1547350"/>
              <a:chExt cx="154800" cy="64900"/>
            </a:xfrm>
          </p:grpSpPr>
          <p:sp>
            <p:nvSpPr>
              <p:cNvPr id="244" name="Google Shape;244;p1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0"/>
            <p:cNvGrpSpPr/>
            <p:nvPr/>
          </p:nvGrpSpPr>
          <p:grpSpPr>
            <a:xfrm>
              <a:off x="2870450" y="3544872"/>
              <a:ext cx="8305225" cy="1847869"/>
              <a:chOff x="2022628" y="3291423"/>
              <a:chExt cx="9445269" cy="2101523"/>
            </a:xfrm>
          </p:grpSpPr>
          <p:sp>
            <p:nvSpPr>
              <p:cNvPr id="250" name="Google Shape;250;p10"/>
              <p:cNvSpPr/>
              <p:nvPr/>
            </p:nvSpPr>
            <p:spPr>
              <a:xfrm flipH="1">
                <a:off x="2022628" y="4072175"/>
                <a:ext cx="8702222" cy="132073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0"/>
              <p:cNvSpPr/>
              <p:nvPr/>
            </p:nvSpPr>
            <p:spPr>
              <a:xfrm>
                <a:off x="7705000" y="3291423"/>
                <a:ext cx="3762898" cy="2101523"/>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 name="Google Shape;252;p10"/>
            <p:cNvSpPr/>
            <p:nvPr/>
          </p:nvSpPr>
          <p:spPr>
            <a:xfrm flipH="1">
              <a:off x="6425931" y="4445018"/>
              <a:ext cx="2718069" cy="698442"/>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10"/>
          <p:cNvSpPr txBox="1">
            <a:spLocks noGrp="1"/>
          </p:cNvSpPr>
          <p:nvPr>
            <p:ph type="title"/>
          </p:nvPr>
        </p:nvSpPr>
        <p:spPr>
          <a:xfrm>
            <a:off x="5218239" y="1880250"/>
            <a:ext cx="3300900" cy="13830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1"/>
              </a:buClr>
              <a:buSzPts val="3200"/>
              <a:buNone/>
              <a:defRPr sz="3500">
                <a:solidFill>
                  <a:schemeClr val="accent1"/>
                </a:solidFill>
              </a:defRPr>
            </a:lvl1pPr>
            <a:lvl2pPr lvl="1">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2pPr>
            <a:lvl3pPr lvl="2">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3pPr>
            <a:lvl4pPr lvl="3">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4pPr>
            <a:lvl5pPr lvl="4">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5pPr>
            <a:lvl6pPr lvl="5">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6pPr>
            <a:lvl7pPr lvl="6">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7pPr>
            <a:lvl8pPr lvl="7">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8pPr>
            <a:lvl9pPr lvl="8">
              <a:spcBef>
                <a:spcPts val="0"/>
              </a:spcBef>
              <a:spcAft>
                <a:spcPts val="0"/>
              </a:spcAft>
              <a:buClr>
                <a:schemeClr val="accent1"/>
              </a:buClr>
              <a:buSzPts val="3200"/>
              <a:buNone/>
              <a:defRPr>
                <a:solidFill>
                  <a:schemeClr val="accent1"/>
                </a:solidFill>
                <a:latin typeface="Oxygen" panose="020B0604020202020204"/>
                <a:ea typeface="Oxygen" panose="020B0604020202020204"/>
                <a:cs typeface="Oxygen" panose="020B0604020202020204"/>
                <a:sym typeface="Oxygen" panose="020B0604020202020204"/>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1"/>
        </a:solidFill>
        <a:effectLst/>
      </p:bgPr>
    </p:bg>
    <p:spTree>
      <p:nvGrpSpPr>
        <p:cNvPr id="1" name="Shape 866"/>
        <p:cNvGrpSpPr/>
        <p:nvPr/>
      </p:nvGrpSpPr>
      <p:grpSpPr>
        <a:xfrm>
          <a:off x="0" y="0"/>
          <a:ext cx="0" cy="0"/>
          <a:chOff x="0" y="0"/>
          <a:chExt cx="0" cy="0"/>
        </a:xfrm>
      </p:grpSpPr>
      <p:sp>
        <p:nvSpPr>
          <p:cNvPr id="867" name="Google Shape;867;p29"/>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68" name="Google Shape;868;p29"/>
          <p:cNvSpPr txBox="1">
            <a:spLocks noGrp="1"/>
          </p:cNvSpPr>
          <p:nvPr>
            <p:ph type="subTitle" idx="1"/>
          </p:nvPr>
        </p:nvSpPr>
        <p:spPr>
          <a:xfrm>
            <a:off x="738088" y="200346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69" name="Google Shape;869;p29"/>
          <p:cNvSpPr txBox="1">
            <a:spLocks noGrp="1"/>
          </p:cNvSpPr>
          <p:nvPr>
            <p:ph type="subTitle" idx="2"/>
          </p:nvPr>
        </p:nvSpPr>
        <p:spPr>
          <a:xfrm>
            <a:off x="3416613" y="200346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70" name="Google Shape;870;p29"/>
          <p:cNvSpPr txBox="1">
            <a:spLocks noGrp="1"/>
          </p:cNvSpPr>
          <p:nvPr>
            <p:ph type="subTitle" idx="3"/>
          </p:nvPr>
        </p:nvSpPr>
        <p:spPr>
          <a:xfrm>
            <a:off x="738076" y="163562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71" name="Google Shape;871;p29"/>
          <p:cNvSpPr txBox="1">
            <a:spLocks noGrp="1"/>
          </p:cNvSpPr>
          <p:nvPr>
            <p:ph type="subTitle" idx="4"/>
          </p:nvPr>
        </p:nvSpPr>
        <p:spPr>
          <a:xfrm>
            <a:off x="3416616" y="163562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72" name="Google Shape;872;p29"/>
          <p:cNvSpPr txBox="1">
            <a:spLocks noGrp="1"/>
          </p:cNvSpPr>
          <p:nvPr>
            <p:ph type="subTitle" idx="5"/>
          </p:nvPr>
        </p:nvSpPr>
        <p:spPr>
          <a:xfrm>
            <a:off x="738088" y="369161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73" name="Google Shape;873;p29"/>
          <p:cNvSpPr txBox="1">
            <a:spLocks noGrp="1"/>
          </p:cNvSpPr>
          <p:nvPr>
            <p:ph type="subTitle" idx="6"/>
          </p:nvPr>
        </p:nvSpPr>
        <p:spPr>
          <a:xfrm>
            <a:off x="3416613" y="369161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74" name="Google Shape;874;p29"/>
          <p:cNvSpPr txBox="1">
            <a:spLocks noGrp="1"/>
          </p:cNvSpPr>
          <p:nvPr>
            <p:ph type="subTitle" idx="7"/>
          </p:nvPr>
        </p:nvSpPr>
        <p:spPr>
          <a:xfrm>
            <a:off x="738076" y="332377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75" name="Google Shape;875;p29"/>
          <p:cNvSpPr txBox="1">
            <a:spLocks noGrp="1"/>
          </p:cNvSpPr>
          <p:nvPr>
            <p:ph type="subTitle" idx="8"/>
          </p:nvPr>
        </p:nvSpPr>
        <p:spPr>
          <a:xfrm>
            <a:off x="3416616" y="332377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solidFill>
          <a:schemeClr val="lt1"/>
        </a:solidFill>
        <a:effectLst/>
      </p:bgPr>
    </p:bg>
    <p:spTree>
      <p:nvGrpSpPr>
        <p:cNvPr id="1" name="Shape 876"/>
        <p:cNvGrpSpPr/>
        <p:nvPr/>
      </p:nvGrpSpPr>
      <p:grpSpPr>
        <a:xfrm>
          <a:off x="0" y="0"/>
          <a:ext cx="0" cy="0"/>
          <a:chOff x="0" y="0"/>
          <a:chExt cx="0" cy="0"/>
        </a:xfrm>
      </p:grpSpPr>
      <p:grpSp>
        <p:nvGrpSpPr>
          <p:cNvPr id="877" name="Google Shape;877;p30"/>
          <p:cNvGrpSpPr/>
          <p:nvPr/>
        </p:nvGrpSpPr>
        <p:grpSpPr>
          <a:xfrm>
            <a:off x="-1607244" y="-15"/>
            <a:ext cx="4166365" cy="1843128"/>
            <a:chOff x="-1607244" y="-15"/>
            <a:chExt cx="4166365" cy="1843128"/>
          </a:xfrm>
        </p:grpSpPr>
        <p:grpSp>
          <p:nvGrpSpPr>
            <p:cNvPr id="878" name="Google Shape;878;p30"/>
            <p:cNvGrpSpPr/>
            <p:nvPr/>
          </p:nvGrpSpPr>
          <p:grpSpPr>
            <a:xfrm rot="10800000">
              <a:off x="-1607244" y="-15"/>
              <a:ext cx="4166365" cy="1843128"/>
              <a:chOff x="1855275" y="1547350"/>
              <a:chExt cx="154800" cy="64900"/>
            </a:xfrm>
          </p:grpSpPr>
          <p:sp>
            <p:nvSpPr>
              <p:cNvPr id="879" name="Google Shape;879;p3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30"/>
            <p:cNvGrpSpPr/>
            <p:nvPr/>
          </p:nvGrpSpPr>
          <p:grpSpPr>
            <a:xfrm>
              <a:off x="-436013" y="629118"/>
              <a:ext cx="1252688" cy="584872"/>
              <a:chOff x="1855275" y="1547350"/>
              <a:chExt cx="154800" cy="64900"/>
            </a:xfrm>
          </p:grpSpPr>
          <p:sp>
            <p:nvSpPr>
              <p:cNvPr id="885" name="Google Shape;885;p3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90" name="Google Shape;890;p30"/>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91" name="Google Shape;891;p30"/>
          <p:cNvSpPr txBox="1">
            <a:spLocks noGrp="1"/>
          </p:cNvSpPr>
          <p:nvPr>
            <p:ph type="subTitle" idx="1"/>
          </p:nvPr>
        </p:nvSpPr>
        <p:spPr>
          <a:xfrm>
            <a:off x="5173350" y="1774871"/>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2" name="Google Shape;892;p30"/>
          <p:cNvSpPr txBox="1">
            <a:spLocks noGrp="1"/>
          </p:cNvSpPr>
          <p:nvPr>
            <p:ph type="subTitle" idx="2"/>
          </p:nvPr>
        </p:nvSpPr>
        <p:spPr>
          <a:xfrm>
            <a:off x="5173300" y="2541723"/>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3" name="Google Shape;893;p30"/>
          <p:cNvSpPr txBox="1">
            <a:spLocks noGrp="1"/>
          </p:cNvSpPr>
          <p:nvPr>
            <p:ph type="subTitle" idx="3"/>
          </p:nvPr>
        </p:nvSpPr>
        <p:spPr>
          <a:xfrm>
            <a:off x="5173323" y="1407025"/>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94" name="Google Shape;894;p30"/>
          <p:cNvSpPr txBox="1">
            <a:spLocks noGrp="1"/>
          </p:cNvSpPr>
          <p:nvPr>
            <p:ph type="subTitle" idx="4"/>
          </p:nvPr>
        </p:nvSpPr>
        <p:spPr>
          <a:xfrm>
            <a:off x="5173310" y="2173881"/>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95" name="Google Shape;895;p30"/>
          <p:cNvSpPr txBox="1">
            <a:spLocks noGrp="1"/>
          </p:cNvSpPr>
          <p:nvPr>
            <p:ph type="subTitle" idx="5"/>
          </p:nvPr>
        </p:nvSpPr>
        <p:spPr>
          <a:xfrm>
            <a:off x="5173300" y="3308573"/>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6" name="Google Shape;896;p30"/>
          <p:cNvSpPr txBox="1">
            <a:spLocks noGrp="1"/>
          </p:cNvSpPr>
          <p:nvPr>
            <p:ph type="subTitle" idx="6"/>
          </p:nvPr>
        </p:nvSpPr>
        <p:spPr>
          <a:xfrm>
            <a:off x="5173310" y="2940731"/>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897" name="Google Shape;897;p30"/>
          <p:cNvSpPr txBox="1">
            <a:spLocks noGrp="1"/>
          </p:cNvSpPr>
          <p:nvPr>
            <p:ph type="subTitle" idx="7"/>
          </p:nvPr>
        </p:nvSpPr>
        <p:spPr>
          <a:xfrm>
            <a:off x="5173300" y="4075423"/>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8" name="Google Shape;898;p30"/>
          <p:cNvSpPr txBox="1">
            <a:spLocks noGrp="1"/>
          </p:cNvSpPr>
          <p:nvPr>
            <p:ph type="subTitle" idx="8"/>
          </p:nvPr>
        </p:nvSpPr>
        <p:spPr>
          <a:xfrm>
            <a:off x="5173310" y="3707581"/>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SzPts val="1600"/>
              <a:buFont typeface="Bebas Neue" panose="020B0604020202020204"/>
              <a:buNone/>
              <a:defRPr sz="1600" b="1">
                <a:latin typeface="Bebas Neue" panose="020B0604020202020204"/>
                <a:ea typeface="Bebas Neue" panose="020B0604020202020204"/>
                <a:cs typeface="Bebas Neue" panose="020B0604020202020204"/>
                <a:sym typeface="Bebas Neue" panose="020B0604020202020204"/>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899"/>
        <p:cNvGrpSpPr/>
        <p:nvPr/>
      </p:nvGrpSpPr>
      <p:grpSpPr>
        <a:xfrm>
          <a:off x="0" y="0"/>
          <a:ext cx="0" cy="0"/>
          <a:chOff x="0" y="0"/>
          <a:chExt cx="0" cy="0"/>
        </a:xfrm>
      </p:grpSpPr>
      <p:grpSp>
        <p:nvGrpSpPr>
          <p:cNvPr id="900" name="Google Shape;900;p31"/>
          <p:cNvGrpSpPr/>
          <p:nvPr/>
        </p:nvGrpSpPr>
        <p:grpSpPr>
          <a:xfrm>
            <a:off x="-2344523" y="201195"/>
            <a:ext cx="12380105" cy="5122716"/>
            <a:chOff x="-2344523" y="201195"/>
            <a:chExt cx="12380105" cy="5122716"/>
          </a:xfrm>
        </p:grpSpPr>
        <p:grpSp>
          <p:nvGrpSpPr>
            <p:cNvPr id="901" name="Google Shape;901;p31"/>
            <p:cNvGrpSpPr/>
            <p:nvPr/>
          </p:nvGrpSpPr>
          <p:grpSpPr>
            <a:xfrm flipH="1">
              <a:off x="-2344523" y="3953022"/>
              <a:ext cx="5120531" cy="1302141"/>
              <a:chOff x="4939527" y="4919710"/>
              <a:chExt cx="3620029" cy="920566"/>
            </a:xfrm>
          </p:grpSpPr>
          <p:grpSp>
            <p:nvGrpSpPr>
              <p:cNvPr id="902" name="Google Shape;902;p31"/>
              <p:cNvGrpSpPr/>
              <p:nvPr/>
            </p:nvGrpSpPr>
            <p:grpSpPr>
              <a:xfrm>
                <a:off x="4939527" y="5053655"/>
                <a:ext cx="3620029" cy="786616"/>
                <a:chOff x="1855275" y="1578600"/>
                <a:chExt cx="154800" cy="33650"/>
              </a:xfrm>
            </p:grpSpPr>
            <p:sp>
              <p:nvSpPr>
                <p:cNvPr id="903" name="Google Shape;903;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7" name="Google Shape;907;p31"/>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8" name="Google Shape;908;p31"/>
            <p:cNvSpPr/>
            <p:nvPr/>
          </p:nvSpPr>
          <p:spPr>
            <a:xfrm flipH="1">
              <a:off x="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31"/>
            <p:cNvGrpSpPr/>
            <p:nvPr/>
          </p:nvGrpSpPr>
          <p:grpSpPr>
            <a:xfrm>
              <a:off x="-966776" y="201195"/>
              <a:ext cx="1289608" cy="541590"/>
              <a:chOff x="1855275" y="1547350"/>
              <a:chExt cx="154800" cy="64900"/>
            </a:xfrm>
          </p:grpSpPr>
          <p:sp>
            <p:nvSpPr>
              <p:cNvPr id="910" name="Google Shape;910;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31"/>
            <p:cNvGrpSpPr/>
            <p:nvPr/>
          </p:nvGrpSpPr>
          <p:grpSpPr>
            <a:xfrm>
              <a:off x="-357595" y="988039"/>
              <a:ext cx="769449" cy="340459"/>
              <a:chOff x="1855275" y="1547350"/>
              <a:chExt cx="154800" cy="64900"/>
            </a:xfrm>
          </p:grpSpPr>
          <p:sp>
            <p:nvSpPr>
              <p:cNvPr id="916" name="Google Shape;916;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 name="Google Shape;921;p31"/>
            <p:cNvGrpSpPr/>
            <p:nvPr/>
          </p:nvGrpSpPr>
          <p:grpSpPr>
            <a:xfrm>
              <a:off x="8745974" y="201195"/>
              <a:ext cx="1289608" cy="541590"/>
              <a:chOff x="1855275" y="1547350"/>
              <a:chExt cx="154800" cy="64900"/>
            </a:xfrm>
          </p:grpSpPr>
          <p:sp>
            <p:nvSpPr>
              <p:cNvPr id="922" name="Google Shape;922;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7" name="Google Shape;927;p31"/>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928" name="Google Shape;928;p31"/>
          <p:cNvSpPr txBox="1">
            <a:spLocks noGrp="1"/>
          </p:cNvSpPr>
          <p:nvPr>
            <p:ph type="subTitle" idx="1"/>
          </p:nvPr>
        </p:nvSpPr>
        <p:spPr>
          <a:xfrm>
            <a:off x="728200" y="1767300"/>
            <a:ext cx="3094200" cy="1456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 1">
  <p:cSld name="Title and text ? 1">
    <p:bg>
      <p:bgPr>
        <a:solidFill>
          <a:schemeClr val="lt1"/>
        </a:solidFill>
        <a:effectLst/>
      </p:bgPr>
    </p:bg>
    <p:spTree>
      <p:nvGrpSpPr>
        <p:cNvPr id="1" name="Shape 929"/>
        <p:cNvGrpSpPr/>
        <p:nvPr/>
      </p:nvGrpSpPr>
      <p:grpSpPr>
        <a:xfrm>
          <a:off x="0" y="0"/>
          <a:ext cx="0" cy="0"/>
          <a:chOff x="0" y="0"/>
          <a:chExt cx="0" cy="0"/>
        </a:xfrm>
      </p:grpSpPr>
      <p:grpSp>
        <p:nvGrpSpPr>
          <p:cNvPr id="930" name="Google Shape;930;p32"/>
          <p:cNvGrpSpPr/>
          <p:nvPr/>
        </p:nvGrpSpPr>
        <p:grpSpPr>
          <a:xfrm>
            <a:off x="-322188" y="139168"/>
            <a:ext cx="10357763" cy="5004359"/>
            <a:chOff x="-322188" y="139168"/>
            <a:chExt cx="10357763" cy="5004359"/>
          </a:xfrm>
        </p:grpSpPr>
        <p:grpSp>
          <p:nvGrpSpPr>
            <p:cNvPr id="931" name="Google Shape;931;p32"/>
            <p:cNvGrpSpPr/>
            <p:nvPr/>
          </p:nvGrpSpPr>
          <p:grpSpPr>
            <a:xfrm>
              <a:off x="7804562" y="907043"/>
              <a:ext cx="1252688" cy="584872"/>
              <a:chOff x="1855275" y="1547350"/>
              <a:chExt cx="154800" cy="64900"/>
            </a:xfrm>
          </p:grpSpPr>
          <p:sp>
            <p:nvSpPr>
              <p:cNvPr id="932" name="Google Shape;932;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32"/>
            <p:cNvGrpSpPr/>
            <p:nvPr/>
          </p:nvGrpSpPr>
          <p:grpSpPr>
            <a:xfrm>
              <a:off x="7032652" y="354741"/>
              <a:ext cx="710300" cy="369320"/>
              <a:chOff x="1855275" y="1547350"/>
              <a:chExt cx="154800" cy="64900"/>
            </a:xfrm>
          </p:grpSpPr>
          <p:sp>
            <p:nvSpPr>
              <p:cNvPr id="938" name="Google Shape;938;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3" name="Google Shape;943;p32"/>
            <p:cNvGrpSpPr/>
            <p:nvPr/>
          </p:nvGrpSpPr>
          <p:grpSpPr>
            <a:xfrm>
              <a:off x="8782887" y="139168"/>
              <a:ext cx="1252688" cy="584872"/>
              <a:chOff x="1855275" y="1547350"/>
              <a:chExt cx="154800" cy="64900"/>
            </a:xfrm>
          </p:grpSpPr>
          <p:sp>
            <p:nvSpPr>
              <p:cNvPr id="944" name="Google Shape;944;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9" name="Google Shape;949;p32"/>
            <p:cNvSpPr/>
            <p:nvPr/>
          </p:nvSpPr>
          <p:spPr>
            <a:xfrm flipH="1">
              <a:off x="-86" y="4664025"/>
              <a:ext cx="4572086" cy="479492"/>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2"/>
            <p:cNvSpPr/>
            <p:nvPr/>
          </p:nvSpPr>
          <p:spPr>
            <a:xfrm>
              <a:off x="6492525" y="4570826"/>
              <a:ext cx="2651427"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1" name="Google Shape;951;p32"/>
            <p:cNvGrpSpPr/>
            <p:nvPr/>
          </p:nvGrpSpPr>
          <p:grpSpPr>
            <a:xfrm>
              <a:off x="-322188" y="139168"/>
              <a:ext cx="1252688" cy="584872"/>
              <a:chOff x="1855275" y="1547350"/>
              <a:chExt cx="154800" cy="64900"/>
            </a:xfrm>
          </p:grpSpPr>
          <p:sp>
            <p:nvSpPr>
              <p:cNvPr id="952" name="Google Shape;952;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7" name="Google Shape;957;p32"/>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958" name="Google Shape;958;p32"/>
          <p:cNvSpPr txBox="1">
            <a:spLocks noGrp="1"/>
          </p:cNvSpPr>
          <p:nvPr>
            <p:ph type="subTitle" idx="1"/>
          </p:nvPr>
        </p:nvSpPr>
        <p:spPr>
          <a:xfrm>
            <a:off x="4888850" y="2246487"/>
            <a:ext cx="3094200" cy="1456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1"/>
        </a:solidFill>
        <a:effectLst/>
      </p:bgPr>
    </p:bg>
    <p:spTree>
      <p:nvGrpSpPr>
        <p:cNvPr id="1" name="Shape 959"/>
        <p:cNvGrpSpPr/>
        <p:nvPr/>
      </p:nvGrpSpPr>
      <p:grpSpPr>
        <a:xfrm>
          <a:off x="0" y="0"/>
          <a:ext cx="0" cy="0"/>
          <a:chOff x="0" y="0"/>
          <a:chExt cx="0" cy="0"/>
        </a:xfrm>
      </p:grpSpPr>
      <p:grpSp>
        <p:nvGrpSpPr>
          <p:cNvPr id="960" name="Google Shape;960;p33"/>
          <p:cNvGrpSpPr/>
          <p:nvPr/>
        </p:nvGrpSpPr>
        <p:grpSpPr>
          <a:xfrm>
            <a:off x="5098505" y="-59"/>
            <a:ext cx="5236002" cy="2316339"/>
            <a:chOff x="5098505" y="-59"/>
            <a:chExt cx="5236002" cy="2316339"/>
          </a:xfrm>
        </p:grpSpPr>
        <p:grpSp>
          <p:nvGrpSpPr>
            <p:cNvPr id="961" name="Google Shape;961;p33"/>
            <p:cNvGrpSpPr/>
            <p:nvPr/>
          </p:nvGrpSpPr>
          <p:grpSpPr>
            <a:xfrm rot="10800000">
              <a:off x="5098505" y="-59"/>
              <a:ext cx="5236002" cy="2316339"/>
              <a:chOff x="1855275" y="1547350"/>
              <a:chExt cx="154800" cy="64900"/>
            </a:xfrm>
          </p:grpSpPr>
          <p:sp>
            <p:nvSpPr>
              <p:cNvPr id="962" name="Google Shape;962;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967;p33"/>
            <p:cNvGrpSpPr/>
            <p:nvPr/>
          </p:nvGrpSpPr>
          <p:grpSpPr>
            <a:xfrm>
              <a:off x="6709705" y="1139842"/>
              <a:ext cx="1574285" cy="735031"/>
              <a:chOff x="1855275" y="1547350"/>
              <a:chExt cx="154800" cy="64900"/>
            </a:xfrm>
          </p:grpSpPr>
          <p:sp>
            <p:nvSpPr>
              <p:cNvPr id="968" name="Google Shape;968;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 name="Google Shape;973;p33"/>
            <p:cNvGrpSpPr/>
            <p:nvPr/>
          </p:nvGrpSpPr>
          <p:grpSpPr>
            <a:xfrm>
              <a:off x="5739686" y="445773"/>
              <a:ext cx="892654" cy="464139"/>
              <a:chOff x="1855275" y="1547350"/>
              <a:chExt cx="154800" cy="64900"/>
            </a:xfrm>
          </p:grpSpPr>
          <p:sp>
            <p:nvSpPr>
              <p:cNvPr id="974" name="Google Shape;974;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 name="Google Shape;979;p33"/>
            <p:cNvGrpSpPr/>
            <p:nvPr/>
          </p:nvGrpSpPr>
          <p:grpSpPr>
            <a:xfrm>
              <a:off x="7939197" y="174821"/>
              <a:ext cx="1574285" cy="735031"/>
              <a:chOff x="1855275" y="1547350"/>
              <a:chExt cx="154800" cy="64900"/>
            </a:xfrm>
          </p:grpSpPr>
          <p:sp>
            <p:nvSpPr>
              <p:cNvPr id="980" name="Google Shape;980;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5" name="Google Shape;985;p33"/>
          <p:cNvSpPr txBox="1">
            <a:spLocks noGrp="1"/>
          </p:cNvSpPr>
          <p:nvPr>
            <p:ph type="ctrTitle"/>
          </p:nvPr>
        </p:nvSpPr>
        <p:spPr>
          <a:xfrm>
            <a:off x="1084200" y="1077104"/>
            <a:ext cx="6823200" cy="1027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5200"/>
              <a:buNone/>
              <a:defRPr sz="11100">
                <a:solidFill>
                  <a:schemeClr val="accen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86" name="Google Shape;986;p33"/>
          <p:cNvSpPr txBox="1">
            <a:spLocks noGrp="1"/>
          </p:cNvSpPr>
          <p:nvPr>
            <p:ph type="subTitle" idx="1"/>
          </p:nvPr>
        </p:nvSpPr>
        <p:spPr>
          <a:xfrm>
            <a:off x="1236600" y="1758688"/>
            <a:ext cx="6234900" cy="39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00">
                <a:solidFill>
                  <a:schemeClr val="accen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7" name="Google Shape;987;p33"/>
          <p:cNvSpPr txBox="1">
            <a:spLocks noGrp="1"/>
          </p:cNvSpPr>
          <p:nvPr>
            <p:ph type="subTitle" idx="2"/>
          </p:nvPr>
        </p:nvSpPr>
        <p:spPr>
          <a:xfrm>
            <a:off x="1236600" y="2171543"/>
            <a:ext cx="3925200" cy="96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solidFill>
                  <a:schemeClr val="accen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8" name="Google Shape;988;p33"/>
          <p:cNvSpPr txBox="1"/>
          <p:nvPr/>
        </p:nvSpPr>
        <p:spPr>
          <a:xfrm>
            <a:off x="1236600" y="3408505"/>
            <a:ext cx="3632700" cy="73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solidFill>
                  <a:schemeClr val="accent1"/>
                </a:solidFill>
                <a:latin typeface="Oxygen" panose="020B0604020202020204"/>
                <a:ea typeface="Oxygen" panose="020B0604020202020204"/>
                <a:cs typeface="Oxygen" panose="020B0604020202020204"/>
                <a:sym typeface="Oxygen" panose="020B0604020202020204"/>
              </a:rPr>
              <a:t>CREDITS: This presentation template was created by </a:t>
            </a:r>
            <a:r>
              <a:rPr lang="en-GB" sz="1200" b="1">
                <a:solidFill>
                  <a:schemeClr val="accent2"/>
                </a:solidFill>
                <a:uFill>
                  <a:noFill/>
                </a:uFill>
                <a:latin typeface="Oxygen" panose="020B0604020202020204"/>
                <a:ea typeface="Oxygen" panose="020B0604020202020204"/>
                <a:cs typeface="Oxygen" panose="020B0604020202020204"/>
                <a:sym typeface="Oxygen" panose="020B0604020202020204"/>
                <a:hlinkClick r:id="rId2"/>
              </a:rPr>
              <a:t>Slidesgo</a:t>
            </a:r>
            <a:r>
              <a:rPr lang="en-GB" sz="1200">
                <a:solidFill>
                  <a:schemeClr val="accent1"/>
                </a:solidFill>
                <a:latin typeface="Oxygen" panose="020B0604020202020204"/>
                <a:ea typeface="Oxygen" panose="020B0604020202020204"/>
                <a:cs typeface="Oxygen" panose="020B0604020202020204"/>
                <a:sym typeface="Oxygen" panose="020B0604020202020204"/>
              </a:rPr>
              <a:t>, including icons by </a:t>
            </a:r>
            <a:r>
              <a:rPr lang="en-GB" sz="1200" b="1">
                <a:solidFill>
                  <a:schemeClr val="accent2"/>
                </a:solidFill>
                <a:uFill>
                  <a:noFill/>
                </a:uFill>
                <a:latin typeface="Oxygen" panose="020B0604020202020204"/>
                <a:ea typeface="Oxygen" panose="020B0604020202020204"/>
                <a:cs typeface="Oxygen" panose="020B0604020202020204"/>
                <a:sym typeface="Oxygen" panose="020B0604020202020204"/>
                <a:hlinkClick r:id="rId3"/>
              </a:rPr>
              <a:t>Flaticon</a:t>
            </a:r>
            <a:r>
              <a:rPr lang="en-GB" sz="1200">
                <a:solidFill>
                  <a:schemeClr val="accent1"/>
                </a:solidFill>
                <a:latin typeface="Oxygen" panose="020B0604020202020204"/>
                <a:ea typeface="Oxygen" panose="020B0604020202020204"/>
                <a:cs typeface="Oxygen" panose="020B0604020202020204"/>
                <a:sym typeface="Oxygen" panose="020B0604020202020204"/>
              </a:rPr>
              <a:t> and infographics &amp; images by </a:t>
            </a:r>
            <a:r>
              <a:rPr lang="en-GB" sz="1200" b="1">
                <a:solidFill>
                  <a:schemeClr val="accent2"/>
                </a:solidFill>
                <a:uFill>
                  <a:noFill/>
                </a:uFill>
                <a:latin typeface="Oxygen" panose="020B0604020202020204"/>
                <a:ea typeface="Oxygen" panose="020B0604020202020204"/>
                <a:cs typeface="Oxygen" panose="020B0604020202020204"/>
                <a:sym typeface="Oxygen" panose="020B0604020202020204"/>
                <a:hlinkClick r:id="rId4"/>
              </a:rPr>
              <a:t>Freepik</a:t>
            </a:r>
            <a:r>
              <a:rPr lang="en-GB" sz="1200">
                <a:solidFill>
                  <a:schemeClr val="accent1"/>
                </a:solidFill>
                <a:latin typeface="Oxygen" panose="020B0604020202020204"/>
                <a:ea typeface="Oxygen" panose="020B0604020202020204"/>
                <a:cs typeface="Oxygen" panose="020B0604020202020204"/>
                <a:sym typeface="Oxygen" panose="020B0604020202020204"/>
              </a:rPr>
              <a:t>.</a:t>
            </a:r>
            <a:endParaRPr sz="1200">
              <a:solidFill>
                <a:schemeClr val="accent1"/>
              </a:solidFill>
              <a:latin typeface="Oxygen" panose="020B0604020202020204"/>
              <a:ea typeface="Oxygen" panose="020B0604020202020204"/>
              <a:cs typeface="Oxygen" panose="020B0604020202020204"/>
              <a:sym typeface="Oxygen" panose="020B0604020202020204"/>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989"/>
        <p:cNvGrpSpPr/>
        <p:nvPr/>
      </p:nvGrpSpPr>
      <p:grpSpPr>
        <a:xfrm>
          <a:off x="0" y="0"/>
          <a:ext cx="0" cy="0"/>
          <a:chOff x="0" y="0"/>
          <a:chExt cx="0" cy="0"/>
        </a:xfrm>
      </p:grpSpPr>
      <p:grpSp>
        <p:nvGrpSpPr>
          <p:cNvPr id="990" name="Google Shape;990;p34"/>
          <p:cNvGrpSpPr/>
          <p:nvPr/>
        </p:nvGrpSpPr>
        <p:grpSpPr>
          <a:xfrm>
            <a:off x="-322188" y="139168"/>
            <a:ext cx="10357763" cy="5004359"/>
            <a:chOff x="-322188" y="139168"/>
            <a:chExt cx="10357763" cy="5004359"/>
          </a:xfrm>
        </p:grpSpPr>
        <p:grpSp>
          <p:nvGrpSpPr>
            <p:cNvPr id="991" name="Google Shape;991;p34"/>
            <p:cNvGrpSpPr/>
            <p:nvPr/>
          </p:nvGrpSpPr>
          <p:grpSpPr>
            <a:xfrm>
              <a:off x="7804562" y="907043"/>
              <a:ext cx="1252688" cy="584872"/>
              <a:chOff x="1855275" y="1547350"/>
              <a:chExt cx="154800" cy="64900"/>
            </a:xfrm>
          </p:grpSpPr>
          <p:sp>
            <p:nvSpPr>
              <p:cNvPr id="992" name="Google Shape;992;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7" name="Google Shape;997;p34"/>
            <p:cNvGrpSpPr/>
            <p:nvPr/>
          </p:nvGrpSpPr>
          <p:grpSpPr>
            <a:xfrm>
              <a:off x="7032652" y="354741"/>
              <a:ext cx="710300" cy="369320"/>
              <a:chOff x="1855275" y="1547350"/>
              <a:chExt cx="154800" cy="64900"/>
            </a:xfrm>
          </p:grpSpPr>
          <p:sp>
            <p:nvSpPr>
              <p:cNvPr id="998" name="Google Shape;998;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34"/>
            <p:cNvGrpSpPr/>
            <p:nvPr/>
          </p:nvGrpSpPr>
          <p:grpSpPr>
            <a:xfrm>
              <a:off x="8782887" y="139168"/>
              <a:ext cx="1252688" cy="584872"/>
              <a:chOff x="1855275" y="1547350"/>
              <a:chExt cx="154800" cy="64900"/>
            </a:xfrm>
          </p:grpSpPr>
          <p:sp>
            <p:nvSpPr>
              <p:cNvPr id="1004" name="Google Shape;1004;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9" name="Google Shape;1009;p34"/>
            <p:cNvSpPr/>
            <p:nvPr/>
          </p:nvSpPr>
          <p:spPr>
            <a:xfrm flipH="1">
              <a:off x="-86" y="4664025"/>
              <a:ext cx="4572086" cy="479492"/>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6492525" y="4570826"/>
              <a:ext cx="2651427"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1" name="Google Shape;1011;p34"/>
            <p:cNvGrpSpPr/>
            <p:nvPr/>
          </p:nvGrpSpPr>
          <p:grpSpPr>
            <a:xfrm>
              <a:off x="-322188" y="139168"/>
              <a:ext cx="1252688" cy="584872"/>
              <a:chOff x="1855275" y="1547350"/>
              <a:chExt cx="154800" cy="64900"/>
            </a:xfrm>
          </p:grpSpPr>
          <p:sp>
            <p:nvSpPr>
              <p:cNvPr id="1012" name="Google Shape;1012;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17" name="Google Shape;1017;p34"/>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1018" name="Google Shape;1018;p34"/>
          <p:cNvSpPr txBox="1">
            <a:spLocks noGrp="1"/>
          </p:cNvSpPr>
          <p:nvPr>
            <p:ph type="subTitle" idx="1"/>
          </p:nvPr>
        </p:nvSpPr>
        <p:spPr>
          <a:xfrm>
            <a:off x="5106550" y="2789150"/>
            <a:ext cx="2970300" cy="25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1019" name="Google Shape;1019;p34"/>
          <p:cNvSpPr txBox="1">
            <a:spLocks noGrp="1"/>
          </p:cNvSpPr>
          <p:nvPr>
            <p:ph type="subTitle" idx="2"/>
          </p:nvPr>
        </p:nvSpPr>
        <p:spPr>
          <a:xfrm>
            <a:off x="5108850" y="2969100"/>
            <a:ext cx="3533700" cy="13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2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
        <p:nvSpPr>
          <p:cNvPr id="1020" name="Google Shape;1020;p34"/>
          <p:cNvSpPr txBox="1">
            <a:spLocks noGrp="1"/>
          </p:cNvSpPr>
          <p:nvPr>
            <p:ph type="subTitle" idx="3"/>
          </p:nvPr>
        </p:nvSpPr>
        <p:spPr>
          <a:xfrm>
            <a:off x="713100" y="1332650"/>
            <a:ext cx="3241500" cy="25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1021" name="Google Shape;1021;p34"/>
          <p:cNvSpPr txBox="1">
            <a:spLocks noGrp="1"/>
          </p:cNvSpPr>
          <p:nvPr>
            <p:ph type="subTitle" idx="4"/>
          </p:nvPr>
        </p:nvSpPr>
        <p:spPr>
          <a:xfrm>
            <a:off x="715600" y="1512600"/>
            <a:ext cx="4138500" cy="210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2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
        <p:nvSpPr>
          <p:cNvPr id="1022" name="Google Shape;1022;p34"/>
          <p:cNvSpPr txBox="1">
            <a:spLocks noGrp="1"/>
          </p:cNvSpPr>
          <p:nvPr>
            <p:ph type="subTitle" idx="5"/>
          </p:nvPr>
        </p:nvSpPr>
        <p:spPr>
          <a:xfrm>
            <a:off x="5105400" y="1332650"/>
            <a:ext cx="2970300" cy="25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panose="020B0604020202020204"/>
              <a:buNone/>
              <a:defRPr sz="2200" b="1">
                <a:solidFill>
                  <a:schemeClr val="accent2"/>
                </a:solidFill>
                <a:latin typeface="Bebas Neue" panose="020B0604020202020204"/>
                <a:ea typeface="Bebas Neue" panose="020B0604020202020204"/>
                <a:cs typeface="Bebas Neue" panose="020B0604020202020204"/>
                <a:sym typeface="Bebas Neue" panose="020B0604020202020204"/>
              </a:defRPr>
            </a:lvl1pPr>
            <a:lvl2pPr lvl="1"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2pPr>
            <a:lvl3pPr lvl="2"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3pPr>
            <a:lvl4pPr lvl="3"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4pPr>
            <a:lvl5pPr lvl="4"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5pPr>
            <a:lvl6pPr lvl="5"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6pPr>
            <a:lvl7pPr lvl="6"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7pPr>
            <a:lvl8pPr lvl="7"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8pPr>
            <a:lvl9pPr lvl="8" rtl="0">
              <a:spcBef>
                <a:spcPts val="0"/>
              </a:spcBef>
              <a:spcAft>
                <a:spcPts val="0"/>
              </a:spcAft>
              <a:buClr>
                <a:schemeClr val="accent1"/>
              </a:buClr>
              <a:buSzPts val="1600"/>
              <a:buFont typeface="Bebas Neue" panose="020B0604020202020204"/>
              <a:buNone/>
              <a:defRPr sz="1600" b="1">
                <a:solidFill>
                  <a:schemeClr val="accent1"/>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1023" name="Google Shape;1023;p34"/>
          <p:cNvSpPr txBox="1">
            <a:spLocks noGrp="1"/>
          </p:cNvSpPr>
          <p:nvPr>
            <p:ph type="subTitle" idx="6"/>
          </p:nvPr>
        </p:nvSpPr>
        <p:spPr>
          <a:xfrm>
            <a:off x="5107700" y="1512600"/>
            <a:ext cx="3533700" cy="795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2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1024"/>
        <p:cNvGrpSpPr/>
        <p:nvPr/>
      </p:nvGrpSpPr>
      <p:grpSpPr>
        <a:xfrm>
          <a:off x="0" y="0"/>
          <a:ext cx="0" cy="0"/>
          <a:chOff x="0" y="0"/>
          <a:chExt cx="0" cy="0"/>
        </a:xfrm>
      </p:grpSpPr>
      <p:grpSp>
        <p:nvGrpSpPr>
          <p:cNvPr id="1025" name="Google Shape;1025;p35"/>
          <p:cNvGrpSpPr/>
          <p:nvPr/>
        </p:nvGrpSpPr>
        <p:grpSpPr>
          <a:xfrm>
            <a:off x="-3110632" y="-68"/>
            <a:ext cx="14402490" cy="5323991"/>
            <a:chOff x="-3110632" y="-68"/>
            <a:chExt cx="14402490" cy="5323991"/>
          </a:xfrm>
        </p:grpSpPr>
        <p:grpSp>
          <p:nvGrpSpPr>
            <p:cNvPr id="1026" name="Google Shape;1026;p35"/>
            <p:cNvGrpSpPr/>
            <p:nvPr/>
          </p:nvGrpSpPr>
          <p:grpSpPr>
            <a:xfrm flipH="1">
              <a:off x="6171327" y="3953022"/>
              <a:ext cx="5120531" cy="1302141"/>
              <a:chOff x="4939527" y="4919710"/>
              <a:chExt cx="3620029" cy="920566"/>
            </a:xfrm>
          </p:grpSpPr>
          <p:grpSp>
            <p:nvGrpSpPr>
              <p:cNvPr id="1027" name="Google Shape;1027;p35"/>
              <p:cNvGrpSpPr/>
              <p:nvPr/>
            </p:nvGrpSpPr>
            <p:grpSpPr>
              <a:xfrm>
                <a:off x="4939527" y="5053655"/>
                <a:ext cx="3620029" cy="786616"/>
                <a:chOff x="1855275" y="1578600"/>
                <a:chExt cx="154800" cy="33650"/>
              </a:xfrm>
            </p:grpSpPr>
            <p:sp>
              <p:nvSpPr>
                <p:cNvPr id="1028" name="Google Shape;1028;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35"/>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35"/>
            <p:cNvSpPr/>
            <p:nvPr/>
          </p:nvSpPr>
          <p:spPr>
            <a:xfrm flipH="1">
              <a:off x="-1325673" y="2707194"/>
              <a:ext cx="1872060" cy="1872060"/>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4" name="Google Shape;1034;p35"/>
            <p:cNvGrpSpPr/>
            <p:nvPr/>
          </p:nvGrpSpPr>
          <p:grpSpPr>
            <a:xfrm flipH="1">
              <a:off x="-457272" y="2585081"/>
              <a:ext cx="1249592" cy="523853"/>
              <a:chOff x="1855275" y="1547350"/>
              <a:chExt cx="154800" cy="64900"/>
            </a:xfrm>
          </p:grpSpPr>
          <p:sp>
            <p:nvSpPr>
              <p:cNvPr id="1035" name="Google Shape;1035;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0" name="Google Shape;1040;p35"/>
            <p:cNvGrpSpPr/>
            <p:nvPr/>
          </p:nvGrpSpPr>
          <p:grpSpPr>
            <a:xfrm rot="10800000">
              <a:off x="-3110632" y="-68"/>
              <a:ext cx="4892206" cy="2164253"/>
              <a:chOff x="1855275" y="1547350"/>
              <a:chExt cx="154800" cy="64900"/>
            </a:xfrm>
          </p:grpSpPr>
          <p:sp>
            <p:nvSpPr>
              <p:cNvPr id="1041" name="Google Shape;1041;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35"/>
            <p:cNvGrpSpPr/>
            <p:nvPr/>
          </p:nvGrpSpPr>
          <p:grpSpPr>
            <a:xfrm>
              <a:off x="-456575" y="163373"/>
              <a:ext cx="1470925" cy="686772"/>
              <a:chOff x="1855275" y="1547350"/>
              <a:chExt cx="154800" cy="64900"/>
            </a:xfrm>
          </p:grpSpPr>
          <p:sp>
            <p:nvSpPr>
              <p:cNvPr id="1047" name="Google Shape;1047;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2" name="Google Shape;1052;p35"/>
            <p:cNvSpPr/>
            <p:nvPr/>
          </p:nvSpPr>
          <p:spPr>
            <a:xfrm>
              <a:off x="-1986325"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5"/>
            <p:cNvSpPr/>
            <p:nvPr/>
          </p:nvSpPr>
          <p:spPr>
            <a:xfrm flipH="1">
              <a:off x="529326"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5"/>
            <p:cNvSpPr/>
            <p:nvPr/>
          </p:nvSpPr>
          <p:spPr>
            <a:xfrm>
              <a:off x="204615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5" name="Google Shape;1055;p35"/>
            <p:cNvGrpSpPr/>
            <p:nvPr/>
          </p:nvGrpSpPr>
          <p:grpSpPr>
            <a:xfrm>
              <a:off x="8205024" y="201195"/>
              <a:ext cx="1289608" cy="541590"/>
              <a:chOff x="1855275" y="1547350"/>
              <a:chExt cx="154800" cy="64900"/>
            </a:xfrm>
          </p:grpSpPr>
          <p:sp>
            <p:nvSpPr>
              <p:cNvPr id="1056" name="Google Shape;1056;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35"/>
            <p:cNvGrpSpPr/>
            <p:nvPr/>
          </p:nvGrpSpPr>
          <p:grpSpPr>
            <a:xfrm>
              <a:off x="8725255" y="952364"/>
              <a:ext cx="769449" cy="340459"/>
              <a:chOff x="1855275" y="1547350"/>
              <a:chExt cx="154800" cy="64900"/>
            </a:xfrm>
          </p:grpSpPr>
          <p:sp>
            <p:nvSpPr>
              <p:cNvPr id="1062" name="Google Shape;1062;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1067"/>
        <p:cNvGrpSpPr/>
        <p:nvPr/>
      </p:nvGrpSpPr>
      <p:grpSpPr>
        <a:xfrm>
          <a:off x="0" y="0"/>
          <a:ext cx="0" cy="0"/>
          <a:chOff x="0" y="0"/>
          <a:chExt cx="0" cy="0"/>
        </a:xfrm>
      </p:grpSpPr>
      <p:grpSp>
        <p:nvGrpSpPr>
          <p:cNvPr id="1068" name="Google Shape;1068;p36"/>
          <p:cNvGrpSpPr/>
          <p:nvPr/>
        </p:nvGrpSpPr>
        <p:grpSpPr>
          <a:xfrm>
            <a:off x="-1365138" y="314204"/>
            <a:ext cx="12488361" cy="5009720"/>
            <a:chOff x="-1365138" y="314204"/>
            <a:chExt cx="12488361" cy="5009720"/>
          </a:xfrm>
        </p:grpSpPr>
        <p:grpSp>
          <p:nvGrpSpPr>
            <p:cNvPr id="1069" name="Google Shape;1069;p36"/>
            <p:cNvGrpSpPr/>
            <p:nvPr/>
          </p:nvGrpSpPr>
          <p:grpSpPr>
            <a:xfrm>
              <a:off x="-1365138" y="3555204"/>
              <a:ext cx="5045596" cy="1283085"/>
              <a:chOff x="4939527" y="4919710"/>
              <a:chExt cx="3620029" cy="920566"/>
            </a:xfrm>
          </p:grpSpPr>
          <p:grpSp>
            <p:nvGrpSpPr>
              <p:cNvPr id="1070" name="Google Shape;1070;p36"/>
              <p:cNvGrpSpPr/>
              <p:nvPr/>
            </p:nvGrpSpPr>
            <p:grpSpPr>
              <a:xfrm>
                <a:off x="4939527" y="5053655"/>
                <a:ext cx="3620029" cy="786616"/>
                <a:chOff x="1855275" y="1578600"/>
                <a:chExt cx="154800" cy="33650"/>
              </a:xfrm>
            </p:grpSpPr>
            <p:sp>
              <p:nvSpPr>
                <p:cNvPr id="1071" name="Google Shape;1071;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 name="Google Shape;1075;p36"/>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 name="Google Shape;1076;p36"/>
            <p:cNvGrpSpPr/>
            <p:nvPr/>
          </p:nvGrpSpPr>
          <p:grpSpPr>
            <a:xfrm>
              <a:off x="5283600" y="3773750"/>
              <a:ext cx="1264015" cy="1020051"/>
              <a:chOff x="7048175" y="3773750"/>
              <a:chExt cx="1264015" cy="1020051"/>
            </a:xfrm>
          </p:grpSpPr>
          <p:sp>
            <p:nvSpPr>
              <p:cNvPr id="1077" name="Google Shape;1077;p36"/>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6"/>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36"/>
            <p:cNvGrpSpPr/>
            <p:nvPr/>
          </p:nvGrpSpPr>
          <p:grpSpPr>
            <a:xfrm>
              <a:off x="2891688" y="3994663"/>
              <a:ext cx="535800" cy="790575"/>
              <a:chOff x="4917188" y="4160225"/>
              <a:chExt cx="535800" cy="790575"/>
            </a:xfrm>
          </p:grpSpPr>
          <p:sp>
            <p:nvSpPr>
              <p:cNvPr id="1081" name="Google Shape;1081;p36"/>
              <p:cNvSpPr/>
              <p:nvPr/>
            </p:nvSpPr>
            <p:spPr>
              <a:xfrm>
                <a:off x="4991888" y="4342075"/>
                <a:ext cx="369425" cy="608725"/>
              </a:xfrm>
              <a:custGeom>
                <a:avLst/>
                <a:gdLst/>
                <a:ahLst/>
                <a:cxnLst/>
                <a:rect l="l" t="t" r="r" b="b"/>
                <a:pathLst>
                  <a:path w="14777" h="24349" extrusionOk="0">
                    <a:moveTo>
                      <a:pt x="13967" y="1"/>
                    </a:moveTo>
                    <a:cubicBezTo>
                      <a:pt x="13955" y="3489"/>
                      <a:pt x="11193" y="6359"/>
                      <a:pt x="7692" y="6478"/>
                    </a:cubicBezTo>
                    <a:lnTo>
                      <a:pt x="7692" y="203"/>
                    </a:lnTo>
                    <a:lnTo>
                      <a:pt x="6882" y="203"/>
                    </a:lnTo>
                    <a:lnTo>
                      <a:pt x="6882" y="8264"/>
                    </a:lnTo>
                    <a:cubicBezTo>
                      <a:pt x="3477" y="8037"/>
                      <a:pt x="822" y="5216"/>
                      <a:pt x="822" y="1799"/>
                    </a:cubicBezTo>
                    <a:lnTo>
                      <a:pt x="1" y="1799"/>
                    </a:lnTo>
                    <a:cubicBezTo>
                      <a:pt x="1" y="5668"/>
                      <a:pt x="3025" y="8859"/>
                      <a:pt x="6882" y="9073"/>
                    </a:cubicBezTo>
                    <a:lnTo>
                      <a:pt x="6882" y="20622"/>
                    </a:lnTo>
                    <a:cubicBezTo>
                      <a:pt x="4192" y="20408"/>
                      <a:pt x="2120" y="18158"/>
                      <a:pt x="2120" y="15467"/>
                    </a:cubicBezTo>
                    <a:lnTo>
                      <a:pt x="1298" y="15467"/>
                    </a:lnTo>
                    <a:cubicBezTo>
                      <a:pt x="1298" y="18610"/>
                      <a:pt x="3739" y="21230"/>
                      <a:pt x="6882" y="21444"/>
                    </a:cubicBezTo>
                    <a:lnTo>
                      <a:pt x="6882" y="24349"/>
                    </a:lnTo>
                    <a:lnTo>
                      <a:pt x="7704" y="24349"/>
                    </a:lnTo>
                    <a:lnTo>
                      <a:pt x="7704" y="18062"/>
                    </a:lnTo>
                    <a:cubicBezTo>
                      <a:pt x="11633" y="17943"/>
                      <a:pt x="14764" y="14717"/>
                      <a:pt x="14764" y="10776"/>
                    </a:cubicBezTo>
                    <a:lnTo>
                      <a:pt x="13955" y="10776"/>
                    </a:lnTo>
                    <a:cubicBezTo>
                      <a:pt x="13943" y="14264"/>
                      <a:pt x="11181" y="17122"/>
                      <a:pt x="7704" y="17241"/>
                    </a:cubicBezTo>
                    <a:lnTo>
                      <a:pt x="7704" y="7287"/>
                    </a:lnTo>
                    <a:cubicBezTo>
                      <a:pt x="11633" y="7168"/>
                      <a:pt x="14776" y="3942"/>
                      <a:pt x="14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4917188" y="4160225"/>
                <a:ext cx="533725" cy="266700"/>
              </a:xfrm>
              <a:custGeom>
                <a:avLst/>
                <a:gdLst/>
                <a:ahLst/>
                <a:cxnLst/>
                <a:rect l="l" t="t" r="r" b="b"/>
                <a:pathLst>
                  <a:path w="21349" h="10668" extrusionOk="0">
                    <a:moveTo>
                      <a:pt x="10680" y="0"/>
                    </a:moveTo>
                    <a:cubicBezTo>
                      <a:pt x="4786" y="0"/>
                      <a:pt x="0" y="4774"/>
                      <a:pt x="12" y="10668"/>
                    </a:cubicBezTo>
                    <a:lnTo>
                      <a:pt x="21348" y="10668"/>
                    </a:lnTo>
                    <a:cubicBezTo>
                      <a:pt x="21348" y="4774"/>
                      <a:pt x="16574" y="0"/>
                      <a:pt x="10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5248463" y="4516500"/>
                <a:ext cx="204525" cy="102425"/>
              </a:xfrm>
              <a:custGeom>
                <a:avLst/>
                <a:gdLst/>
                <a:ahLst/>
                <a:cxnLst/>
                <a:rect l="l" t="t" r="r" b="b"/>
                <a:pathLst>
                  <a:path w="8181" h="4097" extrusionOk="0">
                    <a:moveTo>
                      <a:pt x="4097" y="1"/>
                    </a:moveTo>
                    <a:cubicBezTo>
                      <a:pt x="1834" y="1"/>
                      <a:pt x="1" y="1834"/>
                      <a:pt x="1" y="4097"/>
                    </a:cubicBezTo>
                    <a:lnTo>
                      <a:pt x="8180" y="4097"/>
                    </a:lnTo>
                    <a:cubicBezTo>
                      <a:pt x="8180" y="1834"/>
                      <a:pt x="6347" y="1"/>
                      <a:pt x="40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4962138" y="4657300"/>
                <a:ext cx="147350" cy="73850"/>
              </a:xfrm>
              <a:custGeom>
                <a:avLst/>
                <a:gdLst/>
                <a:ahLst/>
                <a:cxnLst/>
                <a:rect l="l" t="t" r="r" b="b"/>
                <a:pathLst>
                  <a:path w="5894" h="2954" extrusionOk="0">
                    <a:moveTo>
                      <a:pt x="2941" y="0"/>
                    </a:moveTo>
                    <a:cubicBezTo>
                      <a:pt x="1310" y="0"/>
                      <a:pt x="0" y="1322"/>
                      <a:pt x="0" y="2953"/>
                    </a:cubicBezTo>
                    <a:lnTo>
                      <a:pt x="5894" y="2953"/>
                    </a:lnTo>
                    <a:cubicBezTo>
                      <a:pt x="5894" y="1322"/>
                      <a:pt x="4572" y="0"/>
                      <a:pt x="2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36"/>
            <p:cNvGrpSpPr/>
            <p:nvPr/>
          </p:nvGrpSpPr>
          <p:grpSpPr>
            <a:xfrm>
              <a:off x="6518929" y="934475"/>
              <a:ext cx="953258" cy="399719"/>
              <a:chOff x="1855275" y="1547350"/>
              <a:chExt cx="154800" cy="64900"/>
            </a:xfrm>
          </p:grpSpPr>
          <p:sp>
            <p:nvSpPr>
              <p:cNvPr id="1086" name="Google Shape;1086;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 name="Google Shape;1091;p36"/>
            <p:cNvGrpSpPr/>
            <p:nvPr/>
          </p:nvGrpSpPr>
          <p:grpSpPr>
            <a:xfrm>
              <a:off x="-641918" y="885445"/>
              <a:ext cx="2233191" cy="936935"/>
              <a:chOff x="1855275" y="1547350"/>
              <a:chExt cx="154800" cy="64900"/>
            </a:xfrm>
          </p:grpSpPr>
          <p:sp>
            <p:nvSpPr>
              <p:cNvPr id="1092" name="Google Shape;1092;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36"/>
            <p:cNvGrpSpPr/>
            <p:nvPr/>
          </p:nvGrpSpPr>
          <p:grpSpPr>
            <a:xfrm>
              <a:off x="1252442" y="331073"/>
              <a:ext cx="1180814" cy="495181"/>
              <a:chOff x="1855275" y="1547350"/>
              <a:chExt cx="154800" cy="64900"/>
            </a:xfrm>
          </p:grpSpPr>
          <p:sp>
            <p:nvSpPr>
              <p:cNvPr id="1098" name="Google Shape;1098;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36"/>
            <p:cNvGrpSpPr/>
            <p:nvPr/>
          </p:nvGrpSpPr>
          <p:grpSpPr>
            <a:xfrm>
              <a:off x="7597279" y="314204"/>
              <a:ext cx="1261156" cy="528916"/>
              <a:chOff x="1855275" y="1547350"/>
              <a:chExt cx="154800" cy="64900"/>
            </a:xfrm>
          </p:grpSpPr>
          <p:sp>
            <p:nvSpPr>
              <p:cNvPr id="1104" name="Google Shape;1104;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9" name="Google Shape;1109;p36"/>
            <p:cNvSpPr/>
            <p:nvPr/>
          </p:nvSpPr>
          <p:spPr>
            <a:xfrm>
              <a:off x="0" y="4226450"/>
              <a:ext cx="4824742" cy="920139"/>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960525" y="3706999"/>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 name="Google Shape;1111;p36"/>
            <p:cNvGrpSpPr/>
            <p:nvPr/>
          </p:nvGrpSpPr>
          <p:grpSpPr>
            <a:xfrm>
              <a:off x="-92" y="3884274"/>
              <a:ext cx="11123316" cy="1439649"/>
              <a:chOff x="-92" y="3884274"/>
              <a:chExt cx="11123316" cy="1439649"/>
            </a:xfrm>
          </p:grpSpPr>
          <p:sp>
            <p:nvSpPr>
              <p:cNvPr id="1112" name="Google Shape;1112;p36"/>
              <p:cNvSpPr/>
              <p:nvPr/>
            </p:nvSpPr>
            <p:spPr>
              <a:xfrm flipH="1">
                <a:off x="-92" y="4682325"/>
                <a:ext cx="9144092" cy="461491"/>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8296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375" y="0"/>
            <a:ext cx="10080746" cy="5143506"/>
            <a:chOff x="-468375" y="0"/>
            <a:chExt cx="10080746" cy="5143506"/>
          </a:xfrm>
        </p:grpSpPr>
        <p:sp>
          <p:nvSpPr>
            <p:cNvPr id="10" name="Google Shape;10;p2"/>
            <p:cNvSpPr/>
            <p:nvPr/>
          </p:nvSpPr>
          <p:spPr>
            <a:xfrm>
              <a:off x="-12775" y="0"/>
              <a:ext cx="9212423" cy="3981228"/>
            </a:xfrm>
            <a:custGeom>
              <a:avLst/>
              <a:gdLst/>
              <a:ahLst/>
              <a:cxnLst/>
              <a:rect l="l" t="t" r="r" b="b"/>
              <a:pathLst>
                <a:path w="258033" h="112655" extrusionOk="0">
                  <a:moveTo>
                    <a:pt x="0" y="0"/>
                  </a:moveTo>
                  <a:lnTo>
                    <a:pt x="0" y="112654"/>
                  </a:lnTo>
                  <a:lnTo>
                    <a:pt x="258032" y="112654"/>
                  </a:lnTo>
                  <a:lnTo>
                    <a:pt x="258032" y="0"/>
                  </a:lnTo>
                  <a:close/>
                </a:path>
              </a:pathLst>
            </a:custGeom>
            <a:solidFill>
              <a:srgbClr val="695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575811" y="3341522"/>
              <a:ext cx="7992388" cy="373685"/>
            </a:xfrm>
            <a:custGeom>
              <a:avLst/>
              <a:gdLst/>
              <a:ahLst/>
              <a:cxnLst/>
              <a:rect l="l" t="t" r="r" b="b"/>
              <a:pathLst>
                <a:path w="226157" h="10574" extrusionOk="0">
                  <a:moveTo>
                    <a:pt x="0" y="0"/>
                  </a:moveTo>
                  <a:lnTo>
                    <a:pt x="0" y="4280"/>
                  </a:lnTo>
                  <a:cubicBezTo>
                    <a:pt x="0" y="7861"/>
                    <a:pt x="2386" y="10573"/>
                    <a:pt x="5406" y="10573"/>
                  </a:cubicBezTo>
                  <a:cubicBezTo>
                    <a:pt x="5548" y="10573"/>
                    <a:pt x="5692" y="10567"/>
                    <a:pt x="5837" y="10555"/>
                  </a:cubicBezTo>
                  <a:lnTo>
                    <a:pt x="220320" y="10555"/>
                  </a:lnTo>
                  <a:cubicBezTo>
                    <a:pt x="220465" y="10567"/>
                    <a:pt x="220609" y="10573"/>
                    <a:pt x="220751" y="10573"/>
                  </a:cubicBezTo>
                  <a:cubicBezTo>
                    <a:pt x="223771" y="10573"/>
                    <a:pt x="226157" y="7861"/>
                    <a:pt x="226157" y="4280"/>
                  </a:cubicBezTo>
                  <a:lnTo>
                    <a:pt x="226157" y="0"/>
                  </a:lnTo>
                  <a:cubicBezTo>
                    <a:pt x="226157" y="3581"/>
                    <a:pt x="223771" y="6294"/>
                    <a:pt x="220751" y="6294"/>
                  </a:cubicBezTo>
                  <a:cubicBezTo>
                    <a:pt x="220609" y="6294"/>
                    <a:pt x="220465" y="6288"/>
                    <a:pt x="220320" y="6276"/>
                  </a:cubicBezTo>
                  <a:lnTo>
                    <a:pt x="5837" y="6276"/>
                  </a:lnTo>
                  <a:cubicBezTo>
                    <a:pt x="5692" y="6288"/>
                    <a:pt x="5548" y="6294"/>
                    <a:pt x="5406" y="6294"/>
                  </a:cubicBezTo>
                  <a:cubicBezTo>
                    <a:pt x="2386" y="6294"/>
                    <a:pt x="0" y="3581"/>
                    <a:pt x="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575811" y="394357"/>
              <a:ext cx="7992388" cy="3169680"/>
            </a:xfrm>
            <a:custGeom>
              <a:avLst/>
              <a:gdLst/>
              <a:ahLst/>
              <a:cxnLst/>
              <a:rect l="l" t="t" r="r" b="b"/>
              <a:pathLst>
                <a:path w="226157" h="89691" extrusionOk="0">
                  <a:moveTo>
                    <a:pt x="7168" y="1"/>
                  </a:moveTo>
                  <a:cubicBezTo>
                    <a:pt x="3206" y="1"/>
                    <a:pt x="0" y="3206"/>
                    <a:pt x="0" y="7168"/>
                  </a:cubicBezTo>
                  <a:lnTo>
                    <a:pt x="0" y="83078"/>
                  </a:lnTo>
                  <a:cubicBezTo>
                    <a:pt x="0" y="86846"/>
                    <a:pt x="2385" y="89690"/>
                    <a:pt x="5403" y="89690"/>
                  </a:cubicBezTo>
                  <a:cubicBezTo>
                    <a:pt x="5547" y="89690"/>
                    <a:pt x="5691" y="89684"/>
                    <a:pt x="5837" y="89671"/>
                  </a:cubicBezTo>
                  <a:lnTo>
                    <a:pt x="220078" y="89671"/>
                  </a:lnTo>
                  <a:cubicBezTo>
                    <a:pt x="220229" y="89671"/>
                    <a:pt x="220395" y="89671"/>
                    <a:pt x="220562" y="89686"/>
                  </a:cubicBezTo>
                  <a:cubicBezTo>
                    <a:pt x="220632" y="89689"/>
                    <a:pt x="220702" y="89690"/>
                    <a:pt x="220772" y="89690"/>
                  </a:cubicBezTo>
                  <a:cubicBezTo>
                    <a:pt x="223787" y="89690"/>
                    <a:pt x="226157" y="86832"/>
                    <a:pt x="226157" y="83078"/>
                  </a:cubicBezTo>
                  <a:lnTo>
                    <a:pt x="226157" y="7168"/>
                  </a:lnTo>
                  <a:cubicBezTo>
                    <a:pt x="226157" y="3206"/>
                    <a:pt x="222951" y="1"/>
                    <a:pt x="218989" y="1"/>
                  </a:cubicBez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3101336" y="3961948"/>
              <a:ext cx="151255" cy="128284"/>
            </a:xfrm>
            <a:custGeom>
              <a:avLst/>
              <a:gdLst/>
              <a:ahLst/>
              <a:cxnLst/>
              <a:rect l="l" t="t" r="r" b="b"/>
              <a:pathLst>
                <a:path w="4280" h="3630" extrusionOk="0">
                  <a:moveTo>
                    <a:pt x="0" y="0"/>
                  </a:moveTo>
                  <a:cubicBezTo>
                    <a:pt x="1240" y="938"/>
                    <a:pt x="2238" y="2178"/>
                    <a:pt x="2888" y="3599"/>
                  </a:cubicBezTo>
                  <a:cubicBezTo>
                    <a:pt x="2934" y="3599"/>
                    <a:pt x="2994" y="3614"/>
                    <a:pt x="3040" y="3629"/>
                  </a:cubicBezTo>
                  <a:cubicBezTo>
                    <a:pt x="3009" y="2314"/>
                    <a:pt x="3448" y="1028"/>
                    <a:pt x="428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4372651" y="3961948"/>
              <a:ext cx="398671" cy="1181558"/>
            </a:xfrm>
            <a:custGeom>
              <a:avLst/>
              <a:gdLst/>
              <a:ahLst/>
              <a:cxnLst/>
              <a:rect l="l" t="t" r="r" b="b"/>
              <a:pathLst>
                <a:path w="11281" h="33434" extrusionOk="0">
                  <a:moveTo>
                    <a:pt x="0" y="0"/>
                  </a:moveTo>
                  <a:cubicBezTo>
                    <a:pt x="1618" y="1270"/>
                    <a:pt x="2843" y="3070"/>
                    <a:pt x="3282" y="5066"/>
                  </a:cubicBezTo>
                  <a:lnTo>
                    <a:pt x="4960" y="12732"/>
                  </a:lnTo>
                  <a:cubicBezTo>
                    <a:pt x="5399" y="14728"/>
                    <a:pt x="4945" y="16528"/>
                    <a:pt x="3886" y="17798"/>
                  </a:cubicBezTo>
                  <a:lnTo>
                    <a:pt x="5187" y="24482"/>
                  </a:lnTo>
                  <a:cubicBezTo>
                    <a:pt x="5761" y="27340"/>
                    <a:pt x="5066" y="29910"/>
                    <a:pt x="3508" y="31740"/>
                  </a:cubicBezTo>
                  <a:lnTo>
                    <a:pt x="3735" y="33434"/>
                  </a:lnTo>
                  <a:lnTo>
                    <a:pt x="7561" y="33434"/>
                  </a:lnTo>
                  <a:lnTo>
                    <a:pt x="7773" y="31740"/>
                  </a:lnTo>
                  <a:cubicBezTo>
                    <a:pt x="6215" y="29910"/>
                    <a:pt x="5535" y="27340"/>
                    <a:pt x="6094" y="24482"/>
                  </a:cubicBezTo>
                  <a:lnTo>
                    <a:pt x="7395" y="17798"/>
                  </a:lnTo>
                  <a:cubicBezTo>
                    <a:pt x="6336" y="16528"/>
                    <a:pt x="5882" y="14728"/>
                    <a:pt x="6321" y="12732"/>
                  </a:cubicBezTo>
                  <a:lnTo>
                    <a:pt x="7999" y="5066"/>
                  </a:lnTo>
                  <a:cubicBezTo>
                    <a:pt x="8438" y="3070"/>
                    <a:pt x="9663" y="1270"/>
                    <a:pt x="1128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3738867" y="3961948"/>
              <a:ext cx="147509" cy="122948"/>
            </a:xfrm>
            <a:custGeom>
              <a:avLst/>
              <a:gdLst/>
              <a:ahLst/>
              <a:cxnLst/>
              <a:rect l="l" t="t" r="r" b="b"/>
              <a:pathLst>
                <a:path w="4174" h="3479" extrusionOk="0">
                  <a:moveTo>
                    <a:pt x="0" y="0"/>
                  </a:moveTo>
                  <a:cubicBezTo>
                    <a:pt x="1180" y="923"/>
                    <a:pt x="2132" y="2117"/>
                    <a:pt x="2752" y="3478"/>
                  </a:cubicBezTo>
                  <a:lnTo>
                    <a:pt x="2949" y="3478"/>
                  </a:lnTo>
                  <a:cubicBezTo>
                    <a:pt x="2949" y="2208"/>
                    <a:pt x="3372" y="983"/>
                    <a:pt x="417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2467552" y="3961948"/>
              <a:ext cx="155001" cy="145389"/>
            </a:xfrm>
            <a:custGeom>
              <a:avLst/>
              <a:gdLst/>
              <a:ahLst/>
              <a:cxnLst/>
              <a:rect l="l" t="t" r="r" b="b"/>
              <a:pathLst>
                <a:path w="4386" h="4114" extrusionOk="0">
                  <a:moveTo>
                    <a:pt x="0" y="0"/>
                  </a:moveTo>
                  <a:cubicBezTo>
                    <a:pt x="1391" y="1059"/>
                    <a:pt x="2465" y="2480"/>
                    <a:pt x="3085" y="4113"/>
                  </a:cubicBezTo>
                  <a:cubicBezTo>
                    <a:pt x="2949" y="2616"/>
                    <a:pt x="3418" y="1149"/>
                    <a:pt x="4385"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79354" y="3961948"/>
              <a:ext cx="160868" cy="177442"/>
            </a:xfrm>
            <a:custGeom>
              <a:avLst/>
              <a:gdLst/>
              <a:ahLst/>
              <a:cxnLst/>
              <a:rect l="l" t="t" r="r" b="b"/>
              <a:pathLst>
                <a:path w="4552" h="5021" extrusionOk="0">
                  <a:moveTo>
                    <a:pt x="0" y="0"/>
                  </a:moveTo>
                  <a:cubicBezTo>
                    <a:pt x="1634" y="1255"/>
                    <a:pt x="2904" y="3024"/>
                    <a:pt x="3372" y="5020"/>
                  </a:cubicBezTo>
                  <a:cubicBezTo>
                    <a:pt x="3327" y="4824"/>
                    <a:pt x="3297" y="4627"/>
                    <a:pt x="3282" y="4446"/>
                  </a:cubicBezTo>
                  <a:cubicBezTo>
                    <a:pt x="3085" y="2692"/>
                    <a:pt x="3569" y="1134"/>
                    <a:pt x="45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1834298" y="3961948"/>
              <a:ext cx="154471" cy="140583"/>
            </a:xfrm>
            <a:custGeom>
              <a:avLst/>
              <a:gdLst/>
              <a:ahLst/>
              <a:cxnLst/>
              <a:rect l="l" t="t" r="r" b="b"/>
              <a:pathLst>
                <a:path w="4371" h="3978" extrusionOk="0">
                  <a:moveTo>
                    <a:pt x="0" y="0"/>
                  </a:moveTo>
                  <a:cubicBezTo>
                    <a:pt x="1346" y="1028"/>
                    <a:pt x="2405" y="2404"/>
                    <a:pt x="3040" y="3977"/>
                  </a:cubicBezTo>
                  <a:lnTo>
                    <a:pt x="3070" y="3977"/>
                  </a:lnTo>
                  <a:cubicBezTo>
                    <a:pt x="2964" y="2525"/>
                    <a:pt x="3433" y="1104"/>
                    <a:pt x="437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560297" y="3961948"/>
              <a:ext cx="160903" cy="176912"/>
            </a:xfrm>
            <a:custGeom>
              <a:avLst/>
              <a:gdLst/>
              <a:ahLst/>
              <a:cxnLst/>
              <a:rect l="l" t="t" r="r" b="b"/>
              <a:pathLst>
                <a:path w="4553" h="5006" extrusionOk="0">
                  <a:moveTo>
                    <a:pt x="1" y="0"/>
                  </a:moveTo>
                  <a:cubicBezTo>
                    <a:pt x="1634" y="1255"/>
                    <a:pt x="2904" y="3024"/>
                    <a:pt x="3373" y="5005"/>
                  </a:cubicBezTo>
                  <a:cubicBezTo>
                    <a:pt x="3328" y="4794"/>
                    <a:pt x="3297" y="4582"/>
                    <a:pt x="3282" y="4385"/>
                  </a:cubicBezTo>
                  <a:cubicBezTo>
                    <a:pt x="3101" y="2661"/>
                    <a:pt x="3585" y="1119"/>
                    <a:pt x="45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1200513" y="3961948"/>
              <a:ext cx="155001" cy="127754"/>
            </a:xfrm>
            <a:custGeom>
              <a:avLst/>
              <a:gdLst/>
              <a:ahLst/>
              <a:cxnLst/>
              <a:rect l="l" t="t" r="r" b="b"/>
              <a:pathLst>
                <a:path w="4386" h="3615" extrusionOk="0">
                  <a:moveTo>
                    <a:pt x="0" y="0"/>
                  </a:moveTo>
                  <a:cubicBezTo>
                    <a:pt x="1240" y="953"/>
                    <a:pt x="2238" y="2193"/>
                    <a:pt x="2888" y="3614"/>
                  </a:cubicBezTo>
                  <a:lnTo>
                    <a:pt x="3070" y="3614"/>
                  </a:lnTo>
                  <a:cubicBezTo>
                    <a:pt x="3055" y="2299"/>
                    <a:pt x="3524" y="1013"/>
                    <a:pt x="438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7788458" y="3961948"/>
              <a:ext cx="155001" cy="127754"/>
            </a:xfrm>
            <a:custGeom>
              <a:avLst/>
              <a:gdLst/>
              <a:ahLst/>
              <a:cxnLst/>
              <a:rect l="l" t="t" r="r" b="b"/>
              <a:pathLst>
                <a:path w="4386" h="3615" extrusionOk="0">
                  <a:moveTo>
                    <a:pt x="0" y="0"/>
                  </a:moveTo>
                  <a:cubicBezTo>
                    <a:pt x="862" y="1013"/>
                    <a:pt x="1331" y="2299"/>
                    <a:pt x="1316" y="3614"/>
                  </a:cubicBezTo>
                  <a:lnTo>
                    <a:pt x="1498" y="3614"/>
                  </a:lnTo>
                  <a:cubicBezTo>
                    <a:pt x="2148" y="2193"/>
                    <a:pt x="3146" y="953"/>
                    <a:pt x="438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8422242" y="3961948"/>
              <a:ext cx="161433" cy="176912"/>
            </a:xfrm>
            <a:custGeom>
              <a:avLst/>
              <a:gdLst/>
              <a:ahLst/>
              <a:cxnLst/>
              <a:rect l="l" t="t" r="r" b="b"/>
              <a:pathLst>
                <a:path w="4568" h="5006" extrusionOk="0">
                  <a:moveTo>
                    <a:pt x="1" y="0"/>
                  </a:moveTo>
                  <a:cubicBezTo>
                    <a:pt x="923" y="1089"/>
                    <a:pt x="1392" y="2480"/>
                    <a:pt x="1316" y="3901"/>
                  </a:cubicBezTo>
                  <a:cubicBezTo>
                    <a:pt x="1301" y="4279"/>
                    <a:pt x="1271" y="4642"/>
                    <a:pt x="1195" y="5005"/>
                  </a:cubicBezTo>
                  <a:cubicBezTo>
                    <a:pt x="1664" y="3024"/>
                    <a:pt x="2934" y="1255"/>
                    <a:pt x="4567"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9062459" y="3961948"/>
              <a:ext cx="160868" cy="177442"/>
            </a:xfrm>
            <a:custGeom>
              <a:avLst/>
              <a:gdLst/>
              <a:ahLst/>
              <a:cxnLst/>
              <a:rect l="l" t="t" r="r" b="b"/>
              <a:pathLst>
                <a:path w="4552" h="5021" extrusionOk="0">
                  <a:moveTo>
                    <a:pt x="0" y="0"/>
                  </a:moveTo>
                  <a:cubicBezTo>
                    <a:pt x="983" y="1134"/>
                    <a:pt x="1467" y="2692"/>
                    <a:pt x="1270" y="4446"/>
                  </a:cubicBezTo>
                  <a:cubicBezTo>
                    <a:pt x="1255" y="4627"/>
                    <a:pt x="1210" y="4824"/>
                    <a:pt x="1180" y="5020"/>
                  </a:cubicBezTo>
                  <a:cubicBezTo>
                    <a:pt x="1648" y="3024"/>
                    <a:pt x="2918" y="1255"/>
                    <a:pt x="4552"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7155203" y="3961948"/>
              <a:ext cx="154471" cy="140583"/>
            </a:xfrm>
            <a:custGeom>
              <a:avLst/>
              <a:gdLst/>
              <a:ahLst/>
              <a:cxnLst/>
              <a:rect l="l" t="t" r="r" b="b"/>
              <a:pathLst>
                <a:path w="4371" h="3978" extrusionOk="0">
                  <a:moveTo>
                    <a:pt x="1" y="0"/>
                  </a:moveTo>
                  <a:cubicBezTo>
                    <a:pt x="938" y="1104"/>
                    <a:pt x="1407" y="2525"/>
                    <a:pt x="1301" y="3977"/>
                  </a:cubicBezTo>
                  <a:lnTo>
                    <a:pt x="1331" y="3977"/>
                  </a:lnTo>
                  <a:cubicBezTo>
                    <a:pt x="1966" y="2404"/>
                    <a:pt x="3025" y="1028"/>
                    <a:pt x="4371"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5257596" y="3961948"/>
              <a:ext cx="147509" cy="122948"/>
            </a:xfrm>
            <a:custGeom>
              <a:avLst/>
              <a:gdLst/>
              <a:ahLst/>
              <a:cxnLst/>
              <a:rect l="l" t="t" r="r" b="b"/>
              <a:pathLst>
                <a:path w="4174" h="3479" extrusionOk="0">
                  <a:moveTo>
                    <a:pt x="0" y="0"/>
                  </a:moveTo>
                  <a:cubicBezTo>
                    <a:pt x="802" y="983"/>
                    <a:pt x="1225" y="2208"/>
                    <a:pt x="1225" y="3478"/>
                  </a:cubicBezTo>
                  <a:lnTo>
                    <a:pt x="1422" y="3478"/>
                  </a:lnTo>
                  <a:cubicBezTo>
                    <a:pt x="2042" y="2117"/>
                    <a:pt x="2994" y="923"/>
                    <a:pt x="4174"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5891381" y="3961948"/>
              <a:ext cx="151255" cy="128284"/>
            </a:xfrm>
            <a:custGeom>
              <a:avLst/>
              <a:gdLst/>
              <a:ahLst/>
              <a:cxnLst/>
              <a:rect l="l" t="t" r="r" b="b"/>
              <a:pathLst>
                <a:path w="4280" h="3630" extrusionOk="0">
                  <a:moveTo>
                    <a:pt x="0" y="0"/>
                  </a:moveTo>
                  <a:cubicBezTo>
                    <a:pt x="832" y="1028"/>
                    <a:pt x="1271" y="2314"/>
                    <a:pt x="1240" y="3629"/>
                  </a:cubicBezTo>
                  <a:cubicBezTo>
                    <a:pt x="1286" y="3614"/>
                    <a:pt x="1346" y="3599"/>
                    <a:pt x="1392" y="3599"/>
                  </a:cubicBezTo>
                  <a:cubicBezTo>
                    <a:pt x="2042" y="2178"/>
                    <a:pt x="3040" y="938"/>
                    <a:pt x="4280"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6521419" y="3961948"/>
              <a:ext cx="155001" cy="145389"/>
            </a:xfrm>
            <a:custGeom>
              <a:avLst/>
              <a:gdLst/>
              <a:ahLst/>
              <a:cxnLst/>
              <a:rect l="l" t="t" r="r" b="b"/>
              <a:pathLst>
                <a:path w="4386" h="4114" extrusionOk="0">
                  <a:moveTo>
                    <a:pt x="1" y="0"/>
                  </a:moveTo>
                  <a:cubicBezTo>
                    <a:pt x="923" y="1089"/>
                    <a:pt x="1392" y="2480"/>
                    <a:pt x="1316" y="3901"/>
                  </a:cubicBezTo>
                  <a:cubicBezTo>
                    <a:pt x="1316" y="3977"/>
                    <a:pt x="1301" y="4038"/>
                    <a:pt x="1301" y="4113"/>
                  </a:cubicBezTo>
                  <a:cubicBezTo>
                    <a:pt x="1921" y="2480"/>
                    <a:pt x="2995" y="1059"/>
                    <a:pt x="4386" y="0"/>
                  </a:cubicBez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1309536" y="3924523"/>
              <a:ext cx="583569" cy="463873"/>
            </a:xfrm>
            <a:custGeom>
              <a:avLst/>
              <a:gdLst/>
              <a:ahLst/>
              <a:cxnLst/>
              <a:rect l="l" t="t" r="r" b="b"/>
              <a:pathLst>
                <a:path w="16513" h="13126" extrusionOk="0">
                  <a:moveTo>
                    <a:pt x="5005" y="1"/>
                  </a:moveTo>
                  <a:cubicBezTo>
                    <a:pt x="2102" y="1"/>
                    <a:pt x="106" y="1997"/>
                    <a:pt x="0" y="4673"/>
                  </a:cubicBezTo>
                  <a:lnTo>
                    <a:pt x="681" y="4673"/>
                  </a:lnTo>
                  <a:cubicBezTo>
                    <a:pt x="5686" y="4673"/>
                    <a:pt x="10555" y="8333"/>
                    <a:pt x="12248" y="13126"/>
                  </a:cubicBezTo>
                  <a:cubicBezTo>
                    <a:pt x="12127" y="9769"/>
                    <a:pt x="13776" y="6956"/>
                    <a:pt x="16513" y="5580"/>
                  </a:cubicBezTo>
                  <a:cubicBezTo>
                    <a:pt x="15500" y="2450"/>
                    <a:pt x="12309" y="1"/>
                    <a:pt x="9088"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66104" y="3924523"/>
              <a:ext cx="579859" cy="462283"/>
            </a:xfrm>
            <a:custGeom>
              <a:avLst/>
              <a:gdLst/>
              <a:ahLst/>
              <a:cxnLst/>
              <a:rect l="l" t="t" r="r" b="b"/>
              <a:pathLst>
                <a:path w="16408" h="13081" extrusionOk="0">
                  <a:moveTo>
                    <a:pt x="5278" y="1"/>
                  </a:moveTo>
                  <a:cubicBezTo>
                    <a:pt x="2103" y="1"/>
                    <a:pt x="1" y="2375"/>
                    <a:pt x="288" y="5444"/>
                  </a:cubicBezTo>
                  <a:cubicBezTo>
                    <a:pt x="303" y="5641"/>
                    <a:pt x="334" y="5853"/>
                    <a:pt x="379" y="6064"/>
                  </a:cubicBezTo>
                  <a:cubicBezTo>
                    <a:pt x="394" y="6125"/>
                    <a:pt x="409" y="6170"/>
                    <a:pt x="424" y="6216"/>
                  </a:cubicBezTo>
                  <a:lnTo>
                    <a:pt x="696" y="7455"/>
                  </a:lnTo>
                  <a:cubicBezTo>
                    <a:pt x="2541" y="8922"/>
                    <a:pt x="3948" y="10873"/>
                    <a:pt x="4764" y="13081"/>
                  </a:cubicBezTo>
                  <a:cubicBezTo>
                    <a:pt x="4613" y="8317"/>
                    <a:pt x="8030" y="4673"/>
                    <a:pt x="13020" y="4673"/>
                  </a:cubicBezTo>
                  <a:lnTo>
                    <a:pt x="16408" y="4673"/>
                  </a:lnTo>
                  <a:cubicBezTo>
                    <a:pt x="15137" y="1997"/>
                    <a:pt x="12264" y="1"/>
                    <a:pt x="9361"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25393" y="3924523"/>
              <a:ext cx="599614" cy="219673"/>
            </a:xfrm>
            <a:custGeom>
              <a:avLst/>
              <a:gdLst/>
              <a:ahLst/>
              <a:cxnLst/>
              <a:rect l="l" t="t" r="r" b="b"/>
              <a:pathLst>
                <a:path w="16967" h="6216" extrusionOk="0">
                  <a:moveTo>
                    <a:pt x="5293" y="1"/>
                  </a:moveTo>
                  <a:cubicBezTo>
                    <a:pt x="2102" y="1"/>
                    <a:pt x="0" y="2405"/>
                    <a:pt x="318" y="5505"/>
                  </a:cubicBezTo>
                  <a:cubicBezTo>
                    <a:pt x="348" y="5686"/>
                    <a:pt x="378" y="5883"/>
                    <a:pt x="408" y="6079"/>
                  </a:cubicBezTo>
                  <a:cubicBezTo>
                    <a:pt x="424" y="6125"/>
                    <a:pt x="439" y="6170"/>
                    <a:pt x="439" y="6216"/>
                  </a:cubicBezTo>
                  <a:lnTo>
                    <a:pt x="454" y="6216"/>
                  </a:lnTo>
                  <a:cubicBezTo>
                    <a:pt x="1882" y="5214"/>
                    <a:pt x="3597" y="4672"/>
                    <a:pt x="5347" y="4672"/>
                  </a:cubicBezTo>
                  <a:cubicBezTo>
                    <a:pt x="5394" y="4672"/>
                    <a:pt x="5442" y="4672"/>
                    <a:pt x="5489" y="4673"/>
                  </a:cubicBezTo>
                  <a:lnTo>
                    <a:pt x="11356" y="4673"/>
                  </a:lnTo>
                  <a:cubicBezTo>
                    <a:pt x="13322" y="4703"/>
                    <a:pt x="15258" y="5233"/>
                    <a:pt x="16966" y="6200"/>
                  </a:cubicBezTo>
                  <a:cubicBezTo>
                    <a:pt x="16210" y="2783"/>
                    <a:pt x="12823" y="1"/>
                    <a:pt x="9391"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468375" y="3893530"/>
              <a:ext cx="5044679" cy="1249976"/>
            </a:xfrm>
            <a:custGeom>
              <a:avLst/>
              <a:gdLst/>
              <a:ahLst/>
              <a:cxnLst/>
              <a:rect l="l" t="t" r="r" b="b"/>
              <a:pathLst>
                <a:path w="142747" h="35370" extrusionOk="0">
                  <a:moveTo>
                    <a:pt x="77331" y="878"/>
                  </a:moveTo>
                  <a:cubicBezTo>
                    <a:pt x="80764" y="878"/>
                    <a:pt x="84166" y="3660"/>
                    <a:pt x="84907" y="7093"/>
                  </a:cubicBezTo>
                  <a:lnTo>
                    <a:pt x="85436" y="9512"/>
                  </a:lnTo>
                  <a:cubicBezTo>
                    <a:pt x="83138" y="7108"/>
                    <a:pt x="79932" y="5550"/>
                    <a:pt x="76681" y="5550"/>
                  </a:cubicBezTo>
                  <a:lnTo>
                    <a:pt x="70814" y="5550"/>
                  </a:lnTo>
                  <a:cubicBezTo>
                    <a:pt x="69937" y="5550"/>
                    <a:pt x="69060" y="5671"/>
                    <a:pt x="68228" y="5913"/>
                  </a:cubicBezTo>
                  <a:cubicBezTo>
                    <a:pt x="68152" y="3040"/>
                    <a:pt x="70209" y="878"/>
                    <a:pt x="73233" y="878"/>
                  </a:cubicBezTo>
                  <a:close/>
                  <a:moveTo>
                    <a:pt x="113904" y="13692"/>
                  </a:moveTo>
                  <a:lnTo>
                    <a:pt x="113904" y="13692"/>
                  </a:lnTo>
                  <a:cubicBezTo>
                    <a:pt x="113904" y="13746"/>
                    <a:pt x="113905" y="13800"/>
                    <a:pt x="113906" y="13855"/>
                  </a:cubicBezTo>
                  <a:lnTo>
                    <a:pt x="113906" y="13855"/>
                  </a:lnTo>
                  <a:cubicBezTo>
                    <a:pt x="113907" y="13859"/>
                    <a:pt x="113908" y="13863"/>
                    <a:pt x="113910" y="13867"/>
                  </a:cubicBezTo>
                  <a:cubicBezTo>
                    <a:pt x="113908" y="13808"/>
                    <a:pt x="113906" y="13750"/>
                    <a:pt x="113904" y="13692"/>
                  </a:cubicBezTo>
                  <a:close/>
                  <a:moveTo>
                    <a:pt x="11205" y="13992"/>
                  </a:moveTo>
                  <a:cubicBezTo>
                    <a:pt x="11205" y="13996"/>
                    <a:pt x="11205" y="13999"/>
                    <a:pt x="11205" y="14002"/>
                  </a:cubicBezTo>
                  <a:lnTo>
                    <a:pt x="11205" y="14002"/>
                  </a:lnTo>
                  <a:cubicBezTo>
                    <a:pt x="11205" y="14002"/>
                    <a:pt x="11205" y="14003"/>
                    <a:pt x="11205" y="14003"/>
                  </a:cubicBezTo>
                  <a:cubicBezTo>
                    <a:pt x="11205" y="13999"/>
                    <a:pt x="11205" y="13996"/>
                    <a:pt x="11205" y="13992"/>
                  </a:cubicBezTo>
                  <a:close/>
                  <a:moveTo>
                    <a:pt x="59412" y="878"/>
                  </a:moveTo>
                  <a:cubicBezTo>
                    <a:pt x="62618" y="878"/>
                    <a:pt x="65809" y="3327"/>
                    <a:pt x="66822" y="6457"/>
                  </a:cubicBezTo>
                  <a:cubicBezTo>
                    <a:pt x="64085" y="7833"/>
                    <a:pt x="62436" y="10646"/>
                    <a:pt x="62557" y="14003"/>
                  </a:cubicBezTo>
                  <a:cubicBezTo>
                    <a:pt x="60864" y="9210"/>
                    <a:pt x="55995" y="5550"/>
                    <a:pt x="50990" y="5550"/>
                  </a:cubicBezTo>
                  <a:lnTo>
                    <a:pt x="50309" y="5550"/>
                  </a:lnTo>
                  <a:cubicBezTo>
                    <a:pt x="50415" y="2874"/>
                    <a:pt x="52411" y="878"/>
                    <a:pt x="55314" y="878"/>
                  </a:cubicBezTo>
                  <a:close/>
                  <a:moveTo>
                    <a:pt x="131118" y="772"/>
                  </a:moveTo>
                  <a:cubicBezTo>
                    <a:pt x="134536" y="772"/>
                    <a:pt x="137938" y="3569"/>
                    <a:pt x="138694" y="7002"/>
                  </a:cubicBezTo>
                  <a:lnTo>
                    <a:pt x="140372" y="14668"/>
                  </a:lnTo>
                  <a:cubicBezTo>
                    <a:pt x="140554" y="15500"/>
                    <a:pt x="140554" y="16377"/>
                    <a:pt x="140372" y="17224"/>
                  </a:cubicBezTo>
                  <a:lnTo>
                    <a:pt x="140025" y="15440"/>
                  </a:lnTo>
                  <a:cubicBezTo>
                    <a:pt x="138936" y="9905"/>
                    <a:pt x="133553" y="5414"/>
                    <a:pt x="128018" y="5414"/>
                  </a:cubicBezTo>
                  <a:lnTo>
                    <a:pt x="122015" y="5414"/>
                  </a:lnTo>
                  <a:cubicBezTo>
                    <a:pt x="122136" y="2753"/>
                    <a:pt x="124132" y="772"/>
                    <a:pt x="127020" y="772"/>
                  </a:cubicBezTo>
                  <a:close/>
                  <a:moveTo>
                    <a:pt x="50082" y="6669"/>
                  </a:moveTo>
                  <a:cubicBezTo>
                    <a:pt x="54997" y="6669"/>
                    <a:pt x="59775" y="10676"/>
                    <a:pt x="60743" y="15591"/>
                  </a:cubicBezTo>
                  <a:lnTo>
                    <a:pt x="61922" y="21579"/>
                  </a:lnTo>
                  <a:cubicBezTo>
                    <a:pt x="58883" y="18403"/>
                    <a:pt x="54649" y="16392"/>
                    <a:pt x="50203" y="16392"/>
                  </a:cubicBezTo>
                  <a:lnTo>
                    <a:pt x="41781" y="16392"/>
                  </a:lnTo>
                  <a:cubicBezTo>
                    <a:pt x="41738" y="16392"/>
                    <a:pt x="41696" y="16392"/>
                    <a:pt x="41654" y="16392"/>
                  </a:cubicBezTo>
                  <a:cubicBezTo>
                    <a:pt x="40185" y="16392"/>
                    <a:pt x="38732" y="16648"/>
                    <a:pt x="37350" y="17118"/>
                  </a:cubicBezTo>
                  <a:lnTo>
                    <a:pt x="37048" y="15591"/>
                  </a:lnTo>
                  <a:cubicBezTo>
                    <a:pt x="36080" y="10676"/>
                    <a:pt x="39301" y="6669"/>
                    <a:pt x="44215" y="6669"/>
                  </a:cubicBezTo>
                  <a:close/>
                  <a:moveTo>
                    <a:pt x="101420" y="6533"/>
                  </a:moveTo>
                  <a:cubicBezTo>
                    <a:pt x="106334" y="6533"/>
                    <a:pt x="111112" y="10525"/>
                    <a:pt x="112080" y="15440"/>
                  </a:cubicBezTo>
                  <a:lnTo>
                    <a:pt x="112307" y="16559"/>
                  </a:lnTo>
                  <a:cubicBezTo>
                    <a:pt x="106788" y="17859"/>
                    <a:pt x="102977" y="22516"/>
                    <a:pt x="102780" y="28323"/>
                  </a:cubicBezTo>
                  <a:cubicBezTo>
                    <a:pt x="100966" y="21927"/>
                    <a:pt x="95129" y="16937"/>
                    <a:pt x="88551" y="16271"/>
                  </a:cubicBezTo>
                  <a:lnTo>
                    <a:pt x="88385" y="15440"/>
                  </a:lnTo>
                  <a:cubicBezTo>
                    <a:pt x="87432" y="10525"/>
                    <a:pt x="90638" y="6533"/>
                    <a:pt x="95552" y="6533"/>
                  </a:cubicBezTo>
                  <a:close/>
                  <a:moveTo>
                    <a:pt x="75758" y="6669"/>
                  </a:moveTo>
                  <a:cubicBezTo>
                    <a:pt x="80673" y="6669"/>
                    <a:pt x="85466" y="10676"/>
                    <a:pt x="86419" y="15591"/>
                  </a:cubicBezTo>
                  <a:lnTo>
                    <a:pt x="86540" y="16196"/>
                  </a:lnTo>
                  <a:lnTo>
                    <a:pt x="78616" y="16196"/>
                  </a:lnTo>
                  <a:cubicBezTo>
                    <a:pt x="71403" y="16196"/>
                    <a:pt x="66081" y="21503"/>
                    <a:pt x="65914" y="28429"/>
                  </a:cubicBezTo>
                  <a:cubicBezTo>
                    <a:pt x="65688" y="27673"/>
                    <a:pt x="65415" y="26917"/>
                    <a:pt x="65083" y="26206"/>
                  </a:cubicBezTo>
                  <a:lnTo>
                    <a:pt x="62996" y="15591"/>
                  </a:lnTo>
                  <a:cubicBezTo>
                    <a:pt x="62890" y="15062"/>
                    <a:pt x="62739" y="14532"/>
                    <a:pt x="62573" y="14018"/>
                  </a:cubicBezTo>
                  <a:cubicBezTo>
                    <a:pt x="62482" y="9860"/>
                    <a:pt x="65521" y="6669"/>
                    <a:pt x="69891" y="6669"/>
                  </a:cubicBezTo>
                  <a:close/>
                  <a:moveTo>
                    <a:pt x="113169" y="772"/>
                  </a:moveTo>
                  <a:cubicBezTo>
                    <a:pt x="116118" y="772"/>
                    <a:pt x="119051" y="2843"/>
                    <a:pt x="120291" y="5596"/>
                  </a:cubicBezTo>
                  <a:cubicBezTo>
                    <a:pt x="116370" y="6371"/>
                    <a:pt x="113816" y="9601"/>
                    <a:pt x="113904" y="13692"/>
                  </a:cubicBezTo>
                  <a:lnTo>
                    <a:pt x="113904" y="13692"/>
                  </a:lnTo>
                  <a:cubicBezTo>
                    <a:pt x="113917" y="9613"/>
                    <a:pt x="116927" y="6533"/>
                    <a:pt x="121244" y="6533"/>
                  </a:cubicBezTo>
                  <a:lnTo>
                    <a:pt x="127111" y="6533"/>
                  </a:lnTo>
                  <a:cubicBezTo>
                    <a:pt x="132025" y="6533"/>
                    <a:pt x="136804" y="10525"/>
                    <a:pt x="137772" y="15440"/>
                  </a:cubicBezTo>
                  <a:lnTo>
                    <a:pt x="139919" y="26418"/>
                  </a:lnTo>
                  <a:cubicBezTo>
                    <a:pt x="140146" y="27476"/>
                    <a:pt x="140146" y="28565"/>
                    <a:pt x="139949" y="29623"/>
                  </a:cubicBezTo>
                  <a:cubicBezTo>
                    <a:pt x="138512" y="22123"/>
                    <a:pt x="131526" y="16196"/>
                    <a:pt x="123905" y="16196"/>
                  </a:cubicBezTo>
                  <a:lnTo>
                    <a:pt x="115483" y="16196"/>
                  </a:lnTo>
                  <a:cubicBezTo>
                    <a:pt x="115059" y="16196"/>
                    <a:pt x="114636" y="16211"/>
                    <a:pt x="114227" y="16241"/>
                  </a:cubicBezTo>
                  <a:lnTo>
                    <a:pt x="114076" y="15440"/>
                  </a:lnTo>
                  <a:cubicBezTo>
                    <a:pt x="113970" y="14899"/>
                    <a:pt x="113914" y="14369"/>
                    <a:pt x="113906" y="13855"/>
                  </a:cubicBezTo>
                  <a:lnTo>
                    <a:pt x="113906" y="13855"/>
                  </a:lnTo>
                  <a:cubicBezTo>
                    <a:pt x="112390" y="9627"/>
                    <a:pt x="108432" y="6290"/>
                    <a:pt x="104081" y="5565"/>
                  </a:cubicBezTo>
                  <a:cubicBezTo>
                    <a:pt x="104126" y="2828"/>
                    <a:pt x="106137" y="772"/>
                    <a:pt x="109086" y="772"/>
                  </a:cubicBezTo>
                  <a:close/>
                  <a:moveTo>
                    <a:pt x="109706" y="1"/>
                  </a:moveTo>
                  <a:cubicBezTo>
                    <a:pt x="106319" y="1"/>
                    <a:pt x="104036" y="2375"/>
                    <a:pt x="104051" y="5565"/>
                  </a:cubicBezTo>
                  <a:cubicBezTo>
                    <a:pt x="104005" y="5550"/>
                    <a:pt x="103945" y="5535"/>
                    <a:pt x="103899" y="5535"/>
                  </a:cubicBezTo>
                  <a:cubicBezTo>
                    <a:pt x="102508" y="2420"/>
                    <a:pt x="99212" y="91"/>
                    <a:pt x="95885" y="91"/>
                  </a:cubicBezTo>
                  <a:lnTo>
                    <a:pt x="91787" y="91"/>
                  </a:lnTo>
                  <a:cubicBezTo>
                    <a:pt x="88279" y="91"/>
                    <a:pt x="85935" y="2677"/>
                    <a:pt x="86162" y="6049"/>
                  </a:cubicBezTo>
                  <a:cubicBezTo>
                    <a:pt x="86026" y="3116"/>
                    <a:pt x="88098" y="878"/>
                    <a:pt x="91167" y="878"/>
                  </a:cubicBezTo>
                  <a:lnTo>
                    <a:pt x="95265" y="878"/>
                  </a:lnTo>
                  <a:cubicBezTo>
                    <a:pt x="98108" y="878"/>
                    <a:pt x="100936" y="2798"/>
                    <a:pt x="102236" y="5414"/>
                  </a:cubicBezTo>
                  <a:lnTo>
                    <a:pt x="96460" y="5414"/>
                  </a:lnTo>
                  <a:cubicBezTo>
                    <a:pt x="91439" y="5414"/>
                    <a:pt x="87992" y="9119"/>
                    <a:pt x="88219" y="13943"/>
                  </a:cubicBezTo>
                  <a:cubicBezTo>
                    <a:pt x="88067" y="13534"/>
                    <a:pt x="87901" y="13156"/>
                    <a:pt x="87720" y="12763"/>
                  </a:cubicBezTo>
                  <a:lnTo>
                    <a:pt x="86480" y="7093"/>
                  </a:lnTo>
                  <a:cubicBezTo>
                    <a:pt x="86404" y="6745"/>
                    <a:pt x="86298" y="6397"/>
                    <a:pt x="86162" y="6049"/>
                  </a:cubicBezTo>
                  <a:cubicBezTo>
                    <a:pt x="84922" y="2677"/>
                    <a:pt x="81459" y="91"/>
                    <a:pt x="77951" y="91"/>
                  </a:cubicBezTo>
                  <a:lnTo>
                    <a:pt x="73853" y="91"/>
                  </a:lnTo>
                  <a:cubicBezTo>
                    <a:pt x="70390" y="91"/>
                    <a:pt x="68062" y="2601"/>
                    <a:pt x="68228" y="5913"/>
                  </a:cubicBezTo>
                  <a:lnTo>
                    <a:pt x="68198" y="5913"/>
                  </a:lnTo>
                  <a:cubicBezTo>
                    <a:pt x="66912" y="2617"/>
                    <a:pt x="63495" y="91"/>
                    <a:pt x="60017" y="91"/>
                  </a:cubicBezTo>
                  <a:lnTo>
                    <a:pt x="55934" y="91"/>
                  </a:lnTo>
                  <a:cubicBezTo>
                    <a:pt x="52592" y="91"/>
                    <a:pt x="50309" y="2420"/>
                    <a:pt x="50294" y="5550"/>
                  </a:cubicBezTo>
                  <a:lnTo>
                    <a:pt x="50112" y="5550"/>
                  </a:lnTo>
                  <a:cubicBezTo>
                    <a:pt x="48721" y="2420"/>
                    <a:pt x="45425" y="91"/>
                    <a:pt x="42083" y="91"/>
                  </a:cubicBezTo>
                  <a:lnTo>
                    <a:pt x="38000" y="91"/>
                  </a:lnTo>
                  <a:cubicBezTo>
                    <a:pt x="34386" y="91"/>
                    <a:pt x="32012" y="2813"/>
                    <a:pt x="32390" y="6321"/>
                  </a:cubicBezTo>
                  <a:cubicBezTo>
                    <a:pt x="32103" y="3252"/>
                    <a:pt x="34205" y="878"/>
                    <a:pt x="37380" y="878"/>
                  </a:cubicBezTo>
                  <a:lnTo>
                    <a:pt x="41478" y="878"/>
                  </a:lnTo>
                  <a:cubicBezTo>
                    <a:pt x="44366" y="878"/>
                    <a:pt x="47239" y="2874"/>
                    <a:pt x="48510" y="5550"/>
                  </a:cubicBezTo>
                  <a:lnTo>
                    <a:pt x="45122" y="5550"/>
                  </a:lnTo>
                  <a:cubicBezTo>
                    <a:pt x="40132" y="5550"/>
                    <a:pt x="36715" y="9194"/>
                    <a:pt x="36866" y="13958"/>
                  </a:cubicBezTo>
                  <a:cubicBezTo>
                    <a:pt x="36050" y="11750"/>
                    <a:pt x="34643" y="9799"/>
                    <a:pt x="32798" y="8332"/>
                  </a:cubicBezTo>
                  <a:lnTo>
                    <a:pt x="32526" y="7093"/>
                  </a:lnTo>
                  <a:cubicBezTo>
                    <a:pt x="32511" y="7047"/>
                    <a:pt x="32496" y="7002"/>
                    <a:pt x="32481" y="6941"/>
                  </a:cubicBezTo>
                  <a:cubicBezTo>
                    <a:pt x="31574" y="3146"/>
                    <a:pt x="27808" y="91"/>
                    <a:pt x="23983" y="91"/>
                  </a:cubicBezTo>
                  <a:lnTo>
                    <a:pt x="19885" y="91"/>
                  </a:lnTo>
                  <a:cubicBezTo>
                    <a:pt x="16256" y="91"/>
                    <a:pt x="13881" y="2843"/>
                    <a:pt x="14290" y="6382"/>
                  </a:cubicBezTo>
                  <a:cubicBezTo>
                    <a:pt x="13972" y="3282"/>
                    <a:pt x="16074" y="878"/>
                    <a:pt x="19265" y="878"/>
                  </a:cubicBezTo>
                  <a:lnTo>
                    <a:pt x="23363" y="878"/>
                  </a:lnTo>
                  <a:cubicBezTo>
                    <a:pt x="26795" y="878"/>
                    <a:pt x="30182" y="3660"/>
                    <a:pt x="30938" y="7077"/>
                  </a:cubicBezTo>
                  <a:cubicBezTo>
                    <a:pt x="29230" y="6095"/>
                    <a:pt x="27294" y="5580"/>
                    <a:pt x="25328" y="5550"/>
                  </a:cubicBezTo>
                  <a:lnTo>
                    <a:pt x="19461" y="5550"/>
                  </a:lnTo>
                  <a:cubicBezTo>
                    <a:pt x="19414" y="5549"/>
                    <a:pt x="19366" y="5549"/>
                    <a:pt x="19319" y="5549"/>
                  </a:cubicBezTo>
                  <a:cubicBezTo>
                    <a:pt x="17569" y="5549"/>
                    <a:pt x="15854" y="6091"/>
                    <a:pt x="14426" y="7093"/>
                  </a:cubicBezTo>
                  <a:cubicBezTo>
                    <a:pt x="14411" y="7047"/>
                    <a:pt x="14396" y="7002"/>
                    <a:pt x="14380" y="6956"/>
                  </a:cubicBezTo>
                  <a:cubicBezTo>
                    <a:pt x="13473" y="3146"/>
                    <a:pt x="9708" y="91"/>
                    <a:pt x="5882" y="91"/>
                  </a:cubicBezTo>
                  <a:lnTo>
                    <a:pt x="1784" y="91"/>
                  </a:lnTo>
                  <a:cubicBezTo>
                    <a:pt x="1179" y="91"/>
                    <a:pt x="575" y="182"/>
                    <a:pt x="0" y="348"/>
                  </a:cubicBezTo>
                  <a:lnTo>
                    <a:pt x="0" y="999"/>
                  </a:lnTo>
                  <a:cubicBezTo>
                    <a:pt x="378" y="908"/>
                    <a:pt x="771" y="878"/>
                    <a:pt x="1164" y="878"/>
                  </a:cubicBezTo>
                  <a:lnTo>
                    <a:pt x="5262" y="878"/>
                  </a:lnTo>
                  <a:cubicBezTo>
                    <a:pt x="8695" y="878"/>
                    <a:pt x="12097" y="3660"/>
                    <a:pt x="12853" y="7093"/>
                  </a:cubicBezTo>
                  <a:lnTo>
                    <a:pt x="13110" y="8287"/>
                  </a:lnTo>
                  <a:cubicBezTo>
                    <a:pt x="11827" y="9782"/>
                    <a:pt x="11117" y="11759"/>
                    <a:pt x="11205" y="13992"/>
                  </a:cubicBezTo>
                  <a:lnTo>
                    <a:pt x="11205" y="13992"/>
                  </a:lnTo>
                  <a:cubicBezTo>
                    <a:pt x="11142" y="9847"/>
                    <a:pt x="14163" y="6669"/>
                    <a:pt x="18539" y="6669"/>
                  </a:cubicBezTo>
                  <a:lnTo>
                    <a:pt x="24406" y="6669"/>
                  </a:lnTo>
                  <a:cubicBezTo>
                    <a:pt x="29320" y="6669"/>
                    <a:pt x="34114" y="10676"/>
                    <a:pt x="35067" y="15591"/>
                  </a:cubicBezTo>
                  <a:lnTo>
                    <a:pt x="35535" y="17904"/>
                  </a:lnTo>
                  <a:cubicBezTo>
                    <a:pt x="31710" y="19946"/>
                    <a:pt x="29230" y="23862"/>
                    <a:pt x="29079" y="28520"/>
                  </a:cubicBezTo>
                  <a:cubicBezTo>
                    <a:pt x="27128" y="21639"/>
                    <a:pt x="20520" y="16392"/>
                    <a:pt x="13337" y="16392"/>
                  </a:cubicBezTo>
                  <a:lnTo>
                    <a:pt x="11795" y="16392"/>
                  </a:lnTo>
                  <a:lnTo>
                    <a:pt x="11644" y="15591"/>
                  </a:lnTo>
                  <a:cubicBezTo>
                    <a:pt x="11538" y="15062"/>
                    <a:pt x="11386" y="14532"/>
                    <a:pt x="11205" y="14018"/>
                  </a:cubicBezTo>
                  <a:cubicBezTo>
                    <a:pt x="11205" y="14013"/>
                    <a:pt x="11205" y="14008"/>
                    <a:pt x="11205" y="14002"/>
                  </a:cubicBezTo>
                  <a:lnTo>
                    <a:pt x="11205" y="14002"/>
                  </a:lnTo>
                  <a:cubicBezTo>
                    <a:pt x="9541" y="9330"/>
                    <a:pt x="4869" y="5732"/>
                    <a:pt x="0" y="5565"/>
                  </a:cubicBezTo>
                  <a:lnTo>
                    <a:pt x="0" y="6760"/>
                  </a:lnTo>
                  <a:cubicBezTo>
                    <a:pt x="4446" y="7380"/>
                    <a:pt x="8513" y="11100"/>
                    <a:pt x="9390" y="15591"/>
                  </a:cubicBezTo>
                  <a:lnTo>
                    <a:pt x="9542" y="16392"/>
                  </a:lnTo>
                  <a:lnTo>
                    <a:pt x="4914" y="16392"/>
                  </a:lnTo>
                  <a:cubicBezTo>
                    <a:pt x="4876" y="16392"/>
                    <a:pt x="4838" y="16392"/>
                    <a:pt x="4800" y="16392"/>
                  </a:cubicBezTo>
                  <a:cubicBezTo>
                    <a:pt x="3160" y="16392"/>
                    <a:pt x="1537" y="16708"/>
                    <a:pt x="0" y="17284"/>
                  </a:cubicBezTo>
                  <a:lnTo>
                    <a:pt x="0" y="18509"/>
                  </a:lnTo>
                  <a:cubicBezTo>
                    <a:pt x="1134" y="18161"/>
                    <a:pt x="2298" y="17995"/>
                    <a:pt x="3493" y="17995"/>
                  </a:cubicBezTo>
                  <a:lnTo>
                    <a:pt x="11901" y="17995"/>
                  </a:lnTo>
                  <a:cubicBezTo>
                    <a:pt x="18962" y="17995"/>
                    <a:pt x="25419" y="23741"/>
                    <a:pt x="26311" y="30788"/>
                  </a:cubicBezTo>
                  <a:lnTo>
                    <a:pt x="26886" y="35370"/>
                  </a:lnTo>
                  <a:lnTo>
                    <a:pt x="30122" y="35370"/>
                  </a:lnTo>
                  <a:lnTo>
                    <a:pt x="29547" y="30788"/>
                  </a:lnTo>
                  <a:cubicBezTo>
                    <a:pt x="29441" y="30032"/>
                    <a:pt x="29290" y="29291"/>
                    <a:pt x="29079" y="28550"/>
                  </a:cubicBezTo>
                  <a:cubicBezTo>
                    <a:pt x="29396" y="22562"/>
                    <a:pt x="34069" y="17995"/>
                    <a:pt x="40359" y="17995"/>
                  </a:cubicBezTo>
                  <a:lnTo>
                    <a:pt x="48767" y="17995"/>
                  </a:lnTo>
                  <a:cubicBezTo>
                    <a:pt x="55828" y="17995"/>
                    <a:pt x="62285" y="23741"/>
                    <a:pt x="63177" y="30788"/>
                  </a:cubicBezTo>
                  <a:lnTo>
                    <a:pt x="63450" y="33011"/>
                  </a:lnTo>
                  <a:cubicBezTo>
                    <a:pt x="61575" y="32527"/>
                    <a:pt x="59639" y="32285"/>
                    <a:pt x="57703" y="32270"/>
                  </a:cubicBezTo>
                  <a:lnTo>
                    <a:pt x="44699" y="32270"/>
                  </a:lnTo>
                  <a:cubicBezTo>
                    <a:pt x="44646" y="32269"/>
                    <a:pt x="44592" y="32269"/>
                    <a:pt x="44539" y="32269"/>
                  </a:cubicBezTo>
                  <a:cubicBezTo>
                    <a:pt x="40693" y="32269"/>
                    <a:pt x="36927" y="33341"/>
                    <a:pt x="33675" y="35370"/>
                  </a:cubicBezTo>
                  <a:lnTo>
                    <a:pt x="37607" y="35370"/>
                  </a:lnTo>
                  <a:cubicBezTo>
                    <a:pt x="39180" y="34961"/>
                    <a:pt x="40798" y="34765"/>
                    <a:pt x="42416" y="34765"/>
                  </a:cubicBezTo>
                  <a:lnTo>
                    <a:pt x="55435" y="34765"/>
                  </a:lnTo>
                  <a:cubicBezTo>
                    <a:pt x="57083" y="34765"/>
                    <a:pt x="58747" y="34961"/>
                    <a:pt x="60350" y="35370"/>
                  </a:cubicBezTo>
                  <a:lnTo>
                    <a:pt x="69317" y="35370"/>
                  </a:lnTo>
                  <a:cubicBezTo>
                    <a:pt x="68379" y="34840"/>
                    <a:pt x="67427" y="34387"/>
                    <a:pt x="66429" y="33994"/>
                  </a:cubicBezTo>
                  <a:lnTo>
                    <a:pt x="66005" y="30591"/>
                  </a:lnTo>
                  <a:cubicBezTo>
                    <a:pt x="65113" y="23529"/>
                    <a:pt x="70133" y="17798"/>
                    <a:pt x="77195" y="17798"/>
                  </a:cubicBezTo>
                  <a:lnTo>
                    <a:pt x="85618" y="17798"/>
                  </a:lnTo>
                  <a:cubicBezTo>
                    <a:pt x="92664" y="17798"/>
                    <a:pt x="99121" y="23529"/>
                    <a:pt x="100013" y="30591"/>
                  </a:cubicBezTo>
                  <a:lnTo>
                    <a:pt x="100240" y="32406"/>
                  </a:lnTo>
                  <a:cubicBezTo>
                    <a:pt x="97155" y="32708"/>
                    <a:pt x="94192" y="33736"/>
                    <a:pt x="91560" y="35370"/>
                  </a:cubicBezTo>
                  <a:lnTo>
                    <a:pt x="95492" y="35370"/>
                  </a:lnTo>
                  <a:cubicBezTo>
                    <a:pt x="97065" y="34961"/>
                    <a:pt x="98683" y="34765"/>
                    <a:pt x="100301" y="34765"/>
                  </a:cubicBezTo>
                  <a:lnTo>
                    <a:pt x="113320" y="34765"/>
                  </a:lnTo>
                  <a:cubicBezTo>
                    <a:pt x="114968" y="34765"/>
                    <a:pt x="116632" y="34961"/>
                    <a:pt x="118235" y="35370"/>
                  </a:cubicBezTo>
                  <a:lnTo>
                    <a:pt x="127202" y="35370"/>
                  </a:lnTo>
                  <a:cubicBezTo>
                    <a:pt x="123663" y="33358"/>
                    <a:pt x="119656" y="32300"/>
                    <a:pt x="115588" y="32270"/>
                  </a:cubicBezTo>
                  <a:lnTo>
                    <a:pt x="103083" y="32270"/>
                  </a:lnTo>
                  <a:lnTo>
                    <a:pt x="102871" y="30591"/>
                  </a:lnTo>
                  <a:cubicBezTo>
                    <a:pt x="101979" y="23529"/>
                    <a:pt x="106999" y="17798"/>
                    <a:pt x="114061" y="17798"/>
                  </a:cubicBezTo>
                  <a:lnTo>
                    <a:pt x="122484" y="17798"/>
                  </a:lnTo>
                  <a:cubicBezTo>
                    <a:pt x="129530" y="17798"/>
                    <a:pt x="135987" y="23529"/>
                    <a:pt x="136879" y="30591"/>
                  </a:cubicBezTo>
                  <a:lnTo>
                    <a:pt x="137484" y="35370"/>
                  </a:lnTo>
                  <a:lnTo>
                    <a:pt x="140720" y="35370"/>
                  </a:lnTo>
                  <a:lnTo>
                    <a:pt x="140493" y="33676"/>
                  </a:lnTo>
                  <a:cubicBezTo>
                    <a:pt x="142051" y="31846"/>
                    <a:pt x="142746" y="29276"/>
                    <a:pt x="142172" y="26418"/>
                  </a:cubicBezTo>
                  <a:lnTo>
                    <a:pt x="140871" y="19734"/>
                  </a:lnTo>
                  <a:cubicBezTo>
                    <a:pt x="141930" y="18464"/>
                    <a:pt x="142384" y="16664"/>
                    <a:pt x="141945" y="14668"/>
                  </a:cubicBezTo>
                  <a:lnTo>
                    <a:pt x="140267" y="7002"/>
                  </a:lnTo>
                  <a:cubicBezTo>
                    <a:pt x="139420" y="3131"/>
                    <a:pt x="135594" y="1"/>
                    <a:pt x="131738" y="1"/>
                  </a:cubicBezTo>
                  <a:lnTo>
                    <a:pt x="127640" y="1"/>
                  </a:lnTo>
                  <a:cubicBezTo>
                    <a:pt x="124313" y="1"/>
                    <a:pt x="122045" y="2314"/>
                    <a:pt x="122000" y="5414"/>
                  </a:cubicBezTo>
                  <a:lnTo>
                    <a:pt x="121803" y="5414"/>
                  </a:lnTo>
                  <a:cubicBezTo>
                    <a:pt x="120412" y="2314"/>
                    <a:pt x="117116" y="1"/>
                    <a:pt x="113804" y="1"/>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468375" y="3924523"/>
              <a:ext cx="463343" cy="463873"/>
            </a:xfrm>
            <a:custGeom>
              <a:avLst/>
              <a:gdLst/>
              <a:ahLst/>
              <a:cxnLst/>
              <a:rect l="l" t="t" r="r" b="b"/>
              <a:pathLst>
                <a:path w="13111" h="13126" extrusionOk="0">
                  <a:moveTo>
                    <a:pt x="1164" y="1"/>
                  </a:moveTo>
                  <a:cubicBezTo>
                    <a:pt x="771" y="1"/>
                    <a:pt x="378" y="31"/>
                    <a:pt x="0" y="122"/>
                  </a:cubicBezTo>
                  <a:lnTo>
                    <a:pt x="0" y="4688"/>
                  </a:lnTo>
                  <a:cubicBezTo>
                    <a:pt x="4869" y="4855"/>
                    <a:pt x="9542" y="8453"/>
                    <a:pt x="11205" y="13126"/>
                  </a:cubicBezTo>
                  <a:cubicBezTo>
                    <a:pt x="11114" y="10888"/>
                    <a:pt x="11825" y="8907"/>
                    <a:pt x="13110" y="7410"/>
                  </a:cubicBezTo>
                  <a:lnTo>
                    <a:pt x="12853" y="6216"/>
                  </a:lnTo>
                  <a:cubicBezTo>
                    <a:pt x="12097" y="2783"/>
                    <a:pt x="8695" y="1"/>
                    <a:pt x="5262"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2571734" y="3924523"/>
              <a:ext cx="572932" cy="461752"/>
            </a:xfrm>
            <a:custGeom>
              <a:avLst/>
              <a:gdLst/>
              <a:ahLst/>
              <a:cxnLst/>
              <a:rect l="l" t="t" r="r" b="b"/>
              <a:pathLst>
                <a:path w="16212" h="13066" extrusionOk="0">
                  <a:moveTo>
                    <a:pt x="5142" y="1"/>
                  </a:moveTo>
                  <a:cubicBezTo>
                    <a:pt x="2073" y="1"/>
                    <a:pt x="1" y="2239"/>
                    <a:pt x="137" y="5172"/>
                  </a:cubicBezTo>
                  <a:cubicBezTo>
                    <a:pt x="273" y="5520"/>
                    <a:pt x="379" y="5868"/>
                    <a:pt x="455" y="6216"/>
                  </a:cubicBezTo>
                  <a:lnTo>
                    <a:pt x="1695" y="11886"/>
                  </a:lnTo>
                  <a:cubicBezTo>
                    <a:pt x="1876" y="12264"/>
                    <a:pt x="2042" y="12657"/>
                    <a:pt x="2194" y="13066"/>
                  </a:cubicBezTo>
                  <a:cubicBezTo>
                    <a:pt x="1967" y="8242"/>
                    <a:pt x="5414" y="4537"/>
                    <a:pt x="10435" y="4537"/>
                  </a:cubicBezTo>
                  <a:lnTo>
                    <a:pt x="16211" y="4537"/>
                  </a:lnTo>
                  <a:cubicBezTo>
                    <a:pt x="14911" y="1921"/>
                    <a:pt x="12083" y="1"/>
                    <a:pt x="924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1940105" y="3924523"/>
              <a:ext cx="610852" cy="305161"/>
            </a:xfrm>
            <a:custGeom>
              <a:avLst/>
              <a:gdLst/>
              <a:ahLst/>
              <a:cxnLst/>
              <a:rect l="l" t="t" r="r" b="b"/>
              <a:pathLst>
                <a:path w="17285" h="8635" extrusionOk="0">
                  <a:moveTo>
                    <a:pt x="5081" y="1"/>
                  </a:moveTo>
                  <a:cubicBezTo>
                    <a:pt x="2057" y="1"/>
                    <a:pt x="0" y="2163"/>
                    <a:pt x="76" y="5036"/>
                  </a:cubicBezTo>
                  <a:cubicBezTo>
                    <a:pt x="908" y="4794"/>
                    <a:pt x="1785" y="4673"/>
                    <a:pt x="2662" y="4673"/>
                  </a:cubicBezTo>
                  <a:lnTo>
                    <a:pt x="8529" y="4673"/>
                  </a:lnTo>
                  <a:cubicBezTo>
                    <a:pt x="11780" y="4673"/>
                    <a:pt x="14986" y="6231"/>
                    <a:pt x="17284" y="8635"/>
                  </a:cubicBezTo>
                  <a:lnTo>
                    <a:pt x="16755" y="6216"/>
                  </a:lnTo>
                  <a:cubicBezTo>
                    <a:pt x="16014" y="2783"/>
                    <a:pt x="12612" y="1"/>
                    <a:pt x="9179"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3209794" y="3920777"/>
              <a:ext cx="572932" cy="462813"/>
            </a:xfrm>
            <a:custGeom>
              <a:avLst/>
              <a:gdLst/>
              <a:ahLst/>
              <a:cxnLst/>
              <a:rect l="l" t="t" r="r" b="b"/>
              <a:pathLst>
                <a:path w="16212" h="13096" extrusionOk="0">
                  <a:moveTo>
                    <a:pt x="5006" y="1"/>
                  </a:moveTo>
                  <a:cubicBezTo>
                    <a:pt x="2057" y="1"/>
                    <a:pt x="46" y="2057"/>
                    <a:pt x="1" y="4794"/>
                  </a:cubicBezTo>
                  <a:cubicBezTo>
                    <a:pt x="4356" y="5520"/>
                    <a:pt x="8318" y="8862"/>
                    <a:pt x="9815" y="13096"/>
                  </a:cubicBezTo>
                  <a:lnTo>
                    <a:pt x="9830" y="13096"/>
                  </a:lnTo>
                  <a:cubicBezTo>
                    <a:pt x="9664" y="8922"/>
                    <a:pt x="12234" y="5611"/>
                    <a:pt x="16211" y="4825"/>
                  </a:cubicBezTo>
                  <a:cubicBezTo>
                    <a:pt x="14971" y="2072"/>
                    <a:pt x="12038" y="1"/>
                    <a:pt x="9089"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3843579" y="3920777"/>
              <a:ext cx="655204" cy="581449"/>
            </a:xfrm>
            <a:custGeom>
              <a:avLst/>
              <a:gdLst/>
              <a:ahLst/>
              <a:cxnLst/>
              <a:rect l="l" t="t" r="r" b="b"/>
              <a:pathLst>
                <a:path w="18540" h="16453" extrusionOk="0">
                  <a:moveTo>
                    <a:pt x="5006" y="1"/>
                  </a:moveTo>
                  <a:cubicBezTo>
                    <a:pt x="2118" y="1"/>
                    <a:pt x="122" y="1982"/>
                    <a:pt x="1" y="4643"/>
                  </a:cubicBezTo>
                  <a:lnTo>
                    <a:pt x="6004" y="4643"/>
                  </a:lnTo>
                  <a:cubicBezTo>
                    <a:pt x="11539" y="4643"/>
                    <a:pt x="16922" y="9134"/>
                    <a:pt x="18011" y="14669"/>
                  </a:cubicBezTo>
                  <a:lnTo>
                    <a:pt x="18358" y="16453"/>
                  </a:lnTo>
                  <a:cubicBezTo>
                    <a:pt x="18540" y="15606"/>
                    <a:pt x="18540" y="14729"/>
                    <a:pt x="18358" y="13897"/>
                  </a:cubicBezTo>
                  <a:lnTo>
                    <a:pt x="16680" y="6231"/>
                  </a:lnTo>
                  <a:cubicBezTo>
                    <a:pt x="15924" y="2798"/>
                    <a:pt x="12537" y="1"/>
                    <a:pt x="910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75078" y="4129212"/>
              <a:ext cx="862013" cy="772214"/>
            </a:xfrm>
            <a:custGeom>
              <a:avLst/>
              <a:gdLst/>
              <a:ahLst/>
              <a:cxnLst/>
              <a:rect l="l" t="t" r="r" b="b"/>
              <a:pathLst>
                <a:path w="24392" h="21851" extrusionOk="0">
                  <a:moveTo>
                    <a:pt x="7410" y="0"/>
                  </a:moveTo>
                  <a:cubicBezTo>
                    <a:pt x="3025" y="0"/>
                    <a:pt x="0" y="3191"/>
                    <a:pt x="91" y="7349"/>
                  </a:cubicBezTo>
                  <a:lnTo>
                    <a:pt x="76" y="7349"/>
                  </a:lnTo>
                  <a:cubicBezTo>
                    <a:pt x="257" y="7863"/>
                    <a:pt x="409" y="8393"/>
                    <a:pt x="515" y="8922"/>
                  </a:cubicBezTo>
                  <a:lnTo>
                    <a:pt x="666" y="9723"/>
                  </a:lnTo>
                  <a:lnTo>
                    <a:pt x="2208" y="9723"/>
                  </a:lnTo>
                  <a:cubicBezTo>
                    <a:pt x="9391" y="9723"/>
                    <a:pt x="15999" y="14985"/>
                    <a:pt x="17950" y="21851"/>
                  </a:cubicBezTo>
                  <a:cubicBezTo>
                    <a:pt x="18101" y="17193"/>
                    <a:pt x="20581" y="13277"/>
                    <a:pt x="24391" y="11235"/>
                  </a:cubicBezTo>
                  <a:lnTo>
                    <a:pt x="23938" y="8922"/>
                  </a:lnTo>
                  <a:cubicBezTo>
                    <a:pt x="22970" y="4007"/>
                    <a:pt x="18191" y="0"/>
                    <a:pt x="13277"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468375" y="4132392"/>
              <a:ext cx="337214" cy="371989"/>
            </a:xfrm>
            <a:custGeom>
              <a:avLst/>
              <a:gdLst/>
              <a:ahLst/>
              <a:cxnLst/>
              <a:rect l="l" t="t" r="r" b="b"/>
              <a:pathLst>
                <a:path w="9542" h="10526" extrusionOk="0">
                  <a:moveTo>
                    <a:pt x="0" y="1"/>
                  </a:moveTo>
                  <a:lnTo>
                    <a:pt x="0" y="10525"/>
                  </a:lnTo>
                  <a:cubicBezTo>
                    <a:pt x="1535" y="9935"/>
                    <a:pt x="3157" y="9633"/>
                    <a:pt x="4795" y="9633"/>
                  </a:cubicBezTo>
                  <a:cubicBezTo>
                    <a:pt x="4835" y="9633"/>
                    <a:pt x="4874" y="9633"/>
                    <a:pt x="4914" y="9633"/>
                  </a:cubicBezTo>
                  <a:lnTo>
                    <a:pt x="9542" y="9633"/>
                  </a:lnTo>
                  <a:lnTo>
                    <a:pt x="9390" y="8832"/>
                  </a:lnTo>
                  <a:cubicBezTo>
                    <a:pt x="8513" y="4341"/>
                    <a:pt x="4446" y="621"/>
                    <a:pt x="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1739693" y="4129212"/>
              <a:ext cx="850280" cy="768998"/>
            </a:xfrm>
            <a:custGeom>
              <a:avLst/>
              <a:gdLst/>
              <a:ahLst/>
              <a:cxnLst/>
              <a:rect l="l" t="t" r="r" b="b"/>
              <a:pathLst>
                <a:path w="24060" h="21760" extrusionOk="0">
                  <a:moveTo>
                    <a:pt x="7410" y="0"/>
                  </a:moveTo>
                  <a:cubicBezTo>
                    <a:pt x="3040" y="0"/>
                    <a:pt x="1" y="3191"/>
                    <a:pt x="92" y="7349"/>
                  </a:cubicBezTo>
                  <a:cubicBezTo>
                    <a:pt x="258" y="7863"/>
                    <a:pt x="409" y="8393"/>
                    <a:pt x="515" y="8922"/>
                  </a:cubicBezTo>
                  <a:lnTo>
                    <a:pt x="2602" y="19537"/>
                  </a:lnTo>
                  <a:cubicBezTo>
                    <a:pt x="2934" y="20248"/>
                    <a:pt x="3207" y="21004"/>
                    <a:pt x="3433" y="21760"/>
                  </a:cubicBezTo>
                  <a:cubicBezTo>
                    <a:pt x="3600" y="14834"/>
                    <a:pt x="8922" y="9527"/>
                    <a:pt x="16135" y="9527"/>
                  </a:cubicBezTo>
                  <a:lnTo>
                    <a:pt x="24059" y="9527"/>
                  </a:lnTo>
                  <a:lnTo>
                    <a:pt x="23938" y="8922"/>
                  </a:lnTo>
                  <a:cubicBezTo>
                    <a:pt x="22985" y="4007"/>
                    <a:pt x="18192" y="0"/>
                    <a:pt x="13277"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806651" y="4129212"/>
              <a:ext cx="913327" cy="526919"/>
            </a:xfrm>
            <a:custGeom>
              <a:avLst/>
              <a:gdLst/>
              <a:ahLst/>
              <a:cxnLst/>
              <a:rect l="l" t="t" r="r" b="b"/>
              <a:pathLst>
                <a:path w="25844" h="14910" extrusionOk="0">
                  <a:moveTo>
                    <a:pt x="8136" y="0"/>
                  </a:moveTo>
                  <a:cubicBezTo>
                    <a:pt x="3222" y="0"/>
                    <a:pt x="1" y="4007"/>
                    <a:pt x="969" y="8922"/>
                  </a:cubicBezTo>
                  <a:lnTo>
                    <a:pt x="1271" y="10449"/>
                  </a:lnTo>
                  <a:cubicBezTo>
                    <a:pt x="2653" y="9979"/>
                    <a:pt x="4106" y="9723"/>
                    <a:pt x="5575" y="9723"/>
                  </a:cubicBezTo>
                  <a:cubicBezTo>
                    <a:pt x="5617" y="9723"/>
                    <a:pt x="5659" y="9723"/>
                    <a:pt x="5702" y="9723"/>
                  </a:cubicBezTo>
                  <a:lnTo>
                    <a:pt x="14124" y="9723"/>
                  </a:lnTo>
                  <a:cubicBezTo>
                    <a:pt x="18570" y="9723"/>
                    <a:pt x="22804" y="11734"/>
                    <a:pt x="25843" y="14910"/>
                  </a:cubicBezTo>
                  <a:lnTo>
                    <a:pt x="24664" y="8922"/>
                  </a:lnTo>
                  <a:cubicBezTo>
                    <a:pt x="23696" y="4007"/>
                    <a:pt x="18918" y="0"/>
                    <a:pt x="14003"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2621457" y="4124405"/>
              <a:ext cx="879083" cy="770059"/>
            </a:xfrm>
            <a:custGeom>
              <a:avLst/>
              <a:gdLst/>
              <a:ahLst/>
              <a:cxnLst/>
              <a:rect l="l" t="t" r="r" b="b"/>
              <a:pathLst>
                <a:path w="24875" h="21790" extrusionOk="0">
                  <a:moveTo>
                    <a:pt x="8120" y="0"/>
                  </a:moveTo>
                  <a:cubicBezTo>
                    <a:pt x="3206" y="0"/>
                    <a:pt x="0" y="3992"/>
                    <a:pt x="953" y="8907"/>
                  </a:cubicBezTo>
                  <a:lnTo>
                    <a:pt x="1119" y="9738"/>
                  </a:lnTo>
                  <a:cubicBezTo>
                    <a:pt x="7697" y="10404"/>
                    <a:pt x="13534" y="15394"/>
                    <a:pt x="15348" y="21790"/>
                  </a:cubicBezTo>
                  <a:cubicBezTo>
                    <a:pt x="15545" y="15968"/>
                    <a:pt x="19356" y="11326"/>
                    <a:pt x="24875" y="10026"/>
                  </a:cubicBezTo>
                  <a:lnTo>
                    <a:pt x="24648" y="8907"/>
                  </a:lnTo>
                  <a:cubicBezTo>
                    <a:pt x="23680" y="3992"/>
                    <a:pt x="18902" y="0"/>
                    <a:pt x="13988"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3528842" y="4124405"/>
              <a:ext cx="955523" cy="816036"/>
            </a:xfrm>
            <a:custGeom>
              <a:avLst/>
              <a:gdLst/>
              <a:ahLst/>
              <a:cxnLst/>
              <a:rect l="l" t="t" r="r" b="b"/>
              <a:pathLst>
                <a:path w="27038" h="23091" extrusionOk="0">
                  <a:moveTo>
                    <a:pt x="8136" y="0"/>
                  </a:moveTo>
                  <a:cubicBezTo>
                    <a:pt x="3221" y="0"/>
                    <a:pt x="0" y="3992"/>
                    <a:pt x="968" y="8907"/>
                  </a:cubicBezTo>
                  <a:lnTo>
                    <a:pt x="1119" y="9708"/>
                  </a:lnTo>
                  <a:cubicBezTo>
                    <a:pt x="1528" y="9678"/>
                    <a:pt x="1951" y="9663"/>
                    <a:pt x="2375" y="9663"/>
                  </a:cubicBezTo>
                  <a:lnTo>
                    <a:pt x="10797" y="9663"/>
                  </a:lnTo>
                  <a:cubicBezTo>
                    <a:pt x="18418" y="9663"/>
                    <a:pt x="25404" y="15590"/>
                    <a:pt x="26841" y="23090"/>
                  </a:cubicBezTo>
                  <a:cubicBezTo>
                    <a:pt x="27038" y="22032"/>
                    <a:pt x="27038" y="20943"/>
                    <a:pt x="26811" y="19885"/>
                  </a:cubicBezTo>
                  <a:lnTo>
                    <a:pt x="24664" y="8907"/>
                  </a:lnTo>
                  <a:cubicBezTo>
                    <a:pt x="23696" y="3992"/>
                    <a:pt x="18917" y="0"/>
                    <a:pt x="14003"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559237" y="4529470"/>
              <a:ext cx="1214706" cy="614032"/>
            </a:xfrm>
            <a:custGeom>
              <a:avLst/>
              <a:gdLst/>
              <a:ahLst/>
              <a:cxnLst/>
              <a:rect l="l" t="t" r="r" b="b"/>
              <a:pathLst>
                <a:path w="34372" h="17375" extrusionOk="0">
                  <a:moveTo>
                    <a:pt x="11281" y="0"/>
                  </a:moveTo>
                  <a:cubicBezTo>
                    <a:pt x="4991" y="0"/>
                    <a:pt x="318" y="4567"/>
                    <a:pt x="1" y="10555"/>
                  </a:cubicBezTo>
                  <a:cubicBezTo>
                    <a:pt x="212" y="11296"/>
                    <a:pt x="363" y="12037"/>
                    <a:pt x="469" y="12793"/>
                  </a:cubicBezTo>
                  <a:lnTo>
                    <a:pt x="1044" y="17375"/>
                  </a:lnTo>
                  <a:lnTo>
                    <a:pt x="4597" y="17375"/>
                  </a:lnTo>
                  <a:cubicBezTo>
                    <a:pt x="7849" y="15346"/>
                    <a:pt x="11615" y="14274"/>
                    <a:pt x="15461" y="14274"/>
                  </a:cubicBezTo>
                  <a:cubicBezTo>
                    <a:pt x="15514" y="14274"/>
                    <a:pt x="15568" y="14274"/>
                    <a:pt x="15621" y="14275"/>
                  </a:cubicBezTo>
                  <a:lnTo>
                    <a:pt x="28625" y="14275"/>
                  </a:lnTo>
                  <a:cubicBezTo>
                    <a:pt x="30561" y="14290"/>
                    <a:pt x="32497" y="14532"/>
                    <a:pt x="34372" y="15016"/>
                  </a:cubicBezTo>
                  <a:lnTo>
                    <a:pt x="34099" y="12793"/>
                  </a:lnTo>
                  <a:cubicBezTo>
                    <a:pt x="33207" y="5746"/>
                    <a:pt x="26750" y="0"/>
                    <a:pt x="19689"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468375" y="4529470"/>
              <a:ext cx="950151" cy="614032"/>
            </a:xfrm>
            <a:custGeom>
              <a:avLst/>
              <a:gdLst/>
              <a:ahLst/>
              <a:cxnLst/>
              <a:rect l="l" t="t" r="r" b="b"/>
              <a:pathLst>
                <a:path w="26886" h="17375" extrusionOk="0">
                  <a:moveTo>
                    <a:pt x="3493" y="0"/>
                  </a:moveTo>
                  <a:cubicBezTo>
                    <a:pt x="2298" y="0"/>
                    <a:pt x="1134" y="166"/>
                    <a:pt x="0" y="514"/>
                  </a:cubicBezTo>
                  <a:lnTo>
                    <a:pt x="0" y="9269"/>
                  </a:lnTo>
                  <a:cubicBezTo>
                    <a:pt x="454" y="11371"/>
                    <a:pt x="1542" y="13292"/>
                    <a:pt x="3145" y="14728"/>
                  </a:cubicBezTo>
                  <a:cubicBezTo>
                    <a:pt x="6124" y="15076"/>
                    <a:pt x="9028" y="15968"/>
                    <a:pt x="11674" y="17375"/>
                  </a:cubicBezTo>
                  <a:lnTo>
                    <a:pt x="26886" y="17375"/>
                  </a:lnTo>
                  <a:lnTo>
                    <a:pt x="26311" y="12793"/>
                  </a:lnTo>
                  <a:cubicBezTo>
                    <a:pt x="25419" y="5746"/>
                    <a:pt x="18962" y="0"/>
                    <a:pt x="11901"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1832672" y="4522509"/>
              <a:ext cx="1241459" cy="620994"/>
            </a:xfrm>
            <a:custGeom>
              <a:avLst/>
              <a:gdLst/>
              <a:ahLst/>
              <a:cxnLst/>
              <a:rect l="l" t="t" r="r" b="b"/>
              <a:pathLst>
                <a:path w="35129" h="17572" extrusionOk="0">
                  <a:moveTo>
                    <a:pt x="12083" y="0"/>
                  </a:moveTo>
                  <a:cubicBezTo>
                    <a:pt x="5021" y="0"/>
                    <a:pt x="1" y="5731"/>
                    <a:pt x="893" y="12793"/>
                  </a:cubicBezTo>
                  <a:lnTo>
                    <a:pt x="1317" y="16196"/>
                  </a:lnTo>
                  <a:cubicBezTo>
                    <a:pt x="2315" y="16589"/>
                    <a:pt x="3267" y="17042"/>
                    <a:pt x="4205" y="17572"/>
                  </a:cubicBezTo>
                  <a:lnTo>
                    <a:pt x="26448" y="17572"/>
                  </a:lnTo>
                  <a:cubicBezTo>
                    <a:pt x="29080" y="15938"/>
                    <a:pt x="32043" y="14925"/>
                    <a:pt x="35128" y="14608"/>
                  </a:cubicBezTo>
                  <a:lnTo>
                    <a:pt x="34901" y="12793"/>
                  </a:lnTo>
                  <a:cubicBezTo>
                    <a:pt x="34009" y="5731"/>
                    <a:pt x="27552" y="0"/>
                    <a:pt x="20506"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3135545" y="4522509"/>
              <a:ext cx="1254782" cy="620994"/>
            </a:xfrm>
            <a:custGeom>
              <a:avLst/>
              <a:gdLst/>
              <a:ahLst/>
              <a:cxnLst/>
              <a:rect l="l" t="t" r="r" b="b"/>
              <a:pathLst>
                <a:path w="35506" h="17572" extrusionOk="0">
                  <a:moveTo>
                    <a:pt x="12082" y="0"/>
                  </a:moveTo>
                  <a:cubicBezTo>
                    <a:pt x="5020" y="0"/>
                    <a:pt x="0" y="5731"/>
                    <a:pt x="892" y="12793"/>
                  </a:cubicBezTo>
                  <a:lnTo>
                    <a:pt x="1104" y="14472"/>
                  </a:lnTo>
                  <a:lnTo>
                    <a:pt x="13609" y="14472"/>
                  </a:lnTo>
                  <a:cubicBezTo>
                    <a:pt x="17677" y="14502"/>
                    <a:pt x="21684" y="15560"/>
                    <a:pt x="25223" y="17572"/>
                  </a:cubicBezTo>
                  <a:lnTo>
                    <a:pt x="35505" y="17572"/>
                  </a:lnTo>
                  <a:lnTo>
                    <a:pt x="34900" y="12793"/>
                  </a:lnTo>
                  <a:cubicBezTo>
                    <a:pt x="34008" y="5731"/>
                    <a:pt x="27551" y="0"/>
                    <a:pt x="20505"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357231" y="5049955"/>
              <a:ext cx="301415" cy="93545"/>
            </a:xfrm>
            <a:custGeom>
              <a:avLst/>
              <a:gdLst/>
              <a:ahLst/>
              <a:cxnLst/>
              <a:rect l="l" t="t" r="r" b="b"/>
              <a:pathLst>
                <a:path w="8529" h="2647" extrusionOk="0">
                  <a:moveTo>
                    <a:pt x="0" y="0"/>
                  </a:moveTo>
                  <a:lnTo>
                    <a:pt x="0" y="0"/>
                  </a:lnTo>
                  <a:cubicBezTo>
                    <a:pt x="1875" y="1709"/>
                    <a:pt x="4325" y="2647"/>
                    <a:pt x="6865" y="2647"/>
                  </a:cubicBezTo>
                  <a:lnTo>
                    <a:pt x="8529" y="2647"/>
                  </a:lnTo>
                  <a:cubicBezTo>
                    <a:pt x="5883" y="1240"/>
                    <a:pt x="2994" y="348"/>
                    <a:pt x="0" y="0"/>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860650" y="5122084"/>
              <a:ext cx="803738" cy="21416"/>
            </a:xfrm>
            <a:custGeom>
              <a:avLst/>
              <a:gdLst/>
              <a:ahLst/>
              <a:cxnLst/>
              <a:rect l="l" t="t" r="r" b="b"/>
              <a:pathLst>
                <a:path w="22743" h="606" extrusionOk="0">
                  <a:moveTo>
                    <a:pt x="4809" y="1"/>
                  </a:moveTo>
                  <a:cubicBezTo>
                    <a:pt x="3191" y="1"/>
                    <a:pt x="1573" y="197"/>
                    <a:pt x="0" y="606"/>
                  </a:cubicBezTo>
                  <a:lnTo>
                    <a:pt x="22743" y="606"/>
                  </a:lnTo>
                  <a:cubicBezTo>
                    <a:pt x="21140" y="197"/>
                    <a:pt x="19476" y="1"/>
                    <a:pt x="17828"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2906261" y="5122084"/>
              <a:ext cx="803773" cy="21416"/>
            </a:xfrm>
            <a:custGeom>
              <a:avLst/>
              <a:gdLst/>
              <a:ahLst/>
              <a:cxnLst/>
              <a:rect l="l" t="t" r="r" b="b"/>
              <a:pathLst>
                <a:path w="22744" h="606" extrusionOk="0">
                  <a:moveTo>
                    <a:pt x="4810" y="1"/>
                  </a:moveTo>
                  <a:cubicBezTo>
                    <a:pt x="3192" y="1"/>
                    <a:pt x="1574" y="197"/>
                    <a:pt x="1" y="606"/>
                  </a:cubicBezTo>
                  <a:lnTo>
                    <a:pt x="22744" y="606"/>
                  </a:lnTo>
                  <a:cubicBezTo>
                    <a:pt x="21141" y="197"/>
                    <a:pt x="19477" y="1"/>
                    <a:pt x="17829"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7250868" y="3924523"/>
              <a:ext cx="583569" cy="463873"/>
            </a:xfrm>
            <a:custGeom>
              <a:avLst/>
              <a:gdLst/>
              <a:ahLst/>
              <a:cxnLst/>
              <a:rect l="l" t="t" r="r" b="b"/>
              <a:pathLst>
                <a:path w="16513" h="13126" extrusionOk="0">
                  <a:moveTo>
                    <a:pt x="7425" y="1"/>
                  </a:moveTo>
                  <a:cubicBezTo>
                    <a:pt x="4204" y="1"/>
                    <a:pt x="1013" y="2450"/>
                    <a:pt x="0" y="5580"/>
                  </a:cubicBezTo>
                  <a:cubicBezTo>
                    <a:pt x="2737" y="6956"/>
                    <a:pt x="4386" y="9769"/>
                    <a:pt x="4265" y="13126"/>
                  </a:cubicBezTo>
                  <a:cubicBezTo>
                    <a:pt x="5958" y="8333"/>
                    <a:pt x="10827" y="4673"/>
                    <a:pt x="15832" y="4673"/>
                  </a:cubicBezTo>
                  <a:lnTo>
                    <a:pt x="16513" y="4673"/>
                  </a:lnTo>
                  <a:cubicBezTo>
                    <a:pt x="16407" y="1997"/>
                    <a:pt x="14411" y="1"/>
                    <a:pt x="11508"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7898011" y="3924523"/>
              <a:ext cx="571837" cy="462283"/>
            </a:xfrm>
            <a:custGeom>
              <a:avLst/>
              <a:gdLst/>
              <a:ahLst/>
              <a:cxnLst/>
              <a:rect l="l" t="t" r="r" b="b"/>
              <a:pathLst>
                <a:path w="16181" h="13081" extrusionOk="0">
                  <a:moveTo>
                    <a:pt x="7047" y="1"/>
                  </a:moveTo>
                  <a:cubicBezTo>
                    <a:pt x="4144" y="1"/>
                    <a:pt x="1271" y="1997"/>
                    <a:pt x="0" y="4673"/>
                  </a:cubicBezTo>
                  <a:lnTo>
                    <a:pt x="3388" y="4673"/>
                  </a:lnTo>
                  <a:cubicBezTo>
                    <a:pt x="8378" y="4673"/>
                    <a:pt x="11795" y="8317"/>
                    <a:pt x="11644" y="13081"/>
                  </a:cubicBezTo>
                  <a:cubicBezTo>
                    <a:pt x="12460" y="10873"/>
                    <a:pt x="13867" y="8922"/>
                    <a:pt x="15712" y="7455"/>
                  </a:cubicBezTo>
                  <a:lnTo>
                    <a:pt x="15984" y="6216"/>
                  </a:lnTo>
                  <a:cubicBezTo>
                    <a:pt x="15999" y="6170"/>
                    <a:pt x="16014" y="6125"/>
                    <a:pt x="16029" y="6064"/>
                  </a:cubicBezTo>
                  <a:cubicBezTo>
                    <a:pt x="16105" y="5701"/>
                    <a:pt x="16135" y="5338"/>
                    <a:pt x="16150" y="4960"/>
                  </a:cubicBezTo>
                  <a:cubicBezTo>
                    <a:pt x="16180" y="2133"/>
                    <a:pt x="14139" y="1"/>
                    <a:pt x="1113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8518967" y="3924523"/>
              <a:ext cx="599614" cy="219673"/>
            </a:xfrm>
            <a:custGeom>
              <a:avLst/>
              <a:gdLst/>
              <a:ahLst/>
              <a:cxnLst/>
              <a:rect l="l" t="t" r="r" b="b"/>
              <a:pathLst>
                <a:path w="16967" h="6216" extrusionOk="0">
                  <a:moveTo>
                    <a:pt x="7576" y="1"/>
                  </a:moveTo>
                  <a:cubicBezTo>
                    <a:pt x="4144" y="1"/>
                    <a:pt x="757" y="2783"/>
                    <a:pt x="1" y="6200"/>
                  </a:cubicBezTo>
                  <a:cubicBezTo>
                    <a:pt x="1709" y="5218"/>
                    <a:pt x="3645" y="4703"/>
                    <a:pt x="5611" y="4673"/>
                  </a:cubicBezTo>
                  <a:lnTo>
                    <a:pt x="11478" y="4673"/>
                  </a:lnTo>
                  <a:cubicBezTo>
                    <a:pt x="11525" y="4672"/>
                    <a:pt x="11573" y="4672"/>
                    <a:pt x="11620" y="4672"/>
                  </a:cubicBezTo>
                  <a:cubicBezTo>
                    <a:pt x="13370" y="4672"/>
                    <a:pt x="15085" y="5214"/>
                    <a:pt x="16513" y="6216"/>
                  </a:cubicBezTo>
                  <a:cubicBezTo>
                    <a:pt x="16528" y="6170"/>
                    <a:pt x="16543" y="6125"/>
                    <a:pt x="16559" y="6064"/>
                  </a:cubicBezTo>
                  <a:cubicBezTo>
                    <a:pt x="16589" y="5883"/>
                    <a:pt x="16619" y="5686"/>
                    <a:pt x="16649" y="5505"/>
                  </a:cubicBezTo>
                  <a:cubicBezTo>
                    <a:pt x="16967" y="2405"/>
                    <a:pt x="14865" y="1"/>
                    <a:pt x="1167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4568222" y="3893530"/>
              <a:ext cx="5044149" cy="1249976"/>
            </a:xfrm>
            <a:custGeom>
              <a:avLst/>
              <a:gdLst/>
              <a:ahLst/>
              <a:cxnLst/>
              <a:rect l="l" t="t" r="r" b="b"/>
              <a:pathLst>
                <a:path w="142732" h="35370" extrusionOk="0">
                  <a:moveTo>
                    <a:pt x="69499" y="878"/>
                  </a:moveTo>
                  <a:cubicBezTo>
                    <a:pt x="72523" y="878"/>
                    <a:pt x="74580" y="3040"/>
                    <a:pt x="74504" y="5913"/>
                  </a:cubicBezTo>
                  <a:cubicBezTo>
                    <a:pt x="73672" y="5671"/>
                    <a:pt x="72795" y="5550"/>
                    <a:pt x="71918" y="5550"/>
                  </a:cubicBezTo>
                  <a:lnTo>
                    <a:pt x="66051" y="5550"/>
                  </a:lnTo>
                  <a:cubicBezTo>
                    <a:pt x="62800" y="5550"/>
                    <a:pt x="59594" y="7108"/>
                    <a:pt x="57296" y="9512"/>
                  </a:cubicBezTo>
                  <a:lnTo>
                    <a:pt x="57825" y="7093"/>
                  </a:lnTo>
                  <a:cubicBezTo>
                    <a:pt x="58566" y="3660"/>
                    <a:pt x="61968" y="878"/>
                    <a:pt x="65401" y="878"/>
                  </a:cubicBezTo>
                  <a:close/>
                  <a:moveTo>
                    <a:pt x="28828" y="13692"/>
                  </a:moveTo>
                  <a:lnTo>
                    <a:pt x="28828" y="13692"/>
                  </a:lnTo>
                  <a:cubicBezTo>
                    <a:pt x="28826" y="13750"/>
                    <a:pt x="28824" y="13808"/>
                    <a:pt x="28822" y="13867"/>
                  </a:cubicBezTo>
                  <a:cubicBezTo>
                    <a:pt x="28824" y="13863"/>
                    <a:pt x="28825" y="13859"/>
                    <a:pt x="28826" y="13855"/>
                  </a:cubicBezTo>
                  <a:lnTo>
                    <a:pt x="28826" y="13855"/>
                  </a:lnTo>
                  <a:cubicBezTo>
                    <a:pt x="28827" y="13800"/>
                    <a:pt x="28828" y="13746"/>
                    <a:pt x="28828" y="13692"/>
                  </a:cubicBezTo>
                  <a:close/>
                  <a:moveTo>
                    <a:pt x="80175" y="13990"/>
                  </a:moveTo>
                  <a:cubicBezTo>
                    <a:pt x="80175" y="13994"/>
                    <a:pt x="80175" y="13999"/>
                    <a:pt x="80175" y="14003"/>
                  </a:cubicBezTo>
                  <a:cubicBezTo>
                    <a:pt x="80175" y="14003"/>
                    <a:pt x="80175" y="14002"/>
                    <a:pt x="80175" y="14002"/>
                  </a:cubicBezTo>
                  <a:lnTo>
                    <a:pt x="80175" y="14002"/>
                  </a:lnTo>
                  <a:cubicBezTo>
                    <a:pt x="80175" y="13998"/>
                    <a:pt x="80175" y="13994"/>
                    <a:pt x="80175" y="13990"/>
                  </a:cubicBezTo>
                  <a:close/>
                  <a:moveTo>
                    <a:pt x="15712" y="772"/>
                  </a:moveTo>
                  <a:cubicBezTo>
                    <a:pt x="18600" y="772"/>
                    <a:pt x="20596" y="2753"/>
                    <a:pt x="20717" y="5414"/>
                  </a:cubicBezTo>
                  <a:lnTo>
                    <a:pt x="14714" y="5414"/>
                  </a:lnTo>
                  <a:cubicBezTo>
                    <a:pt x="9179" y="5414"/>
                    <a:pt x="3796" y="9905"/>
                    <a:pt x="2707" y="15440"/>
                  </a:cubicBezTo>
                  <a:lnTo>
                    <a:pt x="2360" y="17224"/>
                  </a:lnTo>
                  <a:cubicBezTo>
                    <a:pt x="2178" y="16377"/>
                    <a:pt x="2178" y="15500"/>
                    <a:pt x="2360" y="14668"/>
                  </a:cubicBezTo>
                  <a:lnTo>
                    <a:pt x="4038" y="7002"/>
                  </a:lnTo>
                  <a:cubicBezTo>
                    <a:pt x="4794" y="3569"/>
                    <a:pt x="8196" y="772"/>
                    <a:pt x="11614" y="772"/>
                  </a:cubicBezTo>
                  <a:close/>
                  <a:moveTo>
                    <a:pt x="98517" y="6669"/>
                  </a:moveTo>
                  <a:cubicBezTo>
                    <a:pt x="103431" y="6669"/>
                    <a:pt x="106652" y="10676"/>
                    <a:pt x="105684" y="15591"/>
                  </a:cubicBezTo>
                  <a:lnTo>
                    <a:pt x="105382" y="17118"/>
                  </a:lnTo>
                  <a:cubicBezTo>
                    <a:pt x="103961" y="16634"/>
                    <a:pt x="102464" y="16392"/>
                    <a:pt x="100951" y="16392"/>
                  </a:cubicBezTo>
                  <a:lnTo>
                    <a:pt x="92544" y="16392"/>
                  </a:lnTo>
                  <a:cubicBezTo>
                    <a:pt x="88083" y="16392"/>
                    <a:pt x="83849" y="18403"/>
                    <a:pt x="80810" y="21579"/>
                  </a:cubicBezTo>
                  <a:lnTo>
                    <a:pt x="81989" y="15591"/>
                  </a:lnTo>
                  <a:cubicBezTo>
                    <a:pt x="82957" y="10676"/>
                    <a:pt x="87735" y="6669"/>
                    <a:pt x="92650" y="6669"/>
                  </a:cubicBezTo>
                  <a:close/>
                  <a:moveTo>
                    <a:pt x="47180" y="6533"/>
                  </a:moveTo>
                  <a:cubicBezTo>
                    <a:pt x="52094" y="6533"/>
                    <a:pt x="55300" y="10525"/>
                    <a:pt x="54347" y="15440"/>
                  </a:cubicBezTo>
                  <a:lnTo>
                    <a:pt x="54181" y="16271"/>
                  </a:lnTo>
                  <a:cubicBezTo>
                    <a:pt x="47603" y="16937"/>
                    <a:pt x="41766" y="21927"/>
                    <a:pt x="39952" y="28323"/>
                  </a:cubicBezTo>
                  <a:cubicBezTo>
                    <a:pt x="39755" y="22516"/>
                    <a:pt x="35944" y="17859"/>
                    <a:pt x="30425" y="16559"/>
                  </a:cubicBezTo>
                  <a:lnTo>
                    <a:pt x="30652" y="15440"/>
                  </a:lnTo>
                  <a:cubicBezTo>
                    <a:pt x="31620" y="10525"/>
                    <a:pt x="36398" y="6533"/>
                    <a:pt x="41312" y="6533"/>
                  </a:cubicBezTo>
                  <a:close/>
                  <a:moveTo>
                    <a:pt x="87418" y="878"/>
                  </a:moveTo>
                  <a:cubicBezTo>
                    <a:pt x="90321" y="878"/>
                    <a:pt x="92317" y="2874"/>
                    <a:pt x="92423" y="5550"/>
                  </a:cubicBezTo>
                  <a:lnTo>
                    <a:pt x="91742" y="5550"/>
                  </a:lnTo>
                  <a:cubicBezTo>
                    <a:pt x="86738" y="5550"/>
                    <a:pt x="81869" y="9209"/>
                    <a:pt x="80175" y="14002"/>
                  </a:cubicBezTo>
                  <a:lnTo>
                    <a:pt x="80175" y="14002"/>
                  </a:lnTo>
                  <a:cubicBezTo>
                    <a:pt x="80175" y="14008"/>
                    <a:pt x="80175" y="14013"/>
                    <a:pt x="80175" y="14018"/>
                  </a:cubicBezTo>
                  <a:cubicBezTo>
                    <a:pt x="79993" y="14532"/>
                    <a:pt x="79842" y="15062"/>
                    <a:pt x="79736" y="15591"/>
                  </a:cubicBezTo>
                  <a:lnTo>
                    <a:pt x="77649" y="26206"/>
                  </a:lnTo>
                  <a:cubicBezTo>
                    <a:pt x="77317" y="26917"/>
                    <a:pt x="77044" y="27658"/>
                    <a:pt x="76818" y="28429"/>
                  </a:cubicBezTo>
                  <a:cubicBezTo>
                    <a:pt x="76651" y="21503"/>
                    <a:pt x="71329" y="16196"/>
                    <a:pt x="64116" y="16196"/>
                  </a:cubicBezTo>
                  <a:lnTo>
                    <a:pt x="56192" y="16196"/>
                  </a:lnTo>
                  <a:lnTo>
                    <a:pt x="56313" y="15591"/>
                  </a:lnTo>
                  <a:cubicBezTo>
                    <a:pt x="57281" y="10676"/>
                    <a:pt x="62059" y="6669"/>
                    <a:pt x="66974" y="6669"/>
                  </a:cubicBezTo>
                  <a:lnTo>
                    <a:pt x="72841" y="6669"/>
                  </a:lnTo>
                  <a:cubicBezTo>
                    <a:pt x="77216" y="6669"/>
                    <a:pt x="80237" y="9830"/>
                    <a:pt x="80175" y="13990"/>
                  </a:cubicBezTo>
                  <a:lnTo>
                    <a:pt x="80175" y="13990"/>
                  </a:lnTo>
                  <a:cubicBezTo>
                    <a:pt x="80291" y="10639"/>
                    <a:pt x="78644" y="7832"/>
                    <a:pt x="75910" y="6457"/>
                  </a:cubicBezTo>
                  <a:cubicBezTo>
                    <a:pt x="76923" y="3327"/>
                    <a:pt x="80114" y="878"/>
                    <a:pt x="83335" y="878"/>
                  </a:cubicBezTo>
                  <a:close/>
                  <a:moveTo>
                    <a:pt x="33646" y="772"/>
                  </a:moveTo>
                  <a:cubicBezTo>
                    <a:pt x="36595" y="772"/>
                    <a:pt x="38606" y="2828"/>
                    <a:pt x="38651" y="5565"/>
                  </a:cubicBezTo>
                  <a:cubicBezTo>
                    <a:pt x="34300" y="6290"/>
                    <a:pt x="30342" y="9627"/>
                    <a:pt x="28826" y="13855"/>
                  </a:cubicBezTo>
                  <a:lnTo>
                    <a:pt x="28826" y="13855"/>
                  </a:lnTo>
                  <a:cubicBezTo>
                    <a:pt x="28818" y="14369"/>
                    <a:pt x="28762" y="14899"/>
                    <a:pt x="28656" y="15440"/>
                  </a:cubicBezTo>
                  <a:lnTo>
                    <a:pt x="28505" y="16241"/>
                  </a:lnTo>
                  <a:cubicBezTo>
                    <a:pt x="28096" y="16211"/>
                    <a:pt x="27673" y="16196"/>
                    <a:pt x="27250" y="16196"/>
                  </a:cubicBezTo>
                  <a:lnTo>
                    <a:pt x="18827" y="16196"/>
                  </a:lnTo>
                  <a:cubicBezTo>
                    <a:pt x="11206" y="16196"/>
                    <a:pt x="4220" y="22123"/>
                    <a:pt x="2783" y="29623"/>
                  </a:cubicBezTo>
                  <a:cubicBezTo>
                    <a:pt x="2586" y="28565"/>
                    <a:pt x="2586" y="27476"/>
                    <a:pt x="2813" y="26418"/>
                  </a:cubicBezTo>
                  <a:lnTo>
                    <a:pt x="4960" y="15440"/>
                  </a:lnTo>
                  <a:cubicBezTo>
                    <a:pt x="5928" y="10525"/>
                    <a:pt x="10707" y="6533"/>
                    <a:pt x="15621" y="6533"/>
                  </a:cubicBezTo>
                  <a:lnTo>
                    <a:pt x="21488" y="6533"/>
                  </a:lnTo>
                  <a:cubicBezTo>
                    <a:pt x="25805" y="6533"/>
                    <a:pt x="28815" y="9613"/>
                    <a:pt x="28828" y="13692"/>
                  </a:cubicBezTo>
                  <a:lnTo>
                    <a:pt x="28828" y="13692"/>
                  </a:lnTo>
                  <a:cubicBezTo>
                    <a:pt x="28916" y="9601"/>
                    <a:pt x="26362" y="6371"/>
                    <a:pt x="22441" y="5596"/>
                  </a:cubicBezTo>
                  <a:cubicBezTo>
                    <a:pt x="23681" y="2843"/>
                    <a:pt x="26614" y="772"/>
                    <a:pt x="29563" y="772"/>
                  </a:cubicBezTo>
                  <a:close/>
                  <a:moveTo>
                    <a:pt x="11009" y="1"/>
                  </a:moveTo>
                  <a:cubicBezTo>
                    <a:pt x="7138" y="1"/>
                    <a:pt x="3312" y="3131"/>
                    <a:pt x="2465" y="7002"/>
                  </a:cubicBezTo>
                  <a:lnTo>
                    <a:pt x="787" y="14668"/>
                  </a:lnTo>
                  <a:cubicBezTo>
                    <a:pt x="348" y="16664"/>
                    <a:pt x="802" y="18464"/>
                    <a:pt x="1861" y="19734"/>
                  </a:cubicBezTo>
                  <a:lnTo>
                    <a:pt x="560" y="26418"/>
                  </a:lnTo>
                  <a:cubicBezTo>
                    <a:pt x="1" y="29276"/>
                    <a:pt x="681" y="31846"/>
                    <a:pt x="2239" y="33676"/>
                  </a:cubicBezTo>
                  <a:lnTo>
                    <a:pt x="2027" y="35370"/>
                  </a:lnTo>
                  <a:lnTo>
                    <a:pt x="5248" y="35370"/>
                  </a:lnTo>
                  <a:lnTo>
                    <a:pt x="5853" y="30591"/>
                  </a:lnTo>
                  <a:cubicBezTo>
                    <a:pt x="6745" y="23529"/>
                    <a:pt x="13202" y="17798"/>
                    <a:pt x="20248" y="17798"/>
                  </a:cubicBezTo>
                  <a:lnTo>
                    <a:pt x="28671" y="17798"/>
                  </a:lnTo>
                  <a:cubicBezTo>
                    <a:pt x="35733" y="17798"/>
                    <a:pt x="40753" y="23529"/>
                    <a:pt x="39861" y="30591"/>
                  </a:cubicBezTo>
                  <a:lnTo>
                    <a:pt x="39649" y="32270"/>
                  </a:lnTo>
                  <a:lnTo>
                    <a:pt x="27144" y="32270"/>
                  </a:lnTo>
                  <a:cubicBezTo>
                    <a:pt x="23076" y="32300"/>
                    <a:pt x="19069" y="33358"/>
                    <a:pt x="15530" y="35370"/>
                  </a:cubicBezTo>
                  <a:lnTo>
                    <a:pt x="24497" y="35370"/>
                  </a:lnTo>
                  <a:cubicBezTo>
                    <a:pt x="26100" y="34961"/>
                    <a:pt x="27764" y="34765"/>
                    <a:pt x="29412" y="34765"/>
                  </a:cubicBezTo>
                  <a:lnTo>
                    <a:pt x="42431" y="34765"/>
                  </a:lnTo>
                  <a:cubicBezTo>
                    <a:pt x="44049" y="34765"/>
                    <a:pt x="45667" y="34961"/>
                    <a:pt x="47240" y="35370"/>
                  </a:cubicBezTo>
                  <a:lnTo>
                    <a:pt x="51172" y="35370"/>
                  </a:lnTo>
                  <a:cubicBezTo>
                    <a:pt x="48541" y="33736"/>
                    <a:pt x="45577" y="32708"/>
                    <a:pt x="42492" y="32406"/>
                  </a:cubicBezTo>
                  <a:lnTo>
                    <a:pt x="42719" y="30591"/>
                  </a:lnTo>
                  <a:cubicBezTo>
                    <a:pt x="43611" y="23545"/>
                    <a:pt x="50068" y="17798"/>
                    <a:pt x="57114" y="17798"/>
                  </a:cubicBezTo>
                  <a:lnTo>
                    <a:pt x="65537" y="17798"/>
                  </a:lnTo>
                  <a:cubicBezTo>
                    <a:pt x="72599" y="17798"/>
                    <a:pt x="77604" y="23545"/>
                    <a:pt x="76727" y="30591"/>
                  </a:cubicBezTo>
                  <a:lnTo>
                    <a:pt x="76303" y="33994"/>
                  </a:lnTo>
                  <a:cubicBezTo>
                    <a:pt x="75305" y="34387"/>
                    <a:pt x="74353" y="34840"/>
                    <a:pt x="73415" y="35370"/>
                  </a:cubicBezTo>
                  <a:lnTo>
                    <a:pt x="82382" y="35370"/>
                  </a:lnTo>
                  <a:cubicBezTo>
                    <a:pt x="83985" y="34961"/>
                    <a:pt x="85649" y="34765"/>
                    <a:pt x="87297" y="34765"/>
                  </a:cubicBezTo>
                  <a:lnTo>
                    <a:pt x="100316" y="34765"/>
                  </a:lnTo>
                  <a:cubicBezTo>
                    <a:pt x="101934" y="34765"/>
                    <a:pt x="103552" y="34961"/>
                    <a:pt x="105125" y="35370"/>
                  </a:cubicBezTo>
                  <a:lnTo>
                    <a:pt x="109057" y="35370"/>
                  </a:lnTo>
                  <a:cubicBezTo>
                    <a:pt x="105805" y="33341"/>
                    <a:pt x="102039" y="32269"/>
                    <a:pt x="98193" y="32269"/>
                  </a:cubicBezTo>
                  <a:cubicBezTo>
                    <a:pt x="98140" y="32269"/>
                    <a:pt x="98086" y="32269"/>
                    <a:pt x="98033" y="32270"/>
                  </a:cubicBezTo>
                  <a:lnTo>
                    <a:pt x="85029" y="32270"/>
                  </a:lnTo>
                  <a:cubicBezTo>
                    <a:pt x="83093" y="32285"/>
                    <a:pt x="81157" y="32527"/>
                    <a:pt x="79282" y="33011"/>
                  </a:cubicBezTo>
                  <a:lnTo>
                    <a:pt x="79555" y="30788"/>
                  </a:lnTo>
                  <a:cubicBezTo>
                    <a:pt x="80447" y="23741"/>
                    <a:pt x="86904" y="17995"/>
                    <a:pt x="93965" y="17995"/>
                  </a:cubicBezTo>
                  <a:lnTo>
                    <a:pt x="102373" y="17995"/>
                  </a:lnTo>
                  <a:cubicBezTo>
                    <a:pt x="108663" y="17995"/>
                    <a:pt x="113336" y="22562"/>
                    <a:pt x="113653" y="28550"/>
                  </a:cubicBezTo>
                  <a:cubicBezTo>
                    <a:pt x="113442" y="29291"/>
                    <a:pt x="113291" y="30032"/>
                    <a:pt x="113185" y="30788"/>
                  </a:cubicBezTo>
                  <a:lnTo>
                    <a:pt x="112610" y="35370"/>
                  </a:lnTo>
                  <a:lnTo>
                    <a:pt x="115846" y="35370"/>
                  </a:lnTo>
                  <a:lnTo>
                    <a:pt x="116421" y="30788"/>
                  </a:lnTo>
                  <a:cubicBezTo>
                    <a:pt x="117313" y="23741"/>
                    <a:pt x="123770" y="17995"/>
                    <a:pt x="130831" y="17995"/>
                  </a:cubicBezTo>
                  <a:lnTo>
                    <a:pt x="139239" y="17995"/>
                  </a:lnTo>
                  <a:cubicBezTo>
                    <a:pt x="140418" y="17995"/>
                    <a:pt x="141598" y="18161"/>
                    <a:pt x="142732" y="18509"/>
                  </a:cubicBezTo>
                  <a:lnTo>
                    <a:pt x="142732" y="17284"/>
                  </a:lnTo>
                  <a:cubicBezTo>
                    <a:pt x="141195" y="16708"/>
                    <a:pt x="139572" y="16392"/>
                    <a:pt x="137932" y="16392"/>
                  </a:cubicBezTo>
                  <a:cubicBezTo>
                    <a:pt x="137894" y="16392"/>
                    <a:pt x="137856" y="16392"/>
                    <a:pt x="137818" y="16392"/>
                  </a:cubicBezTo>
                  <a:lnTo>
                    <a:pt x="133190" y="16392"/>
                  </a:lnTo>
                  <a:lnTo>
                    <a:pt x="133342" y="15591"/>
                  </a:lnTo>
                  <a:cubicBezTo>
                    <a:pt x="134219" y="11100"/>
                    <a:pt x="138286" y="7380"/>
                    <a:pt x="142732" y="6760"/>
                  </a:cubicBezTo>
                  <a:lnTo>
                    <a:pt x="142732" y="5565"/>
                  </a:lnTo>
                  <a:cubicBezTo>
                    <a:pt x="137863" y="5732"/>
                    <a:pt x="133191" y="9330"/>
                    <a:pt x="131527" y="14002"/>
                  </a:cubicBezTo>
                  <a:lnTo>
                    <a:pt x="131527" y="14002"/>
                  </a:lnTo>
                  <a:cubicBezTo>
                    <a:pt x="131527" y="13999"/>
                    <a:pt x="131527" y="13996"/>
                    <a:pt x="131527" y="13992"/>
                  </a:cubicBezTo>
                  <a:lnTo>
                    <a:pt x="131527" y="13992"/>
                  </a:lnTo>
                  <a:cubicBezTo>
                    <a:pt x="131527" y="13996"/>
                    <a:pt x="131527" y="13999"/>
                    <a:pt x="131527" y="14003"/>
                  </a:cubicBezTo>
                  <a:cubicBezTo>
                    <a:pt x="131527" y="14003"/>
                    <a:pt x="131527" y="14002"/>
                    <a:pt x="131527" y="14002"/>
                  </a:cubicBezTo>
                  <a:lnTo>
                    <a:pt x="131527" y="14002"/>
                  </a:lnTo>
                  <a:cubicBezTo>
                    <a:pt x="131527" y="14008"/>
                    <a:pt x="131527" y="14013"/>
                    <a:pt x="131527" y="14018"/>
                  </a:cubicBezTo>
                  <a:cubicBezTo>
                    <a:pt x="131346" y="14532"/>
                    <a:pt x="131194" y="15062"/>
                    <a:pt x="131088" y="15591"/>
                  </a:cubicBezTo>
                  <a:lnTo>
                    <a:pt x="130937" y="16392"/>
                  </a:lnTo>
                  <a:lnTo>
                    <a:pt x="129395" y="16392"/>
                  </a:lnTo>
                  <a:cubicBezTo>
                    <a:pt x="122212" y="16392"/>
                    <a:pt x="115604" y="21654"/>
                    <a:pt x="113653" y="28520"/>
                  </a:cubicBezTo>
                  <a:cubicBezTo>
                    <a:pt x="113502" y="23862"/>
                    <a:pt x="111022" y="19946"/>
                    <a:pt x="107212" y="17904"/>
                  </a:cubicBezTo>
                  <a:lnTo>
                    <a:pt x="107665" y="15591"/>
                  </a:lnTo>
                  <a:cubicBezTo>
                    <a:pt x="108633" y="10676"/>
                    <a:pt x="113412" y="6669"/>
                    <a:pt x="118326" y="6669"/>
                  </a:cubicBezTo>
                  <a:lnTo>
                    <a:pt x="124193" y="6669"/>
                  </a:lnTo>
                  <a:cubicBezTo>
                    <a:pt x="128569" y="6669"/>
                    <a:pt x="131590" y="9832"/>
                    <a:pt x="131527" y="13992"/>
                  </a:cubicBezTo>
                  <a:lnTo>
                    <a:pt x="131527" y="13992"/>
                  </a:lnTo>
                  <a:cubicBezTo>
                    <a:pt x="131615" y="11759"/>
                    <a:pt x="130905" y="9782"/>
                    <a:pt x="129622" y="8287"/>
                  </a:cubicBezTo>
                  <a:lnTo>
                    <a:pt x="129879" y="7093"/>
                  </a:lnTo>
                  <a:cubicBezTo>
                    <a:pt x="130635" y="3660"/>
                    <a:pt x="134037" y="878"/>
                    <a:pt x="137470" y="878"/>
                  </a:cubicBezTo>
                  <a:lnTo>
                    <a:pt x="141568" y="878"/>
                  </a:lnTo>
                  <a:cubicBezTo>
                    <a:pt x="141961" y="878"/>
                    <a:pt x="142354" y="908"/>
                    <a:pt x="142732" y="983"/>
                  </a:cubicBezTo>
                  <a:lnTo>
                    <a:pt x="142732" y="348"/>
                  </a:lnTo>
                  <a:cubicBezTo>
                    <a:pt x="142157" y="182"/>
                    <a:pt x="141553" y="91"/>
                    <a:pt x="140948" y="91"/>
                  </a:cubicBezTo>
                  <a:lnTo>
                    <a:pt x="136850" y="91"/>
                  </a:lnTo>
                  <a:cubicBezTo>
                    <a:pt x="133024" y="91"/>
                    <a:pt x="129259" y="3146"/>
                    <a:pt x="128352" y="6956"/>
                  </a:cubicBezTo>
                  <a:cubicBezTo>
                    <a:pt x="128336" y="7002"/>
                    <a:pt x="128321" y="7047"/>
                    <a:pt x="128321" y="7093"/>
                  </a:cubicBezTo>
                  <a:cubicBezTo>
                    <a:pt x="126878" y="6091"/>
                    <a:pt x="125163" y="5549"/>
                    <a:pt x="123413" y="5549"/>
                  </a:cubicBezTo>
                  <a:cubicBezTo>
                    <a:pt x="123366" y="5549"/>
                    <a:pt x="123318" y="5549"/>
                    <a:pt x="123271" y="5550"/>
                  </a:cubicBezTo>
                  <a:lnTo>
                    <a:pt x="117404" y="5550"/>
                  </a:lnTo>
                  <a:cubicBezTo>
                    <a:pt x="115438" y="5580"/>
                    <a:pt x="113502" y="6095"/>
                    <a:pt x="111794" y="7077"/>
                  </a:cubicBezTo>
                  <a:cubicBezTo>
                    <a:pt x="112550" y="3660"/>
                    <a:pt x="115937" y="878"/>
                    <a:pt x="119369" y="878"/>
                  </a:cubicBezTo>
                  <a:lnTo>
                    <a:pt x="123467" y="878"/>
                  </a:lnTo>
                  <a:cubicBezTo>
                    <a:pt x="126658" y="878"/>
                    <a:pt x="128760" y="3282"/>
                    <a:pt x="128442" y="6382"/>
                  </a:cubicBezTo>
                  <a:cubicBezTo>
                    <a:pt x="128851" y="2843"/>
                    <a:pt x="126476" y="91"/>
                    <a:pt x="122847" y="91"/>
                  </a:cubicBezTo>
                  <a:lnTo>
                    <a:pt x="118749" y="91"/>
                  </a:lnTo>
                  <a:cubicBezTo>
                    <a:pt x="114924" y="91"/>
                    <a:pt x="111158" y="3146"/>
                    <a:pt x="110251" y="6941"/>
                  </a:cubicBezTo>
                  <a:cubicBezTo>
                    <a:pt x="110236" y="7002"/>
                    <a:pt x="110221" y="7047"/>
                    <a:pt x="110206" y="7093"/>
                  </a:cubicBezTo>
                  <a:lnTo>
                    <a:pt x="109934" y="8332"/>
                  </a:lnTo>
                  <a:cubicBezTo>
                    <a:pt x="108089" y="9799"/>
                    <a:pt x="106682" y="11750"/>
                    <a:pt x="105866" y="13958"/>
                  </a:cubicBezTo>
                  <a:cubicBezTo>
                    <a:pt x="106017" y="9194"/>
                    <a:pt x="102600" y="5550"/>
                    <a:pt x="97610" y="5550"/>
                  </a:cubicBezTo>
                  <a:lnTo>
                    <a:pt x="94222" y="5550"/>
                  </a:lnTo>
                  <a:cubicBezTo>
                    <a:pt x="95493" y="2874"/>
                    <a:pt x="98366" y="878"/>
                    <a:pt x="101269" y="878"/>
                  </a:cubicBezTo>
                  <a:lnTo>
                    <a:pt x="105367" y="878"/>
                  </a:lnTo>
                  <a:cubicBezTo>
                    <a:pt x="108361" y="878"/>
                    <a:pt x="110402" y="3010"/>
                    <a:pt x="110372" y="5837"/>
                  </a:cubicBezTo>
                  <a:cubicBezTo>
                    <a:pt x="110493" y="2571"/>
                    <a:pt x="108179" y="91"/>
                    <a:pt x="104732" y="91"/>
                  </a:cubicBezTo>
                  <a:lnTo>
                    <a:pt x="100649" y="91"/>
                  </a:lnTo>
                  <a:cubicBezTo>
                    <a:pt x="97307" y="91"/>
                    <a:pt x="94011" y="2435"/>
                    <a:pt x="92620" y="5550"/>
                  </a:cubicBezTo>
                  <a:lnTo>
                    <a:pt x="92438" y="5550"/>
                  </a:lnTo>
                  <a:cubicBezTo>
                    <a:pt x="92423" y="2435"/>
                    <a:pt x="90140" y="91"/>
                    <a:pt x="86798" y="91"/>
                  </a:cubicBezTo>
                  <a:lnTo>
                    <a:pt x="82715" y="91"/>
                  </a:lnTo>
                  <a:cubicBezTo>
                    <a:pt x="79237" y="91"/>
                    <a:pt x="75820" y="2617"/>
                    <a:pt x="74534" y="5913"/>
                  </a:cubicBezTo>
                  <a:lnTo>
                    <a:pt x="74504" y="5913"/>
                  </a:lnTo>
                  <a:cubicBezTo>
                    <a:pt x="74670" y="2601"/>
                    <a:pt x="72342" y="91"/>
                    <a:pt x="68879" y="91"/>
                  </a:cubicBezTo>
                  <a:lnTo>
                    <a:pt x="64781" y="91"/>
                  </a:lnTo>
                  <a:cubicBezTo>
                    <a:pt x="61273" y="91"/>
                    <a:pt x="57810" y="2677"/>
                    <a:pt x="56570" y="6049"/>
                  </a:cubicBezTo>
                  <a:cubicBezTo>
                    <a:pt x="56434" y="6397"/>
                    <a:pt x="56328" y="6745"/>
                    <a:pt x="56252" y="7093"/>
                  </a:cubicBezTo>
                  <a:lnTo>
                    <a:pt x="55012" y="12763"/>
                  </a:lnTo>
                  <a:cubicBezTo>
                    <a:pt x="54816" y="13156"/>
                    <a:pt x="54665" y="13534"/>
                    <a:pt x="54513" y="13943"/>
                  </a:cubicBezTo>
                  <a:cubicBezTo>
                    <a:pt x="54740" y="9119"/>
                    <a:pt x="51293" y="5414"/>
                    <a:pt x="46272" y="5414"/>
                  </a:cubicBezTo>
                  <a:lnTo>
                    <a:pt x="40496" y="5414"/>
                  </a:lnTo>
                  <a:cubicBezTo>
                    <a:pt x="41796" y="2798"/>
                    <a:pt x="44624" y="878"/>
                    <a:pt x="47467" y="878"/>
                  </a:cubicBezTo>
                  <a:lnTo>
                    <a:pt x="51565" y="878"/>
                  </a:lnTo>
                  <a:cubicBezTo>
                    <a:pt x="54574" y="878"/>
                    <a:pt x="56615" y="3010"/>
                    <a:pt x="56585" y="5837"/>
                  </a:cubicBezTo>
                  <a:cubicBezTo>
                    <a:pt x="56706" y="2571"/>
                    <a:pt x="54393" y="91"/>
                    <a:pt x="50945" y="91"/>
                  </a:cubicBezTo>
                  <a:lnTo>
                    <a:pt x="46847" y="91"/>
                  </a:lnTo>
                  <a:cubicBezTo>
                    <a:pt x="43520" y="91"/>
                    <a:pt x="40224" y="2420"/>
                    <a:pt x="38833" y="5535"/>
                  </a:cubicBezTo>
                  <a:cubicBezTo>
                    <a:pt x="38787" y="5535"/>
                    <a:pt x="38727" y="5550"/>
                    <a:pt x="38666" y="5565"/>
                  </a:cubicBezTo>
                  <a:cubicBezTo>
                    <a:pt x="38696" y="2375"/>
                    <a:pt x="36413" y="1"/>
                    <a:pt x="33026" y="1"/>
                  </a:cubicBezTo>
                  <a:lnTo>
                    <a:pt x="28943" y="1"/>
                  </a:lnTo>
                  <a:cubicBezTo>
                    <a:pt x="25616" y="1"/>
                    <a:pt x="22320" y="2314"/>
                    <a:pt x="20929" y="5429"/>
                  </a:cubicBezTo>
                  <a:cubicBezTo>
                    <a:pt x="20868" y="5414"/>
                    <a:pt x="20793" y="5414"/>
                    <a:pt x="20732" y="5414"/>
                  </a:cubicBezTo>
                  <a:cubicBezTo>
                    <a:pt x="20687" y="2314"/>
                    <a:pt x="18419" y="1"/>
                    <a:pt x="15092" y="1"/>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9149006" y="3924523"/>
              <a:ext cx="463343" cy="463873"/>
            </a:xfrm>
            <a:custGeom>
              <a:avLst/>
              <a:gdLst/>
              <a:ahLst/>
              <a:cxnLst/>
              <a:rect l="l" t="t" r="r" b="b"/>
              <a:pathLst>
                <a:path w="13111" h="13126" extrusionOk="0">
                  <a:moveTo>
                    <a:pt x="7849" y="1"/>
                  </a:moveTo>
                  <a:cubicBezTo>
                    <a:pt x="4416" y="1"/>
                    <a:pt x="1014" y="2783"/>
                    <a:pt x="258" y="6216"/>
                  </a:cubicBezTo>
                  <a:lnTo>
                    <a:pt x="1" y="7410"/>
                  </a:lnTo>
                  <a:cubicBezTo>
                    <a:pt x="1286" y="8907"/>
                    <a:pt x="1997" y="10888"/>
                    <a:pt x="1906" y="13126"/>
                  </a:cubicBezTo>
                  <a:cubicBezTo>
                    <a:pt x="3569" y="8453"/>
                    <a:pt x="8242" y="4855"/>
                    <a:pt x="13111" y="4688"/>
                  </a:cubicBezTo>
                  <a:lnTo>
                    <a:pt x="13111" y="122"/>
                  </a:lnTo>
                  <a:cubicBezTo>
                    <a:pt x="12733" y="31"/>
                    <a:pt x="12340" y="1"/>
                    <a:pt x="11947"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5999308" y="3924523"/>
              <a:ext cx="569716" cy="461752"/>
            </a:xfrm>
            <a:custGeom>
              <a:avLst/>
              <a:gdLst/>
              <a:ahLst/>
              <a:cxnLst/>
              <a:rect l="l" t="t" r="r" b="b"/>
              <a:pathLst>
                <a:path w="16121" h="13066" extrusionOk="0">
                  <a:moveTo>
                    <a:pt x="6972" y="1"/>
                  </a:moveTo>
                  <a:cubicBezTo>
                    <a:pt x="4129" y="1"/>
                    <a:pt x="1301" y="1921"/>
                    <a:pt x="1" y="4537"/>
                  </a:cubicBezTo>
                  <a:lnTo>
                    <a:pt x="5777" y="4537"/>
                  </a:lnTo>
                  <a:cubicBezTo>
                    <a:pt x="10798" y="4537"/>
                    <a:pt x="14245" y="8242"/>
                    <a:pt x="14018" y="13066"/>
                  </a:cubicBezTo>
                  <a:cubicBezTo>
                    <a:pt x="14170" y="12657"/>
                    <a:pt x="14336" y="12279"/>
                    <a:pt x="14517" y="11886"/>
                  </a:cubicBezTo>
                  <a:lnTo>
                    <a:pt x="15757" y="6216"/>
                  </a:lnTo>
                  <a:cubicBezTo>
                    <a:pt x="15833" y="5868"/>
                    <a:pt x="15939" y="5520"/>
                    <a:pt x="16075" y="5172"/>
                  </a:cubicBezTo>
                  <a:cubicBezTo>
                    <a:pt x="16075" y="5097"/>
                    <a:pt x="16090" y="5036"/>
                    <a:pt x="16090" y="4960"/>
                  </a:cubicBezTo>
                  <a:cubicBezTo>
                    <a:pt x="16120" y="2133"/>
                    <a:pt x="14079" y="1"/>
                    <a:pt x="11070"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6593017" y="3924523"/>
              <a:ext cx="610852" cy="305161"/>
            </a:xfrm>
            <a:custGeom>
              <a:avLst/>
              <a:gdLst/>
              <a:ahLst/>
              <a:cxnLst/>
              <a:rect l="l" t="t" r="r" b="b"/>
              <a:pathLst>
                <a:path w="17285" h="8635" extrusionOk="0">
                  <a:moveTo>
                    <a:pt x="8106" y="1"/>
                  </a:moveTo>
                  <a:cubicBezTo>
                    <a:pt x="4673" y="1"/>
                    <a:pt x="1271" y="2783"/>
                    <a:pt x="530" y="6216"/>
                  </a:cubicBezTo>
                  <a:lnTo>
                    <a:pt x="1" y="8635"/>
                  </a:lnTo>
                  <a:cubicBezTo>
                    <a:pt x="2299" y="6231"/>
                    <a:pt x="5505" y="4673"/>
                    <a:pt x="8756" y="4673"/>
                  </a:cubicBezTo>
                  <a:lnTo>
                    <a:pt x="14623" y="4673"/>
                  </a:lnTo>
                  <a:cubicBezTo>
                    <a:pt x="15500" y="4673"/>
                    <a:pt x="16377" y="4794"/>
                    <a:pt x="17209" y="5036"/>
                  </a:cubicBezTo>
                  <a:cubicBezTo>
                    <a:pt x="17285" y="2163"/>
                    <a:pt x="15228" y="1"/>
                    <a:pt x="1220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5361248" y="3920777"/>
              <a:ext cx="572932" cy="462813"/>
            </a:xfrm>
            <a:custGeom>
              <a:avLst/>
              <a:gdLst/>
              <a:ahLst/>
              <a:cxnLst/>
              <a:rect l="l" t="t" r="r" b="b"/>
              <a:pathLst>
                <a:path w="16212" h="13096" extrusionOk="0">
                  <a:moveTo>
                    <a:pt x="7123" y="1"/>
                  </a:moveTo>
                  <a:cubicBezTo>
                    <a:pt x="4174" y="1"/>
                    <a:pt x="1241" y="2072"/>
                    <a:pt x="1" y="4825"/>
                  </a:cubicBezTo>
                  <a:cubicBezTo>
                    <a:pt x="3978" y="5611"/>
                    <a:pt x="6548" y="8922"/>
                    <a:pt x="6382" y="13096"/>
                  </a:cubicBezTo>
                  <a:lnTo>
                    <a:pt x="6397" y="13096"/>
                  </a:lnTo>
                  <a:cubicBezTo>
                    <a:pt x="7894" y="8862"/>
                    <a:pt x="11856" y="5520"/>
                    <a:pt x="16211" y="4794"/>
                  </a:cubicBezTo>
                  <a:cubicBezTo>
                    <a:pt x="16166" y="2057"/>
                    <a:pt x="14155" y="1"/>
                    <a:pt x="11206"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4645192" y="3920777"/>
              <a:ext cx="655204" cy="581449"/>
            </a:xfrm>
            <a:custGeom>
              <a:avLst/>
              <a:gdLst/>
              <a:ahLst/>
              <a:cxnLst/>
              <a:rect l="l" t="t" r="r" b="b"/>
              <a:pathLst>
                <a:path w="18540" h="16453" extrusionOk="0">
                  <a:moveTo>
                    <a:pt x="9436" y="1"/>
                  </a:moveTo>
                  <a:cubicBezTo>
                    <a:pt x="6003" y="1"/>
                    <a:pt x="2616" y="2798"/>
                    <a:pt x="1860" y="6231"/>
                  </a:cubicBezTo>
                  <a:lnTo>
                    <a:pt x="182" y="13897"/>
                  </a:lnTo>
                  <a:cubicBezTo>
                    <a:pt x="0" y="14729"/>
                    <a:pt x="0" y="15606"/>
                    <a:pt x="182" y="16453"/>
                  </a:cubicBezTo>
                  <a:lnTo>
                    <a:pt x="529" y="14669"/>
                  </a:lnTo>
                  <a:cubicBezTo>
                    <a:pt x="1618" y="9134"/>
                    <a:pt x="7001" y="4643"/>
                    <a:pt x="12536" y="4643"/>
                  </a:cubicBezTo>
                  <a:lnTo>
                    <a:pt x="18539" y="4643"/>
                  </a:lnTo>
                  <a:cubicBezTo>
                    <a:pt x="18418" y="1982"/>
                    <a:pt x="16422" y="1"/>
                    <a:pt x="1353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8356510" y="4129212"/>
              <a:ext cx="862543" cy="772214"/>
            </a:xfrm>
            <a:custGeom>
              <a:avLst/>
              <a:gdLst/>
              <a:ahLst/>
              <a:cxnLst/>
              <a:rect l="l" t="t" r="r" b="b"/>
              <a:pathLst>
                <a:path w="24407" h="21851" extrusionOk="0">
                  <a:moveTo>
                    <a:pt x="11130" y="0"/>
                  </a:moveTo>
                  <a:cubicBezTo>
                    <a:pt x="6216" y="0"/>
                    <a:pt x="1422" y="4007"/>
                    <a:pt x="469" y="8922"/>
                  </a:cubicBezTo>
                  <a:lnTo>
                    <a:pt x="1" y="11235"/>
                  </a:lnTo>
                  <a:cubicBezTo>
                    <a:pt x="3826" y="13277"/>
                    <a:pt x="6306" y="17193"/>
                    <a:pt x="6457" y="21851"/>
                  </a:cubicBezTo>
                  <a:cubicBezTo>
                    <a:pt x="8408" y="14985"/>
                    <a:pt x="15016" y="9723"/>
                    <a:pt x="22199" y="9723"/>
                  </a:cubicBezTo>
                  <a:lnTo>
                    <a:pt x="23741" y="9723"/>
                  </a:lnTo>
                  <a:lnTo>
                    <a:pt x="23892" y="8922"/>
                  </a:lnTo>
                  <a:cubicBezTo>
                    <a:pt x="23998" y="8393"/>
                    <a:pt x="24150" y="7863"/>
                    <a:pt x="24316" y="7349"/>
                  </a:cubicBezTo>
                  <a:cubicBezTo>
                    <a:pt x="24407" y="3176"/>
                    <a:pt x="21367" y="0"/>
                    <a:pt x="16997"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9275134" y="4132392"/>
              <a:ext cx="337214" cy="371989"/>
            </a:xfrm>
            <a:custGeom>
              <a:avLst/>
              <a:gdLst/>
              <a:ahLst/>
              <a:cxnLst/>
              <a:rect l="l" t="t" r="r" b="b"/>
              <a:pathLst>
                <a:path w="9542" h="10526" extrusionOk="0">
                  <a:moveTo>
                    <a:pt x="9542" y="1"/>
                  </a:moveTo>
                  <a:cubicBezTo>
                    <a:pt x="5096" y="621"/>
                    <a:pt x="1044" y="4341"/>
                    <a:pt x="152" y="8832"/>
                  </a:cubicBezTo>
                  <a:lnTo>
                    <a:pt x="0" y="9633"/>
                  </a:lnTo>
                  <a:lnTo>
                    <a:pt x="4628" y="9633"/>
                  </a:lnTo>
                  <a:cubicBezTo>
                    <a:pt x="4666" y="9633"/>
                    <a:pt x="4704" y="9633"/>
                    <a:pt x="4742" y="9633"/>
                  </a:cubicBezTo>
                  <a:cubicBezTo>
                    <a:pt x="6382" y="9633"/>
                    <a:pt x="8005" y="9949"/>
                    <a:pt x="9542" y="10525"/>
                  </a:cubicBezTo>
                  <a:lnTo>
                    <a:pt x="9542" y="1"/>
                  </a:ln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6554002" y="4129212"/>
              <a:ext cx="850280" cy="768998"/>
            </a:xfrm>
            <a:custGeom>
              <a:avLst/>
              <a:gdLst/>
              <a:ahLst/>
              <a:cxnLst/>
              <a:rect l="l" t="t" r="r" b="b"/>
              <a:pathLst>
                <a:path w="24060" h="21760" extrusionOk="0">
                  <a:moveTo>
                    <a:pt x="10783" y="0"/>
                  </a:moveTo>
                  <a:cubicBezTo>
                    <a:pt x="5868" y="0"/>
                    <a:pt x="1075" y="4007"/>
                    <a:pt x="122" y="8922"/>
                  </a:cubicBezTo>
                  <a:lnTo>
                    <a:pt x="1" y="9527"/>
                  </a:lnTo>
                  <a:lnTo>
                    <a:pt x="7925" y="9527"/>
                  </a:lnTo>
                  <a:cubicBezTo>
                    <a:pt x="15138" y="9527"/>
                    <a:pt x="20460" y="14834"/>
                    <a:pt x="20627" y="21760"/>
                  </a:cubicBezTo>
                  <a:cubicBezTo>
                    <a:pt x="20853" y="20989"/>
                    <a:pt x="21126" y="20248"/>
                    <a:pt x="21458" y="19537"/>
                  </a:cubicBezTo>
                  <a:lnTo>
                    <a:pt x="23545" y="8922"/>
                  </a:lnTo>
                  <a:cubicBezTo>
                    <a:pt x="23651" y="8393"/>
                    <a:pt x="23802" y="7863"/>
                    <a:pt x="23968" y="7349"/>
                  </a:cubicBezTo>
                  <a:cubicBezTo>
                    <a:pt x="24059" y="3176"/>
                    <a:pt x="21020" y="0"/>
                    <a:pt x="16650"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7423998" y="4129212"/>
              <a:ext cx="913327" cy="526919"/>
            </a:xfrm>
            <a:custGeom>
              <a:avLst/>
              <a:gdLst/>
              <a:ahLst/>
              <a:cxnLst/>
              <a:rect l="l" t="t" r="r" b="b"/>
              <a:pathLst>
                <a:path w="25844" h="14910" extrusionOk="0">
                  <a:moveTo>
                    <a:pt x="11841" y="0"/>
                  </a:moveTo>
                  <a:cubicBezTo>
                    <a:pt x="6926" y="0"/>
                    <a:pt x="2148" y="4007"/>
                    <a:pt x="1180" y="8922"/>
                  </a:cubicBezTo>
                  <a:lnTo>
                    <a:pt x="1" y="14910"/>
                  </a:lnTo>
                  <a:cubicBezTo>
                    <a:pt x="3040" y="11734"/>
                    <a:pt x="7274" y="9723"/>
                    <a:pt x="11720" y="9723"/>
                  </a:cubicBezTo>
                  <a:lnTo>
                    <a:pt x="20142" y="9723"/>
                  </a:lnTo>
                  <a:cubicBezTo>
                    <a:pt x="20185" y="9723"/>
                    <a:pt x="20227" y="9723"/>
                    <a:pt x="20269" y="9723"/>
                  </a:cubicBezTo>
                  <a:cubicBezTo>
                    <a:pt x="21738" y="9723"/>
                    <a:pt x="23191" y="9979"/>
                    <a:pt x="24573" y="10449"/>
                  </a:cubicBezTo>
                  <a:lnTo>
                    <a:pt x="24875" y="8922"/>
                  </a:lnTo>
                  <a:cubicBezTo>
                    <a:pt x="25843" y="4007"/>
                    <a:pt x="22622" y="0"/>
                    <a:pt x="17708"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5643436" y="4124405"/>
              <a:ext cx="879082" cy="770059"/>
            </a:xfrm>
            <a:custGeom>
              <a:avLst/>
              <a:gdLst/>
              <a:ahLst/>
              <a:cxnLst/>
              <a:rect l="l" t="t" r="r" b="b"/>
              <a:pathLst>
                <a:path w="24875" h="21790" extrusionOk="0">
                  <a:moveTo>
                    <a:pt x="10887" y="0"/>
                  </a:moveTo>
                  <a:cubicBezTo>
                    <a:pt x="5973" y="0"/>
                    <a:pt x="1195" y="3992"/>
                    <a:pt x="227" y="8907"/>
                  </a:cubicBezTo>
                  <a:lnTo>
                    <a:pt x="0" y="10026"/>
                  </a:lnTo>
                  <a:cubicBezTo>
                    <a:pt x="5519" y="11326"/>
                    <a:pt x="9330" y="15968"/>
                    <a:pt x="9527" y="21790"/>
                  </a:cubicBezTo>
                  <a:cubicBezTo>
                    <a:pt x="11341" y="15394"/>
                    <a:pt x="17178" y="10404"/>
                    <a:pt x="23756" y="9738"/>
                  </a:cubicBezTo>
                  <a:lnTo>
                    <a:pt x="23922" y="8907"/>
                  </a:lnTo>
                  <a:cubicBezTo>
                    <a:pt x="24875" y="3992"/>
                    <a:pt x="21669" y="0"/>
                    <a:pt x="16755"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4659611" y="4124405"/>
              <a:ext cx="955523" cy="816036"/>
            </a:xfrm>
            <a:custGeom>
              <a:avLst/>
              <a:gdLst/>
              <a:ahLst/>
              <a:cxnLst/>
              <a:rect l="l" t="t" r="r" b="b"/>
              <a:pathLst>
                <a:path w="27038" h="23091" extrusionOk="0">
                  <a:moveTo>
                    <a:pt x="13035" y="0"/>
                  </a:moveTo>
                  <a:cubicBezTo>
                    <a:pt x="8121" y="0"/>
                    <a:pt x="3342" y="3992"/>
                    <a:pt x="2374" y="8907"/>
                  </a:cubicBezTo>
                  <a:lnTo>
                    <a:pt x="227" y="19885"/>
                  </a:lnTo>
                  <a:cubicBezTo>
                    <a:pt x="0" y="20943"/>
                    <a:pt x="0" y="22032"/>
                    <a:pt x="197" y="23090"/>
                  </a:cubicBezTo>
                  <a:cubicBezTo>
                    <a:pt x="1634" y="15590"/>
                    <a:pt x="8620" y="9663"/>
                    <a:pt x="16241" y="9663"/>
                  </a:cubicBezTo>
                  <a:lnTo>
                    <a:pt x="24664" y="9663"/>
                  </a:lnTo>
                  <a:cubicBezTo>
                    <a:pt x="25087" y="9663"/>
                    <a:pt x="25510" y="9678"/>
                    <a:pt x="25919" y="9708"/>
                  </a:cubicBezTo>
                  <a:lnTo>
                    <a:pt x="26070" y="8907"/>
                  </a:lnTo>
                  <a:cubicBezTo>
                    <a:pt x="27038" y="3992"/>
                    <a:pt x="23817" y="0"/>
                    <a:pt x="18902"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7370034" y="4529470"/>
              <a:ext cx="1214706" cy="614032"/>
            </a:xfrm>
            <a:custGeom>
              <a:avLst/>
              <a:gdLst/>
              <a:ahLst/>
              <a:cxnLst/>
              <a:rect l="l" t="t" r="r" b="b"/>
              <a:pathLst>
                <a:path w="34372" h="17375" extrusionOk="0">
                  <a:moveTo>
                    <a:pt x="14683" y="0"/>
                  </a:moveTo>
                  <a:cubicBezTo>
                    <a:pt x="7622" y="0"/>
                    <a:pt x="1165" y="5746"/>
                    <a:pt x="273" y="12793"/>
                  </a:cubicBezTo>
                  <a:lnTo>
                    <a:pt x="0" y="15016"/>
                  </a:lnTo>
                  <a:cubicBezTo>
                    <a:pt x="1875" y="14532"/>
                    <a:pt x="3811" y="14290"/>
                    <a:pt x="5747" y="14275"/>
                  </a:cubicBezTo>
                  <a:lnTo>
                    <a:pt x="18751" y="14275"/>
                  </a:lnTo>
                  <a:cubicBezTo>
                    <a:pt x="18804" y="14274"/>
                    <a:pt x="18858" y="14274"/>
                    <a:pt x="18911" y="14274"/>
                  </a:cubicBezTo>
                  <a:cubicBezTo>
                    <a:pt x="22757" y="14274"/>
                    <a:pt x="26523" y="15346"/>
                    <a:pt x="29775" y="17375"/>
                  </a:cubicBezTo>
                  <a:lnTo>
                    <a:pt x="33328" y="17375"/>
                  </a:lnTo>
                  <a:lnTo>
                    <a:pt x="33903" y="12793"/>
                  </a:lnTo>
                  <a:cubicBezTo>
                    <a:pt x="34009" y="12037"/>
                    <a:pt x="34160" y="11296"/>
                    <a:pt x="34371" y="10555"/>
                  </a:cubicBezTo>
                  <a:cubicBezTo>
                    <a:pt x="34054" y="4567"/>
                    <a:pt x="29381" y="0"/>
                    <a:pt x="23106"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8662200" y="4529470"/>
              <a:ext cx="950151" cy="614032"/>
            </a:xfrm>
            <a:custGeom>
              <a:avLst/>
              <a:gdLst/>
              <a:ahLst/>
              <a:cxnLst/>
              <a:rect l="l" t="t" r="r" b="b"/>
              <a:pathLst>
                <a:path w="26886" h="17375" extrusionOk="0">
                  <a:moveTo>
                    <a:pt x="14985" y="0"/>
                  </a:moveTo>
                  <a:cubicBezTo>
                    <a:pt x="7924" y="0"/>
                    <a:pt x="1467" y="5746"/>
                    <a:pt x="575" y="12793"/>
                  </a:cubicBezTo>
                  <a:lnTo>
                    <a:pt x="0" y="17375"/>
                  </a:lnTo>
                  <a:lnTo>
                    <a:pt x="15212" y="17375"/>
                  </a:lnTo>
                  <a:cubicBezTo>
                    <a:pt x="17949" y="15923"/>
                    <a:pt x="20943" y="15016"/>
                    <a:pt x="24028" y="14698"/>
                  </a:cubicBezTo>
                  <a:cubicBezTo>
                    <a:pt x="25359" y="13488"/>
                    <a:pt x="26342" y="11946"/>
                    <a:pt x="26886" y="10222"/>
                  </a:cubicBezTo>
                  <a:lnTo>
                    <a:pt x="26886" y="514"/>
                  </a:lnTo>
                  <a:cubicBezTo>
                    <a:pt x="25752" y="166"/>
                    <a:pt x="24588" y="0"/>
                    <a:pt x="23393"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069847" y="4522509"/>
              <a:ext cx="1241459" cy="620994"/>
            </a:xfrm>
            <a:custGeom>
              <a:avLst/>
              <a:gdLst/>
              <a:ahLst/>
              <a:cxnLst/>
              <a:rect l="l" t="t" r="r" b="b"/>
              <a:pathLst>
                <a:path w="35129" h="17572" extrusionOk="0">
                  <a:moveTo>
                    <a:pt x="14623" y="0"/>
                  </a:moveTo>
                  <a:cubicBezTo>
                    <a:pt x="7577" y="0"/>
                    <a:pt x="1120" y="5731"/>
                    <a:pt x="228" y="12793"/>
                  </a:cubicBezTo>
                  <a:lnTo>
                    <a:pt x="1" y="14608"/>
                  </a:lnTo>
                  <a:cubicBezTo>
                    <a:pt x="3086" y="14910"/>
                    <a:pt x="6050" y="15938"/>
                    <a:pt x="8681" y="17572"/>
                  </a:cubicBezTo>
                  <a:lnTo>
                    <a:pt x="30924" y="17572"/>
                  </a:lnTo>
                  <a:cubicBezTo>
                    <a:pt x="31862" y="17042"/>
                    <a:pt x="32814" y="16589"/>
                    <a:pt x="33812" y="16196"/>
                  </a:cubicBezTo>
                  <a:lnTo>
                    <a:pt x="34236" y="12793"/>
                  </a:lnTo>
                  <a:cubicBezTo>
                    <a:pt x="35128" y="5731"/>
                    <a:pt x="30108" y="0"/>
                    <a:pt x="23046"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4753650" y="4522509"/>
              <a:ext cx="1254782" cy="620994"/>
            </a:xfrm>
            <a:custGeom>
              <a:avLst/>
              <a:gdLst/>
              <a:ahLst/>
              <a:cxnLst/>
              <a:rect l="l" t="t" r="r" b="b"/>
              <a:pathLst>
                <a:path w="35506" h="17572" extrusionOk="0">
                  <a:moveTo>
                    <a:pt x="15001" y="0"/>
                  </a:moveTo>
                  <a:cubicBezTo>
                    <a:pt x="7955" y="0"/>
                    <a:pt x="1498" y="5731"/>
                    <a:pt x="606" y="12793"/>
                  </a:cubicBezTo>
                  <a:lnTo>
                    <a:pt x="1" y="17572"/>
                  </a:lnTo>
                  <a:lnTo>
                    <a:pt x="10283" y="17572"/>
                  </a:lnTo>
                  <a:cubicBezTo>
                    <a:pt x="13822" y="15560"/>
                    <a:pt x="17814" y="14502"/>
                    <a:pt x="21897" y="14472"/>
                  </a:cubicBezTo>
                  <a:lnTo>
                    <a:pt x="34402" y="14472"/>
                  </a:lnTo>
                  <a:lnTo>
                    <a:pt x="34614" y="12793"/>
                  </a:lnTo>
                  <a:cubicBezTo>
                    <a:pt x="35506" y="5731"/>
                    <a:pt x="30486" y="0"/>
                    <a:pt x="23424" y="0"/>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9199789" y="5048895"/>
              <a:ext cx="311593" cy="94605"/>
            </a:xfrm>
            <a:custGeom>
              <a:avLst/>
              <a:gdLst/>
              <a:ahLst/>
              <a:cxnLst/>
              <a:rect l="l" t="t" r="r" b="b"/>
              <a:pathLst>
                <a:path w="8817" h="2677" extrusionOk="0">
                  <a:moveTo>
                    <a:pt x="8816" y="0"/>
                  </a:moveTo>
                  <a:lnTo>
                    <a:pt x="8816" y="0"/>
                  </a:lnTo>
                  <a:cubicBezTo>
                    <a:pt x="5731" y="318"/>
                    <a:pt x="2737" y="1225"/>
                    <a:pt x="0" y="2677"/>
                  </a:cubicBezTo>
                  <a:lnTo>
                    <a:pt x="1921" y="2677"/>
                  </a:lnTo>
                  <a:cubicBezTo>
                    <a:pt x="4476" y="2677"/>
                    <a:pt x="6926" y="1724"/>
                    <a:pt x="8816" y="0"/>
                  </a:cubicBezTo>
                  <a:close/>
                </a:path>
              </a:pathLst>
            </a:custGeom>
            <a:solidFill>
              <a:srgbClr val="F39B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7479588" y="5122084"/>
              <a:ext cx="803738" cy="21416"/>
            </a:xfrm>
            <a:custGeom>
              <a:avLst/>
              <a:gdLst/>
              <a:ahLst/>
              <a:cxnLst/>
              <a:rect l="l" t="t" r="r" b="b"/>
              <a:pathLst>
                <a:path w="22743" h="606" extrusionOk="0">
                  <a:moveTo>
                    <a:pt x="4915" y="1"/>
                  </a:moveTo>
                  <a:cubicBezTo>
                    <a:pt x="3267" y="1"/>
                    <a:pt x="1603" y="197"/>
                    <a:pt x="0" y="606"/>
                  </a:cubicBezTo>
                  <a:lnTo>
                    <a:pt x="22743" y="606"/>
                  </a:lnTo>
                  <a:cubicBezTo>
                    <a:pt x="21170" y="197"/>
                    <a:pt x="19552" y="1"/>
                    <a:pt x="1793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5433942" y="5122084"/>
              <a:ext cx="803773" cy="21416"/>
            </a:xfrm>
            <a:custGeom>
              <a:avLst/>
              <a:gdLst/>
              <a:ahLst/>
              <a:cxnLst/>
              <a:rect l="l" t="t" r="r" b="b"/>
              <a:pathLst>
                <a:path w="22744" h="606" extrusionOk="0">
                  <a:moveTo>
                    <a:pt x="4915" y="1"/>
                  </a:moveTo>
                  <a:cubicBezTo>
                    <a:pt x="3267" y="1"/>
                    <a:pt x="1603" y="197"/>
                    <a:pt x="0" y="606"/>
                  </a:cubicBezTo>
                  <a:lnTo>
                    <a:pt x="22743" y="606"/>
                  </a:lnTo>
                  <a:cubicBezTo>
                    <a:pt x="21170" y="197"/>
                    <a:pt x="19552" y="1"/>
                    <a:pt x="17934" y="1"/>
                  </a:cubicBezTo>
                  <a:close/>
                </a:path>
              </a:pathLst>
            </a:custGeom>
            <a:solidFill>
              <a:srgbClr val="EB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2"/>
          <p:cNvSpPr txBox="1">
            <a:spLocks noGrp="1"/>
          </p:cNvSpPr>
          <p:nvPr>
            <p:ph type="title"/>
          </p:nvPr>
        </p:nvSpPr>
        <p:spPr>
          <a:xfrm>
            <a:off x="720000" y="860400"/>
            <a:ext cx="7704000" cy="18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3" name="Google Shape;73;p2"/>
          <p:cNvSpPr txBox="1">
            <a:spLocks noGrp="1"/>
          </p:cNvSpPr>
          <p:nvPr>
            <p:ph type="subTitle" idx="1"/>
          </p:nvPr>
        </p:nvSpPr>
        <p:spPr>
          <a:xfrm>
            <a:off x="720000" y="1767600"/>
            <a:ext cx="7704000" cy="117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None/>
              <a:defRPr sz="20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
          <p:cNvSpPr txBox="1">
            <a:spLocks noGrp="1"/>
          </p:cNvSpPr>
          <p:nvPr>
            <p:ph type="title"/>
          </p:nvPr>
        </p:nvSpPr>
        <p:spPr>
          <a:xfrm>
            <a:off x="4716100" y="1868525"/>
            <a:ext cx="3289500" cy="18771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6" name="Google Shape;76;p3"/>
          <p:cNvSpPr txBox="1">
            <a:spLocks noGrp="1"/>
          </p:cNvSpPr>
          <p:nvPr>
            <p:ph type="subTitle" idx="1"/>
          </p:nvPr>
        </p:nvSpPr>
        <p:spPr>
          <a:xfrm>
            <a:off x="4716100" y="3804925"/>
            <a:ext cx="3289500" cy="6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7" name="Google Shape;77;p3"/>
          <p:cNvSpPr txBox="1">
            <a:spLocks noGrp="1"/>
          </p:cNvSpPr>
          <p:nvPr>
            <p:ph type="title" idx="2" hasCustomPrompt="1"/>
          </p:nvPr>
        </p:nvSpPr>
        <p:spPr>
          <a:xfrm>
            <a:off x="720002" y="2594425"/>
            <a:ext cx="1620300" cy="144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7"/>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8"/>
        <p:cNvGrpSpPr/>
        <p:nvPr/>
      </p:nvGrpSpPr>
      <p:grpSpPr>
        <a:xfrm>
          <a:off x="0" y="0"/>
          <a:ext cx="0" cy="0"/>
          <a:chOff x="0" y="0"/>
          <a:chExt cx="0" cy="0"/>
        </a:xfrm>
      </p:grpSpPr>
      <p:sp>
        <p:nvSpPr>
          <p:cNvPr id="79" name="Google Shape;79;p4"/>
          <p:cNvSpPr/>
          <p:nvPr/>
        </p:nvSpPr>
        <p:spPr>
          <a:xfrm rot="1878543">
            <a:off x="3804446" y="1206306"/>
            <a:ext cx="7310886" cy="2922604"/>
          </a:xfrm>
          <a:custGeom>
            <a:avLst/>
            <a:gdLst/>
            <a:ahLst/>
            <a:cxnLst/>
            <a:rect l="l" t="t" r="r" b="b"/>
            <a:pathLst>
              <a:path w="275499" h="110114" extrusionOk="0">
                <a:moveTo>
                  <a:pt x="15185" y="3685"/>
                </a:moveTo>
                <a:cubicBezTo>
                  <a:pt x="15217" y="3685"/>
                  <a:pt x="15250" y="3688"/>
                  <a:pt x="15283" y="3694"/>
                </a:cubicBezTo>
                <a:lnTo>
                  <a:pt x="19004" y="4256"/>
                </a:lnTo>
                <a:cubicBezTo>
                  <a:pt x="19325" y="4283"/>
                  <a:pt x="19539" y="4604"/>
                  <a:pt x="19486" y="4925"/>
                </a:cubicBezTo>
                <a:lnTo>
                  <a:pt x="18790" y="9662"/>
                </a:lnTo>
                <a:cubicBezTo>
                  <a:pt x="18742" y="9950"/>
                  <a:pt x="18478" y="10152"/>
                  <a:pt x="18193" y="10152"/>
                </a:cubicBezTo>
                <a:cubicBezTo>
                  <a:pt x="18160" y="10152"/>
                  <a:pt x="18127" y="10150"/>
                  <a:pt x="18094" y="10144"/>
                </a:cubicBezTo>
                <a:lnTo>
                  <a:pt x="14400" y="9609"/>
                </a:lnTo>
                <a:cubicBezTo>
                  <a:pt x="14079" y="9555"/>
                  <a:pt x="13838" y="9234"/>
                  <a:pt x="13891" y="8913"/>
                </a:cubicBezTo>
                <a:lnTo>
                  <a:pt x="14614" y="4175"/>
                </a:lnTo>
                <a:cubicBezTo>
                  <a:pt x="14662" y="3887"/>
                  <a:pt x="14904" y="3685"/>
                  <a:pt x="15185" y="3685"/>
                </a:cubicBezTo>
                <a:close/>
                <a:moveTo>
                  <a:pt x="24106" y="5024"/>
                </a:moveTo>
                <a:cubicBezTo>
                  <a:pt x="24136" y="5024"/>
                  <a:pt x="24166" y="5027"/>
                  <a:pt x="24196" y="5032"/>
                </a:cubicBezTo>
                <a:lnTo>
                  <a:pt x="27890" y="5594"/>
                </a:lnTo>
                <a:cubicBezTo>
                  <a:pt x="28211" y="5648"/>
                  <a:pt x="28425" y="5942"/>
                  <a:pt x="28398" y="6263"/>
                </a:cubicBezTo>
                <a:lnTo>
                  <a:pt x="27676" y="11001"/>
                </a:lnTo>
                <a:cubicBezTo>
                  <a:pt x="27627" y="11292"/>
                  <a:pt x="27381" y="11517"/>
                  <a:pt x="27077" y="11517"/>
                </a:cubicBezTo>
                <a:cubicBezTo>
                  <a:pt x="27045" y="11517"/>
                  <a:pt x="27013" y="11514"/>
                  <a:pt x="26980" y="11509"/>
                </a:cubicBezTo>
                <a:lnTo>
                  <a:pt x="23286" y="10947"/>
                </a:lnTo>
                <a:cubicBezTo>
                  <a:pt x="22965" y="10894"/>
                  <a:pt x="22751" y="10599"/>
                  <a:pt x="22778" y="10251"/>
                </a:cubicBezTo>
                <a:lnTo>
                  <a:pt x="23500" y="5540"/>
                </a:lnTo>
                <a:cubicBezTo>
                  <a:pt x="23549" y="5250"/>
                  <a:pt x="23817" y="5024"/>
                  <a:pt x="24106" y="5024"/>
                </a:cubicBezTo>
                <a:close/>
                <a:moveTo>
                  <a:pt x="32992" y="6363"/>
                </a:moveTo>
                <a:cubicBezTo>
                  <a:pt x="33022" y="6363"/>
                  <a:pt x="33052" y="6365"/>
                  <a:pt x="33082" y="6370"/>
                </a:cubicBezTo>
                <a:lnTo>
                  <a:pt x="36776" y="6932"/>
                </a:lnTo>
                <a:cubicBezTo>
                  <a:pt x="37097" y="6986"/>
                  <a:pt x="37338" y="7280"/>
                  <a:pt x="37285" y="7628"/>
                </a:cubicBezTo>
                <a:lnTo>
                  <a:pt x="36562" y="12339"/>
                </a:lnTo>
                <a:cubicBezTo>
                  <a:pt x="36514" y="12651"/>
                  <a:pt x="36272" y="12856"/>
                  <a:pt x="35991" y="12856"/>
                </a:cubicBezTo>
                <a:cubicBezTo>
                  <a:pt x="35959" y="12856"/>
                  <a:pt x="35926" y="12853"/>
                  <a:pt x="35893" y="12848"/>
                </a:cubicBezTo>
                <a:lnTo>
                  <a:pt x="32172" y="12285"/>
                </a:lnTo>
                <a:cubicBezTo>
                  <a:pt x="31851" y="12232"/>
                  <a:pt x="31637" y="11937"/>
                  <a:pt x="31691" y="11616"/>
                </a:cubicBezTo>
                <a:lnTo>
                  <a:pt x="32413" y="6879"/>
                </a:lnTo>
                <a:cubicBezTo>
                  <a:pt x="32438" y="6588"/>
                  <a:pt x="32703" y="6363"/>
                  <a:pt x="32992" y="6363"/>
                </a:cubicBezTo>
                <a:close/>
                <a:moveTo>
                  <a:pt x="41870" y="7727"/>
                </a:moveTo>
                <a:cubicBezTo>
                  <a:pt x="41903" y="7727"/>
                  <a:pt x="41936" y="7730"/>
                  <a:pt x="41969" y="7735"/>
                </a:cubicBezTo>
                <a:lnTo>
                  <a:pt x="45689" y="8297"/>
                </a:lnTo>
                <a:cubicBezTo>
                  <a:pt x="46010" y="8351"/>
                  <a:pt x="46224" y="8645"/>
                  <a:pt x="46171" y="8966"/>
                </a:cubicBezTo>
                <a:lnTo>
                  <a:pt x="45448" y="13704"/>
                </a:lnTo>
                <a:cubicBezTo>
                  <a:pt x="45423" y="14007"/>
                  <a:pt x="45136" y="14215"/>
                  <a:pt x="44833" y="14215"/>
                </a:cubicBezTo>
                <a:cubicBezTo>
                  <a:pt x="44815" y="14215"/>
                  <a:pt x="44797" y="14214"/>
                  <a:pt x="44779" y="14213"/>
                </a:cubicBezTo>
                <a:lnTo>
                  <a:pt x="41085" y="13650"/>
                </a:lnTo>
                <a:cubicBezTo>
                  <a:pt x="40764" y="13597"/>
                  <a:pt x="40523" y="13276"/>
                  <a:pt x="40577" y="12955"/>
                </a:cubicBezTo>
                <a:lnTo>
                  <a:pt x="41300" y="8217"/>
                </a:lnTo>
                <a:cubicBezTo>
                  <a:pt x="41348" y="7929"/>
                  <a:pt x="41589" y="7727"/>
                  <a:pt x="41870" y="7727"/>
                </a:cubicBezTo>
                <a:close/>
                <a:moveTo>
                  <a:pt x="50785" y="9066"/>
                </a:moveTo>
                <a:cubicBezTo>
                  <a:pt x="50817" y="9066"/>
                  <a:pt x="50849" y="9069"/>
                  <a:pt x="50882" y="9074"/>
                </a:cubicBezTo>
                <a:lnTo>
                  <a:pt x="54575" y="9636"/>
                </a:lnTo>
                <a:cubicBezTo>
                  <a:pt x="54896" y="9689"/>
                  <a:pt x="55111" y="9984"/>
                  <a:pt x="55084" y="10305"/>
                </a:cubicBezTo>
                <a:lnTo>
                  <a:pt x="54361" y="15042"/>
                </a:lnTo>
                <a:cubicBezTo>
                  <a:pt x="54313" y="15333"/>
                  <a:pt x="54045" y="15558"/>
                  <a:pt x="53756" y="15558"/>
                </a:cubicBezTo>
                <a:cubicBezTo>
                  <a:pt x="53726" y="15558"/>
                  <a:pt x="53695" y="15556"/>
                  <a:pt x="53665" y="15551"/>
                </a:cubicBezTo>
                <a:lnTo>
                  <a:pt x="49972" y="14989"/>
                </a:lnTo>
                <a:cubicBezTo>
                  <a:pt x="49650" y="14935"/>
                  <a:pt x="49436" y="14641"/>
                  <a:pt x="49463" y="14320"/>
                </a:cubicBezTo>
                <a:lnTo>
                  <a:pt x="50186" y="9582"/>
                </a:lnTo>
                <a:cubicBezTo>
                  <a:pt x="50234" y="9291"/>
                  <a:pt x="50480" y="9066"/>
                  <a:pt x="50785" y="9066"/>
                </a:cubicBezTo>
                <a:close/>
                <a:moveTo>
                  <a:pt x="59713" y="10410"/>
                </a:moveTo>
                <a:cubicBezTo>
                  <a:pt x="59732" y="10410"/>
                  <a:pt x="59750" y="10410"/>
                  <a:pt x="59768" y="10412"/>
                </a:cubicBezTo>
                <a:lnTo>
                  <a:pt x="63461" y="10974"/>
                </a:lnTo>
                <a:cubicBezTo>
                  <a:pt x="63783" y="11027"/>
                  <a:pt x="64024" y="11349"/>
                  <a:pt x="63970" y="11670"/>
                </a:cubicBezTo>
                <a:lnTo>
                  <a:pt x="63247" y="16407"/>
                </a:lnTo>
                <a:cubicBezTo>
                  <a:pt x="63199" y="16695"/>
                  <a:pt x="62958" y="16897"/>
                  <a:pt x="62677" y="16897"/>
                </a:cubicBezTo>
                <a:cubicBezTo>
                  <a:pt x="62644" y="16897"/>
                  <a:pt x="62611" y="16895"/>
                  <a:pt x="62578" y="16889"/>
                </a:cubicBezTo>
                <a:lnTo>
                  <a:pt x="58858" y="16327"/>
                </a:lnTo>
                <a:cubicBezTo>
                  <a:pt x="58537" y="16300"/>
                  <a:pt x="58322" y="15979"/>
                  <a:pt x="58376" y="15658"/>
                </a:cubicBezTo>
                <a:lnTo>
                  <a:pt x="59072" y="10920"/>
                </a:lnTo>
                <a:cubicBezTo>
                  <a:pt x="59122" y="10617"/>
                  <a:pt x="59411" y="10410"/>
                  <a:pt x="59713" y="10410"/>
                </a:cubicBezTo>
                <a:close/>
                <a:moveTo>
                  <a:pt x="68556" y="11769"/>
                </a:moveTo>
                <a:cubicBezTo>
                  <a:pt x="68588" y="11769"/>
                  <a:pt x="68621" y="11771"/>
                  <a:pt x="68654" y="11777"/>
                </a:cubicBezTo>
                <a:lnTo>
                  <a:pt x="72348" y="12339"/>
                </a:lnTo>
                <a:cubicBezTo>
                  <a:pt x="72696" y="12392"/>
                  <a:pt x="72910" y="12687"/>
                  <a:pt x="72856" y="13008"/>
                </a:cubicBezTo>
                <a:lnTo>
                  <a:pt x="72134" y="17746"/>
                </a:lnTo>
                <a:cubicBezTo>
                  <a:pt x="72085" y="18037"/>
                  <a:pt x="71839" y="18262"/>
                  <a:pt x="71554" y="18262"/>
                </a:cubicBezTo>
                <a:cubicBezTo>
                  <a:pt x="71525" y="18262"/>
                  <a:pt x="71495" y="18259"/>
                  <a:pt x="71464" y="18254"/>
                </a:cubicBezTo>
                <a:lnTo>
                  <a:pt x="67771" y="17692"/>
                </a:lnTo>
                <a:cubicBezTo>
                  <a:pt x="67423" y="17639"/>
                  <a:pt x="67209" y="17344"/>
                  <a:pt x="67262" y="16996"/>
                </a:cubicBezTo>
                <a:lnTo>
                  <a:pt x="67985" y="12259"/>
                </a:lnTo>
                <a:cubicBezTo>
                  <a:pt x="68033" y="11971"/>
                  <a:pt x="68275" y="11769"/>
                  <a:pt x="68556" y="11769"/>
                </a:cubicBezTo>
                <a:close/>
                <a:moveTo>
                  <a:pt x="77450" y="13108"/>
                </a:moveTo>
                <a:cubicBezTo>
                  <a:pt x="77480" y="13108"/>
                  <a:pt x="77510" y="13110"/>
                  <a:pt x="77540" y="13115"/>
                </a:cubicBezTo>
                <a:lnTo>
                  <a:pt x="81261" y="13677"/>
                </a:lnTo>
                <a:cubicBezTo>
                  <a:pt x="81582" y="13731"/>
                  <a:pt x="81796" y="14025"/>
                  <a:pt x="81742" y="14373"/>
                </a:cubicBezTo>
                <a:lnTo>
                  <a:pt x="81046" y="19084"/>
                </a:lnTo>
                <a:cubicBezTo>
                  <a:pt x="80998" y="19375"/>
                  <a:pt x="80730" y="19600"/>
                  <a:pt x="80441" y="19600"/>
                </a:cubicBezTo>
                <a:cubicBezTo>
                  <a:pt x="80411" y="19600"/>
                  <a:pt x="80381" y="19597"/>
                  <a:pt x="80351" y="19592"/>
                </a:cubicBezTo>
                <a:lnTo>
                  <a:pt x="76657" y="19030"/>
                </a:lnTo>
                <a:cubicBezTo>
                  <a:pt x="76336" y="18977"/>
                  <a:pt x="76095" y="18682"/>
                  <a:pt x="76148" y="18361"/>
                </a:cubicBezTo>
                <a:lnTo>
                  <a:pt x="76871" y="13624"/>
                </a:lnTo>
                <a:cubicBezTo>
                  <a:pt x="76920" y="13333"/>
                  <a:pt x="77166" y="13108"/>
                  <a:pt x="77450" y="13108"/>
                </a:cubicBezTo>
                <a:close/>
                <a:moveTo>
                  <a:pt x="86399" y="14451"/>
                </a:moveTo>
                <a:cubicBezTo>
                  <a:pt x="86417" y="14451"/>
                  <a:pt x="86435" y="14452"/>
                  <a:pt x="86453" y="14453"/>
                </a:cubicBezTo>
                <a:lnTo>
                  <a:pt x="90147" y="15016"/>
                </a:lnTo>
                <a:cubicBezTo>
                  <a:pt x="90468" y="15069"/>
                  <a:pt x="90682" y="15390"/>
                  <a:pt x="90655" y="15711"/>
                </a:cubicBezTo>
                <a:lnTo>
                  <a:pt x="89933" y="20449"/>
                </a:lnTo>
                <a:cubicBezTo>
                  <a:pt x="89882" y="20752"/>
                  <a:pt x="89617" y="20960"/>
                  <a:pt x="89295" y="20960"/>
                </a:cubicBezTo>
                <a:cubicBezTo>
                  <a:pt x="89276" y="20960"/>
                  <a:pt x="89256" y="20959"/>
                  <a:pt x="89237" y="20958"/>
                </a:cubicBezTo>
                <a:lnTo>
                  <a:pt x="85543" y="20395"/>
                </a:lnTo>
                <a:cubicBezTo>
                  <a:pt x="85222" y="20342"/>
                  <a:pt x="85008" y="20021"/>
                  <a:pt x="85061" y="19700"/>
                </a:cubicBezTo>
                <a:lnTo>
                  <a:pt x="85757" y="14962"/>
                </a:lnTo>
                <a:cubicBezTo>
                  <a:pt x="85808" y="14659"/>
                  <a:pt x="86097" y="14451"/>
                  <a:pt x="86399" y="14451"/>
                </a:cubicBezTo>
                <a:close/>
                <a:moveTo>
                  <a:pt x="95241" y="15810"/>
                </a:moveTo>
                <a:cubicBezTo>
                  <a:pt x="95273" y="15810"/>
                  <a:pt x="95306" y="15813"/>
                  <a:pt x="95339" y="15818"/>
                </a:cubicBezTo>
                <a:lnTo>
                  <a:pt x="99033" y="16381"/>
                </a:lnTo>
                <a:cubicBezTo>
                  <a:pt x="99354" y="16434"/>
                  <a:pt x="99595" y="16729"/>
                  <a:pt x="99542" y="17050"/>
                </a:cubicBezTo>
                <a:lnTo>
                  <a:pt x="98819" y="21787"/>
                </a:lnTo>
                <a:cubicBezTo>
                  <a:pt x="98770" y="22078"/>
                  <a:pt x="98524" y="22303"/>
                  <a:pt x="98240" y="22303"/>
                </a:cubicBezTo>
                <a:cubicBezTo>
                  <a:pt x="98210" y="22303"/>
                  <a:pt x="98180" y="22301"/>
                  <a:pt x="98150" y="22296"/>
                </a:cubicBezTo>
                <a:lnTo>
                  <a:pt x="94456" y="21734"/>
                </a:lnTo>
                <a:cubicBezTo>
                  <a:pt x="94108" y="21680"/>
                  <a:pt x="93894" y="21386"/>
                  <a:pt x="93948" y="21038"/>
                </a:cubicBezTo>
                <a:lnTo>
                  <a:pt x="94670" y="16327"/>
                </a:lnTo>
                <a:cubicBezTo>
                  <a:pt x="94694" y="16015"/>
                  <a:pt x="94955" y="15810"/>
                  <a:pt x="95241" y="15810"/>
                </a:cubicBezTo>
                <a:close/>
                <a:moveTo>
                  <a:pt x="104136" y="17149"/>
                </a:moveTo>
                <a:cubicBezTo>
                  <a:pt x="104165" y="17149"/>
                  <a:pt x="104195" y="17152"/>
                  <a:pt x="104226" y="17157"/>
                </a:cubicBezTo>
                <a:lnTo>
                  <a:pt x="107946" y="17719"/>
                </a:lnTo>
                <a:cubicBezTo>
                  <a:pt x="108267" y="17772"/>
                  <a:pt x="108481" y="18067"/>
                  <a:pt x="108428" y="18415"/>
                </a:cubicBezTo>
                <a:lnTo>
                  <a:pt x="107705" y="23126"/>
                </a:lnTo>
                <a:cubicBezTo>
                  <a:pt x="107681" y="23438"/>
                  <a:pt x="107420" y="23642"/>
                  <a:pt x="107135" y="23642"/>
                </a:cubicBezTo>
                <a:cubicBezTo>
                  <a:pt x="107102" y="23642"/>
                  <a:pt x="107069" y="23640"/>
                  <a:pt x="107036" y="23634"/>
                </a:cubicBezTo>
                <a:lnTo>
                  <a:pt x="103342" y="23072"/>
                </a:lnTo>
                <a:cubicBezTo>
                  <a:pt x="103021" y="23018"/>
                  <a:pt x="102780" y="22724"/>
                  <a:pt x="102834" y="22403"/>
                </a:cubicBezTo>
                <a:lnTo>
                  <a:pt x="103556" y="17665"/>
                </a:lnTo>
                <a:cubicBezTo>
                  <a:pt x="103605" y="17374"/>
                  <a:pt x="103851" y="17149"/>
                  <a:pt x="104136" y="17149"/>
                </a:cubicBezTo>
                <a:close/>
                <a:moveTo>
                  <a:pt x="113033" y="18514"/>
                </a:moveTo>
                <a:cubicBezTo>
                  <a:pt x="113068" y="18514"/>
                  <a:pt x="113103" y="18516"/>
                  <a:pt x="113139" y="18522"/>
                </a:cubicBezTo>
                <a:lnTo>
                  <a:pt x="116832" y="19084"/>
                </a:lnTo>
                <a:cubicBezTo>
                  <a:pt x="117153" y="19137"/>
                  <a:pt x="117367" y="19432"/>
                  <a:pt x="117341" y="19753"/>
                </a:cubicBezTo>
                <a:lnTo>
                  <a:pt x="116618" y="24491"/>
                </a:lnTo>
                <a:cubicBezTo>
                  <a:pt x="116570" y="24782"/>
                  <a:pt x="116301" y="25007"/>
                  <a:pt x="116013" y="25007"/>
                </a:cubicBezTo>
                <a:cubicBezTo>
                  <a:pt x="115983" y="25007"/>
                  <a:pt x="115952" y="25004"/>
                  <a:pt x="115922" y="24999"/>
                </a:cubicBezTo>
                <a:lnTo>
                  <a:pt x="112228" y="24437"/>
                </a:lnTo>
                <a:cubicBezTo>
                  <a:pt x="111907" y="24384"/>
                  <a:pt x="111693" y="24089"/>
                  <a:pt x="111720" y="23741"/>
                </a:cubicBezTo>
                <a:lnTo>
                  <a:pt x="112443" y="19030"/>
                </a:lnTo>
                <a:cubicBezTo>
                  <a:pt x="112491" y="18718"/>
                  <a:pt x="112733" y="18514"/>
                  <a:pt x="113033" y="18514"/>
                </a:cubicBezTo>
                <a:close/>
                <a:moveTo>
                  <a:pt x="121934" y="19853"/>
                </a:moveTo>
                <a:cubicBezTo>
                  <a:pt x="121964" y="19853"/>
                  <a:pt x="121994" y="19855"/>
                  <a:pt x="122025" y="19860"/>
                </a:cubicBezTo>
                <a:lnTo>
                  <a:pt x="125718" y="20422"/>
                </a:lnTo>
                <a:cubicBezTo>
                  <a:pt x="126040" y="20476"/>
                  <a:pt x="126280" y="20770"/>
                  <a:pt x="126227" y="21118"/>
                </a:cubicBezTo>
                <a:lnTo>
                  <a:pt x="125504" y="25829"/>
                </a:lnTo>
                <a:cubicBezTo>
                  <a:pt x="125456" y="26120"/>
                  <a:pt x="125210" y="26345"/>
                  <a:pt x="124925" y="26345"/>
                </a:cubicBezTo>
                <a:cubicBezTo>
                  <a:pt x="124895" y="26345"/>
                  <a:pt x="124865" y="26342"/>
                  <a:pt x="124835" y="26337"/>
                </a:cubicBezTo>
                <a:lnTo>
                  <a:pt x="121115" y="25775"/>
                </a:lnTo>
                <a:cubicBezTo>
                  <a:pt x="120793" y="25722"/>
                  <a:pt x="120579" y="25427"/>
                  <a:pt x="120633" y="25106"/>
                </a:cubicBezTo>
                <a:lnTo>
                  <a:pt x="121356" y="20369"/>
                </a:lnTo>
                <a:cubicBezTo>
                  <a:pt x="121380" y="20078"/>
                  <a:pt x="121646" y="19853"/>
                  <a:pt x="121934" y="19853"/>
                </a:cubicBezTo>
                <a:close/>
                <a:moveTo>
                  <a:pt x="130813" y="21217"/>
                </a:moveTo>
                <a:cubicBezTo>
                  <a:pt x="130845" y="21217"/>
                  <a:pt x="130878" y="21220"/>
                  <a:pt x="130911" y="21225"/>
                </a:cubicBezTo>
                <a:lnTo>
                  <a:pt x="134605" y="21760"/>
                </a:lnTo>
                <a:cubicBezTo>
                  <a:pt x="134953" y="21814"/>
                  <a:pt x="135167" y="22135"/>
                  <a:pt x="135113" y="22456"/>
                </a:cubicBezTo>
                <a:lnTo>
                  <a:pt x="134390" y="27194"/>
                </a:lnTo>
                <a:cubicBezTo>
                  <a:pt x="134342" y="27482"/>
                  <a:pt x="134101" y="27684"/>
                  <a:pt x="133820" y="27684"/>
                </a:cubicBezTo>
                <a:cubicBezTo>
                  <a:pt x="133787" y="27684"/>
                  <a:pt x="133754" y="27681"/>
                  <a:pt x="133721" y="27676"/>
                </a:cubicBezTo>
                <a:lnTo>
                  <a:pt x="130028" y="27114"/>
                </a:lnTo>
                <a:cubicBezTo>
                  <a:pt x="129706" y="27087"/>
                  <a:pt x="129466" y="26766"/>
                  <a:pt x="129519" y="26444"/>
                </a:cubicBezTo>
                <a:lnTo>
                  <a:pt x="130242" y="21707"/>
                </a:lnTo>
                <a:cubicBezTo>
                  <a:pt x="130290" y="21419"/>
                  <a:pt x="130532" y="21217"/>
                  <a:pt x="130813" y="21217"/>
                </a:cubicBezTo>
                <a:close/>
                <a:moveTo>
                  <a:pt x="139719" y="22555"/>
                </a:moveTo>
                <a:cubicBezTo>
                  <a:pt x="139753" y="22555"/>
                  <a:pt x="139788" y="22558"/>
                  <a:pt x="139824" y="22563"/>
                </a:cubicBezTo>
                <a:lnTo>
                  <a:pt x="143518" y="23126"/>
                </a:lnTo>
                <a:cubicBezTo>
                  <a:pt x="143839" y="23179"/>
                  <a:pt x="144053" y="23473"/>
                  <a:pt x="143999" y="23795"/>
                </a:cubicBezTo>
                <a:lnTo>
                  <a:pt x="143303" y="28532"/>
                </a:lnTo>
                <a:cubicBezTo>
                  <a:pt x="143253" y="28835"/>
                  <a:pt x="142964" y="29043"/>
                  <a:pt x="142662" y="29043"/>
                </a:cubicBezTo>
                <a:cubicBezTo>
                  <a:pt x="142644" y="29043"/>
                  <a:pt x="142626" y="29042"/>
                  <a:pt x="142607" y="29041"/>
                </a:cubicBezTo>
                <a:lnTo>
                  <a:pt x="138914" y="28479"/>
                </a:lnTo>
                <a:cubicBezTo>
                  <a:pt x="138593" y="28425"/>
                  <a:pt x="138352" y="28104"/>
                  <a:pt x="138405" y="27783"/>
                </a:cubicBezTo>
                <a:lnTo>
                  <a:pt x="139128" y="23072"/>
                </a:lnTo>
                <a:cubicBezTo>
                  <a:pt x="139176" y="22760"/>
                  <a:pt x="139418" y="22555"/>
                  <a:pt x="139719" y="22555"/>
                </a:cubicBezTo>
                <a:close/>
                <a:moveTo>
                  <a:pt x="148620" y="23894"/>
                </a:moveTo>
                <a:cubicBezTo>
                  <a:pt x="148650" y="23894"/>
                  <a:pt x="148680" y="23897"/>
                  <a:pt x="148710" y="23902"/>
                </a:cubicBezTo>
                <a:lnTo>
                  <a:pt x="152404" y="24464"/>
                </a:lnTo>
                <a:cubicBezTo>
                  <a:pt x="152725" y="24517"/>
                  <a:pt x="152966" y="24812"/>
                  <a:pt x="152912" y="25160"/>
                </a:cubicBezTo>
                <a:lnTo>
                  <a:pt x="152190" y="29870"/>
                </a:lnTo>
                <a:cubicBezTo>
                  <a:pt x="152142" y="30183"/>
                  <a:pt x="151900" y="30387"/>
                  <a:pt x="151599" y="30387"/>
                </a:cubicBezTo>
                <a:cubicBezTo>
                  <a:pt x="151565" y="30387"/>
                  <a:pt x="151529" y="30384"/>
                  <a:pt x="151494" y="30379"/>
                </a:cubicBezTo>
                <a:lnTo>
                  <a:pt x="147800" y="29817"/>
                </a:lnTo>
                <a:cubicBezTo>
                  <a:pt x="147479" y="29763"/>
                  <a:pt x="147265" y="29469"/>
                  <a:pt x="147318" y="29148"/>
                </a:cubicBezTo>
                <a:lnTo>
                  <a:pt x="148014" y="24410"/>
                </a:lnTo>
                <a:cubicBezTo>
                  <a:pt x="148063" y="24119"/>
                  <a:pt x="148331" y="23894"/>
                  <a:pt x="148620" y="23894"/>
                </a:cubicBezTo>
                <a:close/>
                <a:moveTo>
                  <a:pt x="157498" y="25259"/>
                </a:moveTo>
                <a:cubicBezTo>
                  <a:pt x="157530" y="25259"/>
                  <a:pt x="157563" y="25261"/>
                  <a:pt x="157596" y="25267"/>
                </a:cubicBezTo>
                <a:lnTo>
                  <a:pt x="161290" y="25829"/>
                </a:lnTo>
                <a:cubicBezTo>
                  <a:pt x="161638" y="25856"/>
                  <a:pt x="161852" y="26177"/>
                  <a:pt x="161798" y="26498"/>
                </a:cubicBezTo>
                <a:lnTo>
                  <a:pt x="161076" y="31236"/>
                </a:lnTo>
                <a:cubicBezTo>
                  <a:pt x="161025" y="31539"/>
                  <a:pt x="160760" y="31746"/>
                  <a:pt x="160461" y="31746"/>
                </a:cubicBezTo>
                <a:cubicBezTo>
                  <a:pt x="160443" y="31746"/>
                  <a:pt x="160425" y="31746"/>
                  <a:pt x="160407" y="31744"/>
                </a:cubicBezTo>
                <a:lnTo>
                  <a:pt x="156713" y="31182"/>
                </a:lnTo>
                <a:cubicBezTo>
                  <a:pt x="156365" y="31128"/>
                  <a:pt x="156151" y="30807"/>
                  <a:pt x="156204" y="30486"/>
                </a:cubicBezTo>
                <a:lnTo>
                  <a:pt x="156927" y="25749"/>
                </a:lnTo>
                <a:cubicBezTo>
                  <a:pt x="156975" y="25461"/>
                  <a:pt x="157217" y="25259"/>
                  <a:pt x="157498" y="25259"/>
                </a:cubicBezTo>
                <a:close/>
                <a:moveTo>
                  <a:pt x="166393" y="26598"/>
                </a:moveTo>
                <a:cubicBezTo>
                  <a:pt x="166422" y="26598"/>
                  <a:pt x="166452" y="26600"/>
                  <a:pt x="166482" y="26605"/>
                </a:cubicBezTo>
                <a:lnTo>
                  <a:pt x="170203" y="27167"/>
                </a:lnTo>
                <a:cubicBezTo>
                  <a:pt x="170524" y="27221"/>
                  <a:pt x="170738" y="27515"/>
                  <a:pt x="170685" y="27863"/>
                </a:cubicBezTo>
                <a:lnTo>
                  <a:pt x="169989" y="32574"/>
                </a:lnTo>
                <a:cubicBezTo>
                  <a:pt x="169940" y="32865"/>
                  <a:pt x="169672" y="33090"/>
                  <a:pt x="169383" y="33090"/>
                </a:cubicBezTo>
                <a:cubicBezTo>
                  <a:pt x="169353" y="33090"/>
                  <a:pt x="169323" y="33087"/>
                  <a:pt x="169293" y="33082"/>
                </a:cubicBezTo>
                <a:lnTo>
                  <a:pt x="165599" y="32520"/>
                </a:lnTo>
                <a:cubicBezTo>
                  <a:pt x="165278" y="32467"/>
                  <a:pt x="165037" y="32172"/>
                  <a:pt x="165091" y="31851"/>
                </a:cubicBezTo>
                <a:lnTo>
                  <a:pt x="165813" y="27114"/>
                </a:lnTo>
                <a:cubicBezTo>
                  <a:pt x="165862" y="26823"/>
                  <a:pt x="166108" y="26598"/>
                  <a:pt x="166393" y="26598"/>
                </a:cubicBezTo>
                <a:close/>
                <a:moveTo>
                  <a:pt x="175341" y="27941"/>
                </a:moveTo>
                <a:cubicBezTo>
                  <a:pt x="175359" y="27941"/>
                  <a:pt x="175377" y="27942"/>
                  <a:pt x="175395" y="27943"/>
                </a:cubicBezTo>
                <a:lnTo>
                  <a:pt x="179089" y="28505"/>
                </a:lnTo>
                <a:cubicBezTo>
                  <a:pt x="179410" y="28559"/>
                  <a:pt x="179651" y="28880"/>
                  <a:pt x="179598" y="29201"/>
                </a:cubicBezTo>
                <a:lnTo>
                  <a:pt x="178875" y="33939"/>
                </a:lnTo>
                <a:cubicBezTo>
                  <a:pt x="178827" y="34227"/>
                  <a:pt x="178585" y="34429"/>
                  <a:pt x="178285" y="34429"/>
                </a:cubicBezTo>
                <a:cubicBezTo>
                  <a:pt x="178250" y="34429"/>
                  <a:pt x="178215" y="34426"/>
                  <a:pt x="178179" y="34421"/>
                </a:cubicBezTo>
                <a:lnTo>
                  <a:pt x="174485" y="33859"/>
                </a:lnTo>
                <a:cubicBezTo>
                  <a:pt x="174164" y="33805"/>
                  <a:pt x="173950" y="33511"/>
                  <a:pt x="173977" y="33189"/>
                </a:cubicBezTo>
                <a:lnTo>
                  <a:pt x="174699" y="28452"/>
                </a:lnTo>
                <a:cubicBezTo>
                  <a:pt x="174750" y="28149"/>
                  <a:pt x="175039" y="27941"/>
                  <a:pt x="175341" y="27941"/>
                </a:cubicBezTo>
                <a:close/>
                <a:moveTo>
                  <a:pt x="184182" y="29300"/>
                </a:moveTo>
                <a:cubicBezTo>
                  <a:pt x="184215" y="29300"/>
                  <a:pt x="184248" y="29303"/>
                  <a:pt x="184282" y="29308"/>
                </a:cubicBezTo>
                <a:lnTo>
                  <a:pt x="187975" y="29870"/>
                </a:lnTo>
                <a:cubicBezTo>
                  <a:pt x="188296" y="29924"/>
                  <a:pt x="188537" y="30218"/>
                  <a:pt x="188484" y="30540"/>
                </a:cubicBezTo>
                <a:lnTo>
                  <a:pt x="187761" y="35277"/>
                </a:lnTo>
                <a:cubicBezTo>
                  <a:pt x="187711" y="35580"/>
                  <a:pt x="187446" y="35788"/>
                  <a:pt x="187146" y="35788"/>
                </a:cubicBezTo>
                <a:cubicBezTo>
                  <a:pt x="187128" y="35788"/>
                  <a:pt x="187110" y="35787"/>
                  <a:pt x="187092" y="35786"/>
                </a:cubicBezTo>
                <a:lnTo>
                  <a:pt x="183398" y="35224"/>
                </a:lnTo>
                <a:cubicBezTo>
                  <a:pt x="183050" y="35170"/>
                  <a:pt x="182836" y="34849"/>
                  <a:pt x="182890" y="34528"/>
                </a:cubicBezTo>
                <a:lnTo>
                  <a:pt x="183612" y="29790"/>
                </a:lnTo>
                <a:cubicBezTo>
                  <a:pt x="183636" y="29502"/>
                  <a:pt x="183897" y="29300"/>
                  <a:pt x="184182" y="29300"/>
                </a:cubicBezTo>
                <a:close/>
                <a:moveTo>
                  <a:pt x="193078" y="30639"/>
                </a:moveTo>
                <a:cubicBezTo>
                  <a:pt x="193108" y="30639"/>
                  <a:pt x="193138" y="30642"/>
                  <a:pt x="193168" y="30647"/>
                </a:cubicBezTo>
                <a:lnTo>
                  <a:pt x="196888" y="31209"/>
                </a:lnTo>
                <a:cubicBezTo>
                  <a:pt x="197209" y="31262"/>
                  <a:pt x="197424" y="31557"/>
                  <a:pt x="197370" y="31878"/>
                </a:cubicBezTo>
                <a:lnTo>
                  <a:pt x="196647" y="36615"/>
                </a:lnTo>
                <a:cubicBezTo>
                  <a:pt x="196623" y="36906"/>
                  <a:pt x="196357" y="37131"/>
                  <a:pt x="196069" y="37131"/>
                </a:cubicBezTo>
                <a:cubicBezTo>
                  <a:pt x="196039" y="37131"/>
                  <a:pt x="196008" y="37129"/>
                  <a:pt x="195978" y="37124"/>
                </a:cubicBezTo>
                <a:lnTo>
                  <a:pt x="192285" y="36562"/>
                </a:lnTo>
                <a:cubicBezTo>
                  <a:pt x="191963" y="36508"/>
                  <a:pt x="191722" y="36214"/>
                  <a:pt x="191776" y="35893"/>
                </a:cubicBezTo>
                <a:lnTo>
                  <a:pt x="192499" y="31155"/>
                </a:lnTo>
                <a:cubicBezTo>
                  <a:pt x="192547" y="30864"/>
                  <a:pt x="192793" y="30639"/>
                  <a:pt x="193078" y="30639"/>
                </a:cubicBezTo>
                <a:close/>
                <a:moveTo>
                  <a:pt x="202022" y="31983"/>
                </a:moveTo>
                <a:cubicBezTo>
                  <a:pt x="202042" y="31983"/>
                  <a:pt x="202061" y="31983"/>
                  <a:pt x="202081" y="31985"/>
                </a:cubicBezTo>
                <a:lnTo>
                  <a:pt x="205774" y="32547"/>
                </a:lnTo>
                <a:cubicBezTo>
                  <a:pt x="206096" y="32601"/>
                  <a:pt x="206310" y="32922"/>
                  <a:pt x="206283" y="33243"/>
                </a:cubicBezTo>
                <a:lnTo>
                  <a:pt x="205560" y="37980"/>
                </a:lnTo>
                <a:cubicBezTo>
                  <a:pt x="205512" y="38268"/>
                  <a:pt x="205249" y="38470"/>
                  <a:pt x="204964" y="38470"/>
                </a:cubicBezTo>
                <a:cubicBezTo>
                  <a:pt x="204931" y="38470"/>
                  <a:pt x="204898" y="38468"/>
                  <a:pt x="204864" y="38462"/>
                </a:cubicBezTo>
                <a:lnTo>
                  <a:pt x="201171" y="37900"/>
                </a:lnTo>
                <a:cubicBezTo>
                  <a:pt x="200850" y="37873"/>
                  <a:pt x="200635" y="37552"/>
                  <a:pt x="200662" y="37231"/>
                </a:cubicBezTo>
                <a:lnTo>
                  <a:pt x="201385" y="32493"/>
                </a:lnTo>
                <a:cubicBezTo>
                  <a:pt x="201435" y="32190"/>
                  <a:pt x="201700" y="31983"/>
                  <a:pt x="202022" y="31983"/>
                </a:cubicBezTo>
                <a:close/>
                <a:moveTo>
                  <a:pt x="210868" y="33342"/>
                </a:moveTo>
                <a:cubicBezTo>
                  <a:pt x="210901" y="33342"/>
                  <a:pt x="210934" y="33344"/>
                  <a:pt x="210967" y="33350"/>
                </a:cubicBezTo>
                <a:lnTo>
                  <a:pt x="214661" y="33912"/>
                </a:lnTo>
                <a:cubicBezTo>
                  <a:pt x="214982" y="33966"/>
                  <a:pt x="215223" y="34260"/>
                  <a:pt x="215169" y="34581"/>
                </a:cubicBezTo>
                <a:lnTo>
                  <a:pt x="214446" y="39319"/>
                </a:lnTo>
                <a:cubicBezTo>
                  <a:pt x="214398" y="39610"/>
                  <a:pt x="214152" y="39835"/>
                  <a:pt x="213867" y="39835"/>
                </a:cubicBezTo>
                <a:cubicBezTo>
                  <a:pt x="213838" y="39835"/>
                  <a:pt x="213808" y="39832"/>
                  <a:pt x="213777" y="39827"/>
                </a:cubicBezTo>
                <a:lnTo>
                  <a:pt x="210057" y="39265"/>
                </a:lnTo>
                <a:cubicBezTo>
                  <a:pt x="209736" y="39212"/>
                  <a:pt x="209522" y="38917"/>
                  <a:pt x="209575" y="38569"/>
                </a:cubicBezTo>
                <a:lnTo>
                  <a:pt x="210298" y="33859"/>
                </a:lnTo>
                <a:cubicBezTo>
                  <a:pt x="210322" y="33546"/>
                  <a:pt x="210583" y="33342"/>
                  <a:pt x="210868" y="33342"/>
                </a:cubicBezTo>
                <a:close/>
                <a:moveTo>
                  <a:pt x="219763" y="34681"/>
                </a:moveTo>
                <a:cubicBezTo>
                  <a:pt x="219793" y="34681"/>
                  <a:pt x="219823" y="34683"/>
                  <a:pt x="219853" y="34688"/>
                </a:cubicBezTo>
                <a:lnTo>
                  <a:pt x="223547" y="35250"/>
                </a:lnTo>
                <a:cubicBezTo>
                  <a:pt x="223895" y="35304"/>
                  <a:pt x="224109" y="35598"/>
                  <a:pt x="224055" y="35946"/>
                </a:cubicBezTo>
                <a:lnTo>
                  <a:pt x="223333" y="40684"/>
                </a:lnTo>
                <a:cubicBezTo>
                  <a:pt x="223285" y="40972"/>
                  <a:pt x="223043" y="41174"/>
                  <a:pt x="222762" y="41174"/>
                </a:cubicBezTo>
                <a:cubicBezTo>
                  <a:pt x="222730" y="41174"/>
                  <a:pt x="222697" y="41171"/>
                  <a:pt x="222664" y="41166"/>
                </a:cubicBezTo>
                <a:lnTo>
                  <a:pt x="218970" y="40603"/>
                </a:lnTo>
                <a:cubicBezTo>
                  <a:pt x="218622" y="40577"/>
                  <a:pt x="218408" y="40256"/>
                  <a:pt x="218461" y="39934"/>
                </a:cubicBezTo>
                <a:lnTo>
                  <a:pt x="219184" y="35197"/>
                </a:lnTo>
                <a:cubicBezTo>
                  <a:pt x="219232" y="34906"/>
                  <a:pt x="219479" y="34681"/>
                  <a:pt x="219763" y="34681"/>
                </a:cubicBezTo>
                <a:close/>
                <a:moveTo>
                  <a:pt x="228660" y="36045"/>
                </a:moveTo>
                <a:cubicBezTo>
                  <a:pt x="228695" y="36045"/>
                  <a:pt x="228730" y="36048"/>
                  <a:pt x="228766" y="36053"/>
                </a:cubicBezTo>
                <a:lnTo>
                  <a:pt x="232460" y="36615"/>
                </a:lnTo>
                <a:cubicBezTo>
                  <a:pt x="232781" y="36642"/>
                  <a:pt x="232995" y="36963"/>
                  <a:pt x="232942" y="37285"/>
                </a:cubicBezTo>
                <a:lnTo>
                  <a:pt x="232246" y="42022"/>
                </a:lnTo>
                <a:cubicBezTo>
                  <a:pt x="232195" y="42325"/>
                  <a:pt x="231906" y="42533"/>
                  <a:pt x="231604" y="42533"/>
                </a:cubicBezTo>
                <a:cubicBezTo>
                  <a:pt x="231586" y="42533"/>
                  <a:pt x="231568" y="42532"/>
                  <a:pt x="231550" y="42531"/>
                </a:cubicBezTo>
                <a:lnTo>
                  <a:pt x="227856" y="41969"/>
                </a:lnTo>
                <a:cubicBezTo>
                  <a:pt x="227535" y="41915"/>
                  <a:pt x="227294" y="41594"/>
                  <a:pt x="227348" y="41273"/>
                </a:cubicBezTo>
                <a:lnTo>
                  <a:pt x="228070" y="36535"/>
                </a:lnTo>
                <a:cubicBezTo>
                  <a:pt x="228118" y="36247"/>
                  <a:pt x="228360" y="36045"/>
                  <a:pt x="228660" y="36045"/>
                </a:cubicBezTo>
                <a:close/>
                <a:moveTo>
                  <a:pt x="237562" y="37384"/>
                </a:moveTo>
                <a:cubicBezTo>
                  <a:pt x="237592" y="37384"/>
                  <a:pt x="237622" y="37387"/>
                  <a:pt x="237652" y="37392"/>
                </a:cubicBezTo>
                <a:lnTo>
                  <a:pt x="241346" y="37954"/>
                </a:lnTo>
                <a:cubicBezTo>
                  <a:pt x="241667" y="38007"/>
                  <a:pt x="241908" y="38302"/>
                  <a:pt x="241854" y="38623"/>
                </a:cubicBezTo>
                <a:lnTo>
                  <a:pt x="241132" y="43360"/>
                </a:lnTo>
                <a:cubicBezTo>
                  <a:pt x="241083" y="43651"/>
                  <a:pt x="240837" y="43876"/>
                  <a:pt x="240533" y="43876"/>
                </a:cubicBezTo>
                <a:cubicBezTo>
                  <a:pt x="240501" y="43876"/>
                  <a:pt x="240469" y="43874"/>
                  <a:pt x="240436" y="43869"/>
                </a:cubicBezTo>
                <a:lnTo>
                  <a:pt x="236742" y="43307"/>
                </a:lnTo>
                <a:cubicBezTo>
                  <a:pt x="236421" y="43253"/>
                  <a:pt x="236207" y="42959"/>
                  <a:pt x="236260" y="42638"/>
                </a:cubicBezTo>
                <a:lnTo>
                  <a:pt x="236956" y="37900"/>
                </a:lnTo>
                <a:cubicBezTo>
                  <a:pt x="237005" y="37609"/>
                  <a:pt x="237273" y="37384"/>
                  <a:pt x="237562" y="37384"/>
                </a:cubicBezTo>
                <a:close/>
                <a:moveTo>
                  <a:pt x="246484" y="38728"/>
                </a:moveTo>
                <a:cubicBezTo>
                  <a:pt x="246502" y="38728"/>
                  <a:pt x="246520" y="38728"/>
                  <a:pt x="246538" y="38730"/>
                </a:cubicBezTo>
                <a:lnTo>
                  <a:pt x="250232" y="39292"/>
                </a:lnTo>
                <a:cubicBezTo>
                  <a:pt x="250553" y="39345"/>
                  <a:pt x="250794" y="39667"/>
                  <a:pt x="250741" y="39988"/>
                </a:cubicBezTo>
                <a:lnTo>
                  <a:pt x="250018" y="44699"/>
                </a:lnTo>
                <a:cubicBezTo>
                  <a:pt x="249970" y="45011"/>
                  <a:pt x="249728" y="45215"/>
                  <a:pt x="249447" y="45215"/>
                </a:cubicBezTo>
                <a:cubicBezTo>
                  <a:pt x="249415" y="45215"/>
                  <a:pt x="249382" y="45213"/>
                  <a:pt x="249349" y="45207"/>
                </a:cubicBezTo>
                <a:lnTo>
                  <a:pt x="245655" y="44645"/>
                </a:lnTo>
                <a:cubicBezTo>
                  <a:pt x="245307" y="44592"/>
                  <a:pt x="245093" y="44297"/>
                  <a:pt x="245147" y="43976"/>
                </a:cubicBezTo>
                <a:lnTo>
                  <a:pt x="245869" y="39238"/>
                </a:lnTo>
                <a:cubicBezTo>
                  <a:pt x="245920" y="38935"/>
                  <a:pt x="246185" y="38728"/>
                  <a:pt x="246484" y="38728"/>
                </a:cubicBezTo>
                <a:close/>
                <a:moveTo>
                  <a:pt x="255326" y="40087"/>
                </a:moveTo>
                <a:cubicBezTo>
                  <a:pt x="255359" y="40087"/>
                  <a:pt x="255392" y="40089"/>
                  <a:pt x="255425" y="40095"/>
                </a:cubicBezTo>
                <a:lnTo>
                  <a:pt x="259145" y="40657"/>
                </a:lnTo>
                <a:cubicBezTo>
                  <a:pt x="259466" y="40711"/>
                  <a:pt x="259680" y="41005"/>
                  <a:pt x="259627" y="41326"/>
                </a:cubicBezTo>
                <a:lnTo>
                  <a:pt x="258931" y="46064"/>
                </a:lnTo>
                <a:cubicBezTo>
                  <a:pt x="258880" y="46367"/>
                  <a:pt x="258592" y="46574"/>
                  <a:pt x="258289" y="46574"/>
                </a:cubicBezTo>
                <a:cubicBezTo>
                  <a:pt x="258271" y="46574"/>
                  <a:pt x="258253" y="46574"/>
                  <a:pt x="258235" y="46572"/>
                </a:cubicBezTo>
                <a:lnTo>
                  <a:pt x="254541" y="46010"/>
                </a:lnTo>
                <a:cubicBezTo>
                  <a:pt x="254220" y="45957"/>
                  <a:pt x="253979" y="45635"/>
                  <a:pt x="254033" y="45314"/>
                </a:cubicBezTo>
                <a:lnTo>
                  <a:pt x="254756" y="40577"/>
                </a:lnTo>
                <a:cubicBezTo>
                  <a:pt x="254804" y="40289"/>
                  <a:pt x="255045" y="40087"/>
                  <a:pt x="255326" y="40087"/>
                </a:cubicBezTo>
                <a:close/>
                <a:moveTo>
                  <a:pt x="264247" y="41426"/>
                </a:moveTo>
                <a:cubicBezTo>
                  <a:pt x="264277" y="41426"/>
                  <a:pt x="264307" y="41428"/>
                  <a:pt x="264338" y="41433"/>
                </a:cubicBezTo>
                <a:lnTo>
                  <a:pt x="268031" y="41995"/>
                </a:lnTo>
                <a:cubicBezTo>
                  <a:pt x="268352" y="42049"/>
                  <a:pt x="268567" y="42343"/>
                  <a:pt x="268540" y="42664"/>
                </a:cubicBezTo>
                <a:lnTo>
                  <a:pt x="267817" y="47402"/>
                </a:lnTo>
                <a:cubicBezTo>
                  <a:pt x="267769" y="47693"/>
                  <a:pt x="267523" y="47918"/>
                  <a:pt x="267218" y="47918"/>
                </a:cubicBezTo>
                <a:cubicBezTo>
                  <a:pt x="267186" y="47918"/>
                  <a:pt x="267154" y="47916"/>
                  <a:pt x="267121" y="47910"/>
                </a:cubicBezTo>
                <a:lnTo>
                  <a:pt x="263428" y="47348"/>
                </a:lnTo>
                <a:cubicBezTo>
                  <a:pt x="263106" y="47295"/>
                  <a:pt x="262892" y="47000"/>
                  <a:pt x="262919" y="46679"/>
                </a:cubicBezTo>
                <a:lnTo>
                  <a:pt x="263642" y="41942"/>
                </a:lnTo>
                <a:cubicBezTo>
                  <a:pt x="263690" y="41651"/>
                  <a:pt x="263958" y="41426"/>
                  <a:pt x="264247" y="41426"/>
                </a:cubicBezTo>
                <a:close/>
                <a:moveTo>
                  <a:pt x="13768" y="13536"/>
                </a:moveTo>
                <a:cubicBezTo>
                  <a:pt x="13800" y="13536"/>
                  <a:pt x="13832" y="13538"/>
                  <a:pt x="13865" y="13543"/>
                </a:cubicBezTo>
                <a:lnTo>
                  <a:pt x="61909" y="20824"/>
                </a:lnTo>
                <a:cubicBezTo>
                  <a:pt x="62257" y="20877"/>
                  <a:pt x="62525" y="21198"/>
                  <a:pt x="62471" y="21573"/>
                </a:cubicBezTo>
                <a:lnTo>
                  <a:pt x="56342" y="61936"/>
                </a:lnTo>
                <a:cubicBezTo>
                  <a:pt x="56293" y="62275"/>
                  <a:pt x="56003" y="62505"/>
                  <a:pt x="55670" y="62505"/>
                </a:cubicBezTo>
                <a:cubicBezTo>
                  <a:pt x="55635" y="62505"/>
                  <a:pt x="55601" y="62503"/>
                  <a:pt x="55566" y="62498"/>
                </a:cubicBezTo>
                <a:lnTo>
                  <a:pt x="7548" y="55218"/>
                </a:lnTo>
                <a:cubicBezTo>
                  <a:pt x="7173" y="55164"/>
                  <a:pt x="6932" y="54816"/>
                  <a:pt x="6986" y="54441"/>
                </a:cubicBezTo>
                <a:lnTo>
                  <a:pt x="13115" y="14105"/>
                </a:lnTo>
                <a:cubicBezTo>
                  <a:pt x="13164" y="13766"/>
                  <a:pt x="13454" y="13536"/>
                  <a:pt x="13768" y="13536"/>
                </a:cubicBezTo>
                <a:close/>
                <a:moveTo>
                  <a:pt x="6620" y="60241"/>
                </a:moveTo>
                <a:cubicBezTo>
                  <a:pt x="6652" y="60241"/>
                  <a:pt x="6685" y="60244"/>
                  <a:pt x="6718" y="60249"/>
                </a:cubicBezTo>
                <a:lnTo>
                  <a:pt x="10412" y="60812"/>
                </a:lnTo>
                <a:cubicBezTo>
                  <a:pt x="10733" y="60865"/>
                  <a:pt x="10947" y="61159"/>
                  <a:pt x="10921" y="61481"/>
                </a:cubicBezTo>
                <a:lnTo>
                  <a:pt x="10198" y="66218"/>
                </a:lnTo>
                <a:cubicBezTo>
                  <a:pt x="10149" y="66509"/>
                  <a:pt x="9903" y="66734"/>
                  <a:pt x="9599" y="66734"/>
                </a:cubicBezTo>
                <a:cubicBezTo>
                  <a:pt x="9567" y="66734"/>
                  <a:pt x="9535" y="66732"/>
                  <a:pt x="9502" y="66727"/>
                </a:cubicBezTo>
                <a:lnTo>
                  <a:pt x="5808" y="66165"/>
                </a:lnTo>
                <a:cubicBezTo>
                  <a:pt x="5487" y="66111"/>
                  <a:pt x="5273" y="65817"/>
                  <a:pt x="5300" y="65469"/>
                </a:cubicBezTo>
                <a:lnTo>
                  <a:pt x="6022" y="60758"/>
                </a:lnTo>
                <a:cubicBezTo>
                  <a:pt x="6070" y="60446"/>
                  <a:pt x="6334" y="60241"/>
                  <a:pt x="6620" y="60241"/>
                </a:cubicBezTo>
                <a:close/>
                <a:moveTo>
                  <a:pt x="15514" y="61580"/>
                </a:moveTo>
                <a:cubicBezTo>
                  <a:pt x="15544" y="61580"/>
                  <a:pt x="15574" y="61583"/>
                  <a:pt x="15604" y="61588"/>
                </a:cubicBezTo>
                <a:lnTo>
                  <a:pt x="19298" y="62150"/>
                </a:lnTo>
                <a:cubicBezTo>
                  <a:pt x="19619" y="62203"/>
                  <a:pt x="19860" y="62498"/>
                  <a:pt x="19807" y="62846"/>
                </a:cubicBezTo>
                <a:lnTo>
                  <a:pt x="19084" y="67556"/>
                </a:lnTo>
                <a:cubicBezTo>
                  <a:pt x="19036" y="67869"/>
                  <a:pt x="18794" y="68073"/>
                  <a:pt x="18513" y="68073"/>
                </a:cubicBezTo>
                <a:cubicBezTo>
                  <a:pt x="18481" y="68073"/>
                  <a:pt x="18448" y="68071"/>
                  <a:pt x="18415" y="68065"/>
                </a:cubicBezTo>
                <a:lnTo>
                  <a:pt x="14694" y="67503"/>
                </a:lnTo>
                <a:cubicBezTo>
                  <a:pt x="14373" y="67449"/>
                  <a:pt x="14159" y="67155"/>
                  <a:pt x="14213" y="66834"/>
                </a:cubicBezTo>
                <a:lnTo>
                  <a:pt x="14935" y="62096"/>
                </a:lnTo>
                <a:cubicBezTo>
                  <a:pt x="14960" y="61805"/>
                  <a:pt x="15225" y="61580"/>
                  <a:pt x="15514" y="61580"/>
                </a:cubicBezTo>
                <a:close/>
                <a:moveTo>
                  <a:pt x="24392" y="62945"/>
                </a:moveTo>
                <a:cubicBezTo>
                  <a:pt x="24425" y="62945"/>
                  <a:pt x="24458" y="62947"/>
                  <a:pt x="24491" y="62953"/>
                </a:cubicBezTo>
                <a:lnTo>
                  <a:pt x="28184" y="63515"/>
                </a:lnTo>
                <a:cubicBezTo>
                  <a:pt x="28532" y="63542"/>
                  <a:pt x="28746" y="63863"/>
                  <a:pt x="28693" y="64184"/>
                </a:cubicBezTo>
                <a:lnTo>
                  <a:pt x="27970" y="68922"/>
                </a:lnTo>
                <a:cubicBezTo>
                  <a:pt x="27945" y="69225"/>
                  <a:pt x="27658" y="69432"/>
                  <a:pt x="27355" y="69432"/>
                </a:cubicBezTo>
                <a:cubicBezTo>
                  <a:pt x="27337" y="69432"/>
                  <a:pt x="27319" y="69432"/>
                  <a:pt x="27301" y="69430"/>
                </a:cubicBezTo>
                <a:lnTo>
                  <a:pt x="23607" y="68868"/>
                </a:lnTo>
                <a:cubicBezTo>
                  <a:pt x="23286" y="68814"/>
                  <a:pt x="23045" y="68493"/>
                  <a:pt x="23099" y="68172"/>
                </a:cubicBezTo>
                <a:lnTo>
                  <a:pt x="23822" y="63435"/>
                </a:lnTo>
                <a:cubicBezTo>
                  <a:pt x="23870" y="63147"/>
                  <a:pt x="24111" y="62945"/>
                  <a:pt x="24392" y="62945"/>
                </a:cubicBezTo>
                <a:close/>
                <a:moveTo>
                  <a:pt x="67132" y="21619"/>
                </a:moveTo>
                <a:cubicBezTo>
                  <a:pt x="67166" y="21619"/>
                  <a:pt x="67200" y="21622"/>
                  <a:pt x="67235" y="21627"/>
                </a:cubicBezTo>
                <a:lnTo>
                  <a:pt x="115253" y="28907"/>
                </a:lnTo>
                <a:cubicBezTo>
                  <a:pt x="115628" y="28960"/>
                  <a:pt x="115869" y="29308"/>
                  <a:pt x="115815" y="29656"/>
                </a:cubicBezTo>
                <a:lnTo>
                  <a:pt x="109713" y="70019"/>
                </a:lnTo>
                <a:cubicBezTo>
                  <a:pt x="109640" y="70359"/>
                  <a:pt x="109369" y="70588"/>
                  <a:pt x="109040" y="70588"/>
                </a:cubicBezTo>
                <a:cubicBezTo>
                  <a:pt x="109006" y="70588"/>
                  <a:pt x="108971" y="70586"/>
                  <a:pt x="108936" y="70581"/>
                </a:cubicBezTo>
                <a:lnTo>
                  <a:pt x="60919" y="63301"/>
                </a:lnTo>
                <a:cubicBezTo>
                  <a:pt x="60544" y="63247"/>
                  <a:pt x="60303" y="62899"/>
                  <a:pt x="60357" y="62551"/>
                </a:cubicBezTo>
                <a:lnTo>
                  <a:pt x="66459" y="22189"/>
                </a:lnTo>
                <a:cubicBezTo>
                  <a:pt x="66532" y="21849"/>
                  <a:pt x="66803" y="21619"/>
                  <a:pt x="67132" y="21619"/>
                </a:cubicBezTo>
                <a:close/>
                <a:moveTo>
                  <a:pt x="33307" y="64284"/>
                </a:moveTo>
                <a:cubicBezTo>
                  <a:pt x="33339" y="64284"/>
                  <a:pt x="33371" y="64286"/>
                  <a:pt x="33404" y="64291"/>
                </a:cubicBezTo>
                <a:lnTo>
                  <a:pt x="37097" y="64853"/>
                </a:lnTo>
                <a:cubicBezTo>
                  <a:pt x="37418" y="64907"/>
                  <a:pt x="37633" y="65201"/>
                  <a:pt x="37606" y="65522"/>
                </a:cubicBezTo>
                <a:lnTo>
                  <a:pt x="36883" y="70260"/>
                </a:lnTo>
                <a:cubicBezTo>
                  <a:pt x="36835" y="70551"/>
                  <a:pt x="36567" y="70776"/>
                  <a:pt x="36278" y="70776"/>
                </a:cubicBezTo>
                <a:cubicBezTo>
                  <a:pt x="36248" y="70776"/>
                  <a:pt x="36218" y="70773"/>
                  <a:pt x="36187" y="70768"/>
                </a:cubicBezTo>
                <a:lnTo>
                  <a:pt x="32494" y="70206"/>
                </a:lnTo>
                <a:cubicBezTo>
                  <a:pt x="32172" y="70153"/>
                  <a:pt x="31958" y="69858"/>
                  <a:pt x="31985" y="69537"/>
                </a:cubicBezTo>
                <a:lnTo>
                  <a:pt x="32708" y="64800"/>
                </a:lnTo>
                <a:cubicBezTo>
                  <a:pt x="32756" y="64509"/>
                  <a:pt x="33002" y="64284"/>
                  <a:pt x="33307" y="64284"/>
                </a:cubicBezTo>
                <a:close/>
                <a:moveTo>
                  <a:pt x="42236" y="65627"/>
                </a:moveTo>
                <a:cubicBezTo>
                  <a:pt x="42254" y="65627"/>
                  <a:pt x="42272" y="65628"/>
                  <a:pt x="42290" y="65629"/>
                </a:cubicBezTo>
                <a:lnTo>
                  <a:pt x="45984" y="66191"/>
                </a:lnTo>
                <a:cubicBezTo>
                  <a:pt x="46305" y="66245"/>
                  <a:pt x="46546" y="66566"/>
                  <a:pt x="46492" y="66887"/>
                </a:cubicBezTo>
                <a:lnTo>
                  <a:pt x="45769" y="71625"/>
                </a:lnTo>
                <a:cubicBezTo>
                  <a:pt x="45721" y="71913"/>
                  <a:pt x="45480" y="72115"/>
                  <a:pt x="45199" y="72115"/>
                </a:cubicBezTo>
                <a:cubicBezTo>
                  <a:pt x="45166" y="72115"/>
                  <a:pt x="45133" y="72112"/>
                  <a:pt x="45100" y="72107"/>
                </a:cubicBezTo>
                <a:lnTo>
                  <a:pt x="41380" y="71545"/>
                </a:lnTo>
                <a:cubicBezTo>
                  <a:pt x="41059" y="71491"/>
                  <a:pt x="40844" y="71197"/>
                  <a:pt x="40898" y="70875"/>
                </a:cubicBezTo>
                <a:lnTo>
                  <a:pt x="41594" y="66138"/>
                </a:lnTo>
                <a:cubicBezTo>
                  <a:pt x="41644" y="65835"/>
                  <a:pt x="41933" y="65627"/>
                  <a:pt x="42236" y="65627"/>
                </a:cubicBezTo>
                <a:close/>
                <a:moveTo>
                  <a:pt x="51078" y="66986"/>
                </a:moveTo>
                <a:cubicBezTo>
                  <a:pt x="51110" y="66986"/>
                  <a:pt x="51143" y="66989"/>
                  <a:pt x="51176" y="66994"/>
                </a:cubicBezTo>
                <a:lnTo>
                  <a:pt x="54870" y="67556"/>
                </a:lnTo>
                <a:cubicBezTo>
                  <a:pt x="55218" y="67610"/>
                  <a:pt x="55432" y="67904"/>
                  <a:pt x="55378" y="68226"/>
                </a:cubicBezTo>
                <a:lnTo>
                  <a:pt x="54656" y="72963"/>
                </a:lnTo>
                <a:cubicBezTo>
                  <a:pt x="54605" y="73266"/>
                  <a:pt x="54340" y="73474"/>
                  <a:pt x="54041" y="73474"/>
                </a:cubicBezTo>
                <a:cubicBezTo>
                  <a:pt x="54023" y="73474"/>
                  <a:pt x="54005" y="73473"/>
                  <a:pt x="53986" y="73472"/>
                </a:cubicBezTo>
                <a:lnTo>
                  <a:pt x="50293" y="72910"/>
                </a:lnTo>
                <a:cubicBezTo>
                  <a:pt x="49945" y="72856"/>
                  <a:pt x="49731" y="72535"/>
                  <a:pt x="49784" y="72214"/>
                </a:cubicBezTo>
                <a:lnTo>
                  <a:pt x="50507" y="67503"/>
                </a:lnTo>
                <a:cubicBezTo>
                  <a:pt x="50555" y="67191"/>
                  <a:pt x="50797" y="66986"/>
                  <a:pt x="51078" y="66986"/>
                </a:cubicBezTo>
                <a:close/>
                <a:moveTo>
                  <a:pt x="59972" y="68325"/>
                </a:moveTo>
                <a:cubicBezTo>
                  <a:pt x="60002" y="68325"/>
                  <a:pt x="60032" y="68328"/>
                  <a:pt x="60062" y="68333"/>
                </a:cubicBezTo>
                <a:lnTo>
                  <a:pt x="63783" y="68895"/>
                </a:lnTo>
                <a:cubicBezTo>
                  <a:pt x="64104" y="68948"/>
                  <a:pt x="64318" y="69243"/>
                  <a:pt x="64264" y="69591"/>
                </a:cubicBezTo>
                <a:lnTo>
                  <a:pt x="63569" y="74301"/>
                </a:lnTo>
                <a:cubicBezTo>
                  <a:pt x="63520" y="74614"/>
                  <a:pt x="63257" y="74818"/>
                  <a:pt x="62971" y="74818"/>
                </a:cubicBezTo>
                <a:cubicBezTo>
                  <a:pt x="62939" y="74818"/>
                  <a:pt x="62906" y="74815"/>
                  <a:pt x="62873" y="74810"/>
                </a:cubicBezTo>
                <a:lnTo>
                  <a:pt x="59179" y="74248"/>
                </a:lnTo>
                <a:cubicBezTo>
                  <a:pt x="58858" y="74194"/>
                  <a:pt x="58617" y="73900"/>
                  <a:pt x="58670" y="73579"/>
                </a:cubicBezTo>
                <a:lnTo>
                  <a:pt x="59393" y="68841"/>
                </a:lnTo>
                <a:cubicBezTo>
                  <a:pt x="59442" y="68550"/>
                  <a:pt x="59688" y="68325"/>
                  <a:pt x="59972" y="68325"/>
                </a:cubicBezTo>
                <a:close/>
                <a:moveTo>
                  <a:pt x="68876" y="69690"/>
                </a:moveTo>
                <a:cubicBezTo>
                  <a:pt x="68909" y="69690"/>
                  <a:pt x="68942" y="69692"/>
                  <a:pt x="68975" y="69698"/>
                </a:cubicBezTo>
                <a:lnTo>
                  <a:pt x="72669" y="70260"/>
                </a:lnTo>
                <a:cubicBezTo>
                  <a:pt x="72990" y="70287"/>
                  <a:pt x="73204" y="70608"/>
                  <a:pt x="73177" y="70929"/>
                </a:cubicBezTo>
                <a:lnTo>
                  <a:pt x="72455" y="75666"/>
                </a:lnTo>
                <a:cubicBezTo>
                  <a:pt x="72404" y="75970"/>
                  <a:pt x="72139" y="76177"/>
                  <a:pt x="71817" y="76177"/>
                </a:cubicBezTo>
                <a:cubicBezTo>
                  <a:pt x="71798" y="76177"/>
                  <a:pt x="71778" y="76177"/>
                  <a:pt x="71759" y="76175"/>
                </a:cubicBezTo>
                <a:lnTo>
                  <a:pt x="68065" y="75613"/>
                </a:lnTo>
                <a:cubicBezTo>
                  <a:pt x="67744" y="75559"/>
                  <a:pt x="67530" y="75238"/>
                  <a:pt x="67557" y="74917"/>
                </a:cubicBezTo>
                <a:lnTo>
                  <a:pt x="68279" y="70180"/>
                </a:lnTo>
                <a:cubicBezTo>
                  <a:pt x="68327" y="69891"/>
                  <a:pt x="68591" y="69690"/>
                  <a:pt x="68876" y="69690"/>
                </a:cubicBezTo>
                <a:close/>
                <a:moveTo>
                  <a:pt x="77772" y="71029"/>
                </a:moveTo>
                <a:cubicBezTo>
                  <a:pt x="77801" y="71029"/>
                  <a:pt x="77831" y="71031"/>
                  <a:pt x="77861" y="71036"/>
                </a:cubicBezTo>
                <a:lnTo>
                  <a:pt x="81555" y="71598"/>
                </a:lnTo>
                <a:cubicBezTo>
                  <a:pt x="81876" y="71652"/>
                  <a:pt x="82117" y="71946"/>
                  <a:pt x="82064" y="72267"/>
                </a:cubicBezTo>
                <a:lnTo>
                  <a:pt x="81341" y="77005"/>
                </a:lnTo>
                <a:cubicBezTo>
                  <a:pt x="81292" y="77296"/>
                  <a:pt x="81046" y="77521"/>
                  <a:pt x="80762" y="77521"/>
                </a:cubicBezTo>
                <a:cubicBezTo>
                  <a:pt x="80732" y="77521"/>
                  <a:pt x="80702" y="77518"/>
                  <a:pt x="80672" y="77513"/>
                </a:cubicBezTo>
                <a:lnTo>
                  <a:pt x="76978" y="76951"/>
                </a:lnTo>
                <a:cubicBezTo>
                  <a:pt x="76630" y="76898"/>
                  <a:pt x="76416" y="76603"/>
                  <a:pt x="76470" y="76282"/>
                </a:cubicBezTo>
                <a:lnTo>
                  <a:pt x="77192" y="71545"/>
                </a:lnTo>
                <a:cubicBezTo>
                  <a:pt x="77241" y="71254"/>
                  <a:pt x="77487" y="71029"/>
                  <a:pt x="77772" y="71029"/>
                </a:cubicBezTo>
                <a:close/>
                <a:moveTo>
                  <a:pt x="120502" y="29702"/>
                </a:moveTo>
                <a:cubicBezTo>
                  <a:pt x="120536" y="29702"/>
                  <a:pt x="120571" y="29705"/>
                  <a:pt x="120606" y="29710"/>
                </a:cubicBezTo>
                <a:lnTo>
                  <a:pt x="168624" y="36990"/>
                </a:lnTo>
                <a:cubicBezTo>
                  <a:pt x="168998" y="37044"/>
                  <a:pt x="169239" y="37392"/>
                  <a:pt x="169186" y="37766"/>
                </a:cubicBezTo>
                <a:lnTo>
                  <a:pt x="163056" y="78129"/>
                </a:lnTo>
                <a:cubicBezTo>
                  <a:pt x="163008" y="78447"/>
                  <a:pt x="162713" y="78698"/>
                  <a:pt x="162397" y="78698"/>
                </a:cubicBezTo>
                <a:cubicBezTo>
                  <a:pt x="162367" y="78698"/>
                  <a:pt x="162337" y="78696"/>
                  <a:pt x="162307" y="78691"/>
                </a:cubicBezTo>
                <a:lnTo>
                  <a:pt x="114289" y="71384"/>
                </a:lnTo>
                <a:cubicBezTo>
                  <a:pt x="113915" y="71330"/>
                  <a:pt x="113647" y="71009"/>
                  <a:pt x="113727" y="70635"/>
                </a:cubicBezTo>
                <a:lnTo>
                  <a:pt x="119830" y="30272"/>
                </a:lnTo>
                <a:cubicBezTo>
                  <a:pt x="119878" y="29932"/>
                  <a:pt x="120169" y="29702"/>
                  <a:pt x="120502" y="29702"/>
                </a:cubicBezTo>
                <a:close/>
                <a:moveTo>
                  <a:pt x="86693" y="72372"/>
                </a:moveTo>
                <a:cubicBezTo>
                  <a:pt x="86711" y="72372"/>
                  <a:pt x="86729" y="72373"/>
                  <a:pt x="86748" y="72374"/>
                </a:cubicBezTo>
                <a:lnTo>
                  <a:pt x="90468" y="72936"/>
                </a:lnTo>
                <a:cubicBezTo>
                  <a:pt x="90789" y="72990"/>
                  <a:pt x="91003" y="73311"/>
                  <a:pt x="90950" y="73632"/>
                </a:cubicBezTo>
                <a:lnTo>
                  <a:pt x="90254" y="78370"/>
                </a:lnTo>
                <a:cubicBezTo>
                  <a:pt x="90206" y="78658"/>
                  <a:pt x="89943" y="78860"/>
                  <a:pt x="89657" y="78860"/>
                </a:cubicBezTo>
                <a:cubicBezTo>
                  <a:pt x="89624" y="78860"/>
                  <a:pt x="89591" y="78857"/>
                  <a:pt x="89558" y="78852"/>
                </a:cubicBezTo>
                <a:lnTo>
                  <a:pt x="85864" y="78290"/>
                </a:lnTo>
                <a:cubicBezTo>
                  <a:pt x="85543" y="78236"/>
                  <a:pt x="85302" y="77942"/>
                  <a:pt x="85356" y="77620"/>
                </a:cubicBezTo>
                <a:lnTo>
                  <a:pt x="86078" y="72883"/>
                </a:lnTo>
                <a:cubicBezTo>
                  <a:pt x="86129" y="72580"/>
                  <a:pt x="86394" y="72372"/>
                  <a:pt x="86693" y="72372"/>
                </a:cubicBezTo>
                <a:close/>
                <a:moveTo>
                  <a:pt x="95561" y="73731"/>
                </a:moveTo>
                <a:cubicBezTo>
                  <a:pt x="95594" y="73731"/>
                  <a:pt x="95627" y="73734"/>
                  <a:pt x="95661" y="73739"/>
                </a:cubicBezTo>
                <a:lnTo>
                  <a:pt x="99354" y="74301"/>
                </a:lnTo>
                <a:cubicBezTo>
                  <a:pt x="99675" y="74355"/>
                  <a:pt x="99890" y="74649"/>
                  <a:pt x="99863" y="74971"/>
                </a:cubicBezTo>
                <a:lnTo>
                  <a:pt x="99140" y="79708"/>
                </a:lnTo>
                <a:cubicBezTo>
                  <a:pt x="99090" y="80011"/>
                  <a:pt x="98825" y="80219"/>
                  <a:pt x="98503" y="80219"/>
                </a:cubicBezTo>
                <a:cubicBezTo>
                  <a:pt x="98483" y="80219"/>
                  <a:pt x="98464" y="80218"/>
                  <a:pt x="98444" y="80217"/>
                </a:cubicBezTo>
                <a:lnTo>
                  <a:pt x="94751" y="79655"/>
                </a:lnTo>
                <a:cubicBezTo>
                  <a:pt x="94429" y="79601"/>
                  <a:pt x="94215" y="79280"/>
                  <a:pt x="94242" y="78959"/>
                </a:cubicBezTo>
                <a:lnTo>
                  <a:pt x="94965" y="74221"/>
                </a:lnTo>
                <a:cubicBezTo>
                  <a:pt x="95013" y="73933"/>
                  <a:pt x="95276" y="73731"/>
                  <a:pt x="95561" y="73731"/>
                </a:cubicBezTo>
                <a:close/>
                <a:moveTo>
                  <a:pt x="104456" y="75070"/>
                </a:moveTo>
                <a:cubicBezTo>
                  <a:pt x="104486" y="75070"/>
                  <a:pt x="104516" y="75073"/>
                  <a:pt x="104547" y="75078"/>
                </a:cubicBezTo>
                <a:lnTo>
                  <a:pt x="108240" y="75640"/>
                </a:lnTo>
                <a:cubicBezTo>
                  <a:pt x="108562" y="75693"/>
                  <a:pt x="108802" y="75988"/>
                  <a:pt x="108749" y="76309"/>
                </a:cubicBezTo>
                <a:lnTo>
                  <a:pt x="108026" y="81046"/>
                </a:lnTo>
                <a:cubicBezTo>
                  <a:pt x="107978" y="81337"/>
                  <a:pt x="107732" y="81562"/>
                  <a:pt x="107447" y="81562"/>
                </a:cubicBezTo>
                <a:cubicBezTo>
                  <a:pt x="107417" y="81562"/>
                  <a:pt x="107387" y="81560"/>
                  <a:pt x="107357" y="81555"/>
                </a:cubicBezTo>
                <a:lnTo>
                  <a:pt x="103637" y="80993"/>
                </a:lnTo>
                <a:cubicBezTo>
                  <a:pt x="103316" y="80939"/>
                  <a:pt x="103101" y="80645"/>
                  <a:pt x="103155" y="80324"/>
                </a:cubicBezTo>
                <a:lnTo>
                  <a:pt x="103878" y="75586"/>
                </a:lnTo>
                <a:cubicBezTo>
                  <a:pt x="103902" y="75295"/>
                  <a:pt x="104168" y="75070"/>
                  <a:pt x="104456" y="75070"/>
                </a:cubicBezTo>
                <a:close/>
                <a:moveTo>
                  <a:pt x="113335" y="76434"/>
                </a:moveTo>
                <a:cubicBezTo>
                  <a:pt x="113367" y="76434"/>
                  <a:pt x="113400" y="76437"/>
                  <a:pt x="113433" y="76443"/>
                </a:cubicBezTo>
                <a:lnTo>
                  <a:pt x="117153" y="76978"/>
                </a:lnTo>
                <a:cubicBezTo>
                  <a:pt x="117475" y="77032"/>
                  <a:pt x="117689" y="77353"/>
                  <a:pt x="117635" y="77674"/>
                </a:cubicBezTo>
                <a:lnTo>
                  <a:pt x="116912" y="82411"/>
                </a:lnTo>
                <a:cubicBezTo>
                  <a:pt x="116864" y="82699"/>
                  <a:pt x="116623" y="82901"/>
                  <a:pt x="116342" y="82901"/>
                </a:cubicBezTo>
                <a:cubicBezTo>
                  <a:pt x="116309" y="82901"/>
                  <a:pt x="116276" y="82899"/>
                  <a:pt x="116243" y="82893"/>
                </a:cubicBezTo>
                <a:lnTo>
                  <a:pt x="112550" y="82358"/>
                </a:lnTo>
                <a:cubicBezTo>
                  <a:pt x="112228" y="82304"/>
                  <a:pt x="111988" y="81983"/>
                  <a:pt x="112041" y="81662"/>
                </a:cubicBezTo>
                <a:lnTo>
                  <a:pt x="112764" y="76924"/>
                </a:lnTo>
                <a:cubicBezTo>
                  <a:pt x="112812" y="76636"/>
                  <a:pt x="113054" y="76434"/>
                  <a:pt x="113335" y="76434"/>
                </a:cubicBezTo>
                <a:close/>
                <a:moveTo>
                  <a:pt x="122241" y="77773"/>
                </a:moveTo>
                <a:cubicBezTo>
                  <a:pt x="122275" y="77773"/>
                  <a:pt x="122310" y="77775"/>
                  <a:pt x="122346" y="77781"/>
                </a:cubicBezTo>
                <a:lnTo>
                  <a:pt x="126040" y="78343"/>
                </a:lnTo>
                <a:cubicBezTo>
                  <a:pt x="126361" y="78397"/>
                  <a:pt x="126575" y="78691"/>
                  <a:pt x="126521" y="79012"/>
                </a:cubicBezTo>
                <a:lnTo>
                  <a:pt x="125825" y="83750"/>
                </a:lnTo>
                <a:cubicBezTo>
                  <a:pt x="125777" y="84041"/>
                  <a:pt x="125509" y="84266"/>
                  <a:pt x="125220" y="84266"/>
                </a:cubicBezTo>
                <a:cubicBezTo>
                  <a:pt x="125190" y="84266"/>
                  <a:pt x="125160" y="84263"/>
                  <a:pt x="125130" y="84258"/>
                </a:cubicBezTo>
                <a:lnTo>
                  <a:pt x="121436" y="83696"/>
                </a:lnTo>
                <a:cubicBezTo>
                  <a:pt x="121115" y="83643"/>
                  <a:pt x="120874" y="83348"/>
                  <a:pt x="120927" y="83000"/>
                </a:cubicBezTo>
                <a:lnTo>
                  <a:pt x="121650" y="78290"/>
                </a:lnTo>
                <a:cubicBezTo>
                  <a:pt x="121698" y="77977"/>
                  <a:pt x="121940" y="77773"/>
                  <a:pt x="122241" y="77773"/>
                </a:cubicBezTo>
                <a:close/>
                <a:moveTo>
                  <a:pt x="131142" y="79112"/>
                </a:moveTo>
                <a:cubicBezTo>
                  <a:pt x="131172" y="79112"/>
                  <a:pt x="131202" y="79114"/>
                  <a:pt x="131232" y="79119"/>
                </a:cubicBezTo>
                <a:lnTo>
                  <a:pt x="134926" y="79681"/>
                </a:lnTo>
                <a:cubicBezTo>
                  <a:pt x="135247" y="79735"/>
                  <a:pt x="135488" y="80056"/>
                  <a:pt x="135434" y="80377"/>
                </a:cubicBezTo>
                <a:lnTo>
                  <a:pt x="134712" y="85088"/>
                </a:lnTo>
                <a:cubicBezTo>
                  <a:pt x="134664" y="85400"/>
                  <a:pt x="134422" y="85605"/>
                  <a:pt x="134140" y="85605"/>
                </a:cubicBezTo>
                <a:cubicBezTo>
                  <a:pt x="134108" y="85605"/>
                  <a:pt x="134075" y="85602"/>
                  <a:pt x="134042" y="85597"/>
                </a:cubicBezTo>
                <a:lnTo>
                  <a:pt x="130322" y="85034"/>
                </a:lnTo>
                <a:cubicBezTo>
                  <a:pt x="130001" y="84981"/>
                  <a:pt x="129787" y="84686"/>
                  <a:pt x="129840" y="84365"/>
                </a:cubicBezTo>
                <a:lnTo>
                  <a:pt x="130536" y="79628"/>
                </a:lnTo>
                <a:cubicBezTo>
                  <a:pt x="130585" y="79337"/>
                  <a:pt x="130853" y="79112"/>
                  <a:pt x="131142" y="79112"/>
                </a:cubicBezTo>
                <a:close/>
                <a:moveTo>
                  <a:pt x="173881" y="37786"/>
                </a:moveTo>
                <a:cubicBezTo>
                  <a:pt x="173912" y="37786"/>
                  <a:pt x="173945" y="37788"/>
                  <a:pt x="173977" y="37793"/>
                </a:cubicBezTo>
                <a:lnTo>
                  <a:pt x="221994" y="45073"/>
                </a:lnTo>
                <a:cubicBezTo>
                  <a:pt x="222369" y="45154"/>
                  <a:pt x="222610" y="45475"/>
                  <a:pt x="222556" y="45850"/>
                </a:cubicBezTo>
                <a:lnTo>
                  <a:pt x="216427" y="86212"/>
                </a:lnTo>
                <a:cubicBezTo>
                  <a:pt x="216379" y="86552"/>
                  <a:pt x="216088" y="86782"/>
                  <a:pt x="215775" y="86782"/>
                </a:cubicBezTo>
                <a:cubicBezTo>
                  <a:pt x="215743" y="86782"/>
                  <a:pt x="215710" y="86779"/>
                  <a:pt x="215678" y="86774"/>
                </a:cubicBezTo>
                <a:lnTo>
                  <a:pt x="167633" y="79494"/>
                </a:lnTo>
                <a:cubicBezTo>
                  <a:pt x="167285" y="79440"/>
                  <a:pt x="167018" y="79092"/>
                  <a:pt x="167071" y="78718"/>
                </a:cubicBezTo>
                <a:lnTo>
                  <a:pt x="173201" y="38355"/>
                </a:lnTo>
                <a:cubicBezTo>
                  <a:pt x="173250" y="38037"/>
                  <a:pt x="173544" y="37786"/>
                  <a:pt x="173881" y="37786"/>
                </a:cubicBezTo>
                <a:close/>
                <a:moveTo>
                  <a:pt x="140020" y="80476"/>
                </a:moveTo>
                <a:cubicBezTo>
                  <a:pt x="140052" y="80476"/>
                  <a:pt x="140085" y="80479"/>
                  <a:pt x="140118" y="80484"/>
                </a:cubicBezTo>
                <a:lnTo>
                  <a:pt x="143812" y="81020"/>
                </a:lnTo>
                <a:cubicBezTo>
                  <a:pt x="144160" y="81073"/>
                  <a:pt x="144374" y="81394"/>
                  <a:pt x="144320" y="81716"/>
                </a:cubicBezTo>
                <a:lnTo>
                  <a:pt x="143598" y="86453"/>
                </a:lnTo>
                <a:cubicBezTo>
                  <a:pt x="143547" y="86756"/>
                  <a:pt x="143282" y="86964"/>
                  <a:pt x="142983" y="86964"/>
                </a:cubicBezTo>
                <a:cubicBezTo>
                  <a:pt x="142965" y="86964"/>
                  <a:pt x="142947" y="86963"/>
                  <a:pt x="142929" y="86962"/>
                </a:cubicBezTo>
                <a:lnTo>
                  <a:pt x="139235" y="86399"/>
                </a:lnTo>
                <a:cubicBezTo>
                  <a:pt x="138887" y="86346"/>
                  <a:pt x="138673" y="86025"/>
                  <a:pt x="138726" y="85704"/>
                </a:cubicBezTo>
                <a:lnTo>
                  <a:pt x="139449" y="80966"/>
                </a:lnTo>
                <a:cubicBezTo>
                  <a:pt x="139497" y="80678"/>
                  <a:pt x="139739" y="80476"/>
                  <a:pt x="140020" y="80476"/>
                </a:cubicBezTo>
                <a:close/>
                <a:moveTo>
                  <a:pt x="148915" y="81815"/>
                </a:moveTo>
                <a:cubicBezTo>
                  <a:pt x="148944" y="81815"/>
                  <a:pt x="148974" y="81818"/>
                  <a:pt x="149004" y="81823"/>
                </a:cubicBezTo>
                <a:lnTo>
                  <a:pt x="152725" y="82385"/>
                </a:lnTo>
                <a:cubicBezTo>
                  <a:pt x="153046" y="82438"/>
                  <a:pt x="153260" y="82733"/>
                  <a:pt x="153207" y="83054"/>
                </a:cubicBezTo>
                <a:lnTo>
                  <a:pt x="152511" y="87791"/>
                </a:lnTo>
                <a:cubicBezTo>
                  <a:pt x="152462" y="88082"/>
                  <a:pt x="152194" y="88307"/>
                  <a:pt x="151905" y="88307"/>
                </a:cubicBezTo>
                <a:cubicBezTo>
                  <a:pt x="151875" y="88307"/>
                  <a:pt x="151845" y="88305"/>
                  <a:pt x="151815" y="88300"/>
                </a:cubicBezTo>
                <a:lnTo>
                  <a:pt x="148121" y="87738"/>
                </a:lnTo>
                <a:cubicBezTo>
                  <a:pt x="147800" y="87684"/>
                  <a:pt x="147559" y="87390"/>
                  <a:pt x="147613" y="87069"/>
                </a:cubicBezTo>
                <a:lnTo>
                  <a:pt x="148335" y="82331"/>
                </a:lnTo>
                <a:cubicBezTo>
                  <a:pt x="148384" y="82040"/>
                  <a:pt x="148630" y="81815"/>
                  <a:pt x="148915" y="81815"/>
                </a:cubicBezTo>
                <a:close/>
                <a:moveTo>
                  <a:pt x="157863" y="83159"/>
                </a:moveTo>
                <a:cubicBezTo>
                  <a:pt x="157881" y="83159"/>
                  <a:pt x="157899" y="83159"/>
                  <a:pt x="157917" y="83161"/>
                </a:cubicBezTo>
                <a:lnTo>
                  <a:pt x="161611" y="83723"/>
                </a:lnTo>
                <a:cubicBezTo>
                  <a:pt x="161932" y="83776"/>
                  <a:pt x="162146" y="84098"/>
                  <a:pt x="162120" y="84419"/>
                </a:cubicBezTo>
                <a:lnTo>
                  <a:pt x="161397" y="89156"/>
                </a:lnTo>
                <a:cubicBezTo>
                  <a:pt x="161349" y="89444"/>
                  <a:pt x="161107" y="89646"/>
                  <a:pt x="160807" y="89646"/>
                </a:cubicBezTo>
                <a:cubicBezTo>
                  <a:pt x="160772" y="89646"/>
                  <a:pt x="160737" y="89644"/>
                  <a:pt x="160701" y="89638"/>
                </a:cubicBezTo>
                <a:lnTo>
                  <a:pt x="157007" y="89076"/>
                </a:lnTo>
                <a:cubicBezTo>
                  <a:pt x="156686" y="89049"/>
                  <a:pt x="156472" y="88728"/>
                  <a:pt x="156499" y="88407"/>
                </a:cubicBezTo>
                <a:lnTo>
                  <a:pt x="157222" y="83669"/>
                </a:lnTo>
                <a:cubicBezTo>
                  <a:pt x="157272" y="83366"/>
                  <a:pt x="157561" y="83159"/>
                  <a:pt x="157863" y="83159"/>
                </a:cubicBezTo>
                <a:close/>
                <a:moveTo>
                  <a:pt x="166705" y="84518"/>
                </a:moveTo>
                <a:cubicBezTo>
                  <a:pt x="166738" y="84518"/>
                  <a:pt x="166771" y="84520"/>
                  <a:pt x="166804" y="84526"/>
                </a:cubicBezTo>
                <a:lnTo>
                  <a:pt x="170497" y="85088"/>
                </a:lnTo>
                <a:cubicBezTo>
                  <a:pt x="170818" y="85142"/>
                  <a:pt x="171059" y="85436"/>
                  <a:pt x="171006" y="85757"/>
                </a:cubicBezTo>
                <a:lnTo>
                  <a:pt x="170283" y="90495"/>
                </a:lnTo>
                <a:cubicBezTo>
                  <a:pt x="170235" y="90786"/>
                  <a:pt x="169988" y="91011"/>
                  <a:pt x="169704" y="91011"/>
                </a:cubicBezTo>
                <a:cubicBezTo>
                  <a:pt x="169674" y="91011"/>
                  <a:pt x="169644" y="91008"/>
                  <a:pt x="169614" y="91003"/>
                </a:cubicBezTo>
                <a:lnTo>
                  <a:pt x="165894" y="90441"/>
                </a:lnTo>
                <a:cubicBezTo>
                  <a:pt x="165572" y="90388"/>
                  <a:pt x="165358" y="90093"/>
                  <a:pt x="165412" y="89745"/>
                </a:cubicBezTo>
                <a:lnTo>
                  <a:pt x="166134" y="85034"/>
                </a:lnTo>
                <a:cubicBezTo>
                  <a:pt x="166158" y="84722"/>
                  <a:pt x="166420" y="84518"/>
                  <a:pt x="166705" y="84518"/>
                </a:cubicBezTo>
                <a:close/>
                <a:moveTo>
                  <a:pt x="175600" y="85857"/>
                </a:moveTo>
                <a:cubicBezTo>
                  <a:pt x="175630" y="85857"/>
                  <a:pt x="175660" y="85859"/>
                  <a:pt x="175690" y="85864"/>
                </a:cubicBezTo>
                <a:lnTo>
                  <a:pt x="179410" y="86426"/>
                </a:lnTo>
                <a:cubicBezTo>
                  <a:pt x="179731" y="86480"/>
                  <a:pt x="179946" y="86774"/>
                  <a:pt x="179892" y="87095"/>
                </a:cubicBezTo>
                <a:lnTo>
                  <a:pt x="179169" y="91833"/>
                </a:lnTo>
                <a:cubicBezTo>
                  <a:pt x="179121" y="92145"/>
                  <a:pt x="178879" y="92350"/>
                  <a:pt x="178598" y="92350"/>
                </a:cubicBezTo>
                <a:cubicBezTo>
                  <a:pt x="178566" y="92350"/>
                  <a:pt x="178533" y="92347"/>
                  <a:pt x="178500" y="92341"/>
                </a:cubicBezTo>
                <a:lnTo>
                  <a:pt x="174807" y="91779"/>
                </a:lnTo>
                <a:cubicBezTo>
                  <a:pt x="174485" y="91726"/>
                  <a:pt x="174244" y="91431"/>
                  <a:pt x="174298" y="91110"/>
                </a:cubicBezTo>
                <a:lnTo>
                  <a:pt x="175021" y="86373"/>
                </a:lnTo>
                <a:cubicBezTo>
                  <a:pt x="175069" y="86082"/>
                  <a:pt x="175315" y="85857"/>
                  <a:pt x="175600" y="85857"/>
                </a:cubicBezTo>
                <a:close/>
                <a:moveTo>
                  <a:pt x="184497" y="87221"/>
                </a:moveTo>
                <a:cubicBezTo>
                  <a:pt x="184532" y="87221"/>
                  <a:pt x="184567" y="87224"/>
                  <a:pt x="184603" y="87229"/>
                </a:cubicBezTo>
                <a:lnTo>
                  <a:pt x="188296" y="87791"/>
                </a:lnTo>
                <a:cubicBezTo>
                  <a:pt x="188618" y="87818"/>
                  <a:pt x="188832" y="88139"/>
                  <a:pt x="188805" y="88460"/>
                </a:cubicBezTo>
                <a:lnTo>
                  <a:pt x="188082" y="93198"/>
                </a:lnTo>
                <a:cubicBezTo>
                  <a:pt x="188032" y="93501"/>
                  <a:pt x="187743" y="93709"/>
                  <a:pt x="187441" y="93709"/>
                </a:cubicBezTo>
                <a:cubicBezTo>
                  <a:pt x="187423" y="93709"/>
                  <a:pt x="187405" y="93708"/>
                  <a:pt x="187386" y="93707"/>
                </a:cubicBezTo>
                <a:lnTo>
                  <a:pt x="183693" y="93144"/>
                </a:lnTo>
                <a:cubicBezTo>
                  <a:pt x="183372" y="93091"/>
                  <a:pt x="183157" y="92770"/>
                  <a:pt x="183184" y="92449"/>
                </a:cubicBezTo>
                <a:lnTo>
                  <a:pt x="183907" y="87711"/>
                </a:lnTo>
                <a:cubicBezTo>
                  <a:pt x="183955" y="87423"/>
                  <a:pt x="184197" y="87221"/>
                  <a:pt x="184497" y="87221"/>
                </a:cubicBezTo>
                <a:close/>
                <a:moveTo>
                  <a:pt x="193398" y="88560"/>
                </a:moveTo>
                <a:cubicBezTo>
                  <a:pt x="193428" y="88560"/>
                  <a:pt x="193459" y="88562"/>
                  <a:pt x="193489" y="88568"/>
                </a:cubicBezTo>
                <a:lnTo>
                  <a:pt x="197183" y="89130"/>
                </a:lnTo>
                <a:cubicBezTo>
                  <a:pt x="197504" y="89183"/>
                  <a:pt x="197745" y="89478"/>
                  <a:pt x="197691" y="89799"/>
                </a:cubicBezTo>
                <a:lnTo>
                  <a:pt x="196968" y="94536"/>
                </a:lnTo>
                <a:cubicBezTo>
                  <a:pt x="196920" y="94827"/>
                  <a:pt x="196674" y="95052"/>
                  <a:pt x="196389" y="95052"/>
                </a:cubicBezTo>
                <a:cubicBezTo>
                  <a:pt x="196360" y="95052"/>
                  <a:pt x="196330" y="95050"/>
                  <a:pt x="196299" y="95045"/>
                </a:cubicBezTo>
                <a:lnTo>
                  <a:pt x="192579" y="94483"/>
                </a:lnTo>
                <a:cubicBezTo>
                  <a:pt x="192258" y="94429"/>
                  <a:pt x="192044" y="94135"/>
                  <a:pt x="192097" y="93814"/>
                </a:cubicBezTo>
                <a:lnTo>
                  <a:pt x="192793" y="89076"/>
                </a:lnTo>
                <a:cubicBezTo>
                  <a:pt x="192842" y="88785"/>
                  <a:pt x="193110" y="88560"/>
                  <a:pt x="193398" y="88560"/>
                </a:cubicBezTo>
                <a:close/>
                <a:moveTo>
                  <a:pt x="202285" y="89898"/>
                </a:moveTo>
                <a:cubicBezTo>
                  <a:pt x="202315" y="89898"/>
                  <a:pt x="202345" y="89901"/>
                  <a:pt x="202375" y="89906"/>
                </a:cubicBezTo>
                <a:lnTo>
                  <a:pt x="206069" y="90468"/>
                </a:lnTo>
                <a:cubicBezTo>
                  <a:pt x="206417" y="90521"/>
                  <a:pt x="206631" y="90816"/>
                  <a:pt x="206577" y="91164"/>
                </a:cubicBezTo>
                <a:lnTo>
                  <a:pt x="205855" y="95901"/>
                </a:lnTo>
                <a:cubicBezTo>
                  <a:pt x="205807" y="96189"/>
                  <a:pt x="205565" y="96391"/>
                  <a:pt x="205284" y="96391"/>
                </a:cubicBezTo>
                <a:cubicBezTo>
                  <a:pt x="205252" y="96391"/>
                  <a:pt x="205219" y="96389"/>
                  <a:pt x="205186" y="96383"/>
                </a:cubicBezTo>
                <a:lnTo>
                  <a:pt x="201492" y="95821"/>
                </a:lnTo>
                <a:cubicBezTo>
                  <a:pt x="201171" y="95767"/>
                  <a:pt x="200930" y="95473"/>
                  <a:pt x="200983" y="95152"/>
                </a:cubicBezTo>
                <a:lnTo>
                  <a:pt x="201706" y="90414"/>
                </a:lnTo>
                <a:cubicBezTo>
                  <a:pt x="201755" y="90123"/>
                  <a:pt x="202001" y="89898"/>
                  <a:pt x="202285" y="89898"/>
                </a:cubicBezTo>
                <a:close/>
                <a:moveTo>
                  <a:pt x="211164" y="91263"/>
                </a:moveTo>
                <a:cubicBezTo>
                  <a:pt x="211196" y="91263"/>
                  <a:pt x="211228" y="91265"/>
                  <a:pt x="211261" y="91271"/>
                </a:cubicBezTo>
                <a:lnTo>
                  <a:pt x="214982" y="91833"/>
                </a:lnTo>
                <a:cubicBezTo>
                  <a:pt x="215303" y="91886"/>
                  <a:pt x="215517" y="92181"/>
                  <a:pt x="215464" y="92502"/>
                </a:cubicBezTo>
                <a:lnTo>
                  <a:pt x="214768" y="97240"/>
                </a:lnTo>
                <a:cubicBezTo>
                  <a:pt x="214717" y="97543"/>
                  <a:pt x="214428" y="97750"/>
                  <a:pt x="214126" y="97750"/>
                </a:cubicBezTo>
                <a:cubicBezTo>
                  <a:pt x="214108" y="97750"/>
                  <a:pt x="214090" y="97750"/>
                  <a:pt x="214072" y="97748"/>
                </a:cubicBezTo>
                <a:lnTo>
                  <a:pt x="210378" y="97186"/>
                </a:lnTo>
                <a:cubicBezTo>
                  <a:pt x="210057" y="97133"/>
                  <a:pt x="209816" y="96811"/>
                  <a:pt x="209870" y="96490"/>
                </a:cubicBezTo>
                <a:lnTo>
                  <a:pt x="210592" y="91779"/>
                </a:lnTo>
                <a:cubicBezTo>
                  <a:pt x="210640" y="91467"/>
                  <a:pt x="210882" y="91263"/>
                  <a:pt x="211164" y="91263"/>
                </a:cubicBezTo>
                <a:close/>
                <a:moveTo>
                  <a:pt x="220076" y="92601"/>
                </a:moveTo>
                <a:cubicBezTo>
                  <a:pt x="220108" y="92601"/>
                  <a:pt x="220141" y="92604"/>
                  <a:pt x="220174" y="92609"/>
                </a:cubicBezTo>
                <a:lnTo>
                  <a:pt x="223868" y="93171"/>
                </a:lnTo>
                <a:cubicBezTo>
                  <a:pt x="224189" y="93225"/>
                  <a:pt x="224430" y="93519"/>
                  <a:pt x="224377" y="93840"/>
                </a:cubicBezTo>
                <a:lnTo>
                  <a:pt x="223654" y="98578"/>
                </a:lnTo>
                <a:cubicBezTo>
                  <a:pt x="223605" y="98869"/>
                  <a:pt x="223359" y="99094"/>
                  <a:pt x="223055" y="99094"/>
                </a:cubicBezTo>
                <a:cubicBezTo>
                  <a:pt x="223023" y="99094"/>
                  <a:pt x="222991" y="99091"/>
                  <a:pt x="222958" y="99086"/>
                </a:cubicBezTo>
                <a:lnTo>
                  <a:pt x="219264" y="98524"/>
                </a:lnTo>
                <a:cubicBezTo>
                  <a:pt x="218943" y="98471"/>
                  <a:pt x="218729" y="98176"/>
                  <a:pt x="218782" y="97828"/>
                </a:cubicBezTo>
                <a:lnTo>
                  <a:pt x="219478" y="93118"/>
                </a:lnTo>
                <a:cubicBezTo>
                  <a:pt x="219526" y="92805"/>
                  <a:pt x="219790" y="92601"/>
                  <a:pt x="220076" y="92601"/>
                </a:cubicBezTo>
                <a:close/>
                <a:moveTo>
                  <a:pt x="228961" y="93966"/>
                </a:moveTo>
                <a:cubicBezTo>
                  <a:pt x="228994" y="93966"/>
                  <a:pt x="229027" y="93969"/>
                  <a:pt x="229061" y="93974"/>
                </a:cubicBezTo>
                <a:lnTo>
                  <a:pt x="232754" y="94509"/>
                </a:lnTo>
                <a:cubicBezTo>
                  <a:pt x="233075" y="94563"/>
                  <a:pt x="233316" y="94884"/>
                  <a:pt x="233263" y="95205"/>
                </a:cubicBezTo>
                <a:lnTo>
                  <a:pt x="232540" y="99943"/>
                </a:lnTo>
                <a:cubicBezTo>
                  <a:pt x="232492" y="100231"/>
                  <a:pt x="232250" y="100433"/>
                  <a:pt x="231969" y="100433"/>
                </a:cubicBezTo>
                <a:cubicBezTo>
                  <a:pt x="231937" y="100433"/>
                  <a:pt x="231904" y="100430"/>
                  <a:pt x="231871" y="100425"/>
                </a:cubicBezTo>
                <a:lnTo>
                  <a:pt x="228177" y="99863"/>
                </a:lnTo>
                <a:cubicBezTo>
                  <a:pt x="227829" y="99809"/>
                  <a:pt x="227615" y="99515"/>
                  <a:pt x="227669" y="99193"/>
                </a:cubicBezTo>
                <a:lnTo>
                  <a:pt x="228391" y="94456"/>
                </a:lnTo>
                <a:cubicBezTo>
                  <a:pt x="228415" y="94168"/>
                  <a:pt x="228676" y="93966"/>
                  <a:pt x="228961" y="93966"/>
                </a:cubicBezTo>
                <a:close/>
                <a:moveTo>
                  <a:pt x="237849" y="95304"/>
                </a:moveTo>
                <a:cubicBezTo>
                  <a:pt x="237881" y="95304"/>
                  <a:pt x="237914" y="95307"/>
                  <a:pt x="237947" y="95312"/>
                </a:cubicBezTo>
                <a:lnTo>
                  <a:pt x="241667" y="95875"/>
                </a:lnTo>
                <a:cubicBezTo>
                  <a:pt x="241988" y="95928"/>
                  <a:pt x="242202" y="96222"/>
                  <a:pt x="242149" y="96544"/>
                </a:cubicBezTo>
                <a:lnTo>
                  <a:pt x="241426" y="101281"/>
                </a:lnTo>
                <a:cubicBezTo>
                  <a:pt x="241402" y="101572"/>
                  <a:pt x="241136" y="101797"/>
                  <a:pt x="240848" y="101797"/>
                </a:cubicBezTo>
                <a:cubicBezTo>
                  <a:pt x="240818" y="101797"/>
                  <a:pt x="240787" y="101795"/>
                  <a:pt x="240757" y="101790"/>
                </a:cubicBezTo>
                <a:lnTo>
                  <a:pt x="237063" y="101228"/>
                </a:lnTo>
                <a:cubicBezTo>
                  <a:pt x="236742" y="101174"/>
                  <a:pt x="236501" y="100880"/>
                  <a:pt x="236555" y="100532"/>
                </a:cubicBezTo>
                <a:lnTo>
                  <a:pt x="237278" y="95821"/>
                </a:lnTo>
                <a:cubicBezTo>
                  <a:pt x="237326" y="95509"/>
                  <a:pt x="237568" y="95304"/>
                  <a:pt x="237849" y="95304"/>
                </a:cubicBezTo>
                <a:close/>
                <a:moveTo>
                  <a:pt x="246763" y="96643"/>
                </a:moveTo>
                <a:cubicBezTo>
                  <a:pt x="246795" y="96643"/>
                  <a:pt x="246827" y="96646"/>
                  <a:pt x="246860" y="96651"/>
                </a:cubicBezTo>
                <a:lnTo>
                  <a:pt x="250553" y="97213"/>
                </a:lnTo>
                <a:cubicBezTo>
                  <a:pt x="250875" y="97266"/>
                  <a:pt x="251089" y="97588"/>
                  <a:pt x="251062" y="97909"/>
                </a:cubicBezTo>
                <a:lnTo>
                  <a:pt x="250339" y="102619"/>
                </a:lnTo>
                <a:cubicBezTo>
                  <a:pt x="250291" y="102910"/>
                  <a:pt x="250023" y="103135"/>
                  <a:pt x="249734" y="103135"/>
                </a:cubicBezTo>
                <a:cubicBezTo>
                  <a:pt x="249704" y="103135"/>
                  <a:pt x="249674" y="103133"/>
                  <a:pt x="249643" y="103128"/>
                </a:cubicBezTo>
                <a:lnTo>
                  <a:pt x="245950" y="102566"/>
                </a:lnTo>
                <a:cubicBezTo>
                  <a:pt x="245628" y="102512"/>
                  <a:pt x="245414" y="102218"/>
                  <a:pt x="245441" y="101897"/>
                </a:cubicBezTo>
                <a:lnTo>
                  <a:pt x="246164" y="97159"/>
                </a:lnTo>
                <a:cubicBezTo>
                  <a:pt x="246212" y="96868"/>
                  <a:pt x="246458" y="96643"/>
                  <a:pt x="246763" y="96643"/>
                </a:cubicBezTo>
                <a:close/>
                <a:moveTo>
                  <a:pt x="255647" y="98008"/>
                </a:moveTo>
                <a:cubicBezTo>
                  <a:pt x="255680" y="98008"/>
                  <a:pt x="255713" y="98010"/>
                  <a:pt x="255746" y="98016"/>
                </a:cubicBezTo>
                <a:lnTo>
                  <a:pt x="259440" y="98578"/>
                </a:lnTo>
                <a:cubicBezTo>
                  <a:pt x="259761" y="98631"/>
                  <a:pt x="260002" y="98926"/>
                  <a:pt x="259948" y="99247"/>
                </a:cubicBezTo>
                <a:lnTo>
                  <a:pt x="259225" y="103985"/>
                </a:lnTo>
                <a:cubicBezTo>
                  <a:pt x="259175" y="104288"/>
                  <a:pt x="258910" y="104495"/>
                  <a:pt x="258610" y="104495"/>
                </a:cubicBezTo>
                <a:cubicBezTo>
                  <a:pt x="258592" y="104495"/>
                  <a:pt x="258574" y="104495"/>
                  <a:pt x="258556" y="104493"/>
                </a:cubicBezTo>
                <a:lnTo>
                  <a:pt x="254863" y="103904"/>
                </a:lnTo>
                <a:cubicBezTo>
                  <a:pt x="254515" y="103877"/>
                  <a:pt x="254301" y="103556"/>
                  <a:pt x="254354" y="103235"/>
                </a:cubicBezTo>
                <a:lnTo>
                  <a:pt x="255050" y="98498"/>
                </a:lnTo>
                <a:cubicBezTo>
                  <a:pt x="255098" y="98210"/>
                  <a:pt x="255361" y="98008"/>
                  <a:pt x="255647" y="98008"/>
                </a:cubicBezTo>
                <a:close/>
                <a:moveTo>
                  <a:pt x="10599" y="0"/>
                </a:moveTo>
                <a:lnTo>
                  <a:pt x="0" y="69965"/>
                </a:lnTo>
                <a:lnTo>
                  <a:pt x="264900" y="110114"/>
                </a:lnTo>
                <a:lnTo>
                  <a:pt x="267255" y="94590"/>
                </a:lnTo>
                <a:lnTo>
                  <a:pt x="221004" y="87577"/>
                </a:lnTo>
                <a:cubicBezTo>
                  <a:pt x="220629" y="87524"/>
                  <a:pt x="220388" y="87176"/>
                  <a:pt x="220442" y="86801"/>
                </a:cubicBezTo>
                <a:lnTo>
                  <a:pt x="226571" y="46465"/>
                </a:lnTo>
                <a:cubicBezTo>
                  <a:pt x="226620" y="46125"/>
                  <a:pt x="226910" y="45896"/>
                  <a:pt x="227224" y="45896"/>
                </a:cubicBezTo>
                <a:cubicBezTo>
                  <a:pt x="227256" y="45896"/>
                  <a:pt x="227288" y="45898"/>
                  <a:pt x="227321" y="45903"/>
                </a:cubicBezTo>
                <a:lnTo>
                  <a:pt x="273572" y="52916"/>
                </a:lnTo>
                <a:lnTo>
                  <a:pt x="275499" y="40148"/>
                </a:lnTo>
                <a:lnTo>
                  <a:pt x="10599" y="0"/>
                </a:lnTo>
                <a:close/>
              </a:path>
            </a:pathLst>
          </a:custGeom>
          <a:solidFill>
            <a:srgbClr val="432918">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432918"/>
              </a:solidFill>
            </a:endParaRPr>
          </a:p>
        </p:txBody>
      </p:sp>
      <p:sp>
        <p:nvSpPr>
          <p:cNvPr id="80" name="Google Shape;80;p4"/>
          <p:cNvSpPr txBox="1">
            <a:spLocks noGrp="1"/>
          </p:cNvSpPr>
          <p:nvPr>
            <p:ph type="body" idx="1"/>
          </p:nvPr>
        </p:nvSpPr>
        <p:spPr>
          <a:xfrm>
            <a:off x="720000" y="1023725"/>
            <a:ext cx="7704000" cy="35769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Clr>
                <a:srgbClr val="434343"/>
              </a:buClr>
              <a:buSzPts val="1200"/>
              <a:buFont typeface="Livvic" panose="020B0604020202020204"/>
              <a:buAutoNum type="arabicPeriod"/>
              <a:defRPr sz="1100">
                <a:latin typeface="Maitree"/>
                <a:ea typeface="Maitree"/>
                <a:cs typeface="Maitree"/>
                <a:sym typeface="Maitree"/>
              </a:defRPr>
            </a:lvl1pPr>
            <a:lvl2pPr marL="914400" lvl="1" indent="-304800">
              <a:spcBef>
                <a:spcPts val="1600"/>
              </a:spcBef>
              <a:spcAft>
                <a:spcPts val="0"/>
              </a:spcAft>
              <a:buClr>
                <a:srgbClr val="434343"/>
              </a:buClr>
              <a:buSzPts val="1200"/>
              <a:buFont typeface="Roboto Condensed Light" panose="02000000000000000000"/>
              <a:buAutoNum type="alphaLcPeriod"/>
              <a:defRPr/>
            </a:lvl2pPr>
            <a:lvl3pPr marL="1371600" lvl="2" indent="-304800">
              <a:spcBef>
                <a:spcPts val="1600"/>
              </a:spcBef>
              <a:spcAft>
                <a:spcPts val="0"/>
              </a:spcAft>
              <a:buClr>
                <a:srgbClr val="434343"/>
              </a:buClr>
              <a:buSzPts val="1200"/>
              <a:buFont typeface="Roboto Condensed Light" panose="02000000000000000000"/>
              <a:buAutoNum type="romanLcPeriod"/>
              <a:defRPr/>
            </a:lvl3pPr>
            <a:lvl4pPr marL="1828800" lvl="3" indent="-304800">
              <a:spcBef>
                <a:spcPts val="1600"/>
              </a:spcBef>
              <a:spcAft>
                <a:spcPts val="0"/>
              </a:spcAft>
              <a:buClr>
                <a:srgbClr val="434343"/>
              </a:buClr>
              <a:buSzPts val="1200"/>
              <a:buFont typeface="Roboto Condensed Light" panose="02000000000000000000"/>
              <a:buAutoNum type="arabicPeriod"/>
              <a:defRPr/>
            </a:lvl4pPr>
            <a:lvl5pPr marL="2286000" lvl="4" indent="-304800">
              <a:spcBef>
                <a:spcPts val="1600"/>
              </a:spcBef>
              <a:spcAft>
                <a:spcPts val="0"/>
              </a:spcAft>
              <a:buClr>
                <a:srgbClr val="434343"/>
              </a:buClr>
              <a:buSzPts val="1200"/>
              <a:buFont typeface="Roboto Condensed Light" panose="02000000000000000000"/>
              <a:buAutoNum type="alphaLcPeriod"/>
              <a:defRPr/>
            </a:lvl5pPr>
            <a:lvl6pPr marL="2743200" lvl="5" indent="-304800">
              <a:spcBef>
                <a:spcPts val="1600"/>
              </a:spcBef>
              <a:spcAft>
                <a:spcPts val="0"/>
              </a:spcAft>
              <a:buClr>
                <a:srgbClr val="434343"/>
              </a:buClr>
              <a:buSzPts val="1200"/>
              <a:buFont typeface="Roboto Condensed Light" panose="02000000000000000000"/>
              <a:buAutoNum type="romanLcPeriod"/>
              <a:defRPr/>
            </a:lvl6pPr>
            <a:lvl7pPr marL="3200400" lvl="6" indent="-304800">
              <a:spcBef>
                <a:spcPts val="1600"/>
              </a:spcBef>
              <a:spcAft>
                <a:spcPts val="0"/>
              </a:spcAft>
              <a:buClr>
                <a:srgbClr val="434343"/>
              </a:buClr>
              <a:buSzPts val="1200"/>
              <a:buFont typeface="Roboto Condensed Light" panose="02000000000000000000"/>
              <a:buAutoNum type="arabicPeriod"/>
              <a:defRPr/>
            </a:lvl7pPr>
            <a:lvl8pPr marL="3657600" lvl="7" indent="-304800">
              <a:spcBef>
                <a:spcPts val="1600"/>
              </a:spcBef>
              <a:spcAft>
                <a:spcPts val="0"/>
              </a:spcAft>
              <a:buClr>
                <a:srgbClr val="434343"/>
              </a:buClr>
              <a:buSzPts val="1200"/>
              <a:buFont typeface="Roboto Condensed Light" panose="02000000000000000000"/>
              <a:buAutoNum type="alphaLcPeriod"/>
              <a:defRPr/>
            </a:lvl8pPr>
            <a:lvl9pPr marL="4114800" lvl="8" indent="-304800">
              <a:spcBef>
                <a:spcPts val="1600"/>
              </a:spcBef>
              <a:spcAft>
                <a:spcPts val="1600"/>
              </a:spcAft>
              <a:buClr>
                <a:srgbClr val="434343"/>
              </a:buClr>
              <a:buSzPts val="1200"/>
              <a:buFont typeface="Roboto Condensed Light" panose="02000000000000000000"/>
              <a:buAutoNum type="romanLcPeriod"/>
              <a:defRPr/>
            </a:lvl9pPr>
          </a:lstStyle>
          <a:p>
            <a:endParaRPr/>
          </a:p>
        </p:txBody>
      </p:sp>
      <p:sp>
        <p:nvSpPr>
          <p:cNvPr id="81" name="Google Shape;81;p4"/>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sz="3800"/>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370" y="4194"/>
            <a:ext cx="9143833" cy="5138737"/>
            <a:chOff x="369" y="4193"/>
            <a:chExt cx="9143833" cy="5138737"/>
          </a:xfrm>
        </p:grpSpPr>
        <p:sp>
          <p:nvSpPr>
            <p:cNvPr id="84" name="Google Shape;84;p5"/>
            <p:cNvSpPr/>
            <p:nvPr/>
          </p:nvSpPr>
          <p:spPr>
            <a:xfrm>
              <a:off x="369" y="4193"/>
              <a:ext cx="9143833" cy="5138737"/>
            </a:xfrm>
            <a:custGeom>
              <a:avLst/>
              <a:gdLst/>
              <a:ahLst/>
              <a:cxnLst/>
              <a:rect l="l" t="t" r="r" b="b"/>
              <a:pathLst>
                <a:path w="285299" h="160335" extrusionOk="0">
                  <a:moveTo>
                    <a:pt x="142658" y="0"/>
                  </a:moveTo>
                  <a:lnTo>
                    <a:pt x="142658" y="80167"/>
                  </a:lnTo>
                  <a:lnTo>
                    <a:pt x="0" y="41253"/>
                  </a:lnTo>
                  <a:lnTo>
                    <a:pt x="0" y="160335"/>
                  </a:lnTo>
                  <a:lnTo>
                    <a:pt x="285299" y="160335"/>
                  </a:lnTo>
                  <a:lnTo>
                    <a:pt x="285299" y="0"/>
                  </a:lnTo>
                  <a:close/>
                </a:path>
              </a:pathLst>
            </a:custGeom>
            <a:solidFill>
              <a:srgbClr val="000000">
                <a:alpha val="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5" name="Google Shape;85;p5"/>
            <p:cNvGrpSpPr/>
            <p:nvPr/>
          </p:nvGrpSpPr>
          <p:grpSpPr>
            <a:xfrm>
              <a:off x="369" y="4193"/>
              <a:ext cx="9143833" cy="5138737"/>
              <a:chOff x="369" y="4193"/>
              <a:chExt cx="9143833" cy="5138737"/>
            </a:xfrm>
          </p:grpSpPr>
          <p:sp>
            <p:nvSpPr>
              <p:cNvPr id="86" name="Google Shape;86;p5"/>
              <p:cNvSpPr/>
              <p:nvPr/>
            </p:nvSpPr>
            <p:spPr>
              <a:xfrm>
                <a:off x="2239318" y="1089662"/>
                <a:ext cx="4557766" cy="3117760"/>
              </a:xfrm>
              <a:custGeom>
                <a:avLst/>
                <a:gdLst/>
                <a:ahLst/>
                <a:cxnLst/>
                <a:rect l="l" t="t" r="r" b="b"/>
                <a:pathLst>
                  <a:path w="142208" h="97278" extrusionOk="0">
                    <a:moveTo>
                      <a:pt x="71112" y="1704"/>
                    </a:moveTo>
                    <a:cubicBezTo>
                      <a:pt x="109375" y="1704"/>
                      <a:pt x="140503" y="22757"/>
                      <a:pt x="140503" y="48639"/>
                    </a:cubicBezTo>
                    <a:cubicBezTo>
                      <a:pt x="140503" y="74520"/>
                      <a:pt x="109375" y="95573"/>
                      <a:pt x="71112" y="95573"/>
                    </a:cubicBezTo>
                    <a:cubicBezTo>
                      <a:pt x="32850" y="95573"/>
                      <a:pt x="1722" y="74520"/>
                      <a:pt x="1722" y="48639"/>
                    </a:cubicBezTo>
                    <a:cubicBezTo>
                      <a:pt x="1722" y="22757"/>
                      <a:pt x="32850" y="1704"/>
                      <a:pt x="71112" y="1704"/>
                    </a:cubicBezTo>
                    <a:close/>
                    <a:moveTo>
                      <a:pt x="71112" y="0"/>
                    </a:moveTo>
                    <a:cubicBezTo>
                      <a:pt x="52181" y="0"/>
                      <a:pt x="34370" y="5029"/>
                      <a:pt x="20953" y="14152"/>
                    </a:cubicBezTo>
                    <a:cubicBezTo>
                      <a:pt x="7453" y="23342"/>
                      <a:pt x="1" y="35589"/>
                      <a:pt x="1" y="48639"/>
                    </a:cubicBezTo>
                    <a:cubicBezTo>
                      <a:pt x="1" y="61705"/>
                      <a:pt x="7453" y="73952"/>
                      <a:pt x="20953" y="83142"/>
                    </a:cubicBezTo>
                    <a:cubicBezTo>
                      <a:pt x="34370" y="92265"/>
                      <a:pt x="52181" y="97277"/>
                      <a:pt x="71112" y="97277"/>
                    </a:cubicBezTo>
                    <a:cubicBezTo>
                      <a:pt x="90043" y="97277"/>
                      <a:pt x="107854" y="92265"/>
                      <a:pt x="121271" y="83142"/>
                    </a:cubicBezTo>
                    <a:cubicBezTo>
                      <a:pt x="134772" y="73952"/>
                      <a:pt x="142207" y="61705"/>
                      <a:pt x="142207" y="48639"/>
                    </a:cubicBezTo>
                    <a:cubicBezTo>
                      <a:pt x="142207" y="35589"/>
                      <a:pt x="134772" y="23342"/>
                      <a:pt x="121271" y="14152"/>
                    </a:cubicBezTo>
                    <a:cubicBezTo>
                      <a:pt x="107854" y="5029"/>
                      <a:pt x="90043" y="0"/>
                      <a:pt x="71112" y="0"/>
                    </a:cubicBez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5"/>
              <p:cNvSpPr/>
              <p:nvPr/>
            </p:nvSpPr>
            <p:spPr>
              <a:xfrm>
                <a:off x="1928722" y="878677"/>
                <a:ext cx="5179472" cy="3540275"/>
              </a:xfrm>
              <a:custGeom>
                <a:avLst/>
                <a:gdLst/>
                <a:ahLst/>
                <a:cxnLst/>
                <a:rect l="l" t="t" r="r" b="b"/>
                <a:pathLst>
                  <a:path w="161606" h="110461" extrusionOk="0">
                    <a:moveTo>
                      <a:pt x="80803" y="1704"/>
                    </a:moveTo>
                    <a:cubicBezTo>
                      <a:pt x="124413" y="1704"/>
                      <a:pt x="159885" y="25714"/>
                      <a:pt x="159885" y="55222"/>
                    </a:cubicBezTo>
                    <a:cubicBezTo>
                      <a:pt x="159885" y="84746"/>
                      <a:pt x="124413" y="108756"/>
                      <a:pt x="80803" y="108756"/>
                    </a:cubicBezTo>
                    <a:cubicBezTo>
                      <a:pt x="37194" y="108756"/>
                      <a:pt x="1722" y="84746"/>
                      <a:pt x="1722" y="55222"/>
                    </a:cubicBezTo>
                    <a:cubicBezTo>
                      <a:pt x="1722" y="25714"/>
                      <a:pt x="37194" y="1704"/>
                      <a:pt x="80803" y="1704"/>
                    </a:cubicBezTo>
                    <a:close/>
                    <a:moveTo>
                      <a:pt x="80803" y="0"/>
                    </a:moveTo>
                    <a:cubicBezTo>
                      <a:pt x="59283" y="0"/>
                      <a:pt x="39032" y="5698"/>
                      <a:pt x="23794" y="16074"/>
                    </a:cubicBezTo>
                    <a:cubicBezTo>
                      <a:pt x="16358" y="21120"/>
                      <a:pt x="10510" y="27034"/>
                      <a:pt x="6417" y="33601"/>
                    </a:cubicBezTo>
                    <a:cubicBezTo>
                      <a:pt x="2156" y="40451"/>
                      <a:pt x="1" y="47720"/>
                      <a:pt x="1" y="55222"/>
                    </a:cubicBezTo>
                    <a:cubicBezTo>
                      <a:pt x="1" y="62724"/>
                      <a:pt x="2156" y="70009"/>
                      <a:pt x="6417" y="76842"/>
                    </a:cubicBezTo>
                    <a:cubicBezTo>
                      <a:pt x="10510" y="83426"/>
                      <a:pt x="16358" y="89324"/>
                      <a:pt x="23794" y="94386"/>
                    </a:cubicBezTo>
                    <a:cubicBezTo>
                      <a:pt x="39032" y="104746"/>
                      <a:pt x="59283" y="110460"/>
                      <a:pt x="80803" y="110460"/>
                    </a:cubicBezTo>
                    <a:cubicBezTo>
                      <a:pt x="102324" y="110460"/>
                      <a:pt x="122575" y="104746"/>
                      <a:pt x="137813" y="94386"/>
                    </a:cubicBezTo>
                    <a:cubicBezTo>
                      <a:pt x="145248" y="89324"/>
                      <a:pt x="151096" y="83426"/>
                      <a:pt x="155190" y="76842"/>
                    </a:cubicBezTo>
                    <a:cubicBezTo>
                      <a:pt x="159434" y="70009"/>
                      <a:pt x="161606" y="62724"/>
                      <a:pt x="161606" y="55222"/>
                    </a:cubicBezTo>
                    <a:cubicBezTo>
                      <a:pt x="161606" y="47720"/>
                      <a:pt x="159434" y="40451"/>
                      <a:pt x="155190" y="33601"/>
                    </a:cubicBezTo>
                    <a:cubicBezTo>
                      <a:pt x="151096" y="27034"/>
                      <a:pt x="145248" y="21120"/>
                      <a:pt x="137813" y="16074"/>
                    </a:cubicBezTo>
                    <a:cubicBezTo>
                      <a:pt x="122575" y="5698"/>
                      <a:pt x="102324" y="0"/>
                      <a:pt x="80803" y="0"/>
                    </a:cubicBez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5"/>
              <p:cNvSpPr/>
              <p:nvPr/>
            </p:nvSpPr>
            <p:spPr>
              <a:xfrm>
                <a:off x="4545219" y="4193"/>
                <a:ext cx="54645" cy="5138737"/>
              </a:xfrm>
              <a:custGeom>
                <a:avLst/>
                <a:gdLst/>
                <a:ahLst/>
                <a:cxnLst/>
                <a:rect l="l" t="t" r="r" b="b"/>
                <a:pathLst>
                  <a:path w="1705" h="160335" extrusionOk="0">
                    <a:moveTo>
                      <a:pt x="1" y="0"/>
                    </a:moveTo>
                    <a:lnTo>
                      <a:pt x="1" y="160335"/>
                    </a:lnTo>
                    <a:lnTo>
                      <a:pt x="1705" y="160335"/>
                    </a:lnTo>
                    <a:lnTo>
                      <a:pt x="1705" y="0"/>
                    </a:ln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5"/>
              <p:cNvSpPr/>
              <p:nvPr/>
            </p:nvSpPr>
            <p:spPr>
              <a:xfrm>
                <a:off x="369" y="2546238"/>
                <a:ext cx="9143833" cy="54645"/>
              </a:xfrm>
              <a:custGeom>
                <a:avLst/>
                <a:gdLst/>
                <a:ahLst/>
                <a:cxnLst/>
                <a:rect l="l" t="t" r="r" b="b"/>
                <a:pathLst>
                  <a:path w="285299" h="1705" extrusionOk="0">
                    <a:moveTo>
                      <a:pt x="0" y="0"/>
                    </a:moveTo>
                    <a:lnTo>
                      <a:pt x="0" y="1705"/>
                    </a:lnTo>
                    <a:lnTo>
                      <a:pt x="285299" y="1705"/>
                    </a:lnTo>
                    <a:lnTo>
                      <a:pt x="285299" y="0"/>
                    </a:lnTo>
                    <a:close/>
                  </a:path>
                </a:pathLst>
              </a:custGeom>
              <a:solidFill>
                <a:srgbClr val="FFFFF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90" name="Google Shape;90;p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91" name="Google Shape;91;p5"/>
          <p:cNvSpPr txBox="1">
            <a:spLocks noGrp="1"/>
          </p:cNvSpPr>
          <p:nvPr>
            <p:ph type="subTitle" idx="1"/>
          </p:nvPr>
        </p:nvSpPr>
        <p:spPr>
          <a:xfrm>
            <a:off x="4884375" y="2937600"/>
            <a:ext cx="2711100" cy="115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50"/>
              <a:buNone/>
              <a:defRPr sz="1200"/>
            </a:lvl1pPr>
            <a:lvl2pPr lvl="1" rtl="0">
              <a:lnSpc>
                <a:spcPct val="100000"/>
              </a:lnSpc>
              <a:spcBef>
                <a:spcPts val="0"/>
              </a:spcBef>
              <a:spcAft>
                <a:spcPts val="0"/>
              </a:spcAft>
              <a:buSzPts val="950"/>
              <a:buNone/>
              <a:defRPr sz="950"/>
            </a:lvl2pPr>
            <a:lvl3pPr lvl="2" rtl="0">
              <a:lnSpc>
                <a:spcPct val="100000"/>
              </a:lnSpc>
              <a:spcBef>
                <a:spcPts val="0"/>
              </a:spcBef>
              <a:spcAft>
                <a:spcPts val="0"/>
              </a:spcAft>
              <a:buSzPts val="950"/>
              <a:buNone/>
              <a:defRPr sz="950"/>
            </a:lvl3pPr>
            <a:lvl4pPr lvl="3" rtl="0">
              <a:lnSpc>
                <a:spcPct val="100000"/>
              </a:lnSpc>
              <a:spcBef>
                <a:spcPts val="0"/>
              </a:spcBef>
              <a:spcAft>
                <a:spcPts val="0"/>
              </a:spcAft>
              <a:buSzPts val="950"/>
              <a:buNone/>
              <a:defRPr sz="950"/>
            </a:lvl4pPr>
            <a:lvl5pPr lvl="4" rtl="0">
              <a:lnSpc>
                <a:spcPct val="100000"/>
              </a:lnSpc>
              <a:spcBef>
                <a:spcPts val="0"/>
              </a:spcBef>
              <a:spcAft>
                <a:spcPts val="0"/>
              </a:spcAft>
              <a:buSzPts val="950"/>
              <a:buNone/>
              <a:defRPr sz="950"/>
            </a:lvl5pPr>
            <a:lvl6pPr lvl="5" rtl="0">
              <a:lnSpc>
                <a:spcPct val="100000"/>
              </a:lnSpc>
              <a:spcBef>
                <a:spcPts val="0"/>
              </a:spcBef>
              <a:spcAft>
                <a:spcPts val="0"/>
              </a:spcAft>
              <a:buSzPts val="950"/>
              <a:buNone/>
              <a:defRPr sz="950"/>
            </a:lvl6pPr>
            <a:lvl7pPr lvl="6" rtl="0">
              <a:lnSpc>
                <a:spcPct val="100000"/>
              </a:lnSpc>
              <a:spcBef>
                <a:spcPts val="0"/>
              </a:spcBef>
              <a:spcAft>
                <a:spcPts val="0"/>
              </a:spcAft>
              <a:buSzPts val="950"/>
              <a:buNone/>
              <a:defRPr sz="950"/>
            </a:lvl7pPr>
            <a:lvl8pPr lvl="7" rtl="0">
              <a:lnSpc>
                <a:spcPct val="100000"/>
              </a:lnSpc>
              <a:spcBef>
                <a:spcPts val="0"/>
              </a:spcBef>
              <a:spcAft>
                <a:spcPts val="0"/>
              </a:spcAft>
              <a:buSzPts val="950"/>
              <a:buNone/>
              <a:defRPr sz="950"/>
            </a:lvl8pPr>
            <a:lvl9pPr lvl="8" rtl="0">
              <a:lnSpc>
                <a:spcPct val="100000"/>
              </a:lnSpc>
              <a:spcBef>
                <a:spcPts val="0"/>
              </a:spcBef>
              <a:spcAft>
                <a:spcPts val="0"/>
              </a:spcAft>
              <a:buSzPts val="950"/>
              <a:buNone/>
              <a:defRPr sz="950"/>
            </a:lvl9pPr>
          </a:lstStyle>
          <a:p>
            <a:endParaRPr/>
          </a:p>
        </p:txBody>
      </p:sp>
      <p:sp>
        <p:nvSpPr>
          <p:cNvPr id="92" name="Google Shape;92;p5"/>
          <p:cNvSpPr txBox="1">
            <a:spLocks noGrp="1"/>
          </p:cNvSpPr>
          <p:nvPr>
            <p:ph type="subTitle" idx="2"/>
          </p:nvPr>
        </p:nvSpPr>
        <p:spPr>
          <a:xfrm>
            <a:off x="4884375" y="2667675"/>
            <a:ext cx="2711100" cy="2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b="1"/>
            </a:lvl1pPr>
            <a:lvl2pPr lvl="1" rtl="0">
              <a:lnSpc>
                <a:spcPct val="100000"/>
              </a:lnSpc>
              <a:spcBef>
                <a:spcPts val="0"/>
              </a:spcBef>
              <a:spcAft>
                <a:spcPts val="0"/>
              </a:spcAft>
              <a:buSzPts val="1600"/>
              <a:buNone/>
              <a:defRPr sz="1600" b="1"/>
            </a:lvl2pPr>
            <a:lvl3pPr lvl="2" rtl="0">
              <a:lnSpc>
                <a:spcPct val="100000"/>
              </a:lnSpc>
              <a:spcBef>
                <a:spcPts val="0"/>
              </a:spcBef>
              <a:spcAft>
                <a:spcPts val="0"/>
              </a:spcAft>
              <a:buSzPts val="1600"/>
              <a:buNone/>
              <a:defRPr sz="1600" b="1"/>
            </a:lvl3pPr>
            <a:lvl4pPr lvl="3" rtl="0">
              <a:lnSpc>
                <a:spcPct val="100000"/>
              </a:lnSpc>
              <a:spcBef>
                <a:spcPts val="0"/>
              </a:spcBef>
              <a:spcAft>
                <a:spcPts val="0"/>
              </a:spcAft>
              <a:buSzPts val="1600"/>
              <a:buNone/>
              <a:defRPr sz="1600" b="1"/>
            </a:lvl4pPr>
            <a:lvl5pPr lvl="4" rtl="0">
              <a:lnSpc>
                <a:spcPct val="100000"/>
              </a:lnSpc>
              <a:spcBef>
                <a:spcPts val="0"/>
              </a:spcBef>
              <a:spcAft>
                <a:spcPts val="0"/>
              </a:spcAft>
              <a:buSzPts val="1600"/>
              <a:buNone/>
              <a:defRPr sz="1600" b="1"/>
            </a:lvl5pPr>
            <a:lvl6pPr lvl="5" rtl="0">
              <a:lnSpc>
                <a:spcPct val="100000"/>
              </a:lnSpc>
              <a:spcBef>
                <a:spcPts val="0"/>
              </a:spcBef>
              <a:spcAft>
                <a:spcPts val="0"/>
              </a:spcAft>
              <a:buSzPts val="1600"/>
              <a:buNone/>
              <a:defRPr sz="1600" b="1"/>
            </a:lvl6pPr>
            <a:lvl7pPr lvl="6" rtl="0">
              <a:lnSpc>
                <a:spcPct val="100000"/>
              </a:lnSpc>
              <a:spcBef>
                <a:spcPts val="0"/>
              </a:spcBef>
              <a:spcAft>
                <a:spcPts val="0"/>
              </a:spcAft>
              <a:buSzPts val="1600"/>
              <a:buNone/>
              <a:defRPr sz="1600" b="1"/>
            </a:lvl7pPr>
            <a:lvl8pPr lvl="7" rtl="0">
              <a:lnSpc>
                <a:spcPct val="100000"/>
              </a:lnSpc>
              <a:spcBef>
                <a:spcPts val="0"/>
              </a:spcBef>
              <a:spcAft>
                <a:spcPts val="0"/>
              </a:spcAft>
              <a:buSzPts val="1600"/>
              <a:buNone/>
              <a:defRPr sz="1600" b="1"/>
            </a:lvl8pPr>
            <a:lvl9pPr lvl="8" rtl="0">
              <a:lnSpc>
                <a:spcPct val="100000"/>
              </a:lnSpc>
              <a:spcBef>
                <a:spcPts val="0"/>
              </a:spcBef>
              <a:spcAft>
                <a:spcPts val="0"/>
              </a:spcAft>
              <a:buSzPts val="1600"/>
              <a:buNone/>
              <a:defRPr sz="1600" b="1"/>
            </a:lvl9pPr>
          </a:lstStyle>
          <a:p>
            <a:endParaRPr/>
          </a:p>
        </p:txBody>
      </p:sp>
      <p:sp>
        <p:nvSpPr>
          <p:cNvPr id="93" name="Google Shape;93;p5"/>
          <p:cNvSpPr txBox="1">
            <a:spLocks noGrp="1"/>
          </p:cNvSpPr>
          <p:nvPr>
            <p:ph type="subTitle" idx="3"/>
          </p:nvPr>
        </p:nvSpPr>
        <p:spPr>
          <a:xfrm>
            <a:off x="1549625" y="2937675"/>
            <a:ext cx="2711100" cy="115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950"/>
              <a:buNone/>
              <a:defRPr sz="1200"/>
            </a:lvl1pPr>
            <a:lvl2pPr lvl="1" algn="r" rtl="0">
              <a:lnSpc>
                <a:spcPct val="100000"/>
              </a:lnSpc>
              <a:spcBef>
                <a:spcPts val="1600"/>
              </a:spcBef>
              <a:spcAft>
                <a:spcPts val="0"/>
              </a:spcAft>
              <a:buSzPts val="950"/>
              <a:buNone/>
              <a:defRPr sz="950"/>
            </a:lvl2pPr>
            <a:lvl3pPr lvl="2" algn="r" rtl="0">
              <a:lnSpc>
                <a:spcPct val="100000"/>
              </a:lnSpc>
              <a:spcBef>
                <a:spcPts val="0"/>
              </a:spcBef>
              <a:spcAft>
                <a:spcPts val="0"/>
              </a:spcAft>
              <a:buSzPts val="950"/>
              <a:buNone/>
              <a:defRPr sz="950"/>
            </a:lvl3pPr>
            <a:lvl4pPr lvl="3" algn="r" rtl="0">
              <a:lnSpc>
                <a:spcPct val="100000"/>
              </a:lnSpc>
              <a:spcBef>
                <a:spcPts val="0"/>
              </a:spcBef>
              <a:spcAft>
                <a:spcPts val="0"/>
              </a:spcAft>
              <a:buSzPts val="950"/>
              <a:buNone/>
              <a:defRPr sz="950"/>
            </a:lvl4pPr>
            <a:lvl5pPr lvl="4" algn="r" rtl="0">
              <a:lnSpc>
                <a:spcPct val="100000"/>
              </a:lnSpc>
              <a:spcBef>
                <a:spcPts val="0"/>
              </a:spcBef>
              <a:spcAft>
                <a:spcPts val="0"/>
              </a:spcAft>
              <a:buSzPts val="950"/>
              <a:buNone/>
              <a:defRPr sz="950"/>
            </a:lvl5pPr>
            <a:lvl6pPr lvl="5" algn="r" rtl="0">
              <a:lnSpc>
                <a:spcPct val="100000"/>
              </a:lnSpc>
              <a:spcBef>
                <a:spcPts val="0"/>
              </a:spcBef>
              <a:spcAft>
                <a:spcPts val="0"/>
              </a:spcAft>
              <a:buSzPts val="950"/>
              <a:buNone/>
              <a:defRPr sz="950"/>
            </a:lvl6pPr>
            <a:lvl7pPr lvl="6" algn="r" rtl="0">
              <a:lnSpc>
                <a:spcPct val="100000"/>
              </a:lnSpc>
              <a:spcBef>
                <a:spcPts val="0"/>
              </a:spcBef>
              <a:spcAft>
                <a:spcPts val="0"/>
              </a:spcAft>
              <a:buSzPts val="950"/>
              <a:buNone/>
              <a:defRPr sz="950"/>
            </a:lvl7pPr>
            <a:lvl8pPr lvl="7" algn="r" rtl="0">
              <a:lnSpc>
                <a:spcPct val="100000"/>
              </a:lnSpc>
              <a:spcBef>
                <a:spcPts val="0"/>
              </a:spcBef>
              <a:spcAft>
                <a:spcPts val="0"/>
              </a:spcAft>
              <a:buSzPts val="950"/>
              <a:buNone/>
              <a:defRPr sz="950"/>
            </a:lvl8pPr>
            <a:lvl9pPr lvl="8" algn="r" rtl="0">
              <a:lnSpc>
                <a:spcPct val="100000"/>
              </a:lnSpc>
              <a:spcBef>
                <a:spcPts val="0"/>
              </a:spcBef>
              <a:spcAft>
                <a:spcPts val="0"/>
              </a:spcAft>
              <a:buSzPts val="950"/>
              <a:buNone/>
              <a:defRPr sz="950"/>
            </a:lvl9pPr>
          </a:lstStyle>
          <a:p>
            <a:endParaRPr/>
          </a:p>
        </p:txBody>
      </p:sp>
      <p:sp>
        <p:nvSpPr>
          <p:cNvPr id="94" name="Google Shape;94;p5"/>
          <p:cNvSpPr txBox="1">
            <a:spLocks noGrp="1"/>
          </p:cNvSpPr>
          <p:nvPr>
            <p:ph type="subTitle" idx="4"/>
          </p:nvPr>
        </p:nvSpPr>
        <p:spPr>
          <a:xfrm>
            <a:off x="1549625" y="2667600"/>
            <a:ext cx="2711100" cy="270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1600" b="1"/>
            </a:lvl1pPr>
            <a:lvl2pPr lvl="1" algn="r" rtl="0">
              <a:lnSpc>
                <a:spcPct val="100000"/>
              </a:lnSpc>
              <a:spcBef>
                <a:spcPts val="0"/>
              </a:spcBef>
              <a:spcAft>
                <a:spcPts val="0"/>
              </a:spcAft>
              <a:buSzPts val="1600"/>
              <a:buNone/>
              <a:defRPr sz="1600" b="1"/>
            </a:lvl2pPr>
            <a:lvl3pPr lvl="2" algn="r" rtl="0">
              <a:lnSpc>
                <a:spcPct val="100000"/>
              </a:lnSpc>
              <a:spcBef>
                <a:spcPts val="0"/>
              </a:spcBef>
              <a:spcAft>
                <a:spcPts val="0"/>
              </a:spcAft>
              <a:buSzPts val="1600"/>
              <a:buNone/>
              <a:defRPr sz="1600" b="1"/>
            </a:lvl3pPr>
            <a:lvl4pPr lvl="3" algn="r" rtl="0">
              <a:lnSpc>
                <a:spcPct val="100000"/>
              </a:lnSpc>
              <a:spcBef>
                <a:spcPts val="0"/>
              </a:spcBef>
              <a:spcAft>
                <a:spcPts val="0"/>
              </a:spcAft>
              <a:buSzPts val="1600"/>
              <a:buNone/>
              <a:defRPr sz="1600" b="1"/>
            </a:lvl4pPr>
            <a:lvl5pPr lvl="4" algn="r" rtl="0">
              <a:lnSpc>
                <a:spcPct val="100000"/>
              </a:lnSpc>
              <a:spcBef>
                <a:spcPts val="0"/>
              </a:spcBef>
              <a:spcAft>
                <a:spcPts val="0"/>
              </a:spcAft>
              <a:buSzPts val="1600"/>
              <a:buNone/>
              <a:defRPr sz="1600" b="1"/>
            </a:lvl5pPr>
            <a:lvl6pPr lvl="5" algn="r" rtl="0">
              <a:lnSpc>
                <a:spcPct val="100000"/>
              </a:lnSpc>
              <a:spcBef>
                <a:spcPts val="0"/>
              </a:spcBef>
              <a:spcAft>
                <a:spcPts val="0"/>
              </a:spcAft>
              <a:buSzPts val="1600"/>
              <a:buNone/>
              <a:defRPr sz="1600" b="1"/>
            </a:lvl6pPr>
            <a:lvl7pPr lvl="6" algn="r" rtl="0">
              <a:lnSpc>
                <a:spcPct val="100000"/>
              </a:lnSpc>
              <a:spcBef>
                <a:spcPts val="0"/>
              </a:spcBef>
              <a:spcAft>
                <a:spcPts val="0"/>
              </a:spcAft>
              <a:buSzPts val="1600"/>
              <a:buNone/>
              <a:defRPr sz="1600" b="1"/>
            </a:lvl7pPr>
            <a:lvl8pPr lvl="7" algn="r" rtl="0">
              <a:lnSpc>
                <a:spcPct val="100000"/>
              </a:lnSpc>
              <a:spcBef>
                <a:spcPts val="0"/>
              </a:spcBef>
              <a:spcAft>
                <a:spcPts val="0"/>
              </a:spcAft>
              <a:buSzPts val="1600"/>
              <a:buNone/>
              <a:defRPr sz="1600" b="1"/>
            </a:lvl8pPr>
            <a:lvl9pPr lvl="8" algn="r" rtl="0">
              <a:lnSpc>
                <a:spcPct val="100000"/>
              </a:lnSpc>
              <a:spcBef>
                <a:spcPts val="0"/>
              </a:spcBef>
              <a:spcAft>
                <a:spcPts val="0"/>
              </a:spcAft>
              <a:buSzPts val="1600"/>
              <a:buNone/>
              <a:defRPr sz="1600" b="1"/>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5"/>
        <p:cNvGrpSpPr/>
        <p:nvPr/>
      </p:nvGrpSpPr>
      <p:grpSpPr>
        <a:xfrm>
          <a:off x="0" y="0"/>
          <a:ext cx="0" cy="0"/>
          <a:chOff x="0" y="0"/>
          <a:chExt cx="0" cy="0"/>
        </a:xfrm>
      </p:grpSpPr>
      <p:sp>
        <p:nvSpPr>
          <p:cNvPr id="96" name="Google Shape;96;p6"/>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7"/>
        <p:cNvGrpSpPr/>
        <p:nvPr/>
      </p:nvGrpSpPr>
      <p:grpSpPr>
        <a:xfrm>
          <a:off x="0" y="0"/>
          <a:ext cx="0" cy="0"/>
          <a:chOff x="0" y="0"/>
          <a:chExt cx="0" cy="0"/>
        </a:xfrm>
      </p:grpSpPr>
      <p:sp>
        <p:nvSpPr>
          <p:cNvPr id="98" name="Google Shape;98;p7"/>
          <p:cNvSpPr txBox="1">
            <a:spLocks noGrp="1"/>
          </p:cNvSpPr>
          <p:nvPr>
            <p:ph type="title"/>
          </p:nvPr>
        </p:nvSpPr>
        <p:spPr>
          <a:xfrm>
            <a:off x="5443150" y="540000"/>
            <a:ext cx="2980800" cy="3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800"/>
              <a:buNone/>
              <a:defRPr sz="3800"/>
            </a:lvl1pPr>
            <a:lvl2pPr lvl="1" algn="r" rtl="0">
              <a:spcBef>
                <a:spcPts val="0"/>
              </a:spcBef>
              <a:spcAft>
                <a:spcPts val="0"/>
              </a:spcAft>
              <a:buSzPts val="3800"/>
              <a:buNone/>
              <a:defRPr sz="3800"/>
            </a:lvl2pPr>
            <a:lvl3pPr lvl="2" algn="r" rtl="0">
              <a:spcBef>
                <a:spcPts val="0"/>
              </a:spcBef>
              <a:spcAft>
                <a:spcPts val="0"/>
              </a:spcAft>
              <a:buSzPts val="3800"/>
              <a:buNone/>
              <a:defRPr sz="3800"/>
            </a:lvl3pPr>
            <a:lvl4pPr lvl="3" algn="r" rtl="0">
              <a:spcBef>
                <a:spcPts val="0"/>
              </a:spcBef>
              <a:spcAft>
                <a:spcPts val="0"/>
              </a:spcAft>
              <a:buSzPts val="3800"/>
              <a:buNone/>
              <a:defRPr sz="3800"/>
            </a:lvl4pPr>
            <a:lvl5pPr lvl="4" algn="r" rtl="0">
              <a:spcBef>
                <a:spcPts val="0"/>
              </a:spcBef>
              <a:spcAft>
                <a:spcPts val="0"/>
              </a:spcAft>
              <a:buSzPts val="3800"/>
              <a:buNone/>
              <a:defRPr sz="3800"/>
            </a:lvl5pPr>
            <a:lvl6pPr lvl="5" algn="r" rtl="0">
              <a:spcBef>
                <a:spcPts val="0"/>
              </a:spcBef>
              <a:spcAft>
                <a:spcPts val="0"/>
              </a:spcAft>
              <a:buSzPts val="3800"/>
              <a:buNone/>
              <a:defRPr sz="3800"/>
            </a:lvl6pPr>
            <a:lvl7pPr lvl="6" algn="r" rtl="0">
              <a:spcBef>
                <a:spcPts val="0"/>
              </a:spcBef>
              <a:spcAft>
                <a:spcPts val="0"/>
              </a:spcAft>
              <a:buSzPts val="3800"/>
              <a:buNone/>
              <a:defRPr sz="3800"/>
            </a:lvl7pPr>
            <a:lvl8pPr lvl="7" algn="r" rtl="0">
              <a:spcBef>
                <a:spcPts val="0"/>
              </a:spcBef>
              <a:spcAft>
                <a:spcPts val="0"/>
              </a:spcAft>
              <a:buSzPts val="3800"/>
              <a:buNone/>
              <a:defRPr sz="3800"/>
            </a:lvl8pPr>
            <a:lvl9pPr lvl="8" algn="r" rtl="0">
              <a:spcBef>
                <a:spcPts val="0"/>
              </a:spcBef>
              <a:spcAft>
                <a:spcPts val="0"/>
              </a:spcAft>
              <a:buSzPts val="3800"/>
              <a:buNone/>
              <a:defRPr sz="3800"/>
            </a:lvl9pPr>
          </a:lstStyle>
          <a:p>
            <a:endParaRPr/>
          </a:p>
        </p:txBody>
      </p:sp>
      <p:sp>
        <p:nvSpPr>
          <p:cNvPr id="99" name="Google Shape;99;p7"/>
          <p:cNvSpPr txBox="1">
            <a:spLocks noGrp="1"/>
          </p:cNvSpPr>
          <p:nvPr>
            <p:ph type="subTitle" idx="1"/>
          </p:nvPr>
        </p:nvSpPr>
        <p:spPr>
          <a:xfrm>
            <a:off x="5443200" y="1176455"/>
            <a:ext cx="2980800" cy="1586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100"/>
              <a:buNone/>
              <a:defRPr sz="1200"/>
            </a:lvl1pPr>
            <a:lvl2pPr lvl="1" algn="r" rtl="0">
              <a:lnSpc>
                <a:spcPct val="100000"/>
              </a:lnSpc>
              <a:spcBef>
                <a:spcPts val="0"/>
              </a:spcBef>
              <a:spcAft>
                <a:spcPts val="0"/>
              </a:spcAft>
              <a:buSzPts val="1100"/>
              <a:buNone/>
              <a:defRPr sz="1100"/>
            </a:lvl2pPr>
            <a:lvl3pPr lvl="2" algn="r" rtl="0">
              <a:lnSpc>
                <a:spcPct val="100000"/>
              </a:lnSpc>
              <a:spcBef>
                <a:spcPts val="0"/>
              </a:spcBef>
              <a:spcAft>
                <a:spcPts val="0"/>
              </a:spcAft>
              <a:buSzPts val="1100"/>
              <a:buNone/>
              <a:defRPr sz="1100"/>
            </a:lvl3pPr>
            <a:lvl4pPr lvl="3" algn="r" rtl="0">
              <a:lnSpc>
                <a:spcPct val="100000"/>
              </a:lnSpc>
              <a:spcBef>
                <a:spcPts val="0"/>
              </a:spcBef>
              <a:spcAft>
                <a:spcPts val="0"/>
              </a:spcAft>
              <a:buSzPts val="1100"/>
              <a:buNone/>
              <a:defRPr sz="1100"/>
            </a:lvl4pPr>
            <a:lvl5pPr lvl="4" algn="r" rtl="0">
              <a:lnSpc>
                <a:spcPct val="100000"/>
              </a:lnSpc>
              <a:spcBef>
                <a:spcPts val="0"/>
              </a:spcBef>
              <a:spcAft>
                <a:spcPts val="0"/>
              </a:spcAft>
              <a:buSzPts val="1100"/>
              <a:buNone/>
              <a:defRPr sz="1100"/>
            </a:lvl5pPr>
            <a:lvl6pPr lvl="5" algn="r" rtl="0">
              <a:lnSpc>
                <a:spcPct val="100000"/>
              </a:lnSpc>
              <a:spcBef>
                <a:spcPts val="0"/>
              </a:spcBef>
              <a:spcAft>
                <a:spcPts val="0"/>
              </a:spcAft>
              <a:buSzPts val="1100"/>
              <a:buNone/>
              <a:defRPr sz="1100"/>
            </a:lvl6pPr>
            <a:lvl7pPr lvl="6" algn="r" rtl="0">
              <a:lnSpc>
                <a:spcPct val="100000"/>
              </a:lnSpc>
              <a:spcBef>
                <a:spcPts val="0"/>
              </a:spcBef>
              <a:spcAft>
                <a:spcPts val="0"/>
              </a:spcAft>
              <a:buSzPts val="1100"/>
              <a:buNone/>
              <a:defRPr sz="1100"/>
            </a:lvl7pPr>
            <a:lvl8pPr lvl="7" algn="r" rtl="0">
              <a:lnSpc>
                <a:spcPct val="100000"/>
              </a:lnSpc>
              <a:spcBef>
                <a:spcPts val="0"/>
              </a:spcBef>
              <a:spcAft>
                <a:spcPts val="0"/>
              </a:spcAft>
              <a:buSzPts val="1100"/>
              <a:buNone/>
              <a:defRPr sz="1100"/>
            </a:lvl8pPr>
            <a:lvl9pPr lvl="8" algn="r"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
        <p:cNvGrpSpPr/>
        <p:nvPr/>
      </p:nvGrpSpPr>
      <p:grpSpPr>
        <a:xfrm>
          <a:off x="0" y="0"/>
          <a:ext cx="0" cy="0"/>
          <a:chOff x="0" y="0"/>
          <a:chExt cx="0" cy="0"/>
        </a:xfrm>
      </p:grpSpPr>
      <p:sp>
        <p:nvSpPr>
          <p:cNvPr id="101" name="Google Shape;101;p8"/>
          <p:cNvSpPr txBox="1">
            <a:spLocks noGrp="1"/>
          </p:cNvSpPr>
          <p:nvPr>
            <p:ph type="title"/>
          </p:nvPr>
        </p:nvSpPr>
        <p:spPr>
          <a:xfrm>
            <a:off x="1388100" y="1347400"/>
            <a:ext cx="6367800" cy="244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2"/>
        <p:cNvGrpSpPr/>
        <p:nvPr/>
      </p:nvGrpSpPr>
      <p:grpSpPr>
        <a:xfrm>
          <a:off x="0" y="0"/>
          <a:ext cx="0" cy="0"/>
          <a:chOff x="0" y="0"/>
          <a:chExt cx="0" cy="0"/>
        </a:xfrm>
      </p:grpSpPr>
      <p:sp>
        <p:nvSpPr>
          <p:cNvPr id="103" name="Google Shape;103;p9"/>
          <p:cNvSpPr txBox="1">
            <a:spLocks noGrp="1"/>
          </p:cNvSpPr>
          <p:nvPr>
            <p:ph type="title"/>
          </p:nvPr>
        </p:nvSpPr>
        <p:spPr>
          <a:xfrm>
            <a:off x="720000" y="1233175"/>
            <a:ext cx="35907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4" name="Google Shape;104;p9"/>
          <p:cNvSpPr txBox="1">
            <a:spLocks noGrp="1"/>
          </p:cNvSpPr>
          <p:nvPr>
            <p:ph type="subTitle" idx="1"/>
          </p:nvPr>
        </p:nvSpPr>
        <p:spPr>
          <a:xfrm>
            <a:off x="720000" y="2803075"/>
            <a:ext cx="35907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5" name="Google Shape;105;p9"/>
          <p:cNvSpPr txBox="1">
            <a:spLocks noGrp="1"/>
          </p:cNvSpPr>
          <p:nvPr>
            <p:ph type="body" idx="2"/>
          </p:nvPr>
        </p:nvSpPr>
        <p:spPr>
          <a:xfrm>
            <a:off x="4939500" y="724075"/>
            <a:ext cx="34845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6"/>
        <p:cNvGrpSpPr/>
        <p:nvPr/>
      </p:nvGrpSpPr>
      <p:grpSpPr>
        <a:xfrm>
          <a:off x="0" y="0"/>
          <a:ext cx="0" cy="0"/>
          <a:chOff x="0" y="0"/>
          <a:chExt cx="0" cy="0"/>
        </a:xfrm>
      </p:grpSpPr>
      <p:sp>
        <p:nvSpPr>
          <p:cNvPr id="107" name="Google Shape;107;p10"/>
          <p:cNvSpPr txBox="1">
            <a:spLocks noGrp="1"/>
          </p:cNvSpPr>
          <p:nvPr>
            <p:ph type="body" idx="1"/>
          </p:nvPr>
        </p:nvSpPr>
        <p:spPr>
          <a:xfrm>
            <a:off x="720000" y="4000200"/>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8"/>
        <p:cNvGrpSpPr/>
        <p:nvPr/>
      </p:nvGrpSpPr>
      <p:grpSpPr>
        <a:xfrm>
          <a:off x="0" y="0"/>
          <a:ext cx="0" cy="0"/>
          <a:chOff x="0" y="0"/>
          <a:chExt cx="0" cy="0"/>
        </a:xfrm>
      </p:grpSpPr>
      <p:sp>
        <p:nvSpPr>
          <p:cNvPr id="109" name="Google Shape;109;p11"/>
          <p:cNvSpPr txBox="1">
            <a:spLocks noGrp="1"/>
          </p:cNvSpPr>
          <p:nvPr>
            <p:ph type="title" hasCustomPrompt="1"/>
          </p:nvPr>
        </p:nvSpPr>
        <p:spPr>
          <a:xfrm>
            <a:off x="720000" y="1106125"/>
            <a:ext cx="77040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0" name="Google Shape;110;p11"/>
          <p:cNvSpPr txBox="1">
            <a:spLocks noGrp="1"/>
          </p:cNvSpPr>
          <p:nvPr>
            <p:ph type="body" idx="1"/>
          </p:nvPr>
        </p:nvSpPr>
        <p:spPr>
          <a:xfrm>
            <a:off x="720000" y="3152225"/>
            <a:ext cx="77040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1"/>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12"/>
        <p:cNvGrpSpPr/>
        <p:nvPr/>
      </p:nvGrpSpPr>
      <p:grpSpPr>
        <a:xfrm>
          <a:off x="0" y="0"/>
          <a:ext cx="0" cy="0"/>
          <a:chOff x="0" y="0"/>
          <a:chExt cx="0" cy="0"/>
        </a:xfrm>
      </p:grpSpPr>
      <p:grpSp>
        <p:nvGrpSpPr>
          <p:cNvPr id="113" name="Google Shape;113;p13"/>
          <p:cNvGrpSpPr/>
          <p:nvPr/>
        </p:nvGrpSpPr>
        <p:grpSpPr>
          <a:xfrm>
            <a:off x="-21412" y="19"/>
            <a:ext cx="9173773" cy="4187129"/>
            <a:chOff x="-21413" y="18"/>
            <a:chExt cx="9173773" cy="4187129"/>
          </a:xfrm>
        </p:grpSpPr>
        <p:sp>
          <p:nvSpPr>
            <p:cNvPr id="114" name="Google Shape;114;p13"/>
            <p:cNvSpPr/>
            <p:nvPr/>
          </p:nvSpPr>
          <p:spPr>
            <a:xfrm>
              <a:off x="5139922" y="4039259"/>
              <a:ext cx="4012438" cy="147888"/>
            </a:xfrm>
            <a:custGeom>
              <a:avLst/>
              <a:gdLst/>
              <a:ahLst/>
              <a:cxnLst/>
              <a:rect l="l" t="t" r="r" b="b"/>
              <a:pathLst>
                <a:path w="124697" h="4596" extrusionOk="0">
                  <a:moveTo>
                    <a:pt x="0" y="1"/>
                  </a:moveTo>
                  <a:lnTo>
                    <a:pt x="0" y="4596"/>
                  </a:lnTo>
                  <a:lnTo>
                    <a:pt x="124696" y="4596"/>
                  </a:lnTo>
                  <a:lnTo>
                    <a:pt x="124696" y="419"/>
                  </a:lnTo>
                  <a:lnTo>
                    <a:pt x="0" y="1"/>
                  </a:lnTo>
                  <a:close/>
                </a:path>
              </a:pathLst>
            </a:custGeom>
            <a:solidFill>
              <a:srgbClr val="F6B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3"/>
            <p:cNvSpPr/>
            <p:nvPr/>
          </p:nvSpPr>
          <p:spPr>
            <a:xfrm>
              <a:off x="-21413" y="18"/>
              <a:ext cx="5161368" cy="4184459"/>
            </a:xfrm>
            <a:custGeom>
              <a:avLst/>
              <a:gdLst/>
              <a:ahLst/>
              <a:cxnLst/>
              <a:rect l="l" t="t" r="r" b="b"/>
              <a:pathLst>
                <a:path w="160403" h="130043" extrusionOk="0">
                  <a:moveTo>
                    <a:pt x="109124" y="0"/>
                  </a:moveTo>
                  <a:cubicBezTo>
                    <a:pt x="70159" y="37176"/>
                    <a:pt x="19900" y="85013"/>
                    <a:pt x="0" y="103960"/>
                  </a:cubicBezTo>
                  <a:lnTo>
                    <a:pt x="0" y="129073"/>
                  </a:lnTo>
                  <a:cubicBezTo>
                    <a:pt x="19866" y="129207"/>
                    <a:pt x="93000" y="129708"/>
                    <a:pt x="160402" y="130042"/>
                  </a:cubicBezTo>
                  <a:lnTo>
                    <a:pt x="160402" y="0"/>
                  </a:lnTo>
                  <a:close/>
                </a:path>
              </a:pathLst>
            </a:custGeom>
            <a:solidFill>
              <a:srgbClr val="F6B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13"/>
            <p:cNvSpPr/>
            <p:nvPr/>
          </p:nvSpPr>
          <p:spPr>
            <a:xfrm>
              <a:off x="-21413" y="18"/>
              <a:ext cx="9173773" cy="4145749"/>
            </a:xfrm>
            <a:custGeom>
              <a:avLst/>
              <a:gdLst/>
              <a:ahLst/>
              <a:cxnLst/>
              <a:rect l="l" t="t" r="r" b="b"/>
              <a:pathLst>
                <a:path w="285099" h="128840" extrusionOk="0">
                  <a:moveTo>
                    <a:pt x="128940" y="0"/>
                  </a:moveTo>
                  <a:cubicBezTo>
                    <a:pt x="87152" y="34921"/>
                    <a:pt x="22607" y="88672"/>
                    <a:pt x="0" y="107486"/>
                  </a:cubicBezTo>
                  <a:lnTo>
                    <a:pt x="0" y="128839"/>
                  </a:lnTo>
                  <a:cubicBezTo>
                    <a:pt x="19950" y="128438"/>
                    <a:pt x="93000" y="126934"/>
                    <a:pt x="160402" y="125447"/>
                  </a:cubicBezTo>
                  <a:lnTo>
                    <a:pt x="285015" y="125949"/>
                  </a:lnTo>
                  <a:lnTo>
                    <a:pt x="285098" y="89641"/>
                  </a:lnTo>
                  <a:lnTo>
                    <a:pt x="285098" y="89641"/>
                  </a:lnTo>
                  <a:lnTo>
                    <a:pt x="160402" y="105364"/>
                  </a:lnTo>
                  <a:lnTo>
                    <a:pt x="160402" y="5046"/>
                  </a:lnTo>
                  <a:lnTo>
                    <a:pt x="168974" y="0"/>
                  </a:lnTo>
                  <a:close/>
                </a:path>
              </a:pathLst>
            </a:custGeom>
            <a:solidFill>
              <a:srgbClr val="F9C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13"/>
            <p:cNvSpPr/>
            <p:nvPr/>
          </p:nvSpPr>
          <p:spPr>
            <a:xfrm>
              <a:off x="-21413" y="18"/>
              <a:ext cx="9173773" cy="4088216"/>
            </a:xfrm>
            <a:custGeom>
              <a:avLst/>
              <a:gdLst/>
              <a:ahLst/>
              <a:cxnLst/>
              <a:rect l="l" t="t" r="r" b="b"/>
              <a:pathLst>
                <a:path w="285099" h="127052" extrusionOk="0">
                  <a:moveTo>
                    <a:pt x="168974" y="0"/>
                  </a:moveTo>
                  <a:lnTo>
                    <a:pt x="160402" y="5013"/>
                  </a:lnTo>
                  <a:lnTo>
                    <a:pt x="160402" y="5046"/>
                  </a:lnTo>
                  <a:cubicBezTo>
                    <a:pt x="117127" y="32932"/>
                    <a:pt x="34771" y="85798"/>
                    <a:pt x="0" y="108121"/>
                  </a:cubicBezTo>
                  <a:lnTo>
                    <a:pt x="0" y="127051"/>
                  </a:lnTo>
                  <a:cubicBezTo>
                    <a:pt x="28288" y="123242"/>
                    <a:pt x="95506" y="114169"/>
                    <a:pt x="160402" y="105364"/>
                  </a:cubicBezTo>
                  <a:lnTo>
                    <a:pt x="160402" y="105681"/>
                  </a:lnTo>
                  <a:lnTo>
                    <a:pt x="285098" y="89608"/>
                  </a:lnTo>
                  <a:lnTo>
                    <a:pt x="285098" y="0"/>
                  </a:lnTo>
                  <a:close/>
                </a:path>
              </a:pathLst>
            </a:custGeom>
            <a:solidFill>
              <a:srgbClr val="FBE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8" name="Google Shape;118;p13"/>
          <p:cNvSpPr txBox="1">
            <a:spLocks noGrp="1"/>
          </p:cNvSpPr>
          <p:nvPr>
            <p:ph type="title"/>
          </p:nvPr>
        </p:nvSpPr>
        <p:spPr>
          <a:xfrm rot="-422648">
            <a:off x="2800332" y="2624655"/>
            <a:ext cx="1634134" cy="1028087"/>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38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19" name="Google Shape;119;p13"/>
          <p:cNvSpPr txBox="1">
            <a:spLocks noGrp="1"/>
          </p:cNvSpPr>
          <p:nvPr>
            <p:ph type="title" idx="2" hasCustomPrompt="1"/>
          </p:nvPr>
        </p:nvSpPr>
        <p:spPr>
          <a:xfrm rot="-425470">
            <a:off x="5695363" y="1137536"/>
            <a:ext cx="755781" cy="729473"/>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3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0" name="Google Shape;120;p13"/>
          <p:cNvSpPr txBox="1">
            <a:spLocks noGrp="1"/>
          </p:cNvSpPr>
          <p:nvPr>
            <p:ph type="title" idx="3"/>
          </p:nvPr>
        </p:nvSpPr>
        <p:spPr>
          <a:xfrm rot="-425195">
            <a:off x="6285001" y="1025091"/>
            <a:ext cx="1164798" cy="707110"/>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1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1" name="Google Shape;121;p13"/>
          <p:cNvSpPr txBox="1">
            <a:spLocks noGrp="1"/>
          </p:cNvSpPr>
          <p:nvPr>
            <p:ph type="subTitle" idx="1"/>
          </p:nvPr>
        </p:nvSpPr>
        <p:spPr>
          <a:xfrm rot="-425640">
            <a:off x="5801612" y="1634425"/>
            <a:ext cx="1649427" cy="556854"/>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10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
        <p:nvSpPr>
          <p:cNvPr id="122" name="Google Shape;122;p13"/>
          <p:cNvSpPr txBox="1">
            <a:spLocks noGrp="1"/>
          </p:cNvSpPr>
          <p:nvPr>
            <p:ph type="title" idx="4" hasCustomPrompt="1"/>
          </p:nvPr>
        </p:nvSpPr>
        <p:spPr>
          <a:xfrm rot="-426647">
            <a:off x="3822922" y="1377168"/>
            <a:ext cx="748860" cy="729473"/>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3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3" name="Google Shape;123;p13"/>
          <p:cNvSpPr txBox="1">
            <a:spLocks noGrp="1"/>
          </p:cNvSpPr>
          <p:nvPr>
            <p:ph type="title" idx="5"/>
          </p:nvPr>
        </p:nvSpPr>
        <p:spPr>
          <a:xfrm rot="-425752">
            <a:off x="4406644" y="1282014"/>
            <a:ext cx="1170566" cy="689881"/>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1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4" name="Google Shape;124;p13"/>
          <p:cNvSpPr txBox="1">
            <a:spLocks noGrp="1"/>
          </p:cNvSpPr>
          <p:nvPr>
            <p:ph type="subTitle" idx="6"/>
          </p:nvPr>
        </p:nvSpPr>
        <p:spPr>
          <a:xfrm rot="-425717">
            <a:off x="3922237" y="1874628"/>
            <a:ext cx="1649129" cy="556854"/>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10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
        <p:nvSpPr>
          <p:cNvPr id="125" name="Google Shape;125;p13"/>
          <p:cNvSpPr txBox="1">
            <a:spLocks noGrp="1"/>
          </p:cNvSpPr>
          <p:nvPr>
            <p:ph type="title" idx="7" hasCustomPrompt="1"/>
          </p:nvPr>
        </p:nvSpPr>
        <p:spPr>
          <a:xfrm rot="-425444">
            <a:off x="6431197" y="2046528"/>
            <a:ext cx="746106" cy="729473"/>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3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6" name="Google Shape;126;p13"/>
          <p:cNvSpPr txBox="1">
            <a:spLocks noGrp="1"/>
          </p:cNvSpPr>
          <p:nvPr>
            <p:ph type="title" idx="8"/>
          </p:nvPr>
        </p:nvSpPr>
        <p:spPr>
          <a:xfrm rot="-425413">
            <a:off x="7011225" y="1936620"/>
            <a:ext cx="1164203" cy="705286"/>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1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7" name="Google Shape;127;p13"/>
          <p:cNvSpPr txBox="1">
            <a:spLocks noGrp="1"/>
          </p:cNvSpPr>
          <p:nvPr>
            <p:ph type="subTitle" idx="9"/>
          </p:nvPr>
        </p:nvSpPr>
        <p:spPr>
          <a:xfrm rot="-425953">
            <a:off x="6527740" y="2543720"/>
            <a:ext cx="1653073" cy="556854"/>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10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
        <p:nvSpPr>
          <p:cNvPr id="128" name="Google Shape;128;p13"/>
          <p:cNvSpPr txBox="1">
            <a:spLocks noGrp="1"/>
          </p:cNvSpPr>
          <p:nvPr>
            <p:ph type="title" idx="13" hasCustomPrompt="1"/>
          </p:nvPr>
        </p:nvSpPr>
        <p:spPr>
          <a:xfrm rot="-425437">
            <a:off x="4554257" y="2286552"/>
            <a:ext cx="743688" cy="729473"/>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SzPts val="3600"/>
              <a:buNone/>
              <a:defRPr sz="3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9" name="Google Shape;129;p13"/>
          <p:cNvSpPr txBox="1">
            <a:spLocks noGrp="1"/>
          </p:cNvSpPr>
          <p:nvPr>
            <p:ph type="title" idx="14"/>
          </p:nvPr>
        </p:nvSpPr>
        <p:spPr>
          <a:xfrm rot="-425184">
            <a:off x="5132759" y="2192057"/>
            <a:ext cx="1104033" cy="693491"/>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650"/>
              <a:buNone/>
              <a:defRPr sz="1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0" name="Google Shape;130;p13"/>
          <p:cNvSpPr txBox="1">
            <a:spLocks noGrp="1"/>
          </p:cNvSpPr>
          <p:nvPr>
            <p:ph type="subTitle" idx="15"/>
          </p:nvPr>
        </p:nvSpPr>
        <p:spPr>
          <a:xfrm rot="-425717">
            <a:off x="4648387" y="2784194"/>
            <a:ext cx="1649129" cy="556854"/>
          </a:xfrm>
          <a:prstGeom prst="rect">
            <a:avLst/>
          </a:prstGeom>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900"/>
              <a:buNone/>
              <a:defRPr sz="10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theme" Target="../theme/theme2.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theme" Target="../theme/theme3.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theme" Target="../theme/theme4.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8525" y="415353"/>
            <a:ext cx="70668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1"/>
              </a:buClr>
              <a:buSzPts val="3200"/>
              <a:buFont typeface="Bebas Neue" panose="020B0604020202020204"/>
              <a:buNone/>
              <a:defRPr sz="3200" b="1">
                <a:solidFill>
                  <a:schemeClr val="accent1"/>
                </a:solidFill>
                <a:latin typeface="Bebas Neue" panose="020B0604020202020204"/>
                <a:ea typeface="Bebas Neue" panose="020B0604020202020204"/>
                <a:cs typeface="Bebas Neue" panose="020B0604020202020204"/>
                <a:sym typeface="Bebas Neue" panose="020B0604020202020204"/>
              </a:defRPr>
            </a:lvl1pPr>
            <a:lvl2pPr lvl="1" algn="ctr">
              <a:spcBef>
                <a:spcPts val="0"/>
              </a:spcBef>
              <a:spcAft>
                <a:spcPts val="0"/>
              </a:spcAft>
              <a:buClr>
                <a:schemeClr val="accent1"/>
              </a:buClr>
              <a:buSzPts val="3200"/>
              <a:buFont typeface="Bebas Neue" panose="020B0604020202020204"/>
              <a:buNone/>
              <a:defRPr sz="3200" b="1">
                <a:solidFill>
                  <a:schemeClr val="accent1"/>
                </a:solidFill>
                <a:latin typeface="Bebas Neue" panose="020B0604020202020204"/>
                <a:ea typeface="Bebas Neue" panose="020B0604020202020204"/>
                <a:cs typeface="Bebas Neue" panose="020B0604020202020204"/>
                <a:sym typeface="Bebas Neue" panose="020B0604020202020204"/>
              </a:defRPr>
            </a:lvl2pPr>
            <a:lvl3pPr lvl="2" algn="ctr">
              <a:spcBef>
                <a:spcPts val="0"/>
              </a:spcBef>
              <a:spcAft>
                <a:spcPts val="0"/>
              </a:spcAft>
              <a:buClr>
                <a:schemeClr val="accent1"/>
              </a:buClr>
              <a:buSzPts val="3200"/>
              <a:buFont typeface="Bebas Neue" panose="020B0604020202020204"/>
              <a:buNone/>
              <a:defRPr sz="3200" b="1">
                <a:solidFill>
                  <a:schemeClr val="accent1"/>
                </a:solidFill>
                <a:latin typeface="Bebas Neue" panose="020B0604020202020204"/>
                <a:ea typeface="Bebas Neue" panose="020B0604020202020204"/>
                <a:cs typeface="Bebas Neue" panose="020B0604020202020204"/>
                <a:sym typeface="Bebas Neue" panose="020B0604020202020204"/>
              </a:defRPr>
            </a:lvl3pPr>
            <a:lvl4pPr lvl="3" algn="ctr">
              <a:spcBef>
                <a:spcPts val="0"/>
              </a:spcBef>
              <a:spcAft>
                <a:spcPts val="0"/>
              </a:spcAft>
              <a:buClr>
                <a:schemeClr val="accent1"/>
              </a:buClr>
              <a:buSzPts val="3200"/>
              <a:buFont typeface="Bebas Neue" panose="020B0604020202020204"/>
              <a:buNone/>
              <a:defRPr sz="3200" b="1">
                <a:solidFill>
                  <a:schemeClr val="accent1"/>
                </a:solidFill>
                <a:latin typeface="Bebas Neue" panose="020B0604020202020204"/>
                <a:ea typeface="Bebas Neue" panose="020B0604020202020204"/>
                <a:cs typeface="Bebas Neue" panose="020B0604020202020204"/>
                <a:sym typeface="Bebas Neue" panose="020B0604020202020204"/>
              </a:defRPr>
            </a:lvl4pPr>
            <a:lvl5pPr lvl="4" algn="ctr">
              <a:spcBef>
                <a:spcPts val="0"/>
              </a:spcBef>
              <a:spcAft>
                <a:spcPts val="0"/>
              </a:spcAft>
              <a:buClr>
                <a:schemeClr val="accent1"/>
              </a:buClr>
              <a:buSzPts val="3200"/>
              <a:buFont typeface="Bebas Neue" panose="020B0604020202020204"/>
              <a:buNone/>
              <a:defRPr sz="3200" b="1">
                <a:solidFill>
                  <a:schemeClr val="accent1"/>
                </a:solidFill>
                <a:latin typeface="Bebas Neue" panose="020B0604020202020204"/>
                <a:ea typeface="Bebas Neue" panose="020B0604020202020204"/>
                <a:cs typeface="Bebas Neue" panose="020B0604020202020204"/>
                <a:sym typeface="Bebas Neue" panose="020B0604020202020204"/>
              </a:defRPr>
            </a:lvl5pPr>
            <a:lvl6pPr lvl="5" algn="ctr">
              <a:spcBef>
                <a:spcPts val="0"/>
              </a:spcBef>
              <a:spcAft>
                <a:spcPts val="0"/>
              </a:spcAft>
              <a:buClr>
                <a:schemeClr val="accent1"/>
              </a:buClr>
              <a:buSzPts val="3200"/>
              <a:buFont typeface="Bebas Neue" panose="020B0604020202020204"/>
              <a:buNone/>
              <a:defRPr sz="3200" b="1">
                <a:solidFill>
                  <a:schemeClr val="accent1"/>
                </a:solidFill>
                <a:latin typeface="Bebas Neue" panose="020B0604020202020204"/>
                <a:ea typeface="Bebas Neue" panose="020B0604020202020204"/>
                <a:cs typeface="Bebas Neue" panose="020B0604020202020204"/>
                <a:sym typeface="Bebas Neue" panose="020B0604020202020204"/>
              </a:defRPr>
            </a:lvl6pPr>
            <a:lvl7pPr lvl="6" algn="ctr">
              <a:spcBef>
                <a:spcPts val="0"/>
              </a:spcBef>
              <a:spcAft>
                <a:spcPts val="0"/>
              </a:spcAft>
              <a:buClr>
                <a:schemeClr val="accent1"/>
              </a:buClr>
              <a:buSzPts val="3200"/>
              <a:buFont typeface="Bebas Neue" panose="020B0604020202020204"/>
              <a:buNone/>
              <a:defRPr sz="3200" b="1">
                <a:solidFill>
                  <a:schemeClr val="accent1"/>
                </a:solidFill>
                <a:latin typeface="Bebas Neue" panose="020B0604020202020204"/>
                <a:ea typeface="Bebas Neue" panose="020B0604020202020204"/>
                <a:cs typeface="Bebas Neue" panose="020B0604020202020204"/>
                <a:sym typeface="Bebas Neue" panose="020B0604020202020204"/>
              </a:defRPr>
            </a:lvl7pPr>
            <a:lvl8pPr lvl="7" algn="ctr">
              <a:spcBef>
                <a:spcPts val="0"/>
              </a:spcBef>
              <a:spcAft>
                <a:spcPts val="0"/>
              </a:spcAft>
              <a:buClr>
                <a:schemeClr val="accent1"/>
              </a:buClr>
              <a:buSzPts val="3200"/>
              <a:buFont typeface="Bebas Neue" panose="020B0604020202020204"/>
              <a:buNone/>
              <a:defRPr sz="3200" b="1">
                <a:solidFill>
                  <a:schemeClr val="accent1"/>
                </a:solidFill>
                <a:latin typeface="Bebas Neue" panose="020B0604020202020204"/>
                <a:ea typeface="Bebas Neue" panose="020B0604020202020204"/>
                <a:cs typeface="Bebas Neue" panose="020B0604020202020204"/>
                <a:sym typeface="Bebas Neue" panose="020B0604020202020204"/>
              </a:defRPr>
            </a:lvl8pPr>
            <a:lvl9pPr lvl="8" algn="ctr">
              <a:spcBef>
                <a:spcPts val="0"/>
              </a:spcBef>
              <a:spcAft>
                <a:spcPts val="0"/>
              </a:spcAft>
              <a:buClr>
                <a:schemeClr val="accent1"/>
              </a:buClr>
              <a:buSzPts val="3200"/>
              <a:buFont typeface="Bebas Neue" panose="020B0604020202020204"/>
              <a:buNone/>
              <a:defRPr sz="3200" b="1">
                <a:solidFill>
                  <a:schemeClr val="accent1"/>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7" name="Google Shape;7;p1"/>
          <p:cNvSpPr txBox="1">
            <a:spLocks noGrp="1"/>
          </p:cNvSpPr>
          <p:nvPr>
            <p:ph type="body" idx="1"/>
          </p:nvPr>
        </p:nvSpPr>
        <p:spPr>
          <a:xfrm>
            <a:off x="1038525" y="1152475"/>
            <a:ext cx="70668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xygen" panose="020B0604020202020204"/>
              <a:buChar char="●"/>
              <a:defRPr>
                <a:solidFill>
                  <a:schemeClr val="dk2"/>
                </a:solidFill>
                <a:latin typeface="Oxygen" panose="020B0604020202020204"/>
                <a:ea typeface="Oxygen" panose="020B0604020202020204"/>
                <a:cs typeface="Oxygen" panose="020B0604020202020204"/>
                <a:sym typeface="Oxygen" panose="020B0604020202020204"/>
              </a:defRPr>
            </a:lvl1pPr>
            <a:lvl2pPr marL="914400" lvl="1" indent="-317500">
              <a:lnSpc>
                <a:spcPct val="100000"/>
              </a:lnSpc>
              <a:spcBef>
                <a:spcPts val="0"/>
              </a:spcBef>
              <a:spcAft>
                <a:spcPts val="0"/>
              </a:spcAft>
              <a:buClr>
                <a:schemeClr val="dk2"/>
              </a:buClr>
              <a:buSzPts val="1400"/>
              <a:buFont typeface="Oxygen" panose="020B0604020202020204"/>
              <a:buChar char="○"/>
              <a:defRPr>
                <a:solidFill>
                  <a:schemeClr val="dk2"/>
                </a:solidFill>
                <a:latin typeface="Oxygen" panose="020B0604020202020204"/>
                <a:ea typeface="Oxygen" panose="020B0604020202020204"/>
                <a:cs typeface="Oxygen" panose="020B0604020202020204"/>
                <a:sym typeface="Oxygen" panose="020B0604020202020204"/>
              </a:defRPr>
            </a:lvl2pPr>
            <a:lvl3pPr marL="1371600" lvl="2" indent="-317500">
              <a:lnSpc>
                <a:spcPct val="100000"/>
              </a:lnSpc>
              <a:spcBef>
                <a:spcPts val="0"/>
              </a:spcBef>
              <a:spcAft>
                <a:spcPts val="0"/>
              </a:spcAft>
              <a:buClr>
                <a:schemeClr val="dk2"/>
              </a:buClr>
              <a:buSzPts val="1400"/>
              <a:buFont typeface="Oxygen" panose="020B0604020202020204"/>
              <a:buChar char="■"/>
              <a:defRPr>
                <a:solidFill>
                  <a:schemeClr val="dk2"/>
                </a:solidFill>
                <a:latin typeface="Oxygen" panose="020B0604020202020204"/>
                <a:ea typeface="Oxygen" panose="020B0604020202020204"/>
                <a:cs typeface="Oxygen" panose="020B0604020202020204"/>
                <a:sym typeface="Oxygen" panose="020B0604020202020204"/>
              </a:defRPr>
            </a:lvl3pPr>
            <a:lvl4pPr marL="1828800" lvl="3" indent="-317500">
              <a:lnSpc>
                <a:spcPct val="100000"/>
              </a:lnSpc>
              <a:spcBef>
                <a:spcPts val="0"/>
              </a:spcBef>
              <a:spcAft>
                <a:spcPts val="0"/>
              </a:spcAft>
              <a:buClr>
                <a:schemeClr val="dk2"/>
              </a:buClr>
              <a:buSzPts val="1400"/>
              <a:buFont typeface="Oxygen" panose="020B0604020202020204"/>
              <a:buChar char="●"/>
              <a:defRPr>
                <a:solidFill>
                  <a:schemeClr val="dk2"/>
                </a:solidFill>
                <a:latin typeface="Oxygen" panose="020B0604020202020204"/>
                <a:ea typeface="Oxygen" panose="020B0604020202020204"/>
                <a:cs typeface="Oxygen" panose="020B0604020202020204"/>
                <a:sym typeface="Oxygen" panose="020B0604020202020204"/>
              </a:defRPr>
            </a:lvl4pPr>
            <a:lvl5pPr marL="2286000" lvl="4" indent="-317500">
              <a:lnSpc>
                <a:spcPct val="100000"/>
              </a:lnSpc>
              <a:spcBef>
                <a:spcPts val="0"/>
              </a:spcBef>
              <a:spcAft>
                <a:spcPts val="0"/>
              </a:spcAft>
              <a:buClr>
                <a:schemeClr val="dk2"/>
              </a:buClr>
              <a:buSzPts val="1400"/>
              <a:buFont typeface="Oxygen" panose="020B0604020202020204"/>
              <a:buChar char="○"/>
              <a:defRPr>
                <a:solidFill>
                  <a:schemeClr val="dk2"/>
                </a:solidFill>
                <a:latin typeface="Oxygen" panose="020B0604020202020204"/>
                <a:ea typeface="Oxygen" panose="020B0604020202020204"/>
                <a:cs typeface="Oxygen" panose="020B0604020202020204"/>
                <a:sym typeface="Oxygen" panose="020B0604020202020204"/>
              </a:defRPr>
            </a:lvl5pPr>
            <a:lvl6pPr marL="2743200" lvl="5" indent="-317500">
              <a:lnSpc>
                <a:spcPct val="100000"/>
              </a:lnSpc>
              <a:spcBef>
                <a:spcPts val="0"/>
              </a:spcBef>
              <a:spcAft>
                <a:spcPts val="0"/>
              </a:spcAft>
              <a:buClr>
                <a:schemeClr val="dk2"/>
              </a:buClr>
              <a:buSzPts val="1400"/>
              <a:buFont typeface="Oxygen" panose="020B0604020202020204"/>
              <a:buChar char="■"/>
              <a:defRPr>
                <a:solidFill>
                  <a:schemeClr val="dk2"/>
                </a:solidFill>
                <a:latin typeface="Oxygen" panose="020B0604020202020204"/>
                <a:ea typeface="Oxygen" panose="020B0604020202020204"/>
                <a:cs typeface="Oxygen" panose="020B0604020202020204"/>
                <a:sym typeface="Oxygen" panose="020B0604020202020204"/>
              </a:defRPr>
            </a:lvl6pPr>
            <a:lvl7pPr marL="3200400" lvl="6" indent="-317500">
              <a:lnSpc>
                <a:spcPct val="100000"/>
              </a:lnSpc>
              <a:spcBef>
                <a:spcPts val="0"/>
              </a:spcBef>
              <a:spcAft>
                <a:spcPts val="0"/>
              </a:spcAft>
              <a:buClr>
                <a:schemeClr val="dk2"/>
              </a:buClr>
              <a:buSzPts val="1400"/>
              <a:buFont typeface="Oxygen" panose="020B0604020202020204"/>
              <a:buChar char="●"/>
              <a:defRPr>
                <a:solidFill>
                  <a:schemeClr val="dk2"/>
                </a:solidFill>
                <a:latin typeface="Oxygen" panose="020B0604020202020204"/>
                <a:ea typeface="Oxygen" panose="020B0604020202020204"/>
                <a:cs typeface="Oxygen" panose="020B0604020202020204"/>
                <a:sym typeface="Oxygen" panose="020B0604020202020204"/>
              </a:defRPr>
            </a:lvl7pPr>
            <a:lvl8pPr marL="3657600" lvl="7" indent="-317500">
              <a:lnSpc>
                <a:spcPct val="100000"/>
              </a:lnSpc>
              <a:spcBef>
                <a:spcPts val="0"/>
              </a:spcBef>
              <a:spcAft>
                <a:spcPts val="0"/>
              </a:spcAft>
              <a:buClr>
                <a:schemeClr val="dk2"/>
              </a:buClr>
              <a:buSzPts val="1400"/>
              <a:buFont typeface="Oxygen" panose="020B0604020202020204"/>
              <a:buChar char="○"/>
              <a:defRPr>
                <a:solidFill>
                  <a:schemeClr val="dk2"/>
                </a:solidFill>
                <a:latin typeface="Oxygen" panose="020B0604020202020204"/>
                <a:ea typeface="Oxygen" panose="020B0604020202020204"/>
                <a:cs typeface="Oxygen" panose="020B0604020202020204"/>
                <a:sym typeface="Oxygen" panose="020B0604020202020204"/>
              </a:defRPr>
            </a:lvl8pPr>
            <a:lvl9pPr marL="4114800" lvl="8" indent="-317500">
              <a:lnSpc>
                <a:spcPct val="100000"/>
              </a:lnSpc>
              <a:spcBef>
                <a:spcPts val="0"/>
              </a:spcBef>
              <a:spcAft>
                <a:spcPts val="0"/>
              </a:spcAft>
              <a:buClr>
                <a:schemeClr val="dk2"/>
              </a:buClr>
              <a:buSzPts val="1400"/>
              <a:buFont typeface="Oxygen" panose="020B0604020202020204"/>
              <a:buChar char="■"/>
              <a:defRPr>
                <a:solidFill>
                  <a:schemeClr val="dk2"/>
                </a:solidFill>
                <a:latin typeface="Oxygen" panose="020B0604020202020204"/>
                <a:ea typeface="Oxygen" panose="020B0604020202020204"/>
                <a:cs typeface="Oxygen" panose="020B0604020202020204"/>
                <a:sym typeface="Oxygen" panose="020B0604020202020204"/>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9" r:id="rId19"/>
    <p:sldLayoutId id="2147483670" r:id="rId20"/>
    <p:sldLayoutId id="2147483671" r:id="rId21"/>
    <p:sldLayoutId id="2147483672" r:id="rId22"/>
    <p:sldLayoutId id="2147483673" r:id="rId23"/>
    <p:sldLayoutId id="2147483674" r:id="rId24"/>
    <p:sldLayoutId id="2147483675" r:id="rId25"/>
    <p:sldLayoutId id="2147483677" r:id="rId26"/>
    <p:sldLayoutId id="2147483678" r:id="rId27"/>
    <p:sldLayoutId id="2147483679" r:id="rId28"/>
    <p:sldLayoutId id="2147483680" r:id="rId29"/>
    <p:sldLayoutId id="2147483681"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Yanone Kaffeesatz ExtraLight" panose="020B0604020202020204"/>
              <a:buNone/>
              <a:defRPr sz="3000">
                <a:solidFill>
                  <a:schemeClr val="dk1"/>
                </a:solidFill>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1pPr>
            <a:lvl2pPr lvl="1">
              <a:spcBef>
                <a:spcPts val="0"/>
              </a:spcBef>
              <a:spcAft>
                <a:spcPts val="0"/>
              </a:spcAft>
              <a:buClr>
                <a:schemeClr val="dk1"/>
              </a:buClr>
              <a:buSzPts val="2800"/>
              <a:buFont typeface="Yanone Kaffeesatz ExtraLight" panose="020B0604020202020204"/>
              <a:buNone/>
              <a:defRPr sz="2800">
                <a:solidFill>
                  <a:schemeClr val="dk1"/>
                </a:solidFill>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2pPr>
            <a:lvl3pPr lvl="2">
              <a:spcBef>
                <a:spcPts val="0"/>
              </a:spcBef>
              <a:spcAft>
                <a:spcPts val="0"/>
              </a:spcAft>
              <a:buClr>
                <a:schemeClr val="dk1"/>
              </a:buClr>
              <a:buSzPts val="2800"/>
              <a:buFont typeface="Yanone Kaffeesatz ExtraLight" panose="020B0604020202020204"/>
              <a:buNone/>
              <a:defRPr sz="2800">
                <a:solidFill>
                  <a:schemeClr val="dk1"/>
                </a:solidFill>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3pPr>
            <a:lvl4pPr lvl="3">
              <a:spcBef>
                <a:spcPts val="0"/>
              </a:spcBef>
              <a:spcAft>
                <a:spcPts val="0"/>
              </a:spcAft>
              <a:buClr>
                <a:schemeClr val="dk1"/>
              </a:buClr>
              <a:buSzPts val="2800"/>
              <a:buFont typeface="Yanone Kaffeesatz ExtraLight" panose="020B0604020202020204"/>
              <a:buNone/>
              <a:defRPr sz="2800">
                <a:solidFill>
                  <a:schemeClr val="dk1"/>
                </a:solidFill>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4pPr>
            <a:lvl5pPr lvl="4">
              <a:spcBef>
                <a:spcPts val="0"/>
              </a:spcBef>
              <a:spcAft>
                <a:spcPts val="0"/>
              </a:spcAft>
              <a:buClr>
                <a:schemeClr val="dk1"/>
              </a:buClr>
              <a:buSzPts val="2800"/>
              <a:buFont typeface="Yanone Kaffeesatz ExtraLight" panose="020B0604020202020204"/>
              <a:buNone/>
              <a:defRPr sz="2800">
                <a:solidFill>
                  <a:schemeClr val="dk1"/>
                </a:solidFill>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5pPr>
            <a:lvl6pPr lvl="5">
              <a:spcBef>
                <a:spcPts val="0"/>
              </a:spcBef>
              <a:spcAft>
                <a:spcPts val="0"/>
              </a:spcAft>
              <a:buClr>
                <a:schemeClr val="dk1"/>
              </a:buClr>
              <a:buSzPts val="2800"/>
              <a:buFont typeface="Yanone Kaffeesatz ExtraLight" panose="020B0604020202020204"/>
              <a:buNone/>
              <a:defRPr sz="2800">
                <a:solidFill>
                  <a:schemeClr val="dk1"/>
                </a:solidFill>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6pPr>
            <a:lvl7pPr lvl="6">
              <a:spcBef>
                <a:spcPts val="0"/>
              </a:spcBef>
              <a:spcAft>
                <a:spcPts val="0"/>
              </a:spcAft>
              <a:buClr>
                <a:schemeClr val="dk1"/>
              </a:buClr>
              <a:buSzPts val="2800"/>
              <a:buFont typeface="Yanone Kaffeesatz ExtraLight" panose="020B0604020202020204"/>
              <a:buNone/>
              <a:defRPr sz="2800">
                <a:solidFill>
                  <a:schemeClr val="dk1"/>
                </a:solidFill>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7pPr>
            <a:lvl8pPr lvl="7">
              <a:spcBef>
                <a:spcPts val="0"/>
              </a:spcBef>
              <a:spcAft>
                <a:spcPts val="0"/>
              </a:spcAft>
              <a:buClr>
                <a:schemeClr val="dk1"/>
              </a:buClr>
              <a:buSzPts val="2800"/>
              <a:buFont typeface="Yanone Kaffeesatz ExtraLight" panose="020B0604020202020204"/>
              <a:buNone/>
              <a:defRPr sz="2800">
                <a:solidFill>
                  <a:schemeClr val="dk1"/>
                </a:solidFill>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8pPr>
            <a:lvl9pPr lvl="8">
              <a:spcBef>
                <a:spcPts val="0"/>
              </a:spcBef>
              <a:spcAft>
                <a:spcPts val="0"/>
              </a:spcAft>
              <a:buClr>
                <a:schemeClr val="dk1"/>
              </a:buClr>
              <a:buSzPts val="2800"/>
              <a:buFont typeface="Yanone Kaffeesatz ExtraLight" panose="020B0604020202020204"/>
              <a:buNone/>
              <a:defRPr sz="2800">
                <a:solidFill>
                  <a:schemeClr val="dk1"/>
                </a:solidFill>
                <a:latin typeface="Yanone Kaffeesatz ExtraLight" panose="020B0604020202020204"/>
                <a:ea typeface="Yanone Kaffeesatz ExtraLight" panose="020B0604020202020204"/>
                <a:cs typeface="Yanone Kaffeesatz ExtraLight" panose="020B0604020202020204"/>
                <a:sym typeface="Yanone Kaffeesatz ExtraLight" panose="020B0604020202020204"/>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2"/>
              </a:buClr>
              <a:buSzPts val="1600"/>
              <a:buFont typeface="Yanone Kaffeesatz" panose="020B0604020202020204"/>
              <a:buChar char="●"/>
              <a:defRPr sz="1600">
                <a:solidFill>
                  <a:schemeClr val="dk2"/>
                </a:solidFill>
                <a:latin typeface="Yanone Kaffeesatz" panose="020B0604020202020204"/>
                <a:ea typeface="Yanone Kaffeesatz" panose="020B0604020202020204"/>
                <a:cs typeface="Yanone Kaffeesatz" panose="020B0604020202020204"/>
                <a:sym typeface="Yanone Kaffeesatz" panose="020B0604020202020204"/>
              </a:defRPr>
            </a:lvl1pPr>
            <a:lvl2pPr marL="914400" lvl="1" indent="-330200">
              <a:lnSpc>
                <a:spcPct val="115000"/>
              </a:lnSpc>
              <a:spcBef>
                <a:spcPts val="1600"/>
              </a:spcBef>
              <a:spcAft>
                <a:spcPts val="0"/>
              </a:spcAft>
              <a:buClr>
                <a:schemeClr val="dk2"/>
              </a:buClr>
              <a:buSzPts val="1600"/>
              <a:buFont typeface="Yanone Kaffeesatz" panose="020B0604020202020204"/>
              <a:buChar char="○"/>
              <a:defRPr sz="1600">
                <a:solidFill>
                  <a:schemeClr val="dk2"/>
                </a:solidFill>
                <a:latin typeface="Yanone Kaffeesatz" panose="020B0604020202020204"/>
                <a:ea typeface="Yanone Kaffeesatz" panose="020B0604020202020204"/>
                <a:cs typeface="Yanone Kaffeesatz" panose="020B0604020202020204"/>
                <a:sym typeface="Yanone Kaffeesatz" panose="020B0604020202020204"/>
              </a:defRPr>
            </a:lvl2pPr>
            <a:lvl3pPr marL="1371600" lvl="2" indent="-330200">
              <a:lnSpc>
                <a:spcPct val="115000"/>
              </a:lnSpc>
              <a:spcBef>
                <a:spcPts val="1600"/>
              </a:spcBef>
              <a:spcAft>
                <a:spcPts val="0"/>
              </a:spcAft>
              <a:buClr>
                <a:schemeClr val="dk2"/>
              </a:buClr>
              <a:buSzPts val="1600"/>
              <a:buFont typeface="Yanone Kaffeesatz" panose="020B0604020202020204"/>
              <a:buChar char="■"/>
              <a:defRPr sz="1600">
                <a:solidFill>
                  <a:schemeClr val="dk2"/>
                </a:solidFill>
                <a:latin typeface="Yanone Kaffeesatz" panose="020B0604020202020204"/>
                <a:ea typeface="Yanone Kaffeesatz" panose="020B0604020202020204"/>
                <a:cs typeface="Yanone Kaffeesatz" panose="020B0604020202020204"/>
                <a:sym typeface="Yanone Kaffeesatz" panose="020B0604020202020204"/>
              </a:defRPr>
            </a:lvl3pPr>
            <a:lvl4pPr marL="1828800" lvl="3" indent="-330200">
              <a:lnSpc>
                <a:spcPct val="115000"/>
              </a:lnSpc>
              <a:spcBef>
                <a:spcPts val="1600"/>
              </a:spcBef>
              <a:spcAft>
                <a:spcPts val="0"/>
              </a:spcAft>
              <a:buClr>
                <a:schemeClr val="dk2"/>
              </a:buClr>
              <a:buSzPts val="1600"/>
              <a:buFont typeface="Yanone Kaffeesatz" panose="020B0604020202020204"/>
              <a:buChar char="●"/>
              <a:defRPr sz="1600">
                <a:solidFill>
                  <a:schemeClr val="dk2"/>
                </a:solidFill>
                <a:latin typeface="Yanone Kaffeesatz" panose="020B0604020202020204"/>
                <a:ea typeface="Yanone Kaffeesatz" panose="020B0604020202020204"/>
                <a:cs typeface="Yanone Kaffeesatz" panose="020B0604020202020204"/>
                <a:sym typeface="Yanone Kaffeesatz" panose="020B0604020202020204"/>
              </a:defRPr>
            </a:lvl4pPr>
            <a:lvl5pPr marL="2286000" lvl="4" indent="-330200">
              <a:lnSpc>
                <a:spcPct val="115000"/>
              </a:lnSpc>
              <a:spcBef>
                <a:spcPts val="1600"/>
              </a:spcBef>
              <a:spcAft>
                <a:spcPts val="0"/>
              </a:spcAft>
              <a:buClr>
                <a:schemeClr val="dk2"/>
              </a:buClr>
              <a:buSzPts val="1600"/>
              <a:buFont typeface="Yanone Kaffeesatz" panose="020B0604020202020204"/>
              <a:buChar char="○"/>
              <a:defRPr sz="1600">
                <a:solidFill>
                  <a:schemeClr val="dk2"/>
                </a:solidFill>
                <a:latin typeface="Yanone Kaffeesatz" panose="020B0604020202020204"/>
                <a:ea typeface="Yanone Kaffeesatz" panose="020B0604020202020204"/>
                <a:cs typeface="Yanone Kaffeesatz" panose="020B0604020202020204"/>
                <a:sym typeface="Yanone Kaffeesatz" panose="020B0604020202020204"/>
              </a:defRPr>
            </a:lvl5pPr>
            <a:lvl6pPr marL="2743200" lvl="5" indent="-330200">
              <a:lnSpc>
                <a:spcPct val="115000"/>
              </a:lnSpc>
              <a:spcBef>
                <a:spcPts val="1600"/>
              </a:spcBef>
              <a:spcAft>
                <a:spcPts val="0"/>
              </a:spcAft>
              <a:buClr>
                <a:schemeClr val="dk2"/>
              </a:buClr>
              <a:buSzPts val="1600"/>
              <a:buFont typeface="Yanone Kaffeesatz" panose="020B0604020202020204"/>
              <a:buChar char="■"/>
              <a:defRPr sz="1600">
                <a:solidFill>
                  <a:schemeClr val="dk2"/>
                </a:solidFill>
                <a:latin typeface="Yanone Kaffeesatz" panose="020B0604020202020204"/>
                <a:ea typeface="Yanone Kaffeesatz" panose="020B0604020202020204"/>
                <a:cs typeface="Yanone Kaffeesatz" panose="020B0604020202020204"/>
                <a:sym typeface="Yanone Kaffeesatz" panose="020B0604020202020204"/>
              </a:defRPr>
            </a:lvl6pPr>
            <a:lvl7pPr marL="3200400" lvl="6" indent="-330200">
              <a:lnSpc>
                <a:spcPct val="115000"/>
              </a:lnSpc>
              <a:spcBef>
                <a:spcPts val="1600"/>
              </a:spcBef>
              <a:spcAft>
                <a:spcPts val="0"/>
              </a:spcAft>
              <a:buClr>
                <a:schemeClr val="dk2"/>
              </a:buClr>
              <a:buSzPts val="1600"/>
              <a:buFont typeface="Yanone Kaffeesatz" panose="020B0604020202020204"/>
              <a:buChar char="●"/>
              <a:defRPr sz="1600">
                <a:solidFill>
                  <a:schemeClr val="dk2"/>
                </a:solidFill>
                <a:latin typeface="Yanone Kaffeesatz" panose="020B0604020202020204"/>
                <a:ea typeface="Yanone Kaffeesatz" panose="020B0604020202020204"/>
                <a:cs typeface="Yanone Kaffeesatz" panose="020B0604020202020204"/>
                <a:sym typeface="Yanone Kaffeesatz" panose="020B0604020202020204"/>
              </a:defRPr>
            </a:lvl7pPr>
            <a:lvl8pPr marL="3657600" lvl="7" indent="-330200">
              <a:lnSpc>
                <a:spcPct val="115000"/>
              </a:lnSpc>
              <a:spcBef>
                <a:spcPts val="1600"/>
              </a:spcBef>
              <a:spcAft>
                <a:spcPts val="0"/>
              </a:spcAft>
              <a:buClr>
                <a:schemeClr val="dk2"/>
              </a:buClr>
              <a:buSzPts val="1600"/>
              <a:buFont typeface="Yanone Kaffeesatz" panose="020B0604020202020204"/>
              <a:buChar char="○"/>
              <a:defRPr sz="1600">
                <a:solidFill>
                  <a:schemeClr val="dk2"/>
                </a:solidFill>
                <a:latin typeface="Yanone Kaffeesatz" panose="020B0604020202020204"/>
                <a:ea typeface="Yanone Kaffeesatz" panose="020B0604020202020204"/>
                <a:cs typeface="Yanone Kaffeesatz" panose="020B0604020202020204"/>
                <a:sym typeface="Yanone Kaffeesatz" panose="020B0604020202020204"/>
              </a:defRPr>
            </a:lvl8pPr>
            <a:lvl9pPr marL="4114800" lvl="8" indent="-330200">
              <a:lnSpc>
                <a:spcPct val="115000"/>
              </a:lnSpc>
              <a:spcBef>
                <a:spcPts val="1600"/>
              </a:spcBef>
              <a:spcAft>
                <a:spcPts val="1600"/>
              </a:spcAft>
              <a:buClr>
                <a:schemeClr val="dk2"/>
              </a:buClr>
              <a:buSzPts val="1600"/>
              <a:buFont typeface="Yanone Kaffeesatz" panose="020B0604020202020204"/>
              <a:buChar char="■"/>
              <a:defRPr sz="1600">
                <a:solidFill>
                  <a:schemeClr val="dk2"/>
                </a:solidFill>
                <a:latin typeface="Yanone Kaffeesatz" panose="020B0604020202020204"/>
                <a:ea typeface="Yanone Kaffeesatz" panose="020B0604020202020204"/>
                <a:cs typeface="Yanone Kaffeesatz" panose="020B0604020202020204"/>
                <a:sym typeface="Yanone Kaffeesatz" panose="020B0604020202020204"/>
              </a:defRPr>
            </a:lvl9pPr>
          </a:lstStyle>
          <a:p>
            <a:endParaRPr/>
          </a:p>
        </p:txBody>
      </p:sp>
    </p:spTree>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8525" y="415353"/>
            <a:ext cx="70668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1"/>
              </a:buClr>
              <a:buSzPts val="3200"/>
              <a:buFont typeface="Bebas Neue" panose="020B0604020202020204"/>
              <a:buNone/>
              <a:defRPr sz="3200" b="1">
                <a:solidFill>
                  <a:schemeClr val="accent1"/>
                </a:solidFill>
                <a:latin typeface="Bebas Neue" panose="020B0604020202020204"/>
                <a:ea typeface="Bebas Neue" panose="020B0604020202020204"/>
                <a:cs typeface="Bebas Neue" panose="020B0604020202020204"/>
                <a:sym typeface="Bebas Neue" panose="020B0604020202020204"/>
              </a:defRPr>
            </a:lvl1pPr>
            <a:lvl2pPr lvl="1" algn="ctr">
              <a:spcBef>
                <a:spcPts val="0"/>
              </a:spcBef>
              <a:spcAft>
                <a:spcPts val="0"/>
              </a:spcAft>
              <a:buClr>
                <a:schemeClr val="accent1"/>
              </a:buClr>
              <a:buSzPts val="3200"/>
              <a:buFont typeface="Bebas Neue" panose="020B0604020202020204"/>
              <a:buNone/>
              <a:defRPr sz="3200" b="1">
                <a:solidFill>
                  <a:schemeClr val="accent1"/>
                </a:solidFill>
                <a:latin typeface="Bebas Neue" panose="020B0604020202020204"/>
                <a:ea typeface="Bebas Neue" panose="020B0604020202020204"/>
                <a:cs typeface="Bebas Neue" panose="020B0604020202020204"/>
                <a:sym typeface="Bebas Neue" panose="020B0604020202020204"/>
              </a:defRPr>
            </a:lvl2pPr>
            <a:lvl3pPr lvl="2" algn="ctr">
              <a:spcBef>
                <a:spcPts val="0"/>
              </a:spcBef>
              <a:spcAft>
                <a:spcPts val="0"/>
              </a:spcAft>
              <a:buClr>
                <a:schemeClr val="accent1"/>
              </a:buClr>
              <a:buSzPts val="3200"/>
              <a:buFont typeface="Bebas Neue" panose="020B0604020202020204"/>
              <a:buNone/>
              <a:defRPr sz="3200" b="1">
                <a:solidFill>
                  <a:schemeClr val="accent1"/>
                </a:solidFill>
                <a:latin typeface="Bebas Neue" panose="020B0604020202020204"/>
                <a:ea typeface="Bebas Neue" panose="020B0604020202020204"/>
                <a:cs typeface="Bebas Neue" panose="020B0604020202020204"/>
                <a:sym typeface="Bebas Neue" panose="020B0604020202020204"/>
              </a:defRPr>
            </a:lvl3pPr>
            <a:lvl4pPr lvl="3" algn="ctr">
              <a:spcBef>
                <a:spcPts val="0"/>
              </a:spcBef>
              <a:spcAft>
                <a:spcPts val="0"/>
              </a:spcAft>
              <a:buClr>
                <a:schemeClr val="accent1"/>
              </a:buClr>
              <a:buSzPts val="3200"/>
              <a:buFont typeface="Bebas Neue" panose="020B0604020202020204"/>
              <a:buNone/>
              <a:defRPr sz="3200" b="1">
                <a:solidFill>
                  <a:schemeClr val="accent1"/>
                </a:solidFill>
                <a:latin typeface="Bebas Neue" panose="020B0604020202020204"/>
                <a:ea typeface="Bebas Neue" panose="020B0604020202020204"/>
                <a:cs typeface="Bebas Neue" panose="020B0604020202020204"/>
                <a:sym typeface="Bebas Neue" panose="020B0604020202020204"/>
              </a:defRPr>
            </a:lvl4pPr>
            <a:lvl5pPr lvl="4" algn="ctr">
              <a:spcBef>
                <a:spcPts val="0"/>
              </a:spcBef>
              <a:spcAft>
                <a:spcPts val="0"/>
              </a:spcAft>
              <a:buClr>
                <a:schemeClr val="accent1"/>
              </a:buClr>
              <a:buSzPts val="3200"/>
              <a:buFont typeface="Bebas Neue" panose="020B0604020202020204"/>
              <a:buNone/>
              <a:defRPr sz="3200" b="1">
                <a:solidFill>
                  <a:schemeClr val="accent1"/>
                </a:solidFill>
                <a:latin typeface="Bebas Neue" panose="020B0604020202020204"/>
                <a:ea typeface="Bebas Neue" panose="020B0604020202020204"/>
                <a:cs typeface="Bebas Neue" panose="020B0604020202020204"/>
                <a:sym typeface="Bebas Neue" panose="020B0604020202020204"/>
              </a:defRPr>
            </a:lvl5pPr>
            <a:lvl6pPr lvl="5" algn="ctr">
              <a:spcBef>
                <a:spcPts val="0"/>
              </a:spcBef>
              <a:spcAft>
                <a:spcPts val="0"/>
              </a:spcAft>
              <a:buClr>
                <a:schemeClr val="accent1"/>
              </a:buClr>
              <a:buSzPts val="3200"/>
              <a:buFont typeface="Bebas Neue" panose="020B0604020202020204"/>
              <a:buNone/>
              <a:defRPr sz="3200" b="1">
                <a:solidFill>
                  <a:schemeClr val="accent1"/>
                </a:solidFill>
                <a:latin typeface="Bebas Neue" panose="020B0604020202020204"/>
                <a:ea typeface="Bebas Neue" panose="020B0604020202020204"/>
                <a:cs typeface="Bebas Neue" panose="020B0604020202020204"/>
                <a:sym typeface="Bebas Neue" panose="020B0604020202020204"/>
              </a:defRPr>
            </a:lvl6pPr>
            <a:lvl7pPr lvl="6" algn="ctr">
              <a:spcBef>
                <a:spcPts val="0"/>
              </a:spcBef>
              <a:spcAft>
                <a:spcPts val="0"/>
              </a:spcAft>
              <a:buClr>
                <a:schemeClr val="accent1"/>
              </a:buClr>
              <a:buSzPts val="3200"/>
              <a:buFont typeface="Bebas Neue" panose="020B0604020202020204"/>
              <a:buNone/>
              <a:defRPr sz="3200" b="1">
                <a:solidFill>
                  <a:schemeClr val="accent1"/>
                </a:solidFill>
                <a:latin typeface="Bebas Neue" panose="020B0604020202020204"/>
                <a:ea typeface="Bebas Neue" panose="020B0604020202020204"/>
                <a:cs typeface="Bebas Neue" panose="020B0604020202020204"/>
                <a:sym typeface="Bebas Neue" panose="020B0604020202020204"/>
              </a:defRPr>
            </a:lvl7pPr>
            <a:lvl8pPr lvl="7" algn="ctr">
              <a:spcBef>
                <a:spcPts val="0"/>
              </a:spcBef>
              <a:spcAft>
                <a:spcPts val="0"/>
              </a:spcAft>
              <a:buClr>
                <a:schemeClr val="accent1"/>
              </a:buClr>
              <a:buSzPts val="3200"/>
              <a:buFont typeface="Bebas Neue" panose="020B0604020202020204"/>
              <a:buNone/>
              <a:defRPr sz="3200" b="1">
                <a:solidFill>
                  <a:schemeClr val="accent1"/>
                </a:solidFill>
                <a:latin typeface="Bebas Neue" panose="020B0604020202020204"/>
                <a:ea typeface="Bebas Neue" panose="020B0604020202020204"/>
                <a:cs typeface="Bebas Neue" panose="020B0604020202020204"/>
                <a:sym typeface="Bebas Neue" panose="020B0604020202020204"/>
              </a:defRPr>
            </a:lvl8pPr>
            <a:lvl9pPr lvl="8" algn="ctr">
              <a:spcBef>
                <a:spcPts val="0"/>
              </a:spcBef>
              <a:spcAft>
                <a:spcPts val="0"/>
              </a:spcAft>
              <a:buClr>
                <a:schemeClr val="accent1"/>
              </a:buClr>
              <a:buSzPts val="3200"/>
              <a:buFont typeface="Bebas Neue" panose="020B0604020202020204"/>
              <a:buNone/>
              <a:defRPr sz="3200" b="1">
                <a:solidFill>
                  <a:schemeClr val="accent1"/>
                </a:solidFill>
                <a:latin typeface="Bebas Neue" panose="020B0604020202020204"/>
                <a:ea typeface="Bebas Neue" panose="020B0604020202020204"/>
                <a:cs typeface="Bebas Neue" panose="020B0604020202020204"/>
                <a:sym typeface="Bebas Neue" panose="020B0604020202020204"/>
              </a:defRPr>
            </a:lvl9pPr>
          </a:lstStyle>
          <a:p>
            <a:endParaRPr/>
          </a:p>
        </p:txBody>
      </p:sp>
      <p:sp>
        <p:nvSpPr>
          <p:cNvPr id="7" name="Google Shape;7;p1"/>
          <p:cNvSpPr txBox="1">
            <a:spLocks noGrp="1"/>
          </p:cNvSpPr>
          <p:nvPr>
            <p:ph type="body" idx="1"/>
          </p:nvPr>
        </p:nvSpPr>
        <p:spPr>
          <a:xfrm>
            <a:off x="1038525" y="1152475"/>
            <a:ext cx="70668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xygen" panose="020B0604020202020204"/>
              <a:buChar char="●"/>
              <a:defRPr>
                <a:solidFill>
                  <a:schemeClr val="dk2"/>
                </a:solidFill>
                <a:latin typeface="Oxygen" panose="020B0604020202020204"/>
                <a:ea typeface="Oxygen" panose="020B0604020202020204"/>
                <a:cs typeface="Oxygen" panose="020B0604020202020204"/>
                <a:sym typeface="Oxygen" panose="020B0604020202020204"/>
              </a:defRPr>
            </a:lvl1pPr>
            <a:lvl2pPr marL="914400" lvl="1" indent="-317500">
              <a:lnSpc>
                <a:spcPct val="100000"/>
              </a:lnSpc>
              <a:spcBef>
                <a:spcPts val="0"/>
              </a:spcBef>
              <a:spcAft>
                <a:spcPts val="0"/>
              </a:spcAft>
              <a:buClr>
                <a:schemeClr val="dk2"/>
              </a:buClr>
              <a:buSzPts val="1400"/>
              <a:buFont typeface="Oxygen" panose="020B0604020202020204"/>
              <a:buChar char="○"/>
              <a:defRPr>
                <a:solidFill>
                  <a:schemeClr val="dk2"/>
                </a:solidFill>
                <a:latin typeface="Oxygen" panose="020B0604020202020204"/>
                <a:ea typeface="Oxygen" panose="020B0604020202020204"/>
                <a:cs typeface="Oxygen" panose="020B0604020202020204"/>
                <a:sym typeface="Oxygen" panose="020B0604020202020204"/>
              </a:defRPr>
            </a:lvl2pPr>
            <a:lvl3pPr marL="1371600" lvl="2" indent="-317500">
              <a:lnSpc>
                <a:spcPct val="100000"/>
              </a:lnSpc>
              <a:spcBef>
                <a:spcPts val="0"/>
              </a:spcBef>
              <a:spcAft>
                <a:spcPts val="0"/>
              </a:spcAft>
              <a:buClr>
                <a:schemeClr val="dk2"/>
              </a:buClr>
              <a:buSzPts val="1400"/>
              <a:buFont typeface="Oxygen" panose="020B0604020202020204"/>
              <a:buChar char="■"/>
              <a:defRPr>
                <a:solidFill>
                  <a:schemeClr val="dk2"/>
                </a:solidFill>
                <a:latin typeface="Oxygen" panose="020B0604020202020204"/>
                <a:ea typeface="Oxygen" panose="020B0604020202020204"/>
                <a:cs typeface="Oxygen" panose="020B0604020202020204"/>
                <a:sym typeface="Oxygen" panose="020B0604020202020204"/>
              </a:defRPr>
            </a:lvl3pPr>
            <a:lvl4pPr marL="1828800" lvl="3" indent="-317500">
              <a:lnSpc>
                <a:spcPct val="100000"/>
              </a:lnSpc>
              <a:spcBef>
                <a:spcPts val="0"/>
              </a:spcBef>
              <a:spcAft>
                <a:spcPts val="0"/>
              </a:spcAft>
              <a:buClr>
                <a:schemeClr val="dk2"/>
              </a:buClr>
              <a:buSzPts val="1400"/>
              <a:buFont typeface="Oxygen" panose="020B0604020202020204"/>
              <a:buChar char="●"/>
              <a:defRPr>
                <a:solidFill>
                  <a:schemeClr val="dk2"/>
                </a:solidFill>
                <a:latin typeface="Oxygen" panose="020B0604020202020204"/>
                <a:ea typeface="Oxygen" panose="020B0604020202020204"/>
                <a:cs typeface="Oxygen" panose="020B0604020202020204"/>
                <a:sym typeface="Oxygen" panose="020B0604020202020204"/>
              </a:defRPr>
            </a:lvl4pPr>
            <a:lvl5pPr marL="2286000" lvl="4" indent="-317500">
              <a:lnSpc>
                <a:spcPct val="100000"/>
              </a:lnSpc>
              <a:spcBef>
                <a:spcPts val="0"/>
              </a:spcBef>
              <a:spcAft>
                <a:spcPts val="0"/>
              </a:spcAft>
              <a:buClr>
                <a:schemeClr val="dk2"/>
              </a:buClr>
              <a:buSzPts val="1400"/>
              <a:buFont typeface="Oxygen" panose="020B0604020202020204"/>
              <a:buChar char="○"/>
              <a:defRPr>
                <a:solidFill>
                  <a:schemeClr val="dk2"/>
                </a:solidFill>
                <a:latin typeface="Oxygen" panose="020B0604020202020204"/>
                <a:ea typeface="Oxygen" panose="020B0604020202020204"/>
                <a:cs typeface="Oxygen" panose="020B0604020202020204"/>
                <a:sym typeface="Oxygen" panose="020B0604020202020204"/>
              </a:defRPr>
            </a:lvl5pPr>
            <a:lvl6pPr marL="2743200" lvl="5" indent="-317500">
              <a:lnSpc>
                <a:spcPct val="100000"/>
              </a:lnSpc>
              <a:spcBef>
                <a:spcPts val="0"/>
              </a:spcBef>
              <a:spcAft>
                <a:spcPts val="0"/>
              </a:spcAft>
              <a:buClr>
                <a:schemeClr val="dk2"/>
              </a:buClr>
              <a:buSzPts val="1400"/>
              <a:buFont typeface="Oxygen" panose="020B0604020202020204"/>
              <a:buChar char="■"/>
              <a:defRPr>
                <a:solidFill>
                  <a:schemeClr val="dk2"/>
                </a:solidFill>
                <a:latin typeface="Oxygen" panose="020B0604020202020204"/>
                <a:ea typeface="Oxygen" panose="020B0604020202020204"/>
                <a:cs typeface="Oxygen" panose="020B0604020202020204"/>
                <a:sym typeface="Oxygen" panose="020B0604020202020204"/>
              </a:defRPr>
            </a:lvl6pPr>
            <a:lvl7pPr marL="3200400" lvl="6" indent="-317500">
              <a:lnSpc>
                <a:spcPct val="100000"/>
              </a:lnSpc>
              <a:spcBef>
                <a:spcPts val="0"/>
              </a:spcBef>
              <a:spcAft>
                <a:spcPts val="0"/>
              </a:spcAft>
              <a:buClr>
                <a:schemeClr val="dk2"/>
              </a:buClr>
              <a:buSzPts val="1400"/>
              <a:buFont typeface="Oxygen" panose="020B0604020202020204"/>
              <a:buChar char="●"/>
              <a:defRPr>
                <a:solidFill>
                  <a:schemeClr val="dk2"/>
                </a:solidFill>
                <a:latin typeface="Oxygen" panose="020B0604020202020204"/>
                <a:ea typeface="Oxygen" panose="020B0604020202020204"/>
                <a:cs typeface="Oxygen" panose="020B0604020202020204"/>
                <a:sym typeface="Oxygen" panose="020B0604020202020204"/>
              </a:defRPr>
            </a:lvl7pPr>
            <a:lvl8pPr marL="3657600" lvl="7" indent="-317500">
              <a:lnSpc>
                <a:spcPct val="100000"/>
              </a:lnSpc>
              <a:spcBef>
                <a:spcPts val="0"/>
              </a:spcBef>
              <a:spcAft>
                <a:spcPts val="0"/>
              </a:spcAft>
              <a:buClr>
                <a:schemeClr val="dk2"/>
              </a:buClr>
              <a:buSzPts val="1400"/>
              <a:buFont typeface="Oxygen" panose="020B0604020202020204"/>
              <a:buChar char="○"/>
              <a:defRPr>
                <a:solidFill>
                  <a:schemeClr val="dk2"/>
                </a:solidFill>
                <a:latin typeface="Oxygen" panose="020B0604020202020204"/>
                <a:ea typeface="Oxygen" panose="020B0604020202020204"/>
                <a:cs typeface="Oxygen" panose="020B0604020202020204"/>
                <a:sym typeface="Oxygen" panose="020B0604020202020204"/>
              </a:defRPr>
            </a:lvl8pPr>
            <a:lvl9pPr marL="4114800" lvl="8" indent="-317500">
              <a:lnSpc>
                <a:spcPct val="100000"/>
              </a:lnSpc>
              <a:spcBef>
                <a:spcPts val="0"/>
              </a:spcBef>
              <a:spcAft>
                <a:spcPts val="0"/>
              </a:spcAft>
              <a:buClr>
                <a:schemeClr val="dk2"/>
              </a:buClr>
              <a:buSzPts val="1400"/>
              <a:buFont typeface="Oxygen" panose="020B0604020202020204"/>
              <a:buChar char="■"/>
              <a:defRPr>
                <a:solidFill>
                  <a:schemeClr val="dk2"/>
                </a:solidFill>
                <a:latin typeface="Oxygen" panose="020B0604020202020204"/>
                <a:ea typeface="Oxygen" panose="020B0604020202020204"/>
                <a:cs typeface="Oxygen" panose="020B0604020202020204"/>
                <a:sym typeface="Oxygen" panose="020B0604020202020204"/>
              </a:defRPr>
            </a:lvl9pPr>
          </a:lstStyle>
          <a:p>
            <a:endParaRPr/>
          </a:p>
        </p:txBody>
      </p:sp>
    </p:spTree>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 id="2147483774" r:id="rId30"/>
    <p:sldLayoutId id="2147483775" r:id="rId31"/>
    <p:sldLayoutId id="2147483776" r:id="rId32"/>
    <p:sldLayoutId id="2147483777" r:id="rId33"/>
    <p:sldLayoutId id="2147483778" r:id="rId34"/>
    <p:sldLayoutId id="2147483779"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5EBD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Bangers" panose="020B0604020202020204"/>
              <a:buNone/>
              <a:defRPr sz="2800">
                <a:solidFill>
                  <a:schemeClr val="accent1"/>
                </a:solidFill>
                <a:latin typeface="Bangers" panose="020B0604020202020204"/>
                <a:ea typeface="Bangers" panose="020B0604020202020204"/>
                <a:cs typeface="Bangers" panose="020B0604020202020204"/>
                <a:sym typeface="Bangers" panose="020B0604020202020204"/>
              </a:defRPr>
            </a:lvl1pPr>
            <a:lvl2pPr lvl="1">
              <a:spcBef>
                <a:spcPts val="0"/>
              </a:spcBef>
              <a:spcAft>
                <a:spcPts val="0"/>
              </a:spcAft>
              <a:buClr>
                <a:schemeClr val="accent1"/>
              </a:buClr>
              <a:buSzPts val="2800"/>
              <a:buFont typeface="Bangers" panose="020B0604020202020204"/>
              <a:buNone/>
              <a:defRPr sz="2800">
                <a:solidFill>
                  <a:schemeClr val="accent1"/>
                </a:solidFill>
                <a:latin typeface="Bangers" panose="020B0604020202020204"/>
                <a:ea typeface="Bangers" panose="020B0604020202020204"/>
                <a:cs typeface="Bangers" panose="020B0604020202020204"/>
                <a:sym typeface="Bangers" panose="020B0604020202020204"/>
              </a:defRPr>
            </a:lvl2pPr>
            <a:lvl3pPr lvl="2">
              <a:spcBef>
                <a:spcPts val="0"/>
              </a:spcBef>
              <a:spcAft>
                <a:spcPts val="0"/>
              </a:spcAft>
              <a:buClr>
                <a:schemeClr val="accent1"/>
              </a:buClr>
              <a:buSzPts val="2800"/>
              <a:buFont typeface="Bangers" panose="020B0604020202020204"/>
              <a:buNone/>
              <a:defRPr sz="2800">
                <a:solidFill>
                  <a:schemeClr val="accent1"/>
                </a:solidFill>
                <a:latin typeface="Bangers" panose="020B0604020202020204"/>
                <a:ea typeface="Bangers" panose="020B0604020202020204"/>
                <a:cs typeface="Bangers" panose="020B0604020202020204"/>
                <a:sym typeface="Bangers" panose="020B0604020202020204"/>
              </a:defRPr>
            </a:lvl3pPr>
            <a:lvl4pPr lvl="3">
              <a:spcBef>
                <a:spcPts val="0"/>
              </a:spcBef>
              <a:spcAft>
                <a:spcPts val="0"/>
              </a:spcAft>
              <a:buClr>
                <a:schemeClr val="accent1"/>
              </a:buClr>
              <a:buSzPts val="2800"/>
              <a:buFont typeface="Bangers" panose="020B0604020202020204"/>
              <a:buNone/>
              <a:defRPr sz="2800">
                <a:solidFill>
                  <a:schemeClr val="accent1"/>
                </a:solidFill>
                <a:latin typeface="Bangers" panose="020B0604020202020204"/>
                <a:ea typeface="Bangers" panose="020B0604020202020204"/>
                <a:cs typeface="Bangers" panose="020B0604020202020204"/>
                <a:sym typeface="Bangers" panose="020B0604020202020204"/>
              </a:defRPr>
            </a:lvl4pPr>
            <a:lvl5pPr lvl="4">
              <a:spcBef>
                <a:spcPts val="0"/>
              </a:spcBef>
              <a:spcAft>
                <a:spcPts val="0"/>
              </a:spcAft>
              <a:buClr>
                <a:schemeClr val="accent1"/>
              </a:buClr>
              <a:buSzPts val="2800"/>
              <a:buFont typeface="Bangers" panose="020B0604020202020204"/>
              <a:buNone/>
              <a:defRPr sz="2800">
                <a:solidFill>
                  <a:schemeClr val="accent1"/>
                </a:solidFill>
                <a:latin typeface="Bangers" panose="020B0604020202020204"/>
                <a:ea typeface="Bangers" panose="020B0604020202020204"/>
                <a:cs typeface="Bangers" panose="020B0604020202020204"/>
                <a:sym typeface="Bangers" panose="020B0604020202020204"/>
              </a:defRPr>
            </a:lvl5pPr>
            <a:lvl6pPr lvl="5">
              <a:spcBef>
                <a:spcPts val="0"/>
              </a:spcBef>
              <a:spcAft>
                <a:spcPts val="0"/>
              </a:spcAft>
              <a:buClr>
                <a:schemeClr val="accent1"/>
              </a:buClr>
              <a:buSzPts val="2800"/>
              <a:buFont typeface="Bangers" panose="020B0604020202020204"/>
              <a:buNone/>
              <a:defRPr sz="2800">
                <a:solidFill>
                  <a:schemeClr val="accent1"/>
                </a:solidFill>
                <a:latin typeface="Bangers" panose="020B0604020202020204"/>
                <a:ea typeface="Bangers" panose="020B0604020202020204"/>
                <a:cs typeface="Bangers" panose="020B0604020202020204"/>
                <a:sym typeface="Bangers" panose="020B0604020202020204"/>
              </a:defRPr>
            </a:lvl6pPr>
            <a:lvl7pPr lvl="6">
              <a:spcBef>
                <a:spcPts val="0"/>
              </a:spcBef>
              <a:spcAft>
                <a:spcPts val="0"/>
              </a:spcAft>
              <a:buClr>
                <a:schemeClr val="accent1"/>
              </a:buClr>
              <a:buSzPts val="2800"/>
              <a:buFont typeface="Bangers" panose="020B0604020202020204"/>
              <a:buNone/>
              <a:defRPr sz="2800">
                <a:solidFill>
                  <a:schemeClr val="accent1"/>
                </a:solidFill>
                <a:latin typeface="Bangers" panose="020B0604020202020204"/>
                <a:ea typeface="Bangers" panose="020B0604020202020204"/>
                <a:cs typeface="Bangers" panose="020B0604020202020204"/>
                <a:sym typeface="Bangers" panose="020B0604020202020204"/>
              </a:defRPr>
            </a:lvl7pPr>
            <a:lvl8pPr lvl="7">
              <a:spcBef>
                <a:spcPts val="0"/>
              </a:spcBef>
              <a:spcAft>
                <a:spcPts val="0"/>
              </a:spcAft>
              <a:buClr>
                <a:schemeClr val="accent1"/>
              </a:buClr>
              <a:buSzPts val="2800"/>
              <a:buFont typeface="Bangers" panose="020B0604020202020204"/>
              <a:buNone/>
              <a:defRPr sz="2800">
                <a:solidFill>
                  <a:schemeClr val="accent1"/>
                </a:solidFill>
                <a:latin typeface="Bangers" panose="020B0604020202020204"/>
                <a:ea typeface="Bangers" panose="020B0604020202020204"/>
                <a:cs typeface="Bangers" panose="020B0604020202020204"/>
                <a:sym typeface="Bangers" panose="020B0604020202020204"/>
              </a:defRPr>
            </a:lvl8pPr>
            <a:lvl9pPr lvl="8">
              <a:spcBef>
                <a:spcPts val="0"/>
              </a:spcBef>
              <a:spcAft>
                <a:spcPts val="0"/>
              </a:spcAft>
              <a:buClr>
                <a:schemeClr val="accent1"/>
              </a:buClr>
              <a:buSzPts val="2800"/>
              <a:buFont typeface="Bangers" panose="020B0604020202020204"/>
              <a:buNone/>
              <a:defRPr sz="2800">
                <a:solidFill>
                  <a:schemeClr val="accent1"/>
                </a:solidFill>
                <a:latin typeface="Bangers" panose="020B0604020202020204"/>
                <a:ea typeface="Bangers" panose="020B0604020202020204"/>
                <a:cs typeface="Bangers" panose="020B0604020202020204"/>
                <a:sym typeface="Bangers" panose="020B0604020202020204"/>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1"/>
              </a:buClr>
              <a:buSzPts val="1800"/>
              <a:buFont typeface="Maitree Medium"/>
              <a:buChar char="●"/>
              <a:defRPr sz="1800">
                <a:solidFill>
                  <a:schemeClr val="accent1"/>
                </a:solidFill>
                <a:latin typeface="Maitree Medium"/>
                <a:ea typeface="Maitree Medium"/>
                <a:cs typeface="Maitree Medium"/>
                <a:sym typeface="Maitree Medium"/>
              </a:defRPr>
            </a:lvl1pPr>
            <a:lvl2pPr marL="914400" lvl="1"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2pPr>
            <a:lvl3pPr marL="1371600" lvl="2"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3pPr>
            <a:lvl4pPr marL="1828800" lvl="3"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4pPr>
            <a:lvl5pPr marL="2286000" lvl="4"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5pPr>
            <a:lvl6pPr marL="2743200" lvl="5"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6pPr>
            <a:lvl7pPr marL="3200400" lvl="6"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7pPr>
            <a:lvl8pPr marL="3657600" lvl="7" indent="-317500">
              <a:lnSpc>
                <a:spcPct val="115000"/>
              </a:lnSpc>
              <a:spcBef>
                <a:spcPts val="1600"/>
              </a:spcBef>
              <a:spcAft>
                <a:spcPts val="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8pPr>
            <a:lvl9pPr marL="4114800" lvl="8" indent="-317500">
              <a:lnSpc>
                <a:spcPct val="115000"/>
              </a:lnSpc>
              <a:spcBef>
                <a:spcPts val="1600"/>
              </a:spcBef>
              <a:spcAft>
                <a:spcPts val="1600"/>
              </a:spcAft>
              <a:buClr>
                <a:schemeClr val="accent1"/>
              </a:buClr>
              <a:buSzPts val="1400"/>
              <a:buFont typeface="Maitree Medium"/>
              <a:buChar char="■"/>
              <a:defRPr>
                <a:solidFill>
                  <a:schemeClr val="accent1"/>
                </a:solidFill>
                <a:latin typeface="Maitree Medium"/>
                <a:ea typeface="Maitree Medium"/>
                <a:cs typeface="Maitree Medium"/>
                <a:sym typeface="Maitree Medium"/>
              </a:defRPr>
            </a:lvl9pPr>
          </a:lstStyle>
          <a:p>
            <a:endParaRPr/>
          </a:p>
        </p:txBody>
      </p:sp>
    </p:spTree>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ma"/><Relationship Id="rId2" Type="http://schemas.microsoft.com/office/2007/relationships/media" Target="../media/media1.wm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audio" Target="../media/media10.wma"/><Relationship Id="rId2" Type="http://schemas.microsoft.com/office/2007/relationships/media" Target="../media/media10.wm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audio" Target="../media/media11.wma"/><Relationship Id="rId2" Type="http://schemas.microsoft.com/office/2007/relationships/media" Target="../media/media11.wm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4.wma"/><Relationship Id="rId7" Type="http://schemas.openxmlformats.org/officeDocument/2006/relationships/image" Target="../media/image19.png"/><Relationship Id="rId2" Type="http://schemas.microsoft.com/office/2007/relationships/media" Target="../media/media14.wma"/><Relationship Id="rId1" Type="http://schemas.openxmlformats.org/officeDocument/2006/relationships/tags" Target="../tags/tag12.xml"/><Relationship Id="rId6" Type="http://schemas.openxmlformats.org/officeDocument/2006/relationships/image" Target="../media/image18.jpeg"/><Relationship Id="rId5" Type="http://schemas.openxmlformats.org/officeDocument/2006/relationships/notesSlide" Target="../notesSlides/notesSlide11.xml"/><Relationship Id="rId4" Type="http://schemas.openxmlformats.org/officeDocument/2006/relationships/slideLayout" Target="../slideLayouts/slideLayout4.xml"/><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23.GIF"/><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png"/><Relationship Id="rId5" Type="http://schemas.openxmlformats.org/officeDocument/2006/relationships/image" Target="../media/image24.jpe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audio" Target="../media/media17.wma"/><Relationship Id="rId7" Type="http://schemas.openxmlformats.org/officeDocument/2006/relationships/image" Target="../media/image1.png"/><Relationship Id="rId2" Type="http://schemas.microsoft.com/office/2007/relationships/media" Target="../media/media17.wma"/><Relationship Id="rId1" Type="http://schemas.openxmlformats.org/officeDocument/2006/relationships/tags" Target="../tags/tag13.xml"/><Relationship Id="rId6" Type="http://schemas.openxmlformats.org/officeDocument/2006/relationships/image" Target="../media/image25.GIF"/><Relationship Id="rId5" Type="http://schemas.openxmlformats.org/officeDocument/2006/relationships/notesSlide" Target="../notesSlides/notesSlide14.xml"/><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8.wma"/><Relationship Id="rId7" Type="http://schemas.openxmlformats.org/officeDocument/2006/relationships/image" Target="../media/image27.jpeg"/><Relationship Id="rId2" Type="http://schemas.microsoft.com/office/2007/relationships/media" Target="../media/media18.wma"/><Relationship Id="rId1" Type="http://schemas.openxmlformats.org/officeDocument/2006/relationships/tags" Target="../tags/tag14.xml"/><Relationship Id="rId6" Type="http://schemas.openxmlformats.org/officeDocument/2006/relationships/image" Target="../media/image26.jpeg"/><Relationship Id="rId5" Type="http://schemas.openxmlformats.org/officeDocument/2006/relationships/notesSlide" Target="../notesSlides/notesSlide15.xml"/><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audio" Target="../media/media19.wma"/><Relationship Id="rId7" Type="http://schemas.openxmlformats.org/officeDocument/2006/relationships/image" Target="../media/image30.png"/><Relationship Id="rId2" Type="http://schemas.microsoft.com/office/2007/relationships/media" Target="../media/media19.wma"/><Relationship Id="rId1" Type="http://schemas.openxmlformats.org/officeDocument/2006/relationships/tags" Target="../tags/tag15.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1.png"/><Relationship Id="rId4" Type="http://schemas.openxmlformats.org/officeDocument/2006/relationships/slideLayout" Target="../slideLayouts/slideLayout112.xml"/><Relationship Id="rId9" Type="http://schemas.openxmlformats.org/officeDocument/2006/relationships/image" Target="../media/image32.GIF"/></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media2.wma"/><Relationship Id="rId7" Type="http://schemas.openxmlformats.org/officeDocument/2006/relationships/image" Target="../media/image4.png"/><Relationship Id="rId2" Type="http://schemas.microsoft.com/office/2007/relationships/media" Target="../media/media2.wma"/><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slideLayout" Target="../slideLayouts/slideLayout52.xml"/><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0.wma"/><Relationship Id="rId7" Type="http://schemas.openxmlformats.org/officeDocument/2006/relationships/image" Target="../media/image34.png"/><Relationship Id="rId2" Type="http://schemas.microsoft.com/office/2007/relationships/media" Target="../media/media20.wma"/><Relationship Id="rId1" Type="http://schemas.openxmlformats.org/officeDocument/2006/relationships/tags" Target="../tags/tag16.xml"/><Relationship Id="rId6" Type="http://schemas.openxmlformats.org/officeDocument/2006/relationships/image" Target="../media/image33.png"/><Relationship Id="rId5" Type="http://schemas.openxmlformats.org/officeDocument/2006/relationships/notesSlide" Target="../notesSlides/notesSlide16.xml"/><Relationship Id="rId4"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wma"/><Relationship Id="rId7" Type="http://schemas.microsoft.com/office/2007/relationships/hdphoto" Target="../media/hdphoto1.wdp"/><Relationship Id="rId2" Type="http://schemas.microsoft.com/office/2007/relationships/media" Target="../media/media3.wm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2.xml"/><Relationship Id="rId10" Type="http://schemas.openxmlformats.org/officeDocument/2006/relationships/image" Target="../media/image1.png"/><Relationship Id="rId4" Type="http://schemas.openxmlformats.org/officeDocument/2006/relationships/slideLayout" Target="../slideLayouts/slideLayout21.xml"/><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audio" Target="../media/media4.wma"/><Relationship Id="rId2" Type="http://schemas.microsoft.com/office/2007/relationships/media" Target="../media/media4.wm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5.wma"/><Relationship Id="rId7" Type="http://schemas.microsoft.com/office/2007/relationships/hdphoto" Target="../media/hdphoto3.wdp"/><Relationship Id="rId2" Type="http://schemas.microsoft.com/office/2007/relationships/media" Target="../media/media5.wm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82.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6.wma"/><Relationship Id="rId7" Type="http://schemas.openxmlformats.org/officeDocument/2006/relationships/image" Target="../media/image11.png"/><Relationship Id="rId2" Type="http://schemas.microsoft.com/office/2007/relationships/media" Target="../media/media6.wma"/><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notesSlide" Target="../notesSlides/notesSlide5.xml"/><Relationship Id="rId4"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3.wdp"/><Relationship Id="rId3" Type="http://schemas.openxmlformats.org/officeDocument/2006/relationships/audio" Target="../media/media7.wma"/><Relationship Id="rId7" Type="http://schemas.microsoft.com/office/2007/relationships/hdphoto" Target="../media/hdphoto1.wdp"/><Relationship Id="rId12" Type="http://schemas.openxmlformats.org/officeDocument/2006/relationships/image" Target="../media/image8.png"/><Relationship Id="rId2" Type="http://schemas.microsoft.com/office/2007/relationships/media" Target="../media/media7.wma"/><Relationship Id="rId1" Type="http://schemas.openxmlformats.org/officeDocument/2006/relationships/tags" Target="../tags/tag7.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notesSlide" Target="../notesSlides/notesSlide6.xml"/><Relationship Id="rId10" Type="http://schemas.openxmlformats.org/officeDocument/2006/relationships/image" Target="../media/image14.png"/><Relationship Id="rId4" Type="http://schemas.openxmlformats.org/officeDocument/2006/relationships/slideLayout" Target="../slideLayouts/slideLayout82.xml"/><Relationship Id="rId9" Type="http://schemas.openxmlformats.org/officeDocument/2006/relationships/image" Target="../media/image13.png"/><Relationship Id="rId1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8.wma"/><Relationship Id="rId7" Type="http://schemas.microsoft.com/office/2007/relationships/hdphoto" Target="../media/hdphoto1.wdp"/><Relationship Id="rId12" Type="http://schemas.openxmlformats.org/officeDocument/2006/relationships/image" Target="../media/image1.png"/><Relationship Id="rId2" Type="http://schemas.microsoft.com/office/2007/relationships/media" Target="../media/media8.wma"/><Relationship Id="rId1" Type="http://schemas.openxmlformats.org/officeDocument/2006/relationships/tags" Target="../tags/tag8.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notesSlide" Target="../notesSlides/notesSlide7.xml"/><Relationship Id="rId10" Type="http://schemas.openxmlformats.org/officeDocument/2006/relationships/image" Target="../media/image14.png"/><Relationship Id="rId4" Type="http://schemas.openxmlformats.org/officeDocument/2006/relationships/slideLayout" Target="../slideLayouts/slideLayout82.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9.wma"/><Relationship Id="rId7" Type="http://schemas.openxmlformats.org/officeDocument/2006/relationships/image" Target="../media/image6.png"/><Relationship Id="rId2" Type="http://schemas.microsoft.com/office/2007/relationships/media" Target="../media/media9.wma"/><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notesSlide" Target="../notesSlides/notesSlide8.xml"/><Relationship Id="rId4" Type="http://schemas.openxmlformats.org/officeDocument/2006/relationships/slideLayout" Target="../slideLayouts/slideLayout27.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8" name="Rectangle 7"/>
          <p:cNvSpPr/>
          <p:nvPr/>
        </p:nvSpPr>
        <p:spPr>
          <a:xfrm>
            <a:off x="0" y="0"/>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panose="020B0604020202020204"/>
            </a:endParaRPr>
          </a:p>
        </p:txBody>
      </p:sp>
      <p:sp>
        <p:nvSpPr>
          <p:cNvPr id="116" name="Rectangle 115"/>
          <p:cNvSpPr/>
          <p:nvPr/>
        </p:nvSpPr>
        <p:spPr>
          <a:xfrm>
            <a:off x="7833225" y="2598071"/>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panose="020B0604020202020204"/>
            </a:endParaRPr>
          </a:p>
        </p:txBody>
      </p:sp>
      <p:grpSp>
        <p:nvGrpSpPr>
          <p:cNvPr id="4" name="Google Shape;1122;p39"/>
          <p:cNvGrpSpPr/>
          <p:nvPr/>
        </p:nvGrpSpPr>
        <p:grpSpPr>
          <a:xfrm>
            <a:off x="2122797" y="2128781"/>
            <a:ext cx="653453" cy="2640090"/>
            <a:chOff x="2122796" y="2128781"/>
            <a:chExt cx="653453" cy="2640090"/>
          </a:xfrm>
        </p:grpSpPr>
        <p:grpSp>
          <p:nvGrpSpPr>
            <p:cNvPr id="5" name="Google Shape;1123;p39"/>
            <p:cNvGrpSpPr/>
            <p:nvPr/>
          </p:nvGrpSpPr>
          <p:grpSpPr>
            <a:xfrm>
              <a:off x="2122796" y="2367102"/>
              <a:ext cx="653453" cy="2401770"/>
              <a:chOff x="3232593" y="3194956"/>
              <a:chExt cx="409637" cy="1505529"/>
            </a:xfrm>
          </p:grpSpPr>
          <p:sp>
            <p:nvSpPr>
              <p:cNvPr id="10" name="Google Shape;1124;p39"/>
              <p:cNvSpPr/>
              <p:nvPr/>
            </p:nvSpPr>
            <p:spPr>
              <a:xfrm>
                <a:off x="3232593" y="4116023"/>
                <a:ext cx="409637" cy="584462"/>
              </a:xfrm>
              <a:custGeom>
                <a:avLst/>
                <a:gdLst/>
                <a:ahLst/>
                <a:cxnLst/>
                <a:rect l="l" t="t" r="r" b="b"/>
                <a:pathLst>
                  <a:path w="20254" h="28898" extrusionOk="0">
                    <a:moveTo>
                      <a:pt x="8573" y="1"/>
                    </a:moveTo>
                    <a:lnTo>
                      <a:pt x="8573" y="668"/>
                    </a:lnTo>
                    <a:lnTo>
                      <a:pt x="3799" y="668"/>
                    </a:lnTo>
                    <a:cubicBezTo>
                      <a:pt x="3787" y="846"/>
                      <a:pt x="3763" y="1037"/>
                      <a:pt x="3751" y="1215"/>
                    </a:cubicBezTo>
                    <a:lnTo>
                      <a:pt x="8573" y="1215"/>
                    </a:lnTo>
                    <a:lnTo>
                      <a:pt x="8573" y="1882"/>
                    </a:lnTo>
                    <a:lnTo>
                      <a:pt x="3692" y="1882"/>
                    </a:lnTo>
                    <a:cubicBezTo>
                      <a:pt x="3668" y="2073"/>
                      <a:pt x="3656" y="2251"/>
                      <a:pt x="3644" y="2430"/>
                    </a:cubicBezTo>
                    <a:lnTo>
                      <a:pt x="8573" y="2430"/>
                    </a:lnTo>
                    <a:lnTo>
                      <a:pt x="8573" y="3097"/>
                    </a:lnTo>
                    <a:lnTo>
                      <a:pt x="3573" y="3097"/>
                    </a:lnTo>
                    <a:cubicBezTo>
                      <a:pt x="3561" y="3287"/>
                      <a:pt x="3537" y="3466"/>
                      <a:pt x="3525" y="3644"/>
                    </a:cubicBezTo>
                    <a:lnTo>
                      <a:pt x="8573" y="3644"/>
                    </a:lnTo>
                    <a:lnTo>
                      <a:pt x="8573" y="4311"/>
                    </a:lnTo>
                    <a:lnTo>
                      <a:pt x="3454" y="4311"/>
                    </a:lnTo>
                    <a:lnTo>
                      <a:pt x="3406" y="4859"/>
                    </a:lnTo>
                    <a:lnTo>
                      <a:pt x="8573" y="4859"/>
                    </a:lnTo>
                    <a:lnTo>
                      <a:pt x="8573" y="5537"/>
                    </a:lnTo>
                    <a:lnTo>
                      <a:pt x="3335" y="5537"/>
                    </a:lnTo>
                    <a:lnTo>
                      <a:pt x="3275" y="6085"/>
                    </a:lnTo>
                    <a:lnTo>
                      <a:pt x="8573" y="6085"/>
                    </a:lnTo>
                    <a:lnTo>
                      <a:pt x="8573" y="6752"/>
                    </a:lnTo>
                    <a:lnTo>
                      <a:pt x="3204" y="6752"/>
                    </a:lnTo>
                    <a:cubicBezTo>
                      <a:pt x="3192" y="6930"/>
                      <a:pt x="3168" y="7109"/>
                      <a:pt x="3156" y="7299"/>
                    </a:cubicBezTo>
                    <a:lnTo>
                      <a:pt x="8573" y="7299"/>
                    </a:lnTo>
                    <a:lnTo>
                      <a:pt x="8573" y="7966"/>
                    </a:lnTo>
                    <a:lnTo>
                      <a:pt x="3073" y="7966"/>
                    </a:lnTo>
                    <a:cubicBezTo>
                      <a:pt x="3061" y="8145"/>
                      <a:pt x="3037" y="8335"/>
                      <a:pt x="3013" y="8514"/>
                    </a:cubicBezTo>
                    <a:lnTo>
                      <a:pt x="8573" y="8514"/>
                    </a:lnTo>
                    <a:lnTo>
                      <a:pt x="8573" y="9181"/>
                    </a:lnTo>
                    <a:lnTo>
                      <a:pt x="2942" y="9181"/>
                    </a:lnTo>
                    <a:cubicBezTo>
                      <a:pt x="2918" y="9359"/>
                      <a:pt x="2906" y="9550"/>
                      <a:pt x="2882" y="9728"/>
                    </a:cubicBezTo>
                    <a:lnTo>
                      <a:pt x="8573" y="9728"/>
                    </a:lnTo>
                    <a:lnTo>
                      <a:pt x="8573" y="10395"/>
                    </a:lnTo>
                    <a:lnTo>
                      <a:pt x="2799" y="10395"/>
                    </a:lnTo>
                    <a:cubicBezTo>
                      <a:pt x="2775" y="10574"/>
                      <a:pt x="2763" y="10764"/>
                      <a:pt x="2739" y="10943"/>
                    </a:cubicBezTo>
                    <a:lnTo>
                      <a:pt x="8573" y="10943"/>
                    </a:lnTo>
                    <a:lnTo>
                      <a:pt x="8573" y="11609"/>
                    </a:lnTo>
                    <a:lnTo>
                      <a:pt x="2656" y="11609"/>
                    </a:lnTo>
                    <a:cubicBezTo>
                      <a:pt x="2632" y="11800"/>
                      <a:pt x="2608" y="11979"/>
                      <a:pt x="2584" y="12157"/>
                    </a:cubicBezTo>
                    <a:lnTo>
                      <a:pt x="8573" y="12157"/>
                    </a:lnTo>
                    <a:lnTo>
                      <a:pt x="8573" y="12824"/>
                    </a:lnTo>
                    <a:lnTo>
                      <a:pt x="2501" y="12824"/>
                    </a:lnTo>
                    <a:cubicBezTo>
                      <a:pt x="2477" y="13014"/>
                      <a:pt x="2454" y="13193"/>
                      <a:pt x="2430" y="13372"/>
                    </a:cubicBezTo>
                    <a:lnTo>
                      <a:pt x="8573" y="13372"/>
                    </a:lnTo>
                    <a:lnTo>
                      <a:pt x="8573" y="14050"/>
                    </a:lnTo>
                    <a:lnTo>
                      <a:pt x="2346" y="14050"/>
                    </a:lnTo>
                    <a:cubicBezTo>
                      <a:pt x="2323" y="14229"/>
                      <a:pt x="2299" y="14407"/>
                      <a:pt x="2275" y="14598"/>
                    </a:cubicBezTo>
                    <a:lnTo>
                      <a:pt x="8573" y="14598"/>
                    </a:lnTo>
                    <a:lnTo>
                      <a:pt x="8573" y="15265"/>
                    </a:lnTo>
                    <a:lnTo>
                      <a:pt x="2192" y="15265"/>
                    </a:lnTo>
                    <a:cubicBezTo>
                      <a:pt x="2168" y="15443"/>
                      <a:pt x="2132" y="15622"/>
                      <a:pt x="2108" y="15812"/>
                    </a:cubicBezTo>
                    <a:lnTo>
                      <a:pt x="8573" y="15812"/>
                    </a:lnTo>
                    <a:lnTo>
                      <a:pt x="8573" y="16479"/>
                    </a:lnTo>
                    <a:lnTo>
                      <a:pt x="2025" y="16479"/>
                    </a:lnTo>
                    <a:lnTo>
                      <a:pt x="1953" y="17027"/>
                    </a:lnTo>
                    <a:lnTo>
                      <a:pt x="8573" y="17027"/>
                    </a:lnTo>
                    <a:lnTo>
                      <a:pt x="8573" y="17694"/>
                    </a:lnTo>
                    <a:lnTo>
                      <a:pt x="1846" y="17694"/>
                    </a:lnTo>
                    <a:cubicBezTo>
                      <a:pt x="1822" y="17872"/>
                      <a:pt x="1799" y="18063"/>
                      <a:pt x="1763" y="18241"/>
                    </a:cubicBezTo>
                    <a:lnTo>
                      <a:pt x="8573" y="18241"/>
                    </a:lnTo>
                    <a:lnTo>
                      <a:pt x="8573" y="18908"/>
                    </a:lnTo>
                    <a:lnTo>
                      <a:pt x="1668" y="18908"/>
                    </a:lnTo>
                    <a:cubicBezTo>
                      <a:pt x="1644" y="19098"/>
                      <a:pt x="1620" y="19277"/>
                      <a:pt x="1584" y="19456"/>
                    </a:cubicBezTo>
                    <a:lnTo>
                      <a:pt x="8573" y="19456"/>
                    </a:lnTo>
                    <a:lnTo>
                      <a:pt x="8573" y="20122"/>
                    </a:lnTo>
                    <a:lnTo>
                      <a:pt x="1489" y="20122"/>
                    </a:lnTo>
                    <a:cubicBezTo>
                      <a:pt x="1453" y="20313"/>
                      <a:pt x="1430" y="20491"/>
                      <a:pt x="1406" y="20670"/>
                    </a:cubicBezTo>
                    <a:lnTo>
                      <a:pt x="8573" y="20670"/>
                    </a:lnTo>
                    <a:lnTo>
                      <a:pt x="8573" y="21349"/>
                    </a:lnTo>
                    <a:lnTo>
                      <a:pt x="1299" y="21349"/>
                    </a:lnTo>
                    <a:cubicBezTo>
                      <a:pt x="1263" y="21527"/>
                      <a:pt x="1239" y="21706"/>
                      <a:pt x="1203" y="21885"/>
                    </a:cubicBezTo>
                    <a:lnTo>
                      <a:pt x="8573" y="21885"/>
                    </a:lnTo>
                    <a:lnTo>
                      <a:pt x="8573" y="22563"/>
                    </a:lnTo>
                    <a:lnTo>
                      <a:pt x="1108" y="22563"/>
                    </a:lnTo>
                    <a:cubicBezTo>
                      <a:pt x="1072" y="22742"/>
                      <a:pt x="1037" y="22920"/>
                      <a:pt x="1013" y="23111"/>
                    </a:cubicBezTo>
                    <a:lnTo>
                      <a:pt x="8573" y="23111"/>
                    </a:lnTo>
                    <a:lnTo>
                      <a:pt x="8573" y="23778"/>
                    </a:lnTo>
                    <a:lnTo>
                      <a:pt x="894" y="23778"/>
                    </a:lnTo>
                    <a:cubicBezTo>
                      <a:pt x="858" y="23956"/>
                      <a:pt x="834" y="24135"/>
                      <a:pt x="799" y="24325"/>
                    </a:cubicBezTo>
                    <a:lnTo>
                      <a:pt x="8573" y="24325"/>
                    </a:lnTo>
                    <a:lnTo>
                      <a:pt x="8573" y="24992"/>
                    </a:lnTo>
                    <a:lnTo>
                      <a:pt x="691" y="24992"/>
                    </a:lnTo>
                    <a:cubicBezTo>
                      <a:pt x="656" y="25171"/>
                      <a:pt x="620" y="25361"/>
                      <a:pt x="584" y="25540"/>
                    </a:cubicBezTo>
                    <a:lnTo>
                      <a:pt x="8573" y="25540"/>
                    </a:lnTo>
                    <a:lnTo>
                      <a:pt x="8573" y="26218"/>
                    </a:lnTo>
                    <a:lnTo>
                      <a:pt x="465" y="26218"/>
                    </a:lnTo>
                    <a:cubicBezTo>
                      <a:pt x="429" y="26397"/>
                      <a:pt x="394" y="26587"/>
                      <a:pt x="358" y="26766"/>
                    </a:cubicBezTo>
                    <a:lnTo>
                      <a:pt x="8573" y="26766"/>
                    </a:lnTo>
                    <a:lnTo>
                      <a:pt x="8573" y="27433"/>
                    </a:lnTo>
                    <a:lnTo>
                      <a:pt x="239" y="27433"/>
                    </a:lnTo>
                    <a:cubicBezTo>
                      <a:pt x="203" y="27623"/>
                      <a:pt x="168" y="27802"/>
                      <a:pt x="132" y="27981"/>
                    </a:cubicBezTo>
                    <a:lnTo>
                      <a:pt x="8573" y="27981"/>
                    </a:lnTo>
                    <a:lnTo>
                      <a:pt x="8573" y="28647"/>
                    </a:lnTo>
                    <a:lnTo>
                      <a:pt x="1" y="28647"/>
                    </a:lnTo>
                    <a:cubicBezTo>
                      <a:pt x="1" y="28659"/>
                      <a:pt x="1" y="28659"/>
                      <a:pt x="1" y="28671"/>
                    </a:cubicBezTo>
                    <a:lnTo>
                      <a:pt x="1" y="28897"/>
                    </a:lnTo>
                    <a:lnTo>
                      <a:pt x="20253" y="28897"/>
                    </a:lnTo>
                    <a:lnTo>
                      <a:pt x="20253" y="28659"/>
                    </a:lnTo>
                    <a:cubicBezTo>
                      <a:pt x="20253" y="28659"/>
                      <a:pt x="20253" y="28647"/>
                      <a:pt x="20253" y="28647"/>
                    </a:cubicBezTo>
                    <a:lnTo>
                      <a:pt x="11669" y="28647"/>
                    </a:lnTo>
                    <a:lnTo>
                      <a:pt x="11669" y="27981"/>
                    </a:lnTo>
                    <a:lnTo>
                      <a:pt x="20110" y="27981"/>
                    </a:lnTo>
                    <a:cubicBezTo>
                      <a:pt x="20075" y="27790"/>
                      <a:pt x="20039" y="27611"/>
                      <a:pt x="20003" y="27433"/>
                    </a:cubicBezTo>
                    <a:lnTo>
                      <a:pt x="11669" y="27433"/>
                    </a:lnTo>
                    <a:lnTo>
                      <a:pt x="11669" y="26754"/>
                    </a:lnTo>
                    <a:lnTo>
                      <a:pt x="19884" y="26754"/>
                    </a:lnTo>
                    <a:cubicBezTo>
                      <a:pt x="19849" y="26576"/>
                      <a:pt x="19813" y="26397"/>
                      <a:pt x="19777" y="26206"/>
                    </a:cubicBezTo>
                    <a:lnTo>
                      <a:pt x="11669" y="26206"/>
                    </a:lnTo>
                    <a:lnTo>
                      <a:pt x="11669" y="25540"/>
                    </a:lnTo>
                    <a:lnTo>
                      <a:pt x="19658" y="25540"/>
                    </a:lnTo>
                    <a:cubicBezTo>
                      <a:pt x="19622" y="25361"/>
                      <a:pt x="19599" y="25183"/>
                      <a:pt x="19563" y="24992"/>
                    </a:cubicBezTo>
                    <a:lnTo>
                      <a:pt x="11669" y="24992"/>
                    </a:lnTo>
                    <a:lnTo>
                      <a:pt x="11669" y="24325"/>
                    </a:lnTo>
                    <a:lnTo>
                      <a:pt x="19444" y="24325"/>
                    </a:lnTo>
                    <a:cubicBezTo>
                      <a:pt x="19420" y="24147"/>
                      <a:pt x="19384" y="23968"/>
                      <a:pt x="19348" y="23778"/>
                    </a:cubicBezTo>
                    <a:lnTo>
                      <a:pt x="11669" y="23778"/>
                    </a:lnTo>
                    <a:lnTo>
                      <a:pt x="11669" y="23111"/>
                    </a:lnTo>
                    <a:lnTo>
                      <a:pt x="19241" y="23111"/>
                    </a:lnTo>
                    <a:cubicBezTo>
                      <a:pt x="19218" y="22932"/>
                      <a:pt x="19182" y="22742"/>
                      <a:pt x="19158" y="22563"/>
                    </a:cubicBezTo>
                    <a:lnTo>
                      <a:pt x="11669" y="22563"/>
                    </a:lnTo>
                    <a:lnTo>
                      <a:pt x="11669" y="21896"/>
                    </a:lnTo>
                    <a:lnTo>
                      <a:pt x="19039" y="21896"/>
                    </a:lnTo>
                    <a:cubicBezTo>
                      <a:pt x="19003" y="21718"/>
                      <a:pt x="18979" y="21527"/>
                      <a:pt x="18956" y="21349"/>
                    </a:cubicBezTo>
                    <a:lnTo>
                      <a:pt x="11669" y="21349"/>
                    </a:lnTo>
                    <a:lnTo>
                      <a:pt x="11669" y="20682"/>
                    </a:lnTo>
                    <a:lnTo>
                      <a:pt x="18848" y="20682"/>
                    </a:lnTo>
                    <a:cubicBezTo>
                      <a:pt x="18813" y="20491"/>
                      <a:pt x="18789" y="20313"/>
                      <a:pt x="18753" y="20134"/>
                    </a:cubicBezTo>
                    <a:lnTo>
                      <a:pt x="11669" y="20134"/>
                    </a:lnTo>
                    <a:lnTo>
                      <a:pt x="11669" y="19456"/>
                    </a:lnTo>
                    <a:lnTo>
                      <a:pt x="18670" y="19456"/>
                    </a:lnTo>
                    <a:cubicBezTo>
                      <a:pt x="18634" y="19277"/>
                      <a:pt x="18610" y="19098"/>
                      <a:pt x="18586" y="18908"/>
                    </a:cubicBezTo>
                    <a:lnTo>
                      <a:pt x="11669" y="18908"/>
                    </a:lnTo>
                    <a:lnTo>
                      <a:pt x="11669" y="18241"/>
                    </a:lnTo>
                    <a:lnTo>
                      <a:pt x="18479" y="18241"/>
                    </a:lnTo>
                    <a:cubicBezTo>
                      <a:pt x="18444" y="18063"/>
                      <a:pt x="18420" y="17884"/>
                      <a:pt x="18396" y="17694"/>
                    </a:cubicBezTo>
                    <a:lnTo>
                      <a:pt x="11669" y="17694"/>
                    </a:lnTo>
                    <a:lnTo>
                      <a:pt x="11669" y="17027"/>
                    </a:lnTo>
                    <a:lnTo>
                      <a:pt x="18301" y="17027"/>
                    </a:lnTo>
                    <a:cubicBezTo>
                      <a:pt x="18277" y="16848"/>
                      <a:pt x="18253" y="16670"/>
                      <a:pt x="18217" y="16479"/>
                    </a:cubicBezTo>
                    <a:lnTo>
                      <a:pt x="11669" y="16479"/>
                    </a:lnTo>
                    <a:lnTo>
                      <a:pt x="11669" y="15812"/>
                    </a:lnTo>
                    <a:lnTo>
                      <a:pt x="18134" y="15812"/>
                    </a:lnTo>
                    <a:cubicBezTo>
                      <a:pt x="18110" y="15634"/>
                      <a:pt x="18086" y="15443"/>
                      <a:pt x="18051" y="15265"/>
                    </a:cubicBezTo>
                    <a:lnTo>
                      <a:pt x="11669" y="15265"/>
                    </a:lnTo>
                    <a:lnTo>
                      <a:pt x="11669" y="14598"/>
                    </a:lnTo>
                    <a:lnTo>
                      <a:pt x="17967" y="14598"/>
                    </a:lnTo>
                    <a:lnTo>
                      <a:pt x="17896" y="14050"/>
                    </a:lnTo>
                    <a:lnTo>
                      <a:pt x="11669" y="14050"/>
                    </a:lnTo>
                    <a:lnTo>
                      <a:pt x="11669" y="13383"/>
                    </a:lnTo>
                    <a:lnTo>
                      <a:pt x="17813" y="13383"/>
                    </a:lnTo>
                    <a:cubicBezTo>
                      <a:pt x="17789" y="13193"/>
                      <a:pt x="17765" y="13014"/>
                      <a:pt x="17741" y="12836"/>
                    </a:cubicBezTo>
                    <a:lnTo>
                      <a:pt x="11669" y="12836"/>
                    </a:lnTo>
                    <a:lnTo>
                      <a:pt x="11669" y="12157"/>
                    </a:lnTo>
                    <a:lnTo>
                      <a:pt x="17658" y="12157"/>
                    </a:lnTo>
                    <a:lnTo>
                      <a:pt x="17586" y="11621"/>
                    </a:lnTo>
                    <a:lnTo>
                      <a:pt x="11669" y="11621"/>
                    </a:lnTo>
                    <a:lnTo>
                      <a:pt x="11669" y="10943"/>
                    </a:lnTo>
                    <a:lnTo>
                      <a:pt x="17503" y="10943"/>
                    </a:lnTo>
                    <a:cubicBezTo>
                      <a:pt x="17491" y="10764"/>
                      <a:pt x="17467" y="10586"/>
                      <a:pt x="17443" y="10395"/>
                    </a:cubicBezTo>
                    <a:lnTo>
                      <a:pt x="11669" y="10395"/>
                    </a:lnTo>
                    <a:lnTo>
                      <a:pt x="11669" y="9728"/>
                    </a:lnTo>
                    <a:lnTo>
                      <a:pt x="17360" y="9728"/>
                    </a:lnTo>
                    <a:cubicBezTo>
                      <a:pt x="17348" y="9550"/>
                      <a:pt x="17324" y="9371"/>
                      <a:pt x="17301" y="9181"/>
                    </a:cubicBezTo>
                    <a:lnTo>
                      <a:pt x="11669" y="9181"/>
                    </a:lnTo>
                    <a:lnTo>
                      <a:pt x="11669" y="8514"/>
                    </a:lnTo>
                    <a:lnTo>
                      <a:pt x="17229" y="8514"/>
                    </a:lnTo>
                    <a:cubicBezTo>
                      <a:pt x="17205" y="8323"/>
                      <a:pt x="17182" y="8145"/>
                      <a:pt x="17170" y="7966"/>
                    </a:cubicBezTo>
                    <a:lnTo>
                      <a:pt x="11669" y="7966"/>
                    </a:lnTo>
                    <a:lnTo>
                      <a:pt x="11669" y="7287"/>
                    </a:lnTo>
                    <a:lnTo>
                      <a:pt x="17098" y="7287"/>
                    </a:lnTo>
                    <a:lnTo>
                      <a:pt x="17039" y="6740"/>
                    </a:lnTo>
                    <a:lnTo>
                      <a:pt x="11669" y="6740"/>
                    </a:lnTo>
                    <a:lnTo>
                      <a:pt x="11669" y="6073"/>
                    </a:lnTo>
                    <a:lnTo>
                      <a:pt x="16967" y="6073"/>
                    </a:lnTo>
                    <a:cubicBezTo>
                      <a:pt x="16943" y="5894"/>
                      <a:pt x="16932" y="5716"/>
                      <a:pt x="16908" y="5525"/>
                    </a:cubicBezTo>
                    <a:lnTo>
                      <a:pt x="11669" y="5525"/>
                    </a:lnTo>
                    <a:lnTo>
                      <a:pt x="11669" y="4859"/>
                    </a:lnTo>
                    <a:lnTo>
                      <a:pt x="16836" y="4859"/>
                    </a:lnTo>
                    <a:lnTo>
                      <a:pt x="16789" y="4311"/>
                    </a:lnTo>
                    <a:lnTo>
                      <a:pt x="11669" y="4311"/>
                    </a:lnTo>
                    <a:lnTo>
                      <a:pt x="11669" y="3644"/>
                    </a:lnTo>
                    <a:lnTo>
                      <a:pt x="16729" y="3644"/>
                    </a:lnTo>
                    <a:lnTo>
                      <a:pt x="16681" y="3097"/>
                    </a:lnTo>
                    <a:lnTo>
                      <a:pt x="11669" y="3097"/>
                    </a:lnTo>
                    <a:lnTo>
                      <a:pt x="11669" y="2430"/>
                    </a:lnTo>
                    <a:lnTo>
                      <a:pt x="16610" y="2430"/>
                    </a:lnTo>
                    <a:cubicBezTo>
                      <a:pt x="16586" y="2251"/>
                      <a:pt x="16574" y="2061"/>
                      <a:pt x="16551" y="1882"/>
                    </a:cubicBezTo>
                    <a:lnTo>
                      <a:pt x="11669" y="1882"/>
                    </a:lnTo>
                    <a:lnTo>
                      <a:pt x="11669" y="1215"/>
                    </a:lnTo>
                    <a:lnTo>
                      <a:pt x="16491" y="1215"/>
                    </a:lnTo>
                    <a:cubicBezTo>
                      <a:pt x="16479" y="1037"/>
                      <a:pt x="16467" y="846"/>
                      <a:pt x="16443" y="668"/>
                    </a:cubicBezTo>
                    <a:lnTo>
                      <a:pt x="11669" y="668"/>
                    </a:lnTo>
                    <a:lnTo>
                      <a:pt x="11669" y="1"/>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 name="Google Shape;1125;p39"/>
              <p:cNvSpPr/>
              <p:nvPr/>
            </p:nvSpPr>
            <p:spPr>
              <a:xfrm>
                <a:off x="3322655" y="3943848"/>
                <a:ext cx="991" cy="13510"/>
              </a:xfrm>
              <a:custGeom>
                <a:avLst/>
                <a:gdLst/>
                <a:ahLst/>
                <a:cxnLst/>
                <a:rect l="l" t="t" r="r" b="b"/>
                <a:pathLst>
                  <a:path w="49" h="668" extrusionOk="0">
                    <a:moveTo>
                      <a:pt x="36" y="1"/>
                    </a:moveTo>
                    <a:cubicBezTo>
                      <a:pt x="25" y="227"/>
                      <a:pt x="13" y="441"/>
                      <a:pt x="1" y="668"/>
                    </a:cubicBezTo>
                    <a:cubicBezTo>
                      <a:pt x="25" y="441"/>
                      <a:pt x="36" y="227"/>
                      <a:pt x="48"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 name="Google Shape;1126;p39"/>
              <p:cNvSpPr/>
              <p:nvPr/>
            </p:nvSpPr>
            <p:spPr>
              <a:xfrm>
                <a:off x="3341444" y="3377972"/>
                <a:ext cx="64558" cy="13510"/>
              </a:xfrm>
              <a:custGeom>
                <a:avLst/>
                <a:gdLst/>
                <a:ahLst/>
                <a:cxnLst/>
                <a:rect l="l" t="t" r="r" b="b"/>
                <a:pathLst>
                  <a:path w="3192" h="668" extrusionOk="0">
                    <a:moveTo>
                      <a:pt x="0" y="0"/>
                    </a:moveTo>
                    <a:cubicBezTo>
                      <a:pt x="0" y="227"/>
                      <a:pt x="0" y="453"/>
                      <a:pt x="0" y="667"/>
                    </a:cubicBezTo>
                    <a:lnTo>
                      <a:pt x="3191" y="667"/>
                    </a:lnTo>
                    <a:lnTo>
                      <a:pt x="319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 name="Google Shape;1127;p39"/>
              <p:cNvSpPr/>
              <p:nvPr/>
            </p:nvSpPr>
            <p:spPr>
              <a:xfrm>
                <a:off x="3320976" y="3968421"/>
                <a:ext cx="991" cy="13510"/>
              </a:xfrm>
              <a:custGeom>
                <a:avLst/>
                <a:gdLst/>
                <a:ahLst/>
                <a:cxnLst/>
                <a:rect l="l" t="t" r="r" b="b"/>
                <a:pathLst>
                  <a:path w="49" h="668" extrusionOk="0">
                    <a:moveTo>
                      <a:pt x="48" y="0"/>
                    </a:moveTo>
                    <a:lnTo>
                      <a:pt x="48" y="0"/>
                    </a:lnTo>
                    <a:cubicBezTo>
                      <a:pt x="36" y="227"/>
                      <a:pt x="24" y="441"/>
                      <a:pt x="0" y="667"/>
                    </a:cubicBezTo>
                    <a:lnTo>
                      <a:pt x="0" y="667"/>
                    </a:lnTo>
                    <a:cubicBezTo>
                      <a:pt x="24" y="441"/>
                      <a:pt x="36" y="227"/>
                      <a:pt x="48"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 name="Google Shape;1128;p39"/>
              <p:cNvSpPr/>
              <p:nvPr/>
            </p:nvSpPr>
            <p:spPr>
              <a:xfrm>
                <a:off x="3341201" y="3402526"/>
                <a:ext cx="64801" cy="13510"/>
              </a:xfrm>
              <a:custGeom>
                <a:avLst/>
                <a:gdLst/>
                <a:ahLst/>
                <a:cxnLst/>
                <a:rect l="l" t="t" r="r" b="b"/>
                <a:pathLst>
                  <a:path w="3204" h="668" extrusionOk="0">
                    <a:moveTo>
                      <a:pt x="12" y="1"/>
                    </a:moveTo>
                    <a:cubicBezTo>
                      <a:pt x="1" y="227"/>
                      <a:pt x="1" y="453"/>
                      <a:pt x="1" y="667"/>
                    </a:cubicBezTo>
                    <a:lnTo>
                      <a:pt x="3203" y="667"/>
                    </a:lnTo>
                    <a:lnTo>
                      <a:pt x="3203"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 name="Google Shape;1129;p39"/>
              <p:cNvSpPr/>
              <p:nvPr/>
            </p:nvSpPr>
            <p:spPr>
              <a:xfrm>
                <a:off x="3341444" y="3328846"/>
                <a:ext cx="64558" cy="13510"/>
              </a:xfrm>
              <a:custGeom>
                <a:avLst/>
                <a:gdLst/>
                <a:ahLst/>
                <a:cxnLst/>
                <a:rect l="l" t="t" r="r" b="b"/>
                <a:pathLst>
                  <a:path w="3192" h="668" extrusionOk="0">
                    <a:moveTo>
                      <a:pt x="0" y="0"/>
                    </a:moveTo>
                    <a:cubicBezTo>
                      <a:pt x="0" y="215"/>
                      <a:pt x="0" y="441"/>
                      <a:pt x="0" y="667"/>
                    </a:cubicBezTo>
                    <a:lnTo>
                      <a:pt x="3191" y="667"/>
                    </a:lnTo>
                    <a:lnTo>
                      <a:pt x="319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 name="Google Shape;1130;p39"/>
              <p:cNvSpPr/>
              <p:nvPr/>
            </p:nvSpPr>
            <p:spPr>
              <a:xfrm>
                <a:off x="3317356" y="4017548"/>
                <a:ext cx="1234" cy="13490"/>
              </a:xfrm>
              <a:custGeom>
                <a:avLst/>
                <a:gdLst/>
                <a:ahLst/>
                <a:cxnLst/>
                <a:rect l="l" t="t" r="r" b="b"/>
                <a:pathLst>
                  <a:path w="61" h="667" extrusionOk="0">
                    <a:moveTo>
                      <a:pt x="60" y="0"/>
                    </a:moveTo>
                    <a:lnTo>
                      <a:pt x="60" y="0"/>
                    </a:lnTo>
                    <a:cubicBezTo>
                      <a:pt x="37" y="226"/>
                      <a:pt x="25" y="453"/>
                      <a:pt x="1" y="667"/>
                    </a:cubicBezTo>
                    <a:lnTo>
                      <a:pt x="1" y="667"/>
                    </a:lnTo>
                    <a:cubicBezTo>
                      <a:pt x="25" y="453"/>
                      <a:pt x="37" y="226"/>
                      <a:pt x="60"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7" name="Google Shape;1131;p39"/>
              <p:cNvSpPr/>
              <p:nvPr/>
            </p:nvSpPr>
            <p:spPr>
              <a:xfrm>
                <a:off x="3315677" y="4042101"/>
                <a:ext cx="991" cy="12054"/>
              </a:xfrm>
              <a:custGeom>
                <a:avLst/>
                <a:gdLst/>
                <a:ahLst/>
                <a:cxnLst/>
                <a:rect l="l" t="t" r="r" b="b"/>
                <a:pathLst>
                  <a:path w="49" h="596" extrusionOk="0">
                    <a:moveTo>
                      <a:pt x="48" y="1"/>
                    </a:moveTo>
                    <a:cubicBezTo>
                      <a:pt x="26" y="191"/>
                      <a:pt x="14" y="380"/>
                      <a:pt x="3" y="561"/>
                    </a:cubicBezTo>
                    <a:lnTo>
                      <a:pt x="3" y="561"/>
                    </a:lnTo>
                    <a:cubicBezTo>
                      <a:pt x="15" y="371"/>
                      <a:pt x="37" y="191"/>
                      <a:pt x="48" y="1"/>
                    </a:cubicBezTo>
                    <a:close/>
                    <a:moveTo>
                      <a:pt x="3" y="561"/>
                    </a:moveTo>
                    <a:lnTo>
                      <a:pt x="3" y="561"/>
                    </a:lnTo>
                    <a:cubicBezTo>
                      <a:pt x="2" y="572"/>
                      <a:pt x="1" y="584"/>
                      <a:pt x="0" y="596"/>
                    </a:cubicBezTo>
                    <a:cubicBezTo>
                      <a:pt x="1" y="584"/>
                      <a:pt x="2" y="572"/>
                      <a:pt x="3" y="56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8" name="Google Shape;1132;p39"/>
              <p:cNvSpPr/>
              <p:nvPr/>
            </p:nvSpPr>
            <p:spPr>
              <a:xfrm>
                <a:off x="3319297" y="3993217"/>
                <a:ext cx="971" cy="13510"/>
              </a:xfrm>
              <a:custGeom>
                <a:avLst/>
                <a:gdLst/>
                <a:ahLst/>
                <a:cxnLst/>
                <a:rect l="l" t="t" r="r" b="b"/>
                <a:pathLst>
                  <a:path w="48" h="668" extrusionOk="0">
                    <a:moveTo>
                      <a:pt x="48" y="1"/>
                    </a:moveTo>
                    <a:lnTo>
                      <a:pt x="0" y="667"/>
                    </a:lnTo>
                    <a:cubicBezTo>
                      <a:pt x="24" y="441"/>
                      <a:pt x="36" y="215"/>
                      <a:pt x="48"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9" name="Google Shape;1133;p39"/>
              <p:cNvSpPr/>
              <p:nvPr/>
            </p:nvSpPr>
            <p:spPr>
              <a:xfrm>
                <a:off x="3341444" y="3353399"/>
                <a:ext cx="64558" cy="13753"/>
              </a:xfrm>
              <a:custGeom>
                <a:avLst/>
                <a:gdLst/>
                <a:ahLst/>
                <a:cxnLst/>
                <a:rect l="l" t="t" r="r" b="b"/>
                <a:pathLst>
                  <a:path w="3192" h="680" extrusionOk="0">
                    <a:moveTo>
                      <a:pt x="0" y="1"/>
                    </a:moveTo>
                    <a:cubicBezTo>
                      <a:pt x="0" y="203"/>
                      <a:pt x="0" y="418"/>
                      <a:pt x="0" y="620"/>
                    </a:cubicBezTo>
                    <a:lnTo>
                      <a:pt x="0" y="680"/>
                    </a:lnTo>
                    <a:lnTo>
                      <a:pt x="3191" y="680"/>
                    </a:lnTo>
                    <a:lnTo>
                      <a:pt x="3191"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0" name="Google Shape;1134;p39"/>
              <p:cNvSpPr/>
              <p:nvPr/>
            </p:nvSpPr>
            <p:spPr>
              <a:xfrm>
                <a:off x="3329875" y="3820799"/>
                <a:ext cx="748" cy="13510"/>
              </a:xfrm>
              <a:custGeom>
                <a:avLst/>
                <a:gdLst/>
                <a:ahLst/>
                <a:cxnLst/>
                <a:rect l="l" t="t" r="r" b="b"/>
                <a:pathLst>
                  <a:path w="37" h="668" extrusionOk="0">
                    <a:moveTo>
                      <a:pt x="25" y="1"/>
                    </a:moveTo>
                    <a:lnTo>
                      <a:pt x="1" y="668"/>
                    </a:lnTo>
                    <a:lnTo>
                      <a:pt x="13" y="668"/>
                    </a:lnTo>
                    <a:cubicBezTo>
                      <a:pt x="13" y="441"/>
                      <a:pt x="37" y="227"/>
                      <a:pt x="37"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1" name="Google Shape;1135;p39"/>
              <p:cNvSpPr/>
              <p:nvPr/>
            </p:nvSpPr>
            <p:spPr>
              <a:xfrm>
                <a:off x="3341201" y="3427342"/>
                <a:ext cx="64801" cy="13490"/>
              </a:xfrm>
              <a:custGeom>
                <a:avLst/>
                <a:gdLst/>
                <a:ahLst/>
                <a:cxnLst/>
                <a:rect l="l" t="t" r="r" b="b"/>
                <a:pathLst>
                  <a:path w="3204" h="667" extrusionOk="0">
                    <a:moveTo>
                      <a:pt x="1" y="0"/>
                    </a:moveTo>
                    <a:cubicBezTo>
                      <a:pt x="1" y="214"/>
                      <a:pt x="1" y="441"/>
                      <a:pt x="1" y="667"/>
                    </a:cubicBezTo>
                    <a:lnTo>
                      <a:pt x="3203" y="667"/>
                    </a:lnTo>
                    <a:lnTo>
                      <a:pt x="3203"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2" name="Google Shape;1136;p39"/>
              <p:cNvSpPr/>
              <p:nvPr/>
            </p:nvSpPr>
            <p:spPr>
              <a:xfrm>
                <a:off x="3328439" y="3845372"/>
                <a:ext cx="991" cy="13510"/>
              </a:xfrm>
              <a:custGeom>
                <a:avLst/>
                <a:gdLst/>
                <a:ahLst/>
                <a:cxnLst/>
                <a:rect l="l" t="t" r="r" b="b"/>
                <a:pathLst>
                  <a:path w="49" h="668" extrusionOk="0">
                    <a:moveTo>
                      <a:pt x="36" y="0"/>
                    </a:moveTo>
                    <a:lnTo>
                      <a:pt x="1" y="667"/>
                    </a:lnTo>
                    <a:lnTo>
                      <a:pt x="12" y="667"/>
                    </a:lnTo>
                    <a:lnTo>
                      <a:pt x="48"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3" name="Google Shape;1137;p39"/>
              <p:cNvSpPr/>
              <p:nvPr/>
            </p:nvSpPr>
            <p:spPr>
              <a:xfrm>
                <a:off x="3558175" y="4042101"/>
                <a:ext cx="971" cy="12054"/>
              </a:xfrm>
              <a:custGeom>
                <a:avLst/>
                <a:gdLst/>
                <a:ahLst/>
                <a:cxnLst/>
                <a:rect l="l" t="t" r="r" b="b"/>
                <a:pathLst>
                  <a:path w="48" h="596" extrusionOk="0">
                    <a:moveTo>
                      <a:pt x="0" y="1"/>
                    </a:moveTo>
                    <a:lnTo>
                      <a:pt x="0" y="1"/>
                    </a:lnTo>
                    <a:cubicBezTo>
                      <a:pt x="12" y="203"/>
                      <a:pt x="24" y="394"/>
                      <a:pt x="48" y="596"/>
                    </a:cubicBezTo>
                    <a:cubicBezTo>
                      <a:pt x="24" y="394"/>
                      <a:pt x="12" y="203"/>
                      <a:pt x="0"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4" name="Google Shape;1138;p39"/>
              <p:cNvSpPr/>
              <p:nvPr/>
            </p:nvSpPr>
            <p:spPr>
              <a:xfrm>
                <a:off x="3340230" y="3501021"/>
                <a:ext cx="65772" cy="13510"/>
              </a:xfrm>
              <a:custGeom>
                <a:avLst/>
                <a:gdLst/>
                <a:ahLst/>
                <a:cxnLst/>
                <a:rect l="l" t="t" r="r" b="b"/>
                <a:pathLst>
                  <a:path w="3252" h="668" extrusionOk="0">
                    <a:moveTo>
                      <a:pt x="13" y="0"/>
                    </a:moveTo>
                    <a:cubicBezTo>
                      <a:pt x="13" y="227"/>
                      <a:pt x="1" y="441"/>
                      <a:pt x="1" y="667"/>
                    </a:cubicBezTo>
                    <a:lnTo>
                      <a:pt x="3251" y="667"/>
                    </a:lnTo>
                    <a:lnTo>
                      <a:pt x="325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5" name="Google Shape;1139;p39"/>
              <p:cNvSpPr/>
              <p:nvPr/>
            </p:nvSpPr>
            <p:spPr>
              <a:xfrm>
                <a:off x="3554555" y="3992974"/>
                <a:ext cx="991" cy="13510"/>
              </a:xfrm>
              <a:custGeom>
                <a:avLst/>
                <a:gdLst/>
                <a:ahLst/>
                <a:cxnLst/>
                <a:rect l="l" t="t" r="r" b="b"/>
                <a:pathLst>
                  <a:path w="49" h="668" extrusionOk="0">
                    <a:moveTo>
                      <a:pt x="48" y="668"/>
                    </a:moveTo>
                    <a:cubicBezTo>
                      <a:pt x="36" y="453"/>
                      <a:pt x="12" y="227"/>
                      <a:pt x="0" y="1"/>
                    </a:cubicBezTo>
                    <a:lnTo>
                      <a:pt x="0" y="1"/>
                    </a:lnTo>
                    <a:cubicBezTo>
                      <a:pt x="12" y="227"/>
                      <a:pt x="36" y="453"/>
                      <a:pt x="48" y="668"/>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 name="Google Shape;1140;p39"/>
              <p:cNvSpPr/>
              <p:nvPr/>
            </p:nvSpPr>
            <p:spPr>
              <a:xfrm>
                <a:off x="3552876" y="3968421"/>
                <a:ext cx="971" cy="13510"/>
              </a:xfrm>
              <a:custGeom>
                <a:avLst/>
                <a:gdLst/>
                <a:ahLst/>
                <a:cxnLst/>
                <a:rect l="l" t="t" r="r" b="b"/>
                <a:pathLst>
                  <a:path w="48" h="668" extrusionOk="0">
                    <a:moveTo>
                      <a:pt x="0" y="1"/>
                    </a:moveTo>
                    <a:lnTo>
                      <a:pt x="0" y="1"/>
                    </a:lnTo>
                    <a:cubicBezTo>
                      <a:pt x="12" y="227"/>
                      <a:pt x="24" y="441"/>
                      <a:pt x="48" y="667"/>
                    </a:cubicBezTo>
                    <a:cubicBezTo>
                      <a:pt x="36" y="441"/>
                      <a:pt x="12" y="227"/>
                      <a:pt x="0"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 name="Google Shape;1141;p39"/>
              <p:cNvSpPr/>
              <p:nvPr/>
            </p:nvSpPr>
            <p:spPr>
              <a:xfrm>
                <a:off x="3339765" y="3525574"/>
                <a:ext cx="66237" cy="13510"/>
              </a:xfrm>
              <a:custGeom>
                <a:avLst/>
                <a:gdLst/>
                <a:ahLst/>
                <a:cxnLst/>
                <a:rect l="l" t="t" r="r" b="b"/>
                <a:pathLst>
                  <a:path w="3275" h="668" extrusionOk="0">
                    <a:moveTo>
                      <a:pt x="12" y="1"/>
                    </a:moveTo>
                    <a:cubicBezTo>
                      <a:pt x="12" y="227"/>
                      <a:pt x="12" y="441"/>
                      <a:pt x="0" y="668"/>
                    </a:cubicBezTo>
                    <a:lnTo>
                      <a:pt x="3274" y="668"/>
                    </a:lnTo>
                    <a:lnTo>
                      <a:pt x="3274"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8" name="Google Shape;1142;p39"/>
              <p:cNvSpPr/>
              <p:nvPr/>
            </p:nvSpPr>
            <p:spPr>
              <a:xfrm>
                <a:off x="3556233" y="4017548"/>
                <a:ext cx="1234" cy="13490"/>
              </a:xfrm>
              <a:custGeom>
                <a:avLst/>
                <a:gdLst/>
                <a:ahLst/>
                <a:cxnLst/>
                <a:rect l="l" t="t" r="r" b="b"/>
                <a:pathLst>
                  <a:path w="61" h="667" extrusionOk="0">
                    <a:moveTo>
                      <a:pt x="1" y="0"/>
                    </a:moveTo>
                    <a:lnTo>
                      <a:pt x="48" y="667"/>
                    </a:lnTo>
                    <a:lnTo>
                      <a:pt x="60" y="667"/>
                    </a:lnTo>
                    <a:cubicBezTo>
                      <a:pt x="37" y="453"/>
                      <a:pt x="25" y="226"/>
                      <a:pt x="1"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9" name="Google Shape;1143;p39"/>
              <p:cNvSpPr/>
              <p:nvPr/>
            </p:nvSpPr>
            <p:spPr>
              <a:xfrm>
                <a:off x="3340958" y="3451895"/>
                <a:ext cx="65044" cy="13510"/>
              </a:xfrm>
              <a:custGeom>
                <a:avLst/>
                <a:gdLst/>
                <a:ahLst/>
                <a:cxnLst/>
                <a:rect l="l" t="t" r="r" b="b"/>
                <a:pathLst>
                  <a:path w="3216" h="668" extrusionOk="0">
                    <a:moveTo>
                      <a:pt x="1" y="1"/>
                    </a:moveTo>
                    <a:cubicBezTo>
                      <a:pt x="1" y="215"/>
                      <a:pt x="1" y="441"/>
                      <a:pt x="1" y="667"/>
                    </a:cubicBezTo>
                    <a:lnTo>
                      <a:pt x="3215" y="667"/>
                    </a:lnTo>
                    <a:lnTo>
                      <a:pt x="3215"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0" name="Google Shape;1144;p39"/>
              <p:cNvSpPr/>
              <p:nvPr/>
            </p:nvSpPr>
            <p:spPr>
              <a:xfrm>
                <a:off x="3324111" y="3919295"/>
                <a:ext cx="1214" cy="13510"/>
              </a:xfrm>
              <a:custGeom>
                <a:avLst/>
                <a:gdLst/>
                <a:ahLst/>
                <a:cxnLst/>
                <a:rect l="l" t="t" r="r" b="b"/>
                <a:pathLst>
                  <a:path w="60" h="668" extrusionOk="0">
                    <a:moveTo>
                      <a:pt x="48" y="0"/>
                    </a:moveTo>
                    <a:cubicBezTo>
                      <a:pt x="36" y="215"/>
                      <a:pt x="12" y="441"/>
                      <a:pt x="0" y="667"/>
                    </a:cubicBezTo>
                    <a:lnTo>
                      <a:pt x="12" y="667"/>
                    </a:lnTo>
                    <a:cubicBezTo>
                      <a:pt x="24" y="441"/>
                      <a:pt x="36" y="227"/>
                      <a:pt x="60"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1" name="Google Shape;1145;p39"/>
              <p:cNvSpPr/>
              <p:nvPr/>
            </p:nvSpPr>
            <p:spPr>
              <a:xfrm>
                <a:off x="3325790" y="3894499"/>
                <a:ext cx="991" cy="13733"/>
              </a:xfrm>
              <a:custGeom>
                <a:avLst/>
                <a:gdLst/>
                <a:ahLst/>
                <a:cxnLst/>
                <a:rect l="l" t="t" r="r" b="b"/>
                <a:pathLst>
                  <a:path w="49" h="679" extrusionOk="0">
                    <a:moveTo>
                      <a:pt x="36" y="0"/>
                    </a:moveTo>
                    <a:cubicBezTo>
                      <a:pt x="24" y="226"/>
                      <a:pt x="12" y="453"/>
                      <a:pt x="1" y="679"/>
                    </a:cubicBezTo>
                    <a:lnTo>
                      <a:pt x="48"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2" name="Google Shape;1146;p39"/>
              <p:cNvSpPr/>
              <p:nvPr/>
            </p:nvSpPr>
            <p:spPr>
              <a:xfrm>
                <a:off x="3327226" y="3869925"/>
                <a:ext cx="991" cy="13510"/>
              </a:xfrm>
              <a:custGeom>
                <a:avLst/>
                <a:gdLst/>
                <a:ahLst/>
                <a:cxnLst/>
                <a:rect l="l" t="t" r="r" b="b"/>
                <a:pathLst>
                  <a:path w="49" h="668" extrusionOk="0">
                    <a:moveTo>
                      <a:pt x="37" y="1"/>
                    </a:moveTo>
                    <a:lnTo>
                      <a:pt x="1" y="667"/>
                    </a:lnTo>
                    <a:cubicBezTo>
                      <a:pt x="25" y="453"/>
                      <a:pt x="37" y="227"/>
                      <a:pt x="49"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3" name="Google Shape;1147;p39"/>
              <p:cNvSpPr/>
              <p:nvPr/>
            </p:nvSpPr>
            <p:spPr>
              <a:xfrm>
                <a:off x="3560096" y="4066917"/>
                <a:ext cx="1214" cy="13490"/>
              </a:xfrm>
              <a:custGeom>
                <a:avLst/>
                <a:gdLst/>
                <a:ahLst/>
                <a:cxnLst/>
                <a:rect l="l" t="t" r="r" b="b"/>
                <a:pathLst>
                  <a:path w="60" h="667" extrusionOk="0">
                    <a:moveTo>
                      <a:pt x="0" y="0"/>
                    </a:moveTo>
                    <a:lnTo>
                      <a:pt x="0" y="0"/>
                    </a:lnTo>
                    <a:cubicBezTo>
                      <a:pt x="5" y="87"/>
                      <a:pt x="11" y="173"/>
                      <a:pt x="19" y="258"/>
                    </a:cubicBezTo>
                    <a:lnTo>
                      <a:pt x="19" y="258"/>
                    </a:lnTo>
                    <a:lnTo>
                      <a:pt x="0" y="0"/>
                    </a:lnTo>
                    <a:close/>
                    <a:moveTo>
                      <a:pt x="19" y="258"/>
                    </a:moveTo>
                    <a:lnTo>
                      <a:pt x="48" y="667"/>
                    </a:lnTo>
                    <a:lnTo>
                      <a:pt x="60" y="667"/>
                    </a:lnTo>
                    <a:cubicBezTo>
                      <a:pt x="45" y="528"/>
                      <a:pt x="31" y="394"/>
                      <a:pt x="19" y="258"/>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4" name="Google Shape;1148;p39"/>
              <p:cNvSpPr/>
              <p:nvPr/>
            </p:nvSpPr>
            <p:spPr>
              <a:xfrm>
                <a:off x="3559125" y="4054863"/>
                <a:ext cx="20" cy="991"/>
              </a:xfrm>
              <a:custGeom>
                <a:avLst/>
                <a:gdLst/>
                <a:ahLst/>
                <a:cxnLst/>
                <a:rect l="l" t="t" r="r" b="b"/>
                <a:pathLst>
                  <a:path w="1" h="49" extrusionOk="0">
                    <a:moveTo>
                      <a:pt x="1" y="48"/>
                    </a:moveTo>
                    <a:cubicBezTo>
                      <a:pt x="1" y="25"/>
                      <a:pt x="1" y="13"/>
                      <a:pt x="1"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5" name="Google Shape;1149;p39"/>
              <p:cNvSpPr/>
              <p:nvPr/>
            </p:nvSpPr>
            <p:spPr>
              <a:xfrm>
                <a:off x="3340473" y="3476448"/>
                <a:ext cx="65529" cy="13510"/>
              </a:xfrm>
              <a:custGeom>
                <a:avLst/>
                <a:gdLst/>
                <a:ahLst/>
                <a:cxnLst/>
                <a:rect l="l" t="t" r="r" b="b"/>
                <a:pathLst>
                  <a:path w="3240" h="668" extrusionOk="0">
                    <a:moveTo>
                      <a:pt x="13" y="1"/>
                    </a:moveTo>
                    <a:lnTo>
                      <a:pt x="1" y="668"/>
                    </a:lnTo>
                    <a:lnTo>
                      <a:pt x="3239" y="668"/>
                    </a:lnTo>
                    <a:lnTo>
                      <a:pt x="3239"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6" name="Google Shape;1150;p39"/>
              <p:cNvSpPr/>
              <p:nvPr/>
            </p:nvSpPr>
            <p:spPr>
              <a:xfrm>
                <a:off x="3313513" y="4066917"/>
                <a:ext cx="1214" cy="13490"/>
              </a:xfrm>
              <a:custGeom>
                <a:avLst/>
                <a:gdLst/>
                <a:ahLst/>
                <a:cxnLst/>
                <a:rect l="l" t="t" r="r" b="b"/>
                <a:pathLst>
                  <a:path w="60" h="667" extrusionOk="0">
                    <a:moveTo>
                      <a:pt x="60" y="0"/>
                    </a:moveTo>
                    <a:lnTo>
                      <a:pt x="60" y="0"/>
                    </a:lnTo>
                    <a:lnTo>
                      <a:pt x="0" y="667"/>
                    </a:lnTo>
                    <a:lnTo>
                      <a:pt x="0" y="667"/>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7" name="Google Shape;1151;p39"/>
              <p:cNvSpPr/>
              <p:nvPr/>
            </p:nvSpPr>
            <p:spPr>
              <a:xfrm>
                <a:off x="3340958" y="3279719"/>
                <a:ext cx="65044" cy="13510"/>
              </a:xfrm>
              <a:custGeom>
                <a:avLst/>
                <a:gdLst/>
                <a:ahLst/>
                <a:cxnLst/>
                <a:rect l="l" t="t" r="r" b="b"/>
                <a:pathLst>
                  <a:path w="3216" h="668" extrusionOk="0">
                    <a:moveTo>
                      <a:pt x="1" y="1"/>
                    </a:moveTo>
                    <a:lnTo>
                      <a:pt x="13" y="667"/>
                    </a:lnTo>
                    <a:lnTo>
                      <a:pt x="3215" y="667"/>
                    </a:lnTo>
                    <a:lnTo>
                      <a:pt x="3215"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8" name="Google Shape;1152;p39"/>
              <p:cNvSpPr/>
              <p:nvPr/>
            </p:nvSpPr>
            <p:spPr>
              <a:xfrm>
                <a:off x="3341201" y="3304273"/>
                <a:ext cx="64801" cy="13510"/>
              </a:xfrm>
              <a:custGeom>
                <a:avLst/>
                <a:gdLst/>
                <a:ahLst/>
                <a:cxnLst/>
                <a:rect l="l" t="t" r="r" b="b"/>
                <a:pathLst>
                  <a:path w="3204" h="668" extrusionOk="0">
                    <a:moveTo>
                      <a:pt x="1" y="1"/>
                    </a:moveTo>
                    <a:cubicBezTo>
                      <a:pt x="1" y="215"/>
                      <a:pt x="1" y="442"/>
                      <a:pt x="1" y="668"/>
                    </a:cubicBezTo>
                    <a:lnTo>
                      <a:pt x="3203" y="668"/>
                    </a:lnTo>
                    <a:lnTo>
                      <a:pt x="3203"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9" name="Google Shape;1153;p39"/>
              <p:cNvSpPr/>
              <p:nvPr/>
            </p:nvSpPr>
            <p:spPr>
              <a:xfrm>
                <a:off x="3315677" y="4054377"/>
                <a:ext cx="20" cy="1476"/>
              </a:xfrm>
              <a:custGeom>
                <a:avLst/>
                <a:gdLst/>
                <a:ahLst/>
                <a:cxnLst/>
                <a:rect l="l" t="t" r="r" b="b"/>
                <a:pathLst>
                  <a:path w="1" h="73" extrusionOk="0">
                    <a:moveTo>
                      <a:pt x="0" y="1"/>
                    </a:moveTo>
                    <a:lnTo>
                      <a:pt x="0" y="72"/>
                    </a:lnTo>
                    <a:lnTo>
                      <a:pt x="0" y="72"/>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0" name="Google Shape;1154;p39"/>
              <p:cNvSpPr/>
              <p:nvPr/>
            </p:nvSpPr>
            <p:spPr>
              <a:xfrm>
                <a:off x="3340716" y="3254924"/>
                <a:ext cx="65286" cy="13733"/>
              </a:xfrm>
              <a:custGeom>
                <a:avLst/>
                <a:gdLst/>
                <a:ahLst/>
                <a:cxnLst/>
                <a:rect l="l" t="t" r="r" b="b"/>
                <a:pathLst>
                  <a:path w="3228" h="679" extrusionOk="0">
                    <a:moveTo>
                      <a:pt x="1" y="0"/>
                    </a:moveTo>
                    <a:cubicBezTo>
                      <a:pt x="1" y="226"/>
                      <a:pt x="13" y="453"/>
                      <a:pt x="13" y="679"/>
                    </a:cubicBezTo>
                    <a:lnTo>
                      <a:pt x="3227" y="679"/>
                    </a:lnTo>
                    <a:lnTo>
                      <a:pt x="3227"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1" name="Google Shape;1155;p39"/>
              <p:cNvSpPr/>
              <p:nvPr/>
            </p:nvSpPr>
            <p:spPr>
              <a:xfrm>
                <a:off x="3468578" y="3402526"/>
                <a:ext cx="64801" cy="13510"/>
              </a:xfrm>
              <a:custGeom>
                <a:avLst/>
                <a:gdLst/>
                <a:ahLst/>
                <a:cxnLst/>
                <a:rect l="l" t="t" r="r" b="b"/>
                <a:pathLst>
                  <a:path w="3204" h="668" extrusionOk="0">
                    <a:moveTo>
                      <a:pt x="1" y="1"/>
                    </a:moveTo>
                    <a:lnTo>
                      <a:pt x="1" y="667"/>
                    </a:lnTo>
                    <a:lnTo>
                      <a:pt x="3204" y="667"/>
                    </a:lnTo>
                    <a:cubicBezTo>
                      <a:pt x="3204" y="453"/>
                      <a:pt x="3204" y="227"/>
                      <a:pt x="3204"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2" name="Google Shape;1156;p39"/>
              <p:cNvSpPr/>
              <p:nvPr/>
            </p:nvSpPr>
            <p:spPr>
              <a:xfrm>
                <a:off x="3468578" y="3427342"/>
                <a:ext cx="65044" cy="13490"/>
              </a:xfrm>
              <a:custGeom>
                <a:avLst/>
                <a:gdLst/>
                <a:ahLst/>
                <a:cxnLst/>
                <a:rect l="l" t="t" r="r" b="b"/>
                <a:pathLst>
                  <a:path w="3216" h="667" extrusionOk="0">
                    <a:moveTo>
                      <a:pt x="1" y="0"/>
                    </a:moveTo>
                    <a:lnTo>
                      <a:pt x="1" y="667"/>
                    </a:lnTo>
                    <a:lnTo>
                      <a:pt x="3216" y="667"/>
                    </a:lnTo>
                    <a:lnTo>
                      <a:pt x="3216"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3" name="Google Shape;1157;p39"/>
              <p:cNvSpPr/>
              <p:nvPr/>
            </p:nvSpPr>
            <p:spPr>
              <a:xfrm>
                <a:off x="3468578" y="3353399"/>
                <a:ext cx="64801" cy="13753"/>
              </a:xfrm>
              <a:custGeom>
                <a:avLst/>
                <a:gdLst/>
                <a:ahLst/>
                <a:cxnLst/>
                <a:rect l="l" t="t" r="r" b="b"/>
                <a:pathLst>
                  <a:path w="3204" h="680" extrusionOk="0">
                    <a:moveTo>
                      <a:pt x="1" y="1"/>
                    </a:moveTo>
                    <a:lnTo>
                      <a:pt x="1" y="680"/>
                    </a:lnTo>
                    <a:lnTo>
                      <a:pt x="3204" y="680"/>
                    </a:lnTo>
                    <a:lnTo>
                      <a:pt x="3204" y="620"/>
                    </a:lnTo>
                    <a:lnTo>
                      <a:pt x="3204"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4" name="Google Shape;1158;p39"/>
              <p:cNvSpPr/>
              <p:nvPr/>
            </p:nvSpPr>
            <p:spPr>
              <a:xfrm>
                <a:off x="3468578" y="3377972"/>
                <a:ext cx="64801" cy="13510"/>
              </a:xfrm>
              <a:custGeom>
                <a:avLst/>
                <a:gdLst/>
                <a:ahLst/>
                <a:cxnLst/>
                <a:rect l="l" t="t" r="r" b="b"/>
                <a:pathLst>
                  <a:path w="3204" h="668" extrusionOk="0">
                    <a:moveTo>
                      <a:pt x="1" y="0"/>
                    </a:moveTo>
                    <a:lnTo>
                      <a:pt x="1" y="667"/>
                    </a:lnTo>
                    <a:lnTo>
                      <a:pt x="3204" y="667"/>
                    </a:lnTo>
                    <a:cubicBezTo>
                      <a:pt x="3204" y="453"/>
                      <a:pt x="3204" y="227"/>
                      <a:pt x="3204"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5" name="Google Shape;1159;p39"/>
              <p:cNvSpPr/>
              <p:nvPr/>
            </p:nvSpPr>
            <p:spPr>
              <a:xfrm>
                <a:off x="3551177" y="3943848"/>
                <a:ext cx="991" cy="13510"/>
              </a:xfrm>
              <a:custGeom>
                <a:avLst/>
                <a:gdLst/>
                <a:ahLst/>
                <a:cxnLst/>
                <a:rect l="l" t="t" r="r" b="b"/>
                <a:pathLst>
                  <a:path w="49" h="668" extrusionOk="0">
                    <a:moveTo>
                      <a:pt x="1" y="1"/>
                    </a:moveTo>
                    <a:lnTo>
                      <a:pt x="37" y="668"/>
                    </a:lnTo>
                    <a:lnTo>
                      <a:pt x="48" y="668"/>
                    </a:lnTo>
                    <a:cubicBezTo>
                      <a:pt x="37" y="441"/>
                      <a:pt x="25" y="215"/>
                      <a:pt x="1"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6" name="Google Shape;1160;p39"/>
              <p:cNvSpPr/>
              <p:nvPr/>
            </p:nvSpPr>
            <p:spPr>
              <a:xfrm>
                <a:off x="3468578" y="3550148"/>
                <a:ext cx="66722" cy="13490"/>
              </a:xfrm>
              <a:custGeom>
                <a:avLst/>
                <a:gdLst/>
                <a:ahLst/>
                <a:cxnLst/>
                <a:rect l="l" t="t" r="r" b="b"/>
                <a:pathLst>
                  <a:path w="3299" h="667" extrusionOk="0">
                    <a:moveTo>
                      <a:pt x="1" y="0"/>
                    </a:moveTo>
                    <a:lnTo>
                      <a:pt x="1" y="667"/>
                    </a:lnTo>
                    <a:lnTo>
                      <a:pt x="3299" y="667"/>
                    </a:lnTo>
                    <a:lnTo>
                      <a:pt x="3287"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7" name="Google Shape;1161;p39"/>
              <p:cNvSpPr/>
              <p:nvPr/>
            </p:nvSpPr>
            <p:spPr>
              <a:xfrm>
                <a:off x="3468578" y="3525574"/>
                <a:ext cx="66257" cy="13510"/>
              </a:xfrm>
              <a:custGeom>
                <a:avLst/>
                <a:gdLst/>
                <a:ahLst/>
                <a:cxnLst/>
                <a:rect l="l" t="t" r="r" b="b"/>
                <a:pathLst>
                  <a:path w="3276" h="668" extrusionOk="0">
                    <a:moveTo>
                      <a:pt x="1" y="1"/>
                    </a:moveTo>
                    <a:lnTo>
                      <a:pt x="1" y="668"/>
                    </a:lnTo>
                    <a:lnTo>
                      <a:pt x="3275" y="668"/>
                    </a:lnTo>
                    <a:cubicBezTo>
                      <a:pt x="3275" y="441"/>
                      <a:pt x="3275" y="227"/>
                      <a:pt x="3263"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8" name="Google Shape;1162;p39"/>
              <p:cNvSpPr/>
              <p:nvPr/>
            </p:nvSpPr>
            <p:spPr>
              <a:xfrm>
                <a:off x="3468578" y="3328846"/>
                <a:ext cx="64801" cy="13510"/>
              </a:xfrm>
              <a:custGeom>
                <a:avLst/>
                <a:gdLst/>
                <a:ahLst/>
                <a:cxnLst/>
                <a:rect l="l" t="t" r="r" b="b"/>
                <a:pathLst>
                  <a:path w="3204" h="668" extrusionOk="0">
                    <a:moveTo>
                      <a:pt x="1" y="0"/>
                    </a:moveTo>
                    <a:lnTo>
                      <a:pt x="1" y="667"/>
                    </a:lnTo>
                    <a:lnTo>
                      <a:pt x="3192" y="667"/>
                    </a:lnTo>
                    <a:cubicBezTo>
                      <a:pt x="3204" y="441"/>
                      <a:pt x="3204" y="215"/>
                      <a:pt x="3204"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9" name="Google Shape;1163;p39"/>
              <p:cNvSpPr/>
              <p:nvPr/>
            </p:nvSpPr>
            <p:spPr>
              <a:xfrm>
                <a:off x="3468578" y="3501021"/>
                <a:ext cx="65772" cy="13510"/>
              </a:xfrm>
              <a:custGeom>
                <a:avLst/>
                <a:gdLst/>
                <a:ahLst/>
                <a:cxnLst/>
                <a:rect l="l" t="t" r="r" b="b"/>
                <a:pathLst>
                  <a:path w="3252" h="668" extrusionOk="0">
                    <a:moveTo>
                      <a:pt x="1" y="0"/>
                    </a:moveTo>
                    <a:lnTo>
                      <a:pt x="1" y="667"/>
                    </a:lnTo>
                    <a:lnTo>
                      <a:pt x="3251" y="667"/>
                    </a:lnTo>
                    <a:lnTo>
                      <a:pt x="325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0" name="Google Shape;1164;p39"/>
              <p:cNvSpPr/>
              <p:nvPr/>
            </p:nvSpPr>
            <p:spPr>
              <a:xfrm>
                <a:off x="3340473" y="3230350"/>
                <a:ext cx="65529" cy="13510"/>
              </a:xfrm>
              <a:custGeom>
                <a:avLst/>
                <a:gdLst/>
                <a:ahLst/>
                <a:cxnLst/>
                <a:rect l="l" t="t" r="r" b="b"/>
                <a:pathLst>
                  <a:path w="3240" h="668" extrusionOk="0">
                    <a:moveTo>
                      <a:pt x="1" y="1"/>
                    </a:moveTo>
                    <a:lnTo>
                      <a:pt x="13" y="668"/>
                    </a:lnTo>
                    <a:lnTo>
                      <a:pt x="3239" y="668"/>
                    </a:lnTo>
                    <a:lnTo>
                      <a:pt x="3239"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1" name="Google Shape;1165;p39"/>
              <p:cNvSpPr/>
              <p:nvPr/>
            </p:nvSpPr>
            <p:spPr>
              <a:xfrm>
                <a:off x="3468578" y="3476448"/>
                <a:ext cx="65529" cy="13510"/>
              </a:xfrm>
              <a:custGeom>
                <a:avLst/>
                <a:gdLst/>
                <a:ahLst/>
                <a:cxnLst/>
                <a:rect l="l" t="t" r="r" b="b"/>
                <a:pathLst>
                  <a:path w="3240" h="668" extrusionOk="0">
                    <a:moveTo>
                      <a:pt x="1" y="1"/>
                    </a:moveTo>
                    <a:lnTo>
                      <a:pt x="1" y="668"/>
                    </a:lnTo>
                    <a:lnTo>
                      <a:pt x="3239" y="668"/>
                    </a:lnTo>
                    <a:lnTo>
                      <a:pt x="3228"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2" name="Google Shape;1166;p39"/>
              <p:cNvSpPr/>
              <p:nvPr/>
            </p:nvSpPr>
            <p:spPr>
              <a:xfrm>
                <a:off x="3468578" y="3451895"/>
                <a:ext cx="65286" cy="13510"/>
              </a:xfrm>
              <a:custGeom>
                <a:avLst/>
                <a:gdLst/>
                <a:ahLst/>
                <a:cxnLst/>
                <a:rect l="l" t="t" r="r" b="b"/>
                <a:pathLst>
                  <a:path w="3228" h="668" extrusionOk="0">
                    <a:moveTo>
                      <a:pt x="1" y="1"/>
                    </a:moveTo>
                    <a:lnTo>
                      <a:pt x="1" y="667"/>
                    </a:lnTo>
                    <a:lnTo>
                      <a:pt x="3216" y="667"/>
                    </a:lnTo>
                    <a:cubicBezTo>
                      <a:pt x="3228" y="441"/>
                      <a:pt x="3228" y="215"/>
                      <a:pt x="3216"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3" name="Google Shape;1167;p39"/>
              <p:cNvSpPr/>
              <p:nvPr/>
            </p:nvSpPr>
            <p:spPr>
              <a:xfrm>
                <a:off x="3468578" y="3304273"/>
                <a:ext cx="65044" cy="13510"/>
              </a:xfrm>
              <a:custGeom>
                <a:avLst/>
                <a:gdLst/>
                <a:ahLst/>
                <a:cxnLst/>
                <a:rect l="l" t="t" r="r" b="b"/>
                <a:pathLst>
                  <a:path w="3216" h="668" extrusionOk="0">
                    <a:moveTo>
                      <a:pt x="1" y="1"/>
                    </a:moveTo>
                    <a:lnTo>
                      <a:pt x="1" y="668"/>
                    </a:lnTo>
                    <a:lnTo>
                      <a:pt x="3204" y="668"/>
                    </a:lnTo>
                    <a:lnTo>
                      <a:pt x="3216"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4" name="Google Shape;1168;p39"/>
              <p:cNvSpPr/>
              <p:nvPr/>
            </p:nvSpPr>
            <p:spPr>
              <a:xfrm>
                <a:off x="3336145" y="3673197"/>
                <a:ext cx="69857" cy="13510"/>
              </a:xfrm>
              <a:custGeom>
                <a:avLst/>
                <a:gdLst/>
                <a:ahLst/>
                <a:cxnLst/>
                <a:rect l="l" t="t" r="r" b="b"/>
                <a:pathLst>
                  <a:path w="3454" h="668" extrusionOk="0">
                    <a:moveTo>
                      <a:pt x="12" y="0"/>
                    </a:moveTo>
                    <a:cubicBezTo>
                      <a:pt x="12" y="227"/>
                      <a:pt x="1" y="453"/>
                      <a:pt x="1" y="667"/>
                    </a:cubicBezTo>
                    <a:lnTo>
                      <a:pt x="3453" y="667"/>
                    </a:lnTo>
                    <a:lnTo>
                      <a:pt x="3453"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5" name="Google Shape;1169;p39"/>
              <p:cNvSpPr/>
              <p:nvPr/>
            </p:nvSpPr>
            <p:spPr>
              <a:xfrm>
                <a:off x="3468578" y="3205797"/>
                <a:ext cx="66257" cy="13510"/>
              </a:xfrm>
              <a:custGeom>
                <a:avLst/>
                <a:gdLst/>
                <a:ahLst/>
                <a:cxnLst/>
                <a:rect l="l" t="t" r="r" b="b"/>
                <a:pathLst>
                  <a:path w="3276" h="668" extrusionOk="0">
                    <a:moveTo>
                      <a:pt x="1" y="0"/>
                    </a:moveTo>
                    <a:lnTo>
                      <a:pt x="1" y="667"/>
                    </a:lnTo>
                    <a:lnTo>
                      <a:pt x="3251" y="667"/>
                    </a:lnTo>
                    <a:cubicBezTo>
                      <a:pt x="3263" y="441"/>
                      <a:pt x="3263" y="227"/>
                      <a:pt x="3275"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6" name="Google Shape;1170;p39"/>
              <p:cNvSpPr/>
              <p:nvPr/>
            </p:nvSpPr>
            <p:spPr>
              <a:xfrm>
                <a:off x="3333253" y="3747119"/>
                <a:ext cx="748" cy="13510"/>
              </a:xfrm>
              <a:custGeom>
                <a:avLst/>
                <a:gdLst/>
                <a:ahLst/>
                <a:cxnLst/>
                <a:rect l="l" t="t" r="r" b="b"/>
                <a:pathLst>
                  <a:path w="37" h="668" extrusionOk="0">
                    <a:moveTo>
                      <a:pt x="24" y="1"/>
                    </a:moveTo>
                    <a:cubicBezTo>
                      <a:pt x="13" y="215"/>
                      <a:pt x="1" y="441"/>
                      <a:pt x="1" y="667"/>
                    </a:cubicBezTo>
                    <a:lnTo>
                      <a:pt x="13" y="667"/>
                    </a:lnTo>
                    <a:lnTo>
                      <a:pt x="36" y="1"/>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7" name="Google Shape;1171;p39"/>
              <p:cNvSpPr/>
              <p:nvPr/>
            </p:nvSpPr>
            <p:spPr>
              <a:xfrm>
                <a:off x="3337581" y="3624070"/>
                <a:ext cx="68421" cy="13510"/>
              </a:xfrm>
              <a:custGeom>
                <a:avLst/>
                <a:gdLst/>
                <a:ahLst/>
                <a:cxnLst/>
                <a:rect l="l" t="t" r="r" b="b"/>
                <a:pathLst>
                  <a:path w="3383" h="668" extrusionOk="0">
                    <a:moveTo>
                      <a:pt x="13" y="0"/>
                    </a:moveTo>
                    <a:lnTo>
                      <a:pt x="1" y="667"/>
                    </a:lnTo>
                    <a:lnTo>
                      <a:pt x="3382" y="667"/>
                    </a:lnTo>
                    <a:lnTo>
                      <a:pt x="3382"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8" name="Google Shape;1172;p39"/>
              <p:cNvSpPr/>
              <p:nvPr/>
            </p:nvSpPr>
            <p:spPr>
              <a:xfrm>
                <a:off x="3334223" y="3722323"/>
                <a:ext cx="728" cy="13490"/>
              </a:xfrm>
              <a:custGeom>
                <a:avLst/>
                <a:gdLst/>
                <a:ahLst/>
                <a:cxnLst/>
                <a:rect l="l" t="t" r="r" b="b"/>
                <a:pathLst>
                  <a:path w="36" h="667" extrusionOk="0">
                    <a:moveTo>
                      <a:pt x="24" y="0"/>
                    </a:moveTo>
                    <a:cubicBezTo>
                      <a:pt x="12" y="226"/>
                      <a:pt x="12" y="453"/>
                      <a:pt x="0" y="667"/>
                    </a:cubicBezTo>
                    <a:lnTo>
                      <a:pt x="12" y="667"/>
                    </a:lnTo>
                    <a:cubicBezTo>
                      <a:pt x="24" y="453"/>
                      <a:pt x="24" y="226"/>
                      <a:pt x="36"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9" name="Google Shape;1173;p39"/>
              <p:cNvSpPr/>
              <p:nvPr/>
            </p:nvSpPr>
            <p:spPr>
              <a:xfrm>
                <a:off x="3335174" y="3697750"/>
                <a:ext cx="70828" cy="13510"/>
              </a:xfrm>
              <a:custGeom>
                <a:avLst/>
                <a:gdLst/>
                <a:ahLst/>
                <a:cxnLst/>
                <a:rect l="l" t="t" r="r" b="b"/>
                <a:pathLst>
                  <a:path w="3502" h="668" extrusionOk="0">
                    <a:moveTo>
                      <a:pt x="25" y="1"/>
                    </a:moveTo>
                    <a:cubicBezTo>
                      <a:pt x="13" y="227"/>
                      <a:pt x="1" y="453"/>
                      <a:pt x="1" y="668"/>
                    </a:cubicBezTo>
                    <a:lnTo>
                      <a:pt x="3501" y="668"/>
                    </a:lnTo>
                    <a:lnTo>
                      <a:pt x="3501"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0" name="Google Shape;1174;p39"/>
              <p:cNvSpPr/>
              <p:nvPr/>
            </p:nvSpPr>
            <p:spPr>
              <a:xfrm>
                <a:off x="3336873" y="3648381"/>
                <a:ext cx="69129" cy="13753"/>
              </a:xfrm>
              <a:custGeom>
                <a:avLst/>
                <a:gdLst/>
                <a:ahLst/>
                <a:cxnLst/>
                <a:rect l="l" t="t" r="r" b="b"/>
                <a:pathLst>
                  <a:path w="3418" h="680" extrusionOk="0">
                    <a:moveTo>
                      <a:pt x="24" y="1"/>
                    </a:moveTo>
                    <a:lnTo>
                      <a:pt x="0" y="680"/>
                    </a:lnTo>
                    <a:lnTo>
                      <a:pt x="3417" y="680"/>
                    </a:lnTo>
                    <a:lnTo>
                      <a:pt x="3417"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1" name="Google Shape;1175;p39"/>
              <p:cNvSpPr/>
              <p:nvPr/>
            </p:nvSpPr>
            <p:spPr>
              <a:xfrm>
                <a:off x="3468578" y="3279719"/>
                <a:ext cx="65044" cy="13510"/>
              </a:xfrm>
              <a:custGeom>
                <a:avLst/>
                <a:gdLst/>
                <a:ahLst/>
                <a:cxnLst/>
                <a:rect l="l" t="t" r="r" b="b"/>
                <a:pathLst>
                  <a:path w="3216" h="668" extrusionOk="0">
                    <a:moveTo>
                      <a:pt x="1" y="1"/>
                    </a:moveTo>
                    <a:lnTo>
                      <a:pt x="1" y="667"/>
                    </a:lnTo>
                    <a:lnTo>
                      <a:pt x="3216" y="667"/>
                    </a:lnTo>
                    <a:lnTo>
                      <a:pt x="3216"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2" name="Google Shape;1176;p39"/>
              <p:cNvSpPr/>
              <p:nvPr/>
            </p:nvSpPr>
            <p:spPr>
              <a:xfrm>
                <a:off x="3340008" y="3205797"/>
                <a:ext cx="65994" cy="13510"/>
              </a:xfrm>
              <a:custGeom>
                <a:avLst/>
                <a:gdLst/>
                <a:ahLst/>
                <a:cxnLst/>
                <a:rect l="l" t="t" r="r" b="b"/>
                <a:pathLst>
                  <a:path w="3263" h="668" extrusionOk="0">
                    <a:moveTo>
                      <a:pt x="0" y="0"/>
                    </a:moveTo>
                    <a:cubicBezTo>
                      <a:pt x="12" y="227"/>
                      <a:pt x="12" y="441"/>
                      <a:pt x="12" y="667"/>
                    </a:cubicBezTo>
                    <a:lnTo>
                      <a:pt x="3262" y="667"/>
                    </a:lnTo>
                    <a:lnTo>
                      <a:pt x="3262"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3" name="Google Shape;1177;p39"/>
              <p:cNvSpPr/>
              <p:nvPr/>
            </p:nvSpPr>
            <p:spPr>
              <a:xfrm>
                <a:off x="3468578" y="3230350"/>
                <a:ext cx="65772" cy="13510"/>
              </a:xfrm>
              <a:custGeom>
                <a:avLst/>
                <a:gdLst/>
                <a:ahLst/>
                <a:cxnLst/>
                <a:rect l="l" t="t" r="r" b="b"/>
                <a:pathLst>
                  <a:path w="3252" h="668" extrusionOk="0">
                    <a:moveTo>
                      <a:pt x="1" y="1"/>
                    </a:moveTo>
                    <a:lnTo>
                      <a:pt x="1" y="668"/>
                    </a:lnTo>
                    <a:lnTo>
                      <a:pt x="3239" y="668"/>
                    </a:lnTo>
                    <a:cubicBezTo>
                      <a:pt x="3239" y="453"/>
                      <a:pt x="3251" y="227"/>
                      <a:pt x="3251"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4" name="Google Shape;1178;p39"/>
              <p:cNvSpPr/>
              <p:nvPr/>
            </p:nvSpPr>
            <p:spPr>
              <a:xfrm>
                <a:off x="3468578" y="3254924"/>
                <a:ext cx="65529" cy="13733"/>
              </a:xfrm>
              <a:custGeom>
                <a:avLst/>
                <a:gdLst/>
                <a:ahLst/>
                <a:cxnLst/>
                <a:rect l="l" t="t" r="r" b="b"/>
                <a:pathLst>
                  <a:path w="3240" h="679" extrusionOk="0">
                    <a:moveTo>
                      <a:pt x="1" y="0"/>
                    </a:moveTo>
                    <a:lnTo>
                      <a:pt x="1" y="679"/>
                    </a:lnTo>
                    <a:lnTo>
                      <a:pt x="3216" y="679"/>
                    </a:lnTo>
                    <a:cubicBezTo>
                      <a:pt x="3228" y="453"/>
                      <a:pt x="3228" y="226"/>
                      <a:pt x="3239"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5" name="Google Shape;1179;p39"/>
              <p:cNvSpPr/>
              <p:nvPr/>
            </p:nvSpPr>
            <p:spPr>
              <a:xfrm>
                <a:off x="3542986" y="3796246"/>
                <a:ext cx="991" cy="13510"/>
              </a:xfrm>
              <a:custGeom>
                <a:avLst/>
                <a:gdLst/>
                <a:ahLst/>
                <a:cxnLst/>
                <a:rect l="l" t="t" r="r" b="b"/>
                <a:pathLst>
                  <a:path w="49" h="668" extrusionOk="0">
                    <a:moveTo>
                      <a:pt x="1" y="0"/>
                    </a:moveTo>
                    <a:cubicBezTo>
                      <a:pt x="13" y="227"/>
                      <a:pt x="13" y="441"/>
                      <a:pt x="25" y="667"/>
                    </a:cubicBezTo>
                    <a:lnTo>
                      <a:pt x="49" y="667"/>
                    </a:lnTo>
                    <a:lnTo>
                      <a:pt x="13"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6" name="Google Shape;1180;p39"/>
              <p:cNvSpPr/>
              <p:nvPr/>
            </p:nvSpPr>
            <p:spPr>
              <a:xfrm>
                <a:off x="3338309" y="3599517"/>
                <a:ext cx="67693" cy="13490"/>
              </a:xfrm>
              <a:custGeom>
                <a:avLst/>
                <a:gdLst/>
                <a:ahLst/>
                <a:cxnLst/>
                <a:rect l="l" t="t" r="r" b="b"/>
                <a:pathLst>
                  <a:path w="3347" h="667" extrusionOk="0">
                    <a:moveTo>
                      <a:pt x="13" y="0"/>
                    </a:moveTo>
                    <a:lnTo>
                      <a:pt x="1" y="667"/>
                    </a:lnTo>
                    <a:lnTo>
                      <a:pt x="3346" y="667"/>
                    </a:lnTo>
                    <a:lnTo>
                      <a:pt x="3346"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7" name="Google Shape;1181;p39"/>
              <p:cNvSpPr/>
              <p:nvPr/>
            </p:nvSpPr>
            <p:spPr>
              <a:xfrm>
                <a:off x="3543957" y="3820799"/>
                <a:ext cx="991" cy="13510"/>
              </a:xfrm>
              <a:custGeom>
                <a:avLst/>
                <a:gdLst/>
                <a:ahLst/>
                <a:cxnLst/>
                <a:rect l="l" t="t" r="r" b="b"/>
                <a:pathLst>
                  <a:path w="49" h="668" extrusionOk="0">
                    <a:moveTo>
                      <a:pt x="1" y="1"/>
                    </a:moveTo>
                    <a:cubicBezTo>
                      <a:pt x="13" y="227"/>
                      <a:pt x="24" y="441"/>
                      <a:pt x="36" y="668"/>
                    </a:cubicBezTo>
                    <a:lnTo>
                      <a:pt x="48" y="668"/>
                    </a:lnTo>
                    <a:cubicBezTo>
                      <a:pt x="36" y="453"/>
                      <a:pt x="24" y="227"/>
                      <a:pt x="13"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8" name="Google Shape;1182;p39"/>
              <p:cNvSpPr/>
              <p:nvPr/>
            </p:nvSpPr>
            <p:spPr>
              <a:xfrm>
                <a:off x="3540822" y="3747119"/>
                <a:ext cx="748" cy="13510"/>
              </a:xfrm>
              <a:custGeom>
                <a:avLst/>
                <a:gdLst/>
                <a:ahLst/>
                <a:cxnLst/>
                <a:rect l="l" t="t" r="r" b="b"/>
                <a:pathLst>
                  <a:path w="37" h="668" extrusionOk="0">
                    <a:moveTo>
                      <a:pt x="1" y="1"/>
                    </a:moveTo>
                    <a:lnTo>
                      <a:pt x="25" y="667"/>
                    </a:lnTo>
                    <a:lnTo>
                      <a:pt x="37" y="667"/>
                    </a:lnTo>
                    <a:cubicBezTo>
                      <a:pt x="25" y="441"/>
                      <a:pt x="13" y="215"/>
                      <a:pt x="13"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9" name="Google Shape;1183;p39"/>
              <p:cNvSpPr/>
              <p:nvPr/>
            </p:nvSpPr>
            <p:spPr>
              <a:xfrm>
                <a:off x="3545170" y="3845372"/>
                <a:ext cx="1214" cy="13510"/>
              </a:xfrm>
              <a:custGeom>
                <a:avLst/>
                <a:gdLst/>
                <a:ahLst/>
                <a:cxnLst/>
                <a:rect l="l" t="t" r="r" b="b"/>
                <a:pathLst>
                  <a:path w="60" h="668" extrusionOk="0">
                    <a:moveTo>
                      <a:pt x="0" y="0"/>
                    </a:moveTo>
                    <a:lnTo>
                      <a:pt x="36" y="667"/>
                    </a:lnTo>
                    <a:lnTo>
                      <a:pt x="60" y="667"/>
                    </a:lnTo>
                    <a:lnTo>
                      <a:pt x="24"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0" name="Google Shape;1184;p39"/>
              <p:cNvSpPr/>
              <p:nvPr/>
            </p:nvSpPr>
            <p:spPr>
              <a:xfrm>
                <a:off x="3541793" y="3771672"/>
                <a:ext cx="748" cy="13510"/>
              </a:xfrm>
              <a:custGeom>
                <a:avLst/>
                <a:gdLst/>
                <a:ahLst/>
                <a:cxnLst/>
                <a:rect l="l" t="t" r="r" b="b"/>
                <a:pathLst>
                  <a:path w="37" h="668" extrusionOk="0">
                    <a:moveTo>
                      <a:pt x="0" y="1"/>
                    </a:moveTo>
                    <a:cubicBezTo>
                      <a:pt x="0" y="215"/>
                      <a:pt x="12" y="442"/>
                      <a:pt x="24" y="668"/>
                    </a:cubicBezTo>
                    <a:lnTo>
                      <a:pt x="36" y="668"/>
                    </a:lnTo>
                    <a:cubicBezTo>
                      <a:pt x="36" y="442"/>
                      <a:pt x="24" y="215"/>
                      <a:pt x="12"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1" name="Google Shape;1185;p39"/>
              <p:cNvSpPr/>
              <p:nvPr/>
            </p:nvSpPr>
            <p:spPr>
              <a:xfrm>
                <a:off x="3330846" y="3796246"/>
                <a:ext cx="991" cy="13510"/>
              </a:xfrm>
              <a:custGeom>
                <a:avLst/>
                <a:gdLst/>
                <a:ahLst/>
                <a:cxnLst/>
                <a:rect l="l" t="t" r="r" b="b"/>
                <a:pathLst>
                  <a:path w="49" h="668" extrusionOk="0">
                    <a:moveTo>
                      <a:pt x="36" y="0"/>
                    </a:moveTo>
                    <a:cubicBezTo>
                      <a:pt x="24" y="227"/>
                      <a:pt x="12" y="441"/>
                      <a:pt x="1" y="667"/>
                    </a:cubicBezTo>
                    <a:lnTo>
                      <a:pt x="24" y="667"/>
                    </a:lnTo>
                    <a:lnTo>
                      <a:pt x="48"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2" name="Google Shape;1186;p39"/>
              <p:cNvSpPr/>
              <p:nvPr/>
            </p:nvSpPr>
            <p:spPr>
              <a:xfrm>
                <a:off x="3549498" y="3919295"/>
                <a:ext cx="991" cy="13510"/>
              </a:xfrm>
              <a:custGeom>
                <a:avLst/>
                <a:gdLst/>
                <a:ahLst/>
                <a:cxnLst/>
                <a:rect l="l" t="t" r="r" b="b"/>
                <a:pathLst>
                  <a:path w="49" h="668" extrusionOk="0">
                    <a:moveTo>
                      <a:pt x="0" y="0"/>
                    </a:moveTo>
                    <a:cubicBezTo>
                      <a:pt x="12" y="215"/>
                      <a:pt x="24" y="441"/>
                      <a:pt x="48" y="667"/>
                    </a:cubicBezTo>
                    <a:lnTo>
                      <a:pt x="12"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3" name="Google Shape;1187;p39"/>
              <p:cNvSpPr/>
              <p:nvPr/>
            </p:nvSpPr>
            <p:spPr>
              <a:xfrm>
                <a:off x="3332302" y="3771672"/>
                <a:ext cx="971" cy="13510"/>
              </a:xfrm>
              <a:custGeom>
                <a:avLst/>
                <a:gdLst/>
                <a:ahLst/>
                <a:cxnLst/>
                <a:rect l="l" t="t" r="r" b="b"/>
                <a:pathLst>
                  <a:path w="48" h="668" extrusionOk="0">
                    <a:moveTo>
                      <a:pt x="24" y="1"/>
                    </a:moveTo>
                    <a:cubicBezTo>
                      <a:pt x="24" y="215"/>
                      <a:pt x="12" y="442"/>
                      <a:pt x="0" y="668"/>
                    </a:cubicBezTo>
                    <a:lnTo>
                      <a:pt x="12" y="668"/>
                    </a:lnTo>
                    <a:cubicBezTo>
                      <a:pt x="12" y="442"/>
                      <a:pt x="24" y="215"/>
                      <a:pt x="48"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4" name="Google Shape;1188;p39"/>
              <p:cNvSpPr/>
              <p:nvPr/>
            </p:nvSpPr>
            <p:spPr>
              <a:xfrm>
                <a:off x="3339280" y="3550148"/>
                <a:ext cx="66722" cy="13490"/>
              </a:xfrm>
              <a:custGeom>
                <a:avLst/>
                <a:gdLst/>
                <a:ahLst/>
                <a:cxnLst/>
                <a:rect l="l" t="t" r="r" b="b"/>
                <a:pathLst>
                  <a:path w="3299" h="667" extrusionOk="0">
                    <a:moveTo>
                      <a:pt x="24" y="0"/>
                    </a:moveTo>
                    <a:lnTo>
                      <a:pt x="0" y="667"/>
                    </a:lnTo>
                    <a:lnTo>
                      <a:pt x="3298" y="667"/>
                    </a:lnTo>
                    <a:lnTo>
                      <a:pt x="3298"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5" name="Google Shape;1189;p39"/>
              <p:cNvSpPr/>
              <p:nvPr/>
            </p:nvSpPr>
            <p:spPr>
              <a:xfrm>
                <a:off x="3539871" y="3722323"/>
                <a:ext cx="728" cy="13490"/>
              </a:xfrm>
              <a:custGeom>
                <a:avLst/>
                <a:gdLst/>
                <a:ahLst/>
                <a:cxnLst/>
                <a:rect l="l" t="t" r="r" b="b"/>
                <a:pathLst>
                  <a:path w="36" h="667" extrusionOk="0">
                    <a:moveTo>
                      <a:pt x="0" y="0"/>
                    </a:moveTo>
                    <a:cubicBezTo>
                      <a:pt x="0" y="226"/>
                      <a:pt x="12" y="453"/>
                      <a:pt x="24" y="667"/>
                    </a:cubicBezTo>
                    <a:lnTo>
                      <a:pt x="36" y="667"/>
                    </a:lnTo>
                    <a:cubicBezTo>
                      <a:pt x="24" y="453"/>
                      <a:pt x="12" y="226"/>
                      <a:pt x="12"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6" name="Google Shape;1190;p39"/>
              <p:cNvSpPr/>
              <p:nvPr/>
            </p:nvSpPr>
            <p:spPr>
              <a:xfrm>
                <a:off x="3546606" y="3869925"/>
                <a:ext cx="991" cy="13510"/>
              </a:xfrm>
              <a:custGeom>
                <a:avLst/>
                <a:gdLst/>
                <a:ahLst/>
                <a:cxnLst/>
                <a:rect l="l" t="t" r="r" b="b"/>
                <a:pathLst>
                  <a:path w="49" h="668" extrusionOk="0">
                    <a:moveTo>
                      <a:pt x="1" y="1"/>
                    </a:moveTo>
                    <a:cubicBezTo>
                      <a:pt x="12" y="227"/>
                      <a:pt x="24" y="453"/>
                      <a:pt x="36" y="667"/>
                    </a:cubicBezTo>
                    <a:lnTo>
                      <a:pt x="48" y="667"/>
                    </a:lnTo>
                    <a:cubicBezTo>
                      <a:pt x="36" y="453"/>
                      <a:pt x="24" y="227"/>
                      <a:pt x="12"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7" name="Google Shape;1191;p39"/>
              <p:cNvSpPr/>
              <p:nvPr/>
            </p:nvSpPr>
            <p:spPr>
              <a:xfrm>
                <a:off x="3548062" y="3894499"/>
                <a:ext cx="971" cy="13733"/>
              </a:xfrm>
              <a:custGeom>
                <a:avLst/>
                <a:gdLst/>
                <a:ahLst/>
                <a:cxnLst/>
                <a:rect l="l" t="t" r="r" b="b"/>
                <a:pathLst>
                  <a:path w="48" h="679" extrusionOk="0">
                    <a:moveTo>
                      <a:pt x="0" y="0"/>
                    </a:moveTo>
                    <a:cubicBezTo>
                      <a:pt x="12" y="226"/>
                      <a:pt x="24" y="453"/>
                      <a:pt x="36" y="679"/>
                    </a:cubicBezTo>
                    <a:lnTo>
                      <a:pt x="48" y="679"/>
                    </a:lnTo>
                    <a:lnTo>
                      <a:pt x="12"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8" name="Google Shape;1192;p39"/>
              <p:cNvSpPr/>
              <p:nvPr/>
            </p:nvSpPr>
            <p:spPr>
              <a:xfrm>
                <a:off x="3338794" y="3574701"/>
                <a:ext cx="67208" cy="13753"/>
              </a:xfrm>
              <a:custGeom>
                <a:avLst/>
                <a:gdLst/>
                <a:ahLst/>
                <a:cxnLst/>
                <a:rect l="l" t="t" r="r" b="b"/>
                <a:pathLst>
                  <a:path w="3323" h="680" extrusionOk="0">
                    <a:moveTo>
                      <a:pt x="24" y="1"/>
                    </a:moveTo>
                    <a:cubicBezTo>
                      <a:pt x="24" y="227"/>
                      <a:pt x="12" y="453"/>
                      <a:pt x="0" y="679"/>
                    </a:cubicBezTo>
                    <a:lnTo>
                      <a:pt x="3322" y="679"/>
                    </a:lnTo>
                    <a:lnTo>
                      <a:pt x="3322"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9" name="Google Shape;1193;p39"/>
              <p:cNvSpPr/>
              <p:nvPr/>
            </p:nvSpPr>
            <p:spPr>
              <a:xfrm>
                <a:off x="3468578" y="3648623"/>
                <a:ext cx="69372" cy="13510"/>
              </a:xfrm>
              <a:custGeom>
                <a:avLst/>
                <a:gdLst/>
                <a:ahLst/>
                <a:cxnLst/>
                <a:rect l="l" t="t" r="r" b="b"/>
                <a:pathLst>
                  <a:path w="3430" h="668" extrusionOk="0">
                    <a:moveTo>
                      <a:pt x="1" y="1"/>
                    </a:moveTo>
                    <a:lnTo>
                      <a:pt x="1" y="668"/>
                    </a:lnTo>
                    <a:lnTo>
                      <a:pt x="3430" y="668"/>
                    </a:lnTo>
                    <a:cubicBezTo>
                      <a:pt x="3430" y="441"/>
                      <a:pt x="3418" y="227"/>
                      <a:pt x="3406"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0" name="Google Shape;1194;p39"/>
              <p:cNvSpPr/>
              <p:nvPr/>
            </p:nvSpPr>
            <p:spPr>
              <a:xfrm>
                <a:off x="3468578" y="3574701"/>
                <a:ext cx="67208" cy="13510"/>
              </a:xfrm>
              <a:custGeom>
                <a:avLst/>
                <a:gdLst/>
                <a:ahLst/>
                <a:cxnLst/>
                <a:rect l="l" t="t" r="r" b="b"/>
                <a:pathLst>
                  <a:path w="3323" h="668" extrusionOk="0">
                    <a:moveTo>
                      <a:pt x="1" y="1"/>
                    </a:moveTo>
                    <a:lnTo>
                      <a:pt x="1" y="667"/>
                    </a:lnTo>
                    <a:lnTo>
                      <a:pt x="3323" y="667"/>
                    </a:lnTo>
                    <a:cubicBezTo>
                      <a:pt x="3323" y="453"/>
                      <a:pt x="3323" y="227"/>
                      <a:pt x="3311"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1" name="Google Shape;1195;p39"/>
              <p:cNvSpPr/>
              <p:nvPr/>
            </p:nvSpPr>
            <p:spPr>
              <a:xfrm>
                <a:off x="3468578" y="3697750"/>
                <a:ext cx="70828" cy="13510"/>
              </a:xfrm>
              <a:custGeom>
                <a:avLst/>
                <a:gdLst/>
                <a:ahLst/>
                <a:cxnLst/>
                <a:rect l="l" t="t" r="r" b="b"/>
                <a:pathLst>
                  <a:path w="3502" h="668" extrusionOk="0">
                    <a:moveTo>
                      <a:pt x="1" y="1"/>
                    </a:moveTo>
                    <a:lnTo>
                      <a:pt x="1" y="668"/>
                    </a:lnTo>
                    <a:lnTo>
                      <a:pt x="3501" y="668"/>
                    </a:lnTo>
                    <a:cubicBezTo>
                      <a:pt x="3501" y="453"/>
                      <a:pt x="3489" y="227"/>
                      <a:pt x="3489"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2" name="Google Shape;1196;p39"/>
              <p:cNvSpPr/>
              <p:nvPr/>
            </p:nvSpPr>
            <p:spPr>
              <a:xfrm>
                <a:off x="3468578" y="3624070"/>
                <a:ext cx="68421" cy="13510"/>
              </a:xfrm>
              <a:custGeom>
                <a:avLst/>
                <a:gdLst/>
                <a:ahLst/>
                <a:cxnLst/>
                <a:rect l="l" t="t" r="r" b="b"/>
                <a:pathLst>
                  <a:path w="3383" h="668" extrusionOk="0">
                    <a:moveTo>
                      <a:pt x="1" y="0"/>
                    </a:moveTo>
                    <a:lnTo>
                      <a:pt x="1" y="667"/>
                    </a:lnTo>
                    <a:lnTo>
                      <a:pt x="3382" y="667"/>
                    </a:lnTo>
                    <a:cubicBezTo>
                      <a:pt x="3382" y="441"/>
                      <a:pt x="3382" y="215"/>
                      <a:pt x="3370"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nvGrpSpPr>
              <p:cNvPr id="83" name="Google Shape;1197;p39"/>
              <p:cNvGrpSpPr/>
              <p:nvPr/>
            </p:nvGrpSpPr>
            <p:grpSpPr>
              <a:xfrm>
                <a:off x="3232593" y="4116023"/>
                <a:ext cx="409394" cy="579406"/>
                <a:chOff x="3232593" y="4116023"/>
                <a:chExt cx="409394" cy="579406"/>
              </a:xfrm>
            </p:grpSpPr>
            <p:sp>
              <p:nvSpPr>
                <p:cNvPr id="123" name="Google Shape;1198;p39"/>
                <p:cNvSpPr/>
                <p:nvPr/>
              </p:nvSpPr>
              <p:spPr>
                <a:xfrm>
                  <a:off x="3468578" y="4165150"/>
                  <a:ext cx="101165" cy="13510"/>
                </a:xfrm>
                <a:custGeom>
                  <a:avLst/>
                  <a:gdLst/>
                  <a:ahLst/>
                  <a:cxnLst/>
                  <a:rect l="l" t="t" r="r" b="b"/>
                  <a:pathLst>
                    <a:path w="5002" h="668" extrusionOk="0">
                      <a:moveTo>
                        <a:pt x="1" y="1"/>
                      </a:moveTo>
                      <a:lnTo>
                        <a:pt x="1" y="668"/>
                      </a:lnTo>
                      <a:lnTo>
                        <a:pt x="5002" y="668"/>
                      </a:lnTo>
                      <a:cubicBezTo>
                        <a:pt x="4990" y="453"/>
                        <a:pt x="4966" y="227"/>
                        <a:pt x="4942"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4" name="Google Shape;1199;p39"/>
                <p:cNvSpPr/>
                <p:nvPr/>
              </p:nvSpPr>
              <p:spPr>
                <a:xfrm>
                  <a:off x="3468578" y="4140596"/>
                  <a:ext cx="98759" cy="13510"/>
                </a:xfrm>
                <a:custGeom>
                  <a:avLst/>
                  <a:gdLst/>
                  <a:ahLst/>
                  <a:cxnLst/>
                  <a:rect l="l" t="t" r="r" b="b"/>
                  <a:pathLst>
                    <a:path w="4883" h="668" extrusionOk="0">
                      <a:moveTo>
                        <a:pt x="1" y="0"/>
                      </a:moveTo>
                      <a:lnTo>
                        <a:pt x="1" y="667"/>
                      </a:lnTo>
                      <a:lnTo>
                        <a:pt x="4883" y="667"/>
                      </a:lnTo>
                      <a:cubicBezTo>
                        <a:pt x="4871" y="453"/>
                        <a:pt x="4847" y="227"/>
                        <a:pt x="4835"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5" name="Google Shape;1200;p39"/>
                <p:cNvSpPr/>
                <p:nvPr/>
              </p:nvSpPr>
              <p:spPr>
                <a:xfrm>
                  <a:off x="3468578" y="4116023"/>
                  <a:ext cx="96595" cy="13510"/>
                </a:xfrm>
                <a:custGeom>
                  <a:avLst/>
                  <a:gdLst/>
                  <a:ahLst/>
                  <a:cxnLst/>
                  <a:rect l="l" t="t" r="r" b="b"/>
                  <a:pathLst>
                    <a:path w="4776" h="668" extrusionOk="0">
                      <a:moveTo>
                        <a:pt x="1" y="1"/>
                      </a:moveTo>
                      <a:lnTo>
                        <a:pt x="1" y="668"/>
                      </a:lnTo>
                      <a:lnTo>
                        <a:pt x="4775" y="668"/>
                      </a:lnTo>
                      <a:lnTo>
                        <a:pt x="4728"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6" name="Google Shape;1201;p39"/>
                <p:cNvSpPr/>
                <p:nvPr/>
              </p:nvSpPr>
              <p:spPr>
                <a:xfrm>
                  <a:off x="3468578" y="4189723"/>
                  <a:ext cx="103572" cy="13733"/>
                </a:xfrm>
                <a:custGeom>
                  <a:avLst/>
                  <a:gdLst/>
                  <a:ahLst/>
                  <a:cxnLst/>
                  <a:rect l="l" t="t" r="r" b="b"/>
                  <a:pathLst>
                    <a:path w="5121" h="679" extrusionOk="0">
                      <a:moveTo>
                        <a:pt x="1" y="0"/>
                      </a:moveTo>
                      <a:lnTo>
                        <a:pt x="1" y="679"/>
                      </a:lnTo>
                      <a:lnTo>
                        <a:pt x="5121" y="679"/>
                      </a:lnTo>
                      <a:cubicBezTo>
                        <a:pt x="5097" y="453"/>
                        <a:pt x="5085" y="226"/>
                        <a:pt x="5061"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7" name="Google Shape;1202;p39"/>
                <p:cNvSpPr/>
                <p:nvPr/>
              </p:nvSpPr>
              <p:spPr>
                <a:xfrm>
                  <a:off x="3468578" y="4263645"/>
                  <a:ext cx="111521" cy="13510"/>
                </a:xfrm>
                <a:custGeom>
                  <a:avLst/>
                  <a:gdLst/>
                  <a:ahLst/>
                  <a:cxnLst/>
                  <a:rect l="l" t="t" r="r" b="b"/>
                  <a:pathLst>
                    <a:path w="5514" h="668" extrusionOk="0">
                      <a:moveTo>
                        <a:pt x="1" y="0"/>
                      </a:moveTo>
                      <a:lnTo>
                        <a:pt x="1" y="667"/>
                      </a:lnTo>
                      <a:lnTo>
                        <a:pt x="5514" y="667"/>
                      </a:lnTo>
                      <a:cubicBezTo>
                        <a:pt x="5478" y="441"/>
                        <a:pt x="5454" y="227"/>
                        <a:pt x="5430"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8" name="Google Shape;1203;p39"/>
                <p:cNvSpPr/>
                <p:nvPr/>
              </p:nvSpPr>
              <p:spPr>
                <a:xfrm>
                  <a:off x="3468578" y="4288199"/>
                  <a:ext cx="113927" cy="13510"/>
                </a:xfrm>
                <a:custGeom>
                  <a:avLst/>
                  <a:gdLst/>
                  <a:ahLst/>
                  <a:cxnLst/>
                  <a:rect l="l" t="t" r="r" b="b"/>
                  <a:pathLst>
                    <a:path w="5633" h="668" extrusionOk="0">
                      <a:moveTo>
                        <a:pt x="1" y="1"/>
                      </a:moveTo>
                      <a:lnTo>
                        <a:pt x="1" y="668"/>
                      </a:lnTo>
                      <a:lnTo>
                        <a:pt x="5633" y="668"/>
                      </a:lnTo>
                      <a:cubicBezTo>
                        <a:pt x="5609" y="441"/>
                        <a:pt x="5585" y="227"/>
                        <a:pt x="5561"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9" name="Google Shape;1204;p39"/>
                <p:cNvSpPr/>
                <p:nvPr/>
              </p:nvSpPr>
              <p:spPr>
                <a:xfrm>
                  <a:off x="3468578" y="4214519"/>
                  <a:ext cx="105979" cy="13510"/>
                </a:xfrm>
                <a:custGeom>
                  <a:avLst/>
                  <a:gdLst/>
                  <a:ahLst/>
                  <a:cxnLst/>
                  <a:rect l="l" t="t" r="r" b="b"/>
                  <a:pathLst>
                    <a:path w="5240" h="668" extrusionOk="0">
                      <a:moveTo>
                        <a:pt x="1" y="1"/>
                      </a:moveTo>
                      <a:lnTo>
                        <a:pt x="1" y="667"/>
                      </a:lnTo>
                      <a:lnTo>
                        <a:pt x="5240" y="667"/>
                      </a:lnTo>
                      <a:cubicBezTo>
                        <a:pt x="5228" y="441"/>
                        <a:pt x="5204" y="215"/>
                        <a:pt x="5180"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0" name="Google Shape;1205;p39"/>
                <p:cNvSpPr/>
                <p:nvPr/>
              </p:nvSpPr>
              <p:spPr>
                <a:xfrm>
                  <a:off x="3468578" y="4239072"/>
                  <a:ext cx="108628" cy="13510"/>
                </a:xfrm>
                <a:custGeom>
                  <a:avLst/>
                  <a:gdLst/>
                  <a:ahLst/>
                  <a:cxnLst/>
                  <a:rect l="l" t="t" r="r" b="b"/>
                  <a:pathLst>
                    <a:path w="5371" h="668" extrusionOk="0">
                      <a:moveTo>
                        <a:pt x="1" y="1"/>
                      </a:moveTo>
                      <a:lnTo>
                        <a:pt x="1" y="668"/>
                      </a:lnTo>
                      <a:lnTo>
                        <a:pt x="5371" y="668"/>
                      </a:lnTo>
                      <a:cubicBezTo>
                        <a:pt x="5347" y="441"/>
                        <a:pt x="5323" y="215"/>
                        <a:pt x="5299"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1" name="Google Shape;1206;p39"/>
                <p:cNvSpPr/>
                <p:nvPr/>
              </p:nvSpPr>
              <p:spPr>
                <a:xfrm>
                  <a:off x="3468578" y="4632549"/>
                  <a:ext cx="164025" cy="13753"/>
                </a:xfrm>
                <a:custGeom>
                  <a:avLst/>
                  <a:gdLst/>
                  <a:ahLst/>
                  <a:cxnLst/>
                  <a:rect l="l" t="t" r="r" b="b"/>
                  <a:pathLst>
                    <a:path w="8110" h="680" extrusionOk="0">
                      <a:moveTo>
                        <a:pt x="1" y="1"/>
                      </a:moveTo>
                      <a:lnTo>
                        <a:pt x="1" y="679"/>
                      </a:lnTo>
                      <a:lnTo>
                        <a:pt x="8109" y="679"/>
                      </a:lnTo>
                      <a:cubicBezTo>
                        <a:pt x="8085" y="453"/>
                        <a:pt x="8038" y="239"/>
                        <a:pt x="8002"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2" name="Google Shape;1207;p39"/>
                <p:cNvSpPr/>
                <p:nvPr/>
              </p:nvSpPr>
              <p:spPr>
                <a:xfrm>
                  <a:off x="3468578" y="4607996"/>
                  <a:ext cx="159676" cy="13510"/>
                </a:xfrm>
                <a:custGeom>
                  <a:avLst/>
                  <a:gdLst/>
                  <a:ahLst/>
                  <a:cxnLst/>
                  <a:rect l="l" t="t" r="r" b="b"/>
                  <a:pathLst>
                    <a:path w="7895" h="668" extrusionOk="0">
                      <a:moveTo>
                        <a:pt x="1" y="0"/>
                      </a:moveTo>
                      <a:lnTo>
                        <a:pt x="1" y="667"/>
                      </a:lnTo>
                      <a:lnTo>
                        <a:pt x="7895" y="667"/>
                      </a:lnTo>
                      <a:cubicBezTo>
                        <a:pt x="7859" y="453"/>
                        <a:pt x="7823" y="227"/>
                        <a:pt x="7788"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3" name="Google Shape;1208;p39"/>
                <p:cNvSpPr/>
                <p:nvPr/>
              </p:nvSpPr>
              <p:spPr>
                <a:xfrm>
                  <a:off x="3266308" y="4484947"/>
                  <a:ext cx="139694" cy="13490"/>
                </a:xfrm>
                <a:custGeom>
                  <a:avLst/>
                  <a:gdLst/>
                  <a:ahLst/>
                  <a:cxnLst/>
                  <a:rect l="l" t="t" r="r" b="b"/>
                  <a:pathLst>
                    <a:path w="6907" h="667" extrusionOk="0">
                      <a:moveTo>
                        <a:pt x="108" y="0"/>
                      </a:moveTo>
                      <a:cubicBezTo>
                        <a:pt x="72" y="226"/>
                        <a:pt x="36" y="453"/>
                        <a:pt x="1" y="667"/>
                      </a:cubicBezTo>
                      <a:lnTo>
                        <a:pt x="6906" y="667"/>
                      </a:lnTo>
                      <a:lnTo>
                        <a:pt x="6906"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4" name="Google Shape;1209;p39"/>
                <p:cNvSpPr/>
                <p:nvPr/>
              </p:nvSpPr>
              <p:spPr>
                <a:xfrm>
                  <a:off x="3468578" y="4681919"/>
                  <a:ext cx="173409" cy="13510"/>
                </a:xfrm>
                <a:custGeom>
                  <a:avLst/>
                  <a:gdLst/>
                  <a:ahLst/>
                  <a:cxnLst/>
                  <a:rect l="l" t="t" r="r" b="b"/>
                  <a:pathLst>
                    <a:path w="8574" h="668" extrusionOk="0">
                      <a:moveTo>
                        <a:pt x="1" y="1"/>
                      </a:moveTo>
                      <a:lnTo>
                        <a:pt x="1" y="667"/>
                      </a:lnTo>
                      <a:lnTo>
                        <a:pt x="8573" y="667"/>
                      </a:lnTo>
                      <a:cubicBezTo>
                        <a:pt x="8538" y="441"/>
                        <a:pt x="8490" y="215"/>
                        <a:pt x="8454"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5" name="Google Shape;1210;p39"/>
                <p:cNvSpPr/>
                <p:nvPr/>
              </p:nvSpPr>
              <p:spPr>
                <a:xfrm>
                  <a:off x="3468578" y="4657123"/>
                  <a:ext cx="168596" cy="13733"/>
                </a:xfrm>
                <a:custGeom>
                  <a:avLst/>
                  <a:gdLst/>
                  <a:ahLst/>
                  <a:cxnLst/>
                  <a:rect l="l" t="t" r="r" b="b"/>
                  <a:pathLst>
                    <a:path w="8336" h="679" extrusionOk="0">
                      <a:moveTo>
                        <a:pt x="1" y="0"/>
                      </a:moveTo>
                      <a:lnTo>
                        <a:pt x="1" y="679"/>
                      </a:lnTo>
                      <a:lnTo>
                        <a:pt x="8335" y="679"/>
                      </a:lnTo>
                      <a:cubicBezTo>
                        <a:pt x="8300" y="453"/>
                        <a:pt x="8264" y="226"/>
                        <a:pt x="8216"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6" name="Google Shape;1211;p39"/>
                <p:cNvSpPr/>
                <p:nvPr/>
              </p:nvSpPr>
              <p:spPr>
                <a:xfrm>
                  <a:off x="3269928" y="4460374"/>
                  <a:ext cx="136074" cy="13510"/>
                </a:xfrm>
                <a:custGeom>
                  <a:avLst/>
                  <a:gdLst/>
                  <a:ahLst/>
                  <a:cxnLst/>
                  <a:rect l="l" t="t" r="r" b="b"/>
                  <a:pathLst>
                    <a:path w="6728" h="668" extrusionOk="0">
                      <a:moveTo>
                        <a:pt x="96" y="1"/>
                      </a:moveTo>
                      <a:cubicBezTo>
                        <a:pt x="72" y="227"/>
                        <a:pt x="36" y="453"/>
                        <a:pt x="0" y="668"/>
                      </a:cubicBezTo>
                      <a:lnTo>
                        <a:pt x="6727" y="668"/>
                      </a:lnTo>
                      <a:lnTo>
                        <a:pt x="6727"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7" name="Google Shape;1212;p39"/>
                <p:cNvSpPr/>
                <p:nvPr/>
              </p:nvSpPr>
              <p:spPr>
                <a:xfrm>
                  <a:off x="3241997" y="4632792"/>
                  <a:ext cx="164005" cy="13510"/>
                </a:xfrm>
                <a:custGeom>
                  <a:avLst/>
                  <a:gdLst/>
                  <a:ahLst/>
                  <a:cxnLst/>
                  <a:rect l="l" t="t" r="r" b="b"/>
                  <a:pathLst>
                    <a:path w="8109" h="668" extrusionOk="0">
                      <a:moveTo>
                        <a:pt x="119" y="1"/>
                      </a:moveTo>
                      <a:cubicBezTo>
                        <a:pt x="84" y="227"/>
                        <a:pt x="48" y="441"/>
                        <a:pt x="0" y="667"/>
                      </a:cubicBezTo>
                      <a:lnTo>
                        <a:pt x="8108" y="667"/>
                      </a:lnTo>
                      <a:lnTo>
                        <a:pt x="8108"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8" name="Google Shape;1213;p39"/>
                <p:cNvSpPr/>
                <p:nvPr/>
              </p:nvSpPr>
              <p:spPr>
                <a:xfrm>
                  <a:off x="3468578" y="4583423"/>
                  <a:ext cx="155348" cy="13510"/>
                </a:xfrm>
                <a:custGeom>
                  <a:avLst/>
                  <a:gdLst/>
                  <a:ahLst/>
                  <a:cxnLst/>
                  <a:rect l="l" t="t" r="r" b="b"/>
                  <a:pathLst>
                    <a:path w="7681" h="668" extrusionOk="0">
                      <a:moveTo>
                        <a:pt x="1" y="1"/>
                      </a:moveTo>
                      <a:lnTo>
                        <a:pt x="1" y="668"/>
                      </a:lnTo>
                      <a:lnTo>
                        <a:pt x="7680" y="668"/>
                      </a:lnTo>
                      <a:cubicBezTo>
                        <a:pt x="7645" y="453"/>
                        <a:pt x="7609" y="227"/>
                        <a:pt x="7573"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9" name="Google Shape;1214;p39"/>
                <p:cNvSpPr/>
                <p:nvPr/>
              </p:nvSpPr>
              <p:spPr>
                <a:xfrm>
                  <a:off x="3237406" y="4657123"/>
                  <a:ext cx="168596" cy="13733"/>
                </a:xfrm>
                <a:custGeom>
                  <a:avLst/>
                  <a:gdLst/>
                  <a:ahLst/>
                  <a:cxnLst/>
                  <a:rect l="l" t="t" r="r" b="b"/>
                  <a:pathLst>
                    <a:path w="8336" h="679" extrusionOk="0">
                      <a:moveTo>
                        <a:pt x="120" y="0"/>
                      </a:moveTo>
                      <a:cubicBezTo>
                        <a:pt x="84" y="226"/>
                        <a:pt x="37" y="453"/>
                        <a:pt x="1" y="679"/>
                      </a:cubicBezTo>
                      <a:lnTo>
                        <a:pt x="8335" y="679"/>
                      </a:lnTo>
                      <a:lnTo>
                        <a:pt x="8335"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0" name="Google Shape;1215;p39"/>
                <p:cNvSpPr/>
                <p:nvPr/>
              </p:nvSpPr>
              <p:spPr>
                <a:xfrm>
                  <a:off x="3250654" y="4583423"/>
                  <a:ext cx="155348" cy="13510"/>
                </a:xfrm>
                <a:custGeom>
                  <a:avLst/>
                  <a:gdLst/>
                  <a:ahLst/>
                  <a:cxnLst/>
                  <a:rect l="l" t="t" r="r" b="b"/>
                  <a:pathLst>
                    <a:path w="7681" h="668" extrusionOk="0">
                      <a:moveTo>
                        <a:pt x="108" y="1"/>
                      </a:moveTo>
                      <a:cubicBezTo>
                        <a:pt x="72" y="227"/>
                        <a:pt x="37" y="453"/>
                        <a:pt x="1" y="668"/>
                      </a:cubicBezTo>
                      <a:lnTo>
                        <a:pt x="7680" y="668"/>
                      </a:lnTo>
                      <a:lnTo>
                        <a:pt x="7680"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1" name="Google Shape;1216;p39"/>
                <p:cNvSpPr/>
                <p:nvPr/>
              </p:nvSpPr>
              <p:spPr>
                <a:xfrm>
                  <a:off x="3262708" y="4509500"/>
                  <a:ext cx="143294" cy="13753"/>
                </a:xfrm>
                <a:custGeom>
                  <a:avLst/>
                  <a:gdLst/>
                  <a:ahLst/>
                  <a:cxnLst/>
                  <a:rect l="l" t="t" r="r" b="b"/>
                  <a:pathLst>
                    <a:path w="7085" h="680" extrusionOk="0">
                      <a:moveTo>
                        <a:pt x="95" y="1"/>
                      </a:moveTo>
                      <a:cubicBezTo>
                        <a:pt x="60" y="227"/>
                        <a:pt x="36" y="453"/>
                        <a:pt x="0" y="679"/>
                      </a:cubicBezTo>
                      <a:lnTo>
                        <a:pt x="7084" y="679"/>
                      </a:lnTo>
                      <a:lnTo>
                        <a:pt x="7084"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2" name="Google Shape;1217;p39"/>
                <p:cNvSpPr/>
                <p:nvPr/>
              </p:nvSpPr>
              <p:spPr>
                <a:xfrm>
                  <a:off x="3246326" y="4607996"/>
                  <a:ext cx="159676" cy="13510"/>
                </a:xfrm>
                <a:custGeom>
                  <a:avLst/>
                  <a:gdLst/>
                  <a:ahLst/>
                  <a:cxnLst/>
                  <a:rect l="l" t="t" r="r" b="b"/>
                  <a:pathLst>
                    <a:path w="7895" h="668" extrusionOk="0">
                      <a:moveTo>
                        <a:pt x="131" y="0"/>
                      </a:moveTo>
                      <a:cubicBezTo>
                        <a:pt x="84" y="227"/>
                        <a:pt x="36" y="453"/>
                        <a:pt x="0" y="667"/>
                      </a:cubicBezTo>
                      <a:lnTo>
                        <a:pt x="7894" y="667"/>
                      </a:lnTo>
                      <a:lnTo>
                        <a:pt x="7894"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3" name="Google Shape;1218;p39"/>
                <p:cNvSpPr/>
                <p:nvPr/>
              </p:nvSpPr>
              <p:spPr>
                <a:xfrm>
                  <a:off x="3273528" y="4435821"/>
                  <a:ext cx="132474" cy="13510"/>
                </a:xfrm>
                <a:custGeom>
                  <a:avLst/>
                  <a:gdLst/>
                  <a:ahLst/>
                  <a:cxnLst/>
                  <a:rect l="l" t="t" r="r" b="b"/>
                  <a:pathLst>
                    <a:path w="6550" h="668" extrusionOk="0">
                      <a:moveTo>
                        <a:pt x="84" y="0"/>
                      </a:moveTo>
                      <a:cubicBezTo>
                        <a:pt x="60" y="227"/>
                        <a:pt x="25" y="453"/>
                        <a:pt x="1" y="667"/>
                      </a:cubicBezTo>
                      <a:lnTo>
                        <a:pt x="6549" y="667"/>
                      </a:lnTo>
                      <a:lnTo>
                        <a:pt x="6549"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4" name="Google Shape;1219;p39"/>
                <p:cNvSpPr/>
                <p:nvPr/>
              </p:nvSpPr>
              <p:spPr>
                <a:xfrm>
                  <a:off x="3258845" y="4534296"/>
                  <a:ext cx="147157" cy="13510"/>
                </a:xfrm>
                <a:custGeom>
                  <a:avLst/>
                  <a:gdLst/>
                  <a:ahLst/>
                  <a:cxnLst/>
                  <a:rect l="l" t="t" r="r" b="b"/>
                  <a:pathLst>
                    <a:path w="7276" h="668" extrusionOk="0">
                      <a:moveTo>
                        <a:pt x="108" y="1"/>
                      </a:moveTo>
                      <a:cubicBezTo>
                        <a:pt x="72" y="215"/>
                        <a:pt x="36" y="442"/>
                        <a:pt x="1" y="668"/>
                      </a:cubicBezTo>
                      <a:lnTo>
                        <a:pt x="7275" y="668"/>
                      </a:lnTo>
                      <a:lnTo>
                        <a:pt x="7275"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5" name="Google Shape;1220;p39"/>
                <p:cNvSpPr/>
                <p:nvPr/>
              </p:nvSpPr>
              <p:spPr>
                <a:xfrm>
                  <a:off x="3255002" y="4558870"/>
                  <a:ext cx="151000" cy="13510"/>
                </a:xfrm>
                <a:custGeom>
                  <a:avLst/>
                  <a:gdLst/>
                  <a:ahLst/>
                  <a:cxnLst/>
                  <a:rect l="l" t="t" r="r" b="b"/>
                  <a:pathLst>
                    <a:path w="7466" h="668" extrusionOk="0">
                      <a:moveTo>
                        <a:pt x="95" y="0"/>
                      </a:moveTo>
                      <a:cubicBezTo>
                        <a:pt x="60" y="227"/>
                        <a:pt x="24" y="441"/>
                        <a:pt x="0" y="667"/>
                      </a:cubicBezTo>
                      <a:lnTo>
                        <a:pt x="7465" y="667"/>
                      </a:lnTo>
                      <a:lnTo>
                        <a:pt x="7465"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6" name="Google Shape;1221;p39"/>
                <p:cNvSpPr/>
                <p:nvPr/>
              </p:nvSpPr>
              <p:spPr>
                <a:xfrm>
                  <a:off x="3232593" y="4681919"/>
                  <a:ext cx="173409" cy="13510"/>
                </a:xfrm>
                <a:custGeom>
                  <a:avLst/>
                  <a:gdLst/>
                  <a:ahLst/>
                  <a:cxnLst/>
                  <a:rect l="l" t="t" r="r" b="b"/>
                  <a:pathLst>
                    <a:path w="8574" h="668" extrusionOk="0">
                      <a:moveTo>
                        <a:pt x="132" y="1"/>
                      </a:moveTo>
                      <a:cubicBezTo>
                        <a:pt x="84" y="215"/>
                        <a:pt x="48" y="441"/>
                        <a:pt x="1" y="667"/>
                      </a:cubicBezTo>
                      <a:lnTo>
                        <a:pt x="8573" y="667"/>
                      </a:lnTo>
                      <a:lnTo>
                        <a:pt x="8573"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7" name="Google Shape;1222;p39"/>
                <p:cNvSpPr/>
                <p:nvPr/>
              </p:nvSpPr>
              <p:spPr>
                <a:xfrm>
                  <a:off x="3468578" y="4534296"/>
                  <a:ext cx="147643" cy="13510"/>
                </a:xfrm>
                <a:custGeom>
                  <a:avLst/>
                  <a:gdLst/>
                  <a:ahLst/>
                  <a:cxnLst/>
                  <a:rect l="l" t="t" r="r" b="b"/>
                  <a:pathLst>
                    <a:path w="7300" h="668" extrusionOk="0">
                      <a:moveTo>
                        <a:pt x="1" y="1"/>
                      </a:moveTo>
                      <a:lnTo>
                        <a:pt x="1" y="668"/>
                      </a:lnTo>
                      <a:lnTo>
                        <a:pt x="7299" y="668"/>
                      </a:lnTo>
                      <a:lnTo>
                        <a:pt x="7180"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8" name="Google Shape;1223;p39"/>
                <p:cNvSpPr/>
                <p:nvPr/>
              </p:nvSpPr>
              <p:spPr>
                <a:xfrm>
                  <a:off x="3468578" y="4411247"/>
                  <a:ext cx="129582" cy="13510"/>
                </a:xfrm>
                <a:custGeom>
                  <a:avLst/>
                  <a:gdLst/>
                  <a:ahLst/>
                  <a:cxnLst/>
                  <a:rect l="l" t="t" r="r" b="b"/>
                  <a:pathLst>
                    <a:path w="6407" h="668" extrusionOk="0">
                      <a:moveTo>
                        <a:pt x="1" y="1"/>
                      </a:moveTo>
                      <a:lnTo>
                        <a:pt x="1" y="668"/>
                      </a:lnTo>
                      <a:lnTo>
                        <a:pt x="6407" y="668"/>
                      </a:lnTo>
                      <a:lnTo>
                        <a:pt x="6299"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9" name="Google Shape;1224;p39"/>
                <p:cNvSpPr/>
                <p:nvPr/>
              </p:nvSpPr>
              <p:spPr>
                <a:xfrm>
                  <a:off x="3468578" y="4386694"/>
                  <a:ext cx="125961" cy="13510"/>
                </a:xfrm>
                <a:custGeom>
                  <a:avLst/>
                  <a:gdLst/>
                  <a:ahLst/>
                  <a:cxnLst/>
                  <a:rect l="l" t="t" r="r" b="b"/>
                  <a:pathLst>
                    <a:path w="6228" h="668" extrusionOk="0">
                      <a:moveTo>
                        <a:pt x="1" y="0"/>
                      </a:moveTo>
                      <a:lnTo>
                        <a:pt x="1" y="667"/>
                      </a:lnTo>
                      <a:lnTo>
                        <a:pt x="6228" y="667"/>
                      </a:lnTo>
                      <a:cubicBezTo>
                        <a:pt x="6204" y="441"/>
                        <a:pt x="6180" y="215"/>
                        <a:pt x="6145"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0" name="Google Shape;1225;p39"/>
                <p:cNvSpPr/>
                <p:nvPr/>
              </p:nvSpPr>
              <p:spPr>
                <a:xfrm>
                  <a:off x="3468578" y="4312772"/>
                  <a:ext cx="116820" cy="13510"/>
                </a:xfrm>
                <a:custGeom>
                  <a:avLst/>
                  <a:gdLst/>
                  <a:ahLst/>
                  <a:cxnLst/>
                  <a:rect l="l" t="t" r="r" b="b"/>
                  <a:pathLst>
                    <a:path w="5776" h="668" extrusionOk="0">
                      <a:moveTo>
                        <a:pt x="1" y="0"/>
                      </a:moveTo>
                      <a:lnTo>
                        <a:pt x="1" y="667"/>
                      </a:lnTo>
                      <a:lnTo>
                        <a:pt x="5775" y="667"/>
                      </a:lnTo>
                      <a:cubicBezTo>
                        <a:pt x="5752" y="453"/>
                        <a:pt x="5728" y="226"/>
                        <a:pt x="5704"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1" name="Google Shape;1226;p39"/>
                <p:cNvSpPr/>
                <p:nvPr/>
              </p:nvSpPr>
              <p:spPr>
                <a:xfrm>
                  <a:off x="3468578" y="4337325"/>
                  <a:ext cx="119712" cy="13753"/>
                </a:xfrm>
                <a:custGeom>
                  <a:avLst/>
                  <a:gdLst/>
                  <a:ahLst/>
                  <a:cxnLst/>
                  <a:rect l="l" t="t" r="r" b="b"/>
                  <a:pathLst>
                    <a:path w="5919" h="680" extrusionOk="0">
                      <a:moveTo>
                        <a:pt x="1" y="1"/>
                      </a:moveTo>
                      <a:lnTo>
                        <a:pt x="1" y="679"/>
                      </a:lnTo>
                      <a:lnTo>
                        <a:pt x="5918" y="679"/>
                      </a:lnTo>
                      <a:cubicBezTo>
                        <a:pt x="5895" y="453"/>
                        <a:pt x="5871" y="227"/>
                        <a:pt x="5847"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2" name="Google Shape;1227;p39"/>
                <p:cNvSpPr/>
                <p:nvPr/>
              </p:nvSpPr>
              <p:spPr>
                <a:xfrm>
                  <a:off x="3468578" y="4361898"/>
                  <a:ext cx="122847" cy="13733"/>
                </a:xfrm>
                <a:custGeom>
                  <a:avLst/>
                  <a:gdLst/>
                  <a:ahLst/>
                  <a:cxnLst/>
                  <a:rect l="l" t="t" r="r" b="b"/>
                  <a:pathLst>
                    <a:path w="6074" h="679" extrusionOk="0">
                      <a:moveTo>
                        <a:pt x="1" y="0"/>
                      </a:moveTo>
                      <a:lnTo>
                        <a:pt x="1" y="679"/>
                      </a:lnTo>
                      <a:lnTo>
                        <a:pt x="6073" y="679"/>
                      </a:lnTo>
                      <a:cubicBezTo>
                        <a:pt x="6049" y="453"/>
                        <a:pt x="6026" y="226"/>
                        <a:pt x="5990"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3" name="Google Shape;1228;p39"/>
                <p:cNvSpPr/>
                <p:nvPr/>
              </p:nvSpPr>
              <p:spPr>
                <a:xfrm>
                  <a:off x="3276906" y="4411247"/>
                  <a:ext cx="129096" cy="13510"/>
                </a:xfrm>
                <a:custGeom>
                  <a:avLst/>
                  <a:gdLst/>
                  <a:ahLst/>
                  <a:cxnLst/>
                  <a:rect l="l" t="t" r="r" b="b"/>
                  <a:pathLst>
                    <a:path w="6383" h="668" extrusionOk="0">
                      <a:moveTo>
                        <a:pt x="84" y="1"/>
                      </a:moveTo>
                      <a:cubicBezTo>
                        <a:pt x="60" y="227"/>
                        <a:pt x="24" y="441"/>
                        <a:pt x="1" y="668"/>
                      </a:cubicBezTo>
                      <a:lnTo>
                        <a:pt x="6382" y="668"/>
                      </a:lnTo>
                      <a:lnTo>
                        <a:pt x="6382"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4" name="Google Shape;1229;p39"/>
                <p:cNvSpPr/>
                <p:nvPr/>
              </p:nvSpPr>
              <p:spPr>
                <a:xfrm>
                  <a:off x="3468578" y="4509500"/>
                  <a:ext cx="143314" cy="13753"/>
                </a:xfrm>
                <a:custGeom>
                  <a:avLst/>
                  <a:gdLst/>
                  <a:ahLst/>
                  <a:cxnLst/>
                  <a:rect l="l" t="t" r="r" b="b"/>
                  <a:pathLst>
                    <a:path w="7086" h="680" extrusionOk="0">
                      <a:moveTo>
                        <a:pt x="1" y="1"/>
                      </a:moveTo>
                      <a:lnTo>
                        <a:pt x="1" y="679"/>
                      </a:lnTo>
                      <a:lnTo>
                        <a:pt x="7085" y="679"/>
                      </a:lnTo>
                      <a:cubicBezTo>
                        <a:pt x="7061" y="453"/>
                        <a:pt x="7026" y="227"/>
                        <a:pt x="7002"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5" name="Google Shape;1230;p39"/>
                <p:cNvSpPr/>
                <p:nvPr/>
              </p:nvSpPr>
              <p:spPr>
                <a:xfrm>
                  <a:off x="3468578" y="4484947"/>
                  <a:ext cx="139694" cy="13490"/>
                </a:xfrm>
                <a:custGeom>
                  <a:avLst/>
                  <a:gdLst/>
                  <a:ahLst/>
                  <a:cxnLst/>
                  <a:rect l="l" t="t" r="r" b="b"/>
                  <a:pathLst>
                    <a:path w="6907" h="667" extrusionOk="0">
                      <a:moveTo>
                        <a:pt x="1" y="0"/>
                      </a:moveTo>
                      <a:lnTo>
                        <a:pt x="1" y="667"/>
                      </a:lnTo>
                      <a:lnTo>
                        <a:pt x="6907" y="667"/>
                      </a:lnTo>
                      <a:lnTo>
                        <a:pt x="681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6" name="Google Shape;1231;p39"/>
                <p:cNvSpPr/>
                <p:nvPr/>
              </p:nvSpPr>
              <p:spPr>
                <a:xfrm>
                  <a:off x="3468578" y="4435821"/>
                  <a:ext cx="132474" cy="13510"/>
                </a:xfrm>
                <a:custGeom>
                  <a:avLst/>
                  <a:gdLst/>
                  <a:ahLst/>
                  <a:cxnLst/>
                  <a:rect l="l" t="t" r="r" b="b"/>
                  <a:pathLst>
                    <a:path w="6550" h="668" extrusionOk="0">
                      <a:moveTo>
                        <a:pt x="1" y="0"/>
                      </a:moveTo>
                      <a:lnTo>
                        <a:pt x="1" y="667"/>
                      </a:lnTo>
                      <a:lnTo>
                        <a:pt x="6549" y="667"/>
                      </a:lnTo>
                      <a:cubicBezTo>
                        <a:pt x="6526" y="453"/>
                        <a:pt x="6502" y="227"/>
                        <a:pt x="6466"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7" name="Google Shape;1232;p39"/>
                <p:cNvSpPr/>
                <p:nvPr/>
              </p:nvSpPr>
              <p:spPr>
                <a:xfrm>
                  <a:off x="3468578" y="4460374"/>
                  <a:ext cx="136074" cy="13510"/>
                </a:xfrm>
                <a:custGeom>
                  <a:avLst/>
                  <a:gdLst/>
                  <a:ahLst/>
                  <a:cxnLst/>
                  <a:rect l="l" t="t" r="r" b="b"/>
                  <a:pathLst>
                    <a:path w="6728" h="668" extrusionOk="0">
                      <a:moveTo>
                        <a:pt x="1" y="1"/>
                      </a:moveTo>
                      <a:lnTo>
                        <a:pt x="1" y="668"/>
                      </a:lnTo>
                      <a:lnTo>
                        <a:pt x="6728" y="668"/>
                      </a:lnTo>
                      <a:cubicBezTo>
                        <a:pt x="6704" y="453"/>
                        <a:pt x="6668" y="227"/>
                        <a:pt x="6633"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8" name="Google Shape;1233;p39"/>
                <p:cNvSpPr/>
                <p:nvPr/>
              </p:nvSpPr>
              <p:spPr>
                <a:xfrm>
                  <a:off x="3280041" y="4386694"/>
                  <a:ext cx="125961" cy="13510"/>
                </a:xfrm>
                <a:custGeom>
                  <a:avLst/>
                  <a:gdLst/>
                  <a:ahLst/>
                  <a:cxnLst/>
                  <a:rect l="l" t="t" r="r" b="b"/>
                  <a:pathLst>
                    <a:path w="6228" h="668" extrusionOk="0">
                      <a:moveTo>
                        <a:pt x="96" y="0"/>
                      </a:moveTo>
                      <a:cubicBezTo>
                        <a:pt x="60" y="215"/>
                        <a:pt x="36" y="441"/>
                        <a:pt x="0" y="667"/>
                      </a:cubicBezTo>
                      <a:lnTo>
                        <a:pt x="6227" y="667"/>
                      </a:lnTo>
                      <a:lnTo>
                        <a:pt x="6227"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9" name="Google Shape;1234;p39"/>
                <p:cNvSpPr/>
                <p:nvPr/>
              </p:nvSpPr>
              <p:spPr>
                <a:xfrm>
                  <a:off x="3468578" y="4558870"/>
                  <a:ext cx="151263" cy="13510"/>
                </a:xfrm>
                <a:custGeom>
                  <a:avLst/>
                  <a:gdLst/>
                  <a:ahLst/>
                  <a:cxnLst/>
                  <a:rect l="l" t="t" r="r" b="b"/>
                  <a:pathLst>
                    <a:path w="7479" h="668" extrusionOk="0">
                      <a:moveTo>
                        <a:pt x="1" y="0"/>
                      </a:moveTo>
                      <a:lnTo>
                        <a:pt x="1" y="667"/>
                      </a:lnTo>
                      <a:lnTo>
                        <a:pt x="7478" y="667"/>
                      </a:lnTo>
                      <a:cubicBezTo>
                        <a:pt x="7442" y="441"/>
                        <a:pt x="7407" y="227"/>
                        <a:pt x="7371"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0" name="Google Shape;1235;p39"/>
                <p:cNvSpPr/>
                <p:nvPr/>
              </p:nvSpPr>
              <p:spPr>
                <a:xfrm>
                  <a:off x="3302430" y="4189723"/>
                  <a:ext cx="103572" cy="13733"/>
                </a:xfrm>
                <a:custGeom>
                  <a:avLst/>
                  <a:gdLst/>
                  <a:ahLst/>
                  <a:cxnLst/>
                  <a:rect l="l" t="t" r="r" b="b"/>
                  <a:pathLst>
                    <a:path w="5121" h="679" extrusionOk="0">
                      <a:moveTo>
                        <a:pt x="72" y="0"/>
                      </a:moveTo>
                      <a:cubicBezTo>
                        <a:pt x="48" y="226"/>
                        <a:pt x="36" y="453"/>
                        <a:pt x="1" y="679"/>
                      </a:cubicBezTo>
                      <a:lnTo>
                        <a:pt x="5120" y="679"/>
                      </a:lnTo>
                      <a:lnTo>
                        <a:pt x="5120"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1" name="Google Shape;1236;p39"/>
                <p:cNvSpPr/>
                <p:nvPr/>
              </p:nvSpPr>
              <p:spPr>
                <a:xfrm>
                  <a:off x="3304837" y="4165150"/>
                  <a:ext cx="101165" cy="13510"/>
                </a:xfrm>
                <a:custGeom>
                  <a:avLst/>
                  <a:gdLst/>
                  <a:ahLst/>
                  <a:cxnLst/>
                  <a:rect l="l" t="t" r="r" b="b"/>
                  <a:pathLst>
                    <a:path w="5002" h="668" extrusionOk="0">
                      <a:moveTo>
                        <a:pt x="60" y="1"/>
                      </a:moveTo>
                      <a:lnTo>
                        <a:pt x="1" y="668"/>
                      </a:lnTo>
                      <a:lnTo>
                        <a:pt x="5001" y="668"/>
                      </a:lnTo>
                      <a:lnTo>
                        <a:pt x="5001"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2" name="Google Shape;1237;p39"/>
                <p:cNvSpPr/>
                <p:nvPr/>
              </p:nvSpPr>
              <p:spPr>
                <a:xfrm>
                  <a:off x="3297374" y="4239072"/>
                  <a:ext cx="108628" cy="13510"/>
                </a:xfrm>
                <a:custGeom>
                  <a:avLst/>
                  <a:gdLst/>
                  <a:ahLst/>
                  <a:cxnLst/>
                  <a:rect l="l" t="t" r="r" b="b"/>
                  <a:pathLst>
                    <a:path w="5371" h="668" extrusionOk="0">
                      <a:moveTo>
                        <a:pt x="72" y="1"/>
                      </a:moveTo>
                      <a:cubicBezTo>
                        <a:pt x="48" y="215"/>
                        <a:pt x="24" y="441"/>
                        <a:pt x="1" y="668"/>
                      </a:cubicBezTo>
                      <a:lnTo>
                        <a:pt x="5370" y="668"/>
                      </a:lnTo>
                      <a:lnTo>
                        <a:pt x="5370"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3" name="Google Shape;1238;p39"/>
                <p:cNvSpPr/>
                <p:nvPr/>
              </p:nvSpPr>
              <p:spPr>
                <a:xfrm>
                  <a:off x="3294724" y="4263645"/>
                  <a:ext cx="111278" cy="13510"/>
                </a:xfrm>
                <a:custGeom>
                  <a:avLst/>
                  <a:gdLst/>
                  <a:ahLst/>
                  <a:cxnLst/>
                  <a:rect l="l" t="t" r="r" b="b"/>
                  <a:pathLst>
                    <a:path w="5502" h="668" extrusionOk="0">
                      <a:moveTo>
                        <a:pt x="84" y="0"/>
                      </a:moveTo>
                      <a:cubicBezTo>
                        <a:pt x="60" y="227"/>
                        <a:pt x="36" y="441"/>
                        <a:pt x="1" y="667"/>
                      </a:cubicBezTo>
                      <a:lnTo>
                        <a:pt x="5501" y="667"/>
                      </a:lnTo>
                      <a:lnTo>
                        <a:pt x="550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4" name="Google Shape;1239;p39"/>
                <p:cNvSpPr/>
                <p:nvPr/>
              </p:nvSpPr>
              <p:spPr>
                <a:xfrm>
                  <a:off x="3307243" y="4140596"/>
                  <a:ext cx="98759" cy="13510"/>
                </a:xfrm>
                <a:custGeom>
                  <a:avLst/>
                  <a:gdLst/>
                  <a:ahLst/>
                  <a:cxnLst/>
                  <a:rect l="l" t="t" r="r" b="b"/>
                  <a:pathLst>
                    <a:path w="4883" h="668" extrusionOk="0">
                      <a:moveTo>
                        <a:pt x="60" y="0"/>
                      </a:moveTo>
                      <a:cubicBezTo>
                        <a:pt x="36" y="227"/>
                        <a:pt x="13" y="453"/>
                        <a:pt x="1" y="667"/>
                      </a:cubicBezTo>
                      <a:lnTo>
                        <a:pt x="4882" y="667"/>
                      </a:lnTo>
                      <a:lnTo>
                        <a:pt x="4882"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5" name="Google Shape;1240;p39"/>
                <p:cNvSpPr/>
                <p:nvPr/>
              </p:nvSpPr>
              <p:spPr>
                <a:xfrm>
                  <a:off x="3309407" y="4116023"/>
                  <a:ext cx="96595" cy="13510"/>
                </a:xfrm>
                <a:custGeom>
                  <a:avLst/>
                  <a:gdLst/>
                  <a:ahLst/>
                  <a:cxnLst/>
                  <a:rect l="l" t="t" r="r" b="b"/>
                  <a:pathLst>
                    <a:path w="4776" h="668" extrusionOk="0">
                      <a:moveTo>
                        <a:pt x="60" y="1"/>
                      </a:moveTo>
                      <a:lnTo>
                        <a:pt x="1" y="668"/>
                      </a:lnTo>
                      <a:lnTo>
                        <a:pt x="4775" y="668"/>
                      </a:lnTo>
                      <a:lnTo>
                        <a:pt x="4775"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6" name="Google Shape;1241;p39"/>
                <p:cNvSpPr/>
                <p:nvPr/>
              </p:nvSpPr>
              <p:spPr>
                <a:xfrm>
                  <a:off x="3300023" y="4214276"/>
                  <a:ext cx="105979" cy="13753"/>
                </a:xfrm>
                <a:custGeom>
                  <a:avLst/>
                  <a:gdLst/>
                  <a:ahLst/>
                  <a:cxnLst/>
                  <a:rect l="l" t="t" r="r" b="b"/>
                  <a:pathLst>
                    <a:path w="5240" h="680" extrusionOk="0">
                      <a:moveTo>
                        <a:pt x="72" y="1"/>
                      </a:moveTo>
                      <a:lnTo>
                        <a:pt x="1" y="679"/>
                      </a:lnTo>
                      <a:lnTo>
                        <a:pt x="5239" y="679"/>
                      </a:lnTo>
                      <a:lnTo>
                        <a:pt x="5239"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7" name="Google Shape;1242;p39"/>
                <p:cNvSpPr/>
                <p:nvPr/>
              </p:nvSpPr>
              <p:spPr>
                <a:xfrm>
                  <a:off x="3283176" y="4361898"/>
                  <a:ext cx="122826" cy="13733"/>
                </a:xfrm>
                <a:custGeom>
                  <a:avLst/>
                  <a:gdLst/>
                  <a:ahLst/>
                  <a:cxnLst/>
                  <a:rect l="l" t="t" r="r" b="b"/>
                  <a:pathLst>
                    <a:path w="6073" h="679" extrusionOk="0">
                      <a:moveTo>
                        <a:pt x="95" y="0"/>
                      </a:moveTo>
                      <a:cubicBezTo>
                        <a:pt x="60" y="226"/>
                        <a:pt x="36" y="453"/>
                        <a:pt x="0" y="679"/>
                      </a:cubicBezTo>
                      <a:lnTo>
                        <a:pt x="6072" y="679"/>
                      </a:lnTo>
                      <a:lnTo>
                        <a:pt x="6072"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8" name="Google Shape;1243;p39"/>
                <p:cNvSpPr/>
                <p:nvPr/>
              </p:nvSpPr>
              <p:spPr>
                <a:xfrm>
                  <a:off x="3289182" y="4312772"/>
                  <a:ext cx="116820" cy="13510"/>
                </a:xfrm>
                <a:custGeom>
                  <a:avLst/>
                  <a:gdLst/>
                  <a:ahLst/>
                  <a:cxnLst/>
                  <a:rect l="l" t="t" r="r" b="b"/>
                  <a:pathLst>
                    <a:path w="5776" h="668" extrusionOk="0">
                      <a:moveTo>
                        <a:pt x="84" y="0"/>
                      </a:moveTo>
                      <a:cubicBezTo>
                        <a:pt x="60" y="226"/>
                        <a:pt x="25" y="453"/>
                        <a:pt x="1" y="667"/>
                      </a:cubicBezTo>
                      <a:lnTo>
                        <a:pt x="5775" y="667"/>
                      </a:lnTo>
                      <a:lnTo>
                        <a:pt x="5775"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9" name="Google Shape;1244;p39"/>
                <p:cNvSpPr/>
                <p:nvPr/>
              </p:nvSpPr>
              <p:spPr>
                <a:xfrm>
                  <a:off x="3292075" y="4288199"/>
                  <a:ext cx="113927" cy="13510"/>
                </a:xfrm>
                <a:custGeom>
                  <a:avLst/>
                  <a:gdLst/>
                  <a:ahLst/>
                  <a:cxnLst/>
                  <a:rect l="l" t="t" r="r" b="b"/>
                  <a:pathLst>
                    <a:path w="5633" h="668" extrusionOk="0">
                      <a:moveTo>
                        <a:pt x="72" y="1"/>
                      </a:moveTo>
                      <a:cubicBezTo>
                        <a:pt x="48" y="227"/>
                        <a:pt x="24" y="441"/>
                        <a:pt x="1" y="668"/>
                      </a:cubicBezTo>
                      <a:lnTo>
                        <a:pt x="5632" y="668"/>
                      </a:lnTo>
                      <a:lnTo>
                        <a:pt x="5632"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70" name="Google Shape;1245;p39"/>
                <p:cNvSpPr/>
                <p:nvPr/>
              </p:nvSpPr>
              <p:spPr>
                <a:xfrm>
                  <a:off x="3286290" y="4337325"/>
                  <a:ext cx="119712" cy="13753"/>
                </a:xfrm>
                <a:custGeom>
                  <a:avLst/>
                  <a:gdLst/>
                  <a:ahLst/>
                  <a:cxnLst/>
                  <a:rect l="l" t="t" r="r" b="b"/>
                  <a:pathLst>
                    <a:path w="5919" h="680" extrusionOk="0">
                      <a:moveTo>
                        <a:pt x="84" y="1"/>
                      </a:moveTo>
                      <a:lnTo>
                        <a:pt x="1" y="679"/>
                      </a:lnTo>
                      <a:lnTo>
                        <a:pt x="5918" y="679"/>
                      </a:lnTo>
                      <a:lnTo>
                        <a:pt x="5918"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sp>
            <p:nvSpPr>
              <p:cNvPr id="84" name="Google Shape;1246;p39"/>
              <p:cNvSpPr/>
              <p:nvPr/>
            </p:nvSpPr>
            <p:spPr>
              <a:xfrm>
                <a:off x="3468578" y="3673197"/>
                <a:ext cx="70100" cy="13510"/>
              </a:xfrm>
              <a:custGeom>
                <a:avLst/>
                <a:gdLst/>
                <a:ahLst/>
                <a:cxnLst/>
                <a:rect l="l" t="t" r="r" b="b"/>
                <a:pathLst>
                  <a:path w="3466" h="668" extrusionOk="0">
                    <a:moveTo>
                      <a:pt x="1" y="0"/>
                    </a:moveTo>
                    <a:lnTo>
                      <a:pt x="1" y="667"/>
                    </a:lnTo>
                    <a:lnTo>
                      <a:pt x="3466" y="667"/>
                    </a:lnTo>
                    <a:lnTo>
                      <a:pt x="3442"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5" name="Google Shape;1247;p39"/>
              <p:cNvSpPr/>
              <p:nvPr/>
            </p:nvSpPr>
            <p:spPr>
              <a:xfrm>
                <a:off x="3468578" y="3599517"/>
                <a:ext cx="67936" cy="13490"/>
              </a:xfrm>
              <a:custGeom>
                <a:avLst/>
                <a:gdLst/>
                <a:ahLst/>
                <a:cxnLst/>
                <a:rect l="l" t="t" r="r" b="b"/>
                <a:pathLst>
                  <a:path w="3359" h="667" extrusionOk="0">
                    <a:moveTo>
                      <a:pt x="1" y="0"/>
                    </a:moveTo>
                    <a:lnTo>
                      <a:pt x="1" y="667"/>
                    </a:lnTo>
                    <a:lnTo>
                      <a:pt x="3359" y="667"/>
                    </a:lnTo>
                    <a:cubicBezTo>
                      <a:pt x="3359" y="441"/>
                      <a:pt x="3347" y="214"/>
                      <a:pt x="3347"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6" name="Google Shape;1248;p39"/>
              <p:cNvSpPr/>
              <p:nvPr/>
            </p:nvSpPr>
            <p:spPr>
              <a:xfrm>
                <a:off x="3311349" y="4086656"/>
                <a:ext cx="252125" cy="21924"/>
              </a:xfrm>
              <a:custGeom>
                <a:avLst/>
                <a:gdLst/>
                <a:ahLst/>
                <a:cxnLst/>
                <a:rect l="l" t="t" r="r" b="b"/>
                <a:pathLst>
                  <a:path w="12466" h="1084" extrusionOk="0">
                    <a:moveTo>
                      <a:pt x="84" y="24"/>
                    </a:moveTo>
                    <a:cubicBezTo>
                      <a:pt x="75" y="77"/>
                      <a:pt x="72" y="130"/>
                      <a:pt x="72" y="183"/>
                    </a:cubicBezTo>
                    <a:lnTo>
                      <a:pt x="72" y="183"/>
                    </a:lnTo>
                    <a:cubicBezTo>
                      <a:pt x="76" y="130"/>
                      <a:pt x="80" y="77"/>
                      <a:pt x="84" y="24"/>
                    </a:cubicBezTo>
                    <a:close/>
                    <a:moveTo>
                      <a:pt x="12383" y="0"/>
                    </a:moveTo>
                    <a:cubicBezTo>
                      <a:pt x="12383" y="84"/>
                      <a:pt x="12395" y="155"/>
                      <a:pt x="12395" y="238"/>
                    </a:cubicBezTo>
                    <a:lnTo>
                      <a:pt x="72" y="238"/>
                    </a:lnTo>
                    <a:cubicBezTo>
                      <a:pt x="72" y="220"/>
                      <a:pt x="72" y="201"/>
                      <a:pt x="72" y="183"/>
                    </a:cubicBezTo>
                    <a:lnTo>
                      <a:pt x="72" y="183"/>
                    </a:lnTo>
                    <a:cubicBezTo>
                      <a:pt x="53" y="421"/>
                      <a:pt x="31" y="661"/>
                      <a:pt x="12" y="905"/>
                    </a:cubicBezTo>
                    <a:lnTo>
                      <a:pt x="12453" y="905"/>
                    </a:lnTo>
                    <a:cubicBezTo>
                      <a:pt x="12431" y="605"/>
                      <a:pt x="12403" y="298"/>
                      <a:pt x="12383" y="0"/>
                    </a:cubicBezTo>
                    <a:close/>
                    <a:moveTo>
                      <a:pt x="12453" y="905"/>
                    </a:moveTo>
                    <a:lnTo>
                      <a:pt x="12453" y="905"/>
                    </a:lnTo>
                    <a:cubicBezTo>
                      <a:pt x="12454" y="910"/>
                      <a:pt x="12454" y="914"/>
                      <a:pt x="12454" y="919"/>
                    </a:cubicBezTo>
                    <a:lnTo>
                      <a:pt x="12454" y="919"/>
                    </a:lnTo>
                    <a:cubicBezTo>
                      <a:pt x="12454" y="914"/>
                      <a:pt x="12454" y="910"/>
                      <a:pt x="12454" y="905"/>
                    </a:cubicBezTo>
                    <a:close/>
                    <a:moveTo>
                      <a:pt x="12454" y="919"/>
                    </a:moveTo>
                    <a:lnTo>
                      <a:pt x="12454" y="919"/>
                    </a:lnTo>
                    <a:cubicBezTo>
                      <a:pt x="12455" y="941"/>
                      <a:pt x="12457" y="964"/>
                      <a:pt x="12459" y="987"/>
                    </a:cubicBezTo>
                    <a:lnTo>
                      <a:pt x="12459" y="987"/>
                    </a:lnTo>
                    <a:cubicBezTo>
                      <a:pt x="12458" y="964"/>
                      <a:pt x="12456" y="941"/>
                      <a:pt x="12454" y="919"/>
                    </a:cubicBezTo>
                    <a:close/>
                    <a:moveTo>
                      <a:pt x="12" y="905"/>
                    </a:moveTo>
                    <a:cubicBezTo>
                      <a:pt x="0" y="953"/>
                      <a:pt x="0" y="1012"/>
                      <a:pt x="0" y="1072"/>
                    </a:cubicBezTo>
                    <a:cubicBezTo>
                      <a:pt x="4" y="1016"/>
                      <a:pt x="8" y="961"/>
                      <a:pt x="12" y="905"/>
                    </a:cubicBezTo>
                    <a:close/>
                    <a:moveTo>
                      <a:pt x="12459" y="987"/>
                    </a:moveTo>
                    <a:cubicBezTo>
                      <a:pt x="12462" y="1019"/>
                      <a:pt x="12464" y="1052"/>
                      <a:pt x="12466" y="1084"/>
                    </a:cubicBezTo>
                    <a:cubicBezTo>
                      <a:pt x="12466" y="1051"/>
                      <a:pt x="12462" y="1019"/>
                      <a:pt x="12459" y="987"/>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7" name="Google Shape;1249;p39"/>
              <p:cNvSpPr/>
              <p:nvPr/>
            </p:nvSpPr>
            <p:spPr>
              <a:xfrm>
                <a:off x="3322655" y="3943848"/>
                <a:ext cx="229271" cy="13510"/>
              </a:xfrm>
              <a:custGeom>
                <a:avLst/>
                <a:gdLst/>
                <a:ahLst/>
                <a:cxnLst/>
                <a:rect l="l" t="t" r="r" b="b"/>
                <a:pathLst>
                  <a:path w="11336" h="668" extrusionOk="0">
                    <a:moveTo>
                      <a:pt x="48" y="1"/>
                    </a:moveTo>
                    <a:cubicBezTo>
                      <a:pt x="36" y="227"/>
                      <a:pt x="25" y="441"/>
                      <a:pt x="1" y="668"/>
                    </a:cubicBezTo>
                    <a:lnTo>
                      <a:pt x="11336" y="668"/>
                    </a:lnTo>
                    <a:lnTo>
                      <a:pt x="11300" y="1"/>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8" name="Google Shape;1250;p39"/>
              <p:cNvSpPr/>
              <p:nvPr/>
            </p:nvSpPr>
            <p:spPr>
              <a:xfrm>
                <a:off x="3327226" y="3869925"/>
                <a:ext cx="220129" cy="13510"/>
              </a:xfrm>
              <a:custGeom>
                <a:avLst/>
                <a:gdLst/>
                <a:ahLst/>
                <a:cxnLst/>
                <a:rect l="l" t="t" r="r" b="b"/>
                <a:pathLst>
                  <a:path w="10884" h="668" extrusionOk="0">
                    <a:moveTo>
                      <a:pt x="49" y="1"/>
                    </a:moveTo>
                    <a:cubicBezTo>
                      <a:pt x="37" y="227"/>
                      <a:pt x="25" y="453"/>
                      <a:pt x="1" y="667"/>
                    </a:cubicBezTo>
                    <a:lnTo>
                      <a:pt x="10883" y="667"/>
                    </a:lnTo>
                    <a:cubicBezTo>
                      <a:pt x="10871" y="453"/>
                      <a:pt x="10859" y="227"/>
                      <a:pt x="10848"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9" name="Google Shape;1251;p39"/>
              <p:cNvSpPr/>
              <p:nvPr/>
            </p:nvSpPr>
            <p:spPr>
              <a:xfrm>
                <a:off x="3334466" y="3722323"/>
                <a:ext cx="205668" cy="13490"/>
              </a:xfrm>
              <a:custGeom>
                <a:avLst/>
                <a:gdLst/>
                <a:ahLst/>
                <a:cxnLst/>
                <a:rect l="l" t="t" r="r" b="b"/>
                <a:pathLst>
                  <a:path w="10169" h="667" extrusionOk="0">
                    <a:moveTo>
                      <a:pt x="24" y="0"/>
                    </a:moveTo>
                    <a:cubicBezTo>
                      <a:pt x="12" y="226"/>
                      <a:pt x="12" y="453"/>
                      <a:pt x="0" y="667"/>
                    </a:cubicBezTo>
                    <a:lnTo>
                      <a:pt x="10168" y="667"/>
                    </a:lnTo>
                    <a:cubicBezTo>
                      <a:pt x="10156" y="453"/>
                      <a:pt x="10156" y="226"/>
                      <a:pt x="10144"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0" name="Google Shape;1252;p39"/>
              <p:cNvSpPr/>
              <p:nvPr/>
            </p:nvSpPr>
            <p:spPr>
              <a:xfrm>
                <a:off x="3324354" y="3919295"/>
                <a:ext cx="225893" cy="13510"/>
              </a:xfrm>
              <a:custGeom>
                <a:avLst/>
                <a:gdLst/>
                <a:ahLst/>
                <a:cxnLst/>
                <a:rect l="l" t="t" r="r" b="b"/>
                <a:pathLst>
                  <a:path w="11169" h="668" extrusionOk="0">
                    <a:moveTo>
                      <a:pt x="48" y="0"/>
                    </a:moveTo>
                    <a:cubicBezTo>
                      <a:pt x="24" y="215"/>
                      <a:pt x="12" y="441"/>
                      <a:pt x="0" y="667"/>
                    </a:cubicBezTo>
                    <a:lnTo>
                      <a:pt x="11168" y="667"/>
                    </a:lnTo>
                    <a:cubicBezTo>
                      <a:pt x="11156" y="441"/>
                      <a:pt x="11144" y="215"/>
                      <a:pt x="11132"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1" name="Google Shape;1253;p39"/>
              <p:cNvSpPr/>
              <p:nvPr/>
            </p:nvSpPr>
            <p:spPr>
              <a:xfrm>
                <a:off x="3325790" y="3894499"/>
                <a:ext cx="223001" cy="13733"/>
              </a:xfrm>
              <a:custGeom>
                <a:avLst/>
                <a:gdLst/>
                <a:ahLst/>
                <a:cxnLst/>
                <a:rect l="l" t="t" r="r" b="b"/>
                <a:pathLst>
                  <a:path w="11026" h="679" extrusionOk="0">
                    <a:moveTo>
                      <a:pt x="48" y="0"/>
                    </a:moveTo>
                    <a:lnTo>
                      <a:pt x="1" y="679"/>
                    </a:lnTo>
                    <a:lnTo>
                      <a:pt x="11026" y="679"/>
                    </a:lnTo>
                    <a:cubicBezTo>
                      <a:pt x="11014" y="453"/>
                      <a:pt x="10990" y="226"/>
                      <a:pt x="10978"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2" name="Google Shape;1254;p39"/>
              <p:cNvSpPr/>
              <p:nvPr/>
            </p:nvSpPr>
            <p:spPr>
              <a:xfrm>
                <a:off x="3328682" y="3845372"/>
                <a:ext cx="217217" cy="13510"/>
              </a:xfrm>
              <a:custGeom>
                <a:avLst/>
                <a:gdLst/>
                <a:ahLst/>
                <a:cxnLst/>
                <a:rect l="l" t="t" r="r" b="b"/>
                <a:pathLst>
                  <a:path w="10740" h="668" extrusionOk="0">
                    <a:moveTo>
                      <a:pt x="36" y="0"/>
                    </a:moveTo>
                    <a:lnTo>
                      <a:pt x="0" y="667"/>
                    </a:lnTo>
                    <a:lnTo>
                      <a:pt x="10740" y="667"/>
                    </a:lnTo>
                    <a:lnTo>
                      <a:pt x="10704"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3" name="Google Shape;1255;p39"/>
              <p:cNvSpPr/>
              <p:nvPr/>
            </p:nvSpPr>
            <p:spPr>
              <a:xfrm>
                <a:off x="3333495" y="3747119"/>
                <a:ext cx="207589" cy="13510"/>
              </a:xfrm>
              <a:custGeom>
                <a:avLst/>
                <a:gdLst/>
                <a:ahLst/>
                <a:cxnLst/>
                <a:rect l="l" t="t" r="r" b="b"/>
                <a:pathLst>
                  <a:path w="10264" h="668" extrusionOk="0">
                    <a:moveTo>
                      <a:pt x="24" y="1"/>
                    </a:moveTo>
                    <a:lnTo>
                      <a:pt x="1" y="667"/>
                    </a:lnTo>
                    <a:lnTo>
                      <a:pt x="10264" y="667"/>
                    </a:lnTo>
                    <a:lnTo>
                      <a:pt x="10240" y="1"/>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4" name="Google Shape;1256;p39"/>
              <p:cNvSpPr/>
              <p:nvPr/>
            </p:nvSpPr>
            <p:spPr>
              <a:xfrm>
                <a:off x="3330118" y="3820799"/>
                <a:ext cx="214587" cy="13510"/>
              </a:xfrm>
              <a:custGeom>
                <a:avLst/>
                <a:gdLst/>
                <a:ahLst/>
                <a:cxnLst/>
                <a:rect l="l" t="t" r="r" b="b"/>
                <a:pathLst>
                  <a:path w="10610" h="668" extrusionOk="0">
                    <a:moveTo>
                      <a:pt x="25" y="1"/>
                    </a:moveTo>
                    <a:cubicBezTo>
                      <a:pt x="25" y="227"/>
                      <a:pt x="13" y="441"/>
                      <a:pt x="1" y="668"/>
                    </a:cubicBezTo>
                    <a:lnTo>
                      <a:pt x="10609" y="668"/>
                    </a:lnTo>
                    <a:cubicBezTo>
                      <a:pt x="10597" y="441"/>
                      <a:pt x="10586" y="227"/>
                      <a:pt x="10574"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5" name="Google Shape;1257;p39"/>
              <p:cNvSpPr/>
              <p:nvPr/>
            </p:nvSpPr>
            <p:spPr>
              <a:xfrm>
                <a:off x="3332525" y="3771672"/>
                <a:ext cx="209774" cy="13510"/>
              </a:xfrm>
              <a:custGeom>
                <a:avLst/>
                <a:gdLst/>
                <a:ahLst/>
                <a:cxnLst/>
                <a:rect l="l" t="t" r="r" b="b"/>
                <a:pathLst>
                  <a:path w="10372" h="668" extrusionOk="0">
                    <a:moveTo>
                      <a:pt x="37" y="1"/>
                    </a:moveTo>
                    <a:cubicBezTo>
                      <a:pt x="25" y="215"/>
                      <a:pt x="13" y="442"/>
                      <a:pt x="1" y="668"/>
                    </a:cubicBezTo>
                    <a:lnTo>
                      <a:pt x="10371" y="668"/>
                    </a:lnTo>
                    <a:cubicBezTo>
                      <a:pt x="10359" y="442"/>
                      <a:pt x="10347" y="215"/>
                      <a:pt x="10336"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6" name="Google Shape;1258;p39"/>
              <p:cNvSpPr/>
              <p:nvPr/>
            </p:nvSpPr>
            <p:spPr>
              <a:xfrm>
                <a:off x="3331331" y="3796246"/>
                <a:ext cx="212160" cy="13510"/>
              </a:xfrm>
              <a:custGeom>
                <a:avLst/>
                <a:gdLst/>
                <a:ahLst/>
                <a:cxnLst/>
                <a:rect l="l" t="t" r="r" b="b"/>
                <a:pathLst>
                  <a:path w="10490" h="668" extrusionOk="0">
                    <a:moveTo>
                      <a:pt x="24" y="0"/>
                    </a:moveTo>
                    <a:lnTo>
                      <a:pt x="0" y="667"/>
                    </a:lnTo>
                    <a:lnTo>
                      <a:pt x="10490" y="667"/>
                    </a:lnTo>
                    <a:cubicBezTo>
                      <a:pt x="10478" y="441"/>
                      <a:pt x="10466" y="227"/>
                      <a:pt x="10454"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7" name="Google Shape;1259;p39"/>
              <p:cNvSpPr/>
              <p:nvPr/>
            </p:nvSpPr>
            <p:spPr>
              <a:xfrm>
                <a:off x="3313513" y="4066917"/>
                <a:ext cx="247554" cy="13490"/>
              </a:xfrm>
              <a:custGeom>
                <a:avLst/>
                <a:gdLst/>
                <a:ahLst/>
                <a:cxnLst/>
                <a:rect l="l" t="t" r="r" b="b"/>
                <a:pathLst>
                  <a:path w="12240" h="667" extrusionOk="0">
                    <a:moveTo>
                      <a:pt x="60" y="0"/>
                    </a:moveTo>
                    <a:lnTo>
                      <a:pt x="0" y="667"/>
                    </a:lnTo>
                    <a:lnTo>
                      <a:pt x="12240" y="667"/>
                    </a:lnTo>
                    <a:cubicBezTo>
                      <a:pt x="12216" y="441"/>
                      <a:pt x="12204" y="226"/>
                      <a:pt x="12180"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8" name="Google Shape;1260;p39"/>
              <p:cNvSpPr/>
              <p:nvPr/>
            </p:nvSpPr>
            <p:spPr>
              <a:xfrm>
                <a:off x="3315677" y="4042101"/>
                <a:ext cx="243469" cy="13753"/>
              </a:xfrm>
              <a:custGeom>
                <a:avLst/>
                <a:gdLst/>
                <a:ahLst/>
                <a:cxnLst/>
                <a:rect l="l" t="t" r="r" b="b"/>
                <a:pathLst>
                  <a:path w="12038" h="680" extrusionOk="0">
                    <a:moveTo>
                      <a:pt x="48" y="1"/>
                    </a:moveTo>
                    <a:cubicBezTo>
                      <a:pt x="36" y="203"/>
                      <a:pt x="12" y="405"/>
                      <a:pt x="0" y="596"/>
                    </a:cubicBezTo>
                    <a:lnTo>
                      <a:pt x="0" y="656"/>
                    </a:lnTo>
                    <a:lnTo>
                      <a:pt x="7561" y="656"/>
                    </a:lnTo>
                    <a:lnTo>
                      <a:pt x="7561" y="679"/>
                    </a:lnTo>
                    <a:lnTo>
                      <a:pt x="12038" y="679"/>
                    </a:lnTo>
                    <a:lnTo>
                      <a:pt x="12038" y="632"/>
                    </a:lnTo>
                    <a:cubicBezTo>
                      <a:pt x="12038" y="620"/>
                      <a:pt x="12038" y="608"/>
                      <a:pt x="12038" y="596"/>
                    </a:cubicBezTo>
                    <a:cubicBezTo>
                      <a:pt x="12014" y="394"/>
                      <a:pt x="12002" y="203"/>
                      <a:pt x="11990"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9" name="Google Shape;1261;p39"/>
              <p:cNvSpPr/>
              <p:nvPr/>
            </p:nvSpPr>
            <p:spPr>
              <a:xfrm>
                <a:off x="3319297" y="3992974"/>
                <a:ext cx="236006" cy="13510"/>
              </a:xfrm>
              <a:custGeom>
                <a:avLst/>
                <a:gdLst/>
                <a:ahLst/>
                <a:cxnLst/>
                <a:rect l="l" t="t" r="r" b="b"/>
                <a:pathLst>
                  <a:path w="11669" h="668" extrusionOk="0">
                    <a:moveTo>
                      <a:pt x="48" y="1"/>
                    </a:moveTo>
                    <a:lnTo>
                      <a:pt x="0" y="668"/>
                    </a:lnTo>
                    <a:lnTo>
                      <a:pt x="11668" y="668"/>
                    </a:lnTo>
                    <a:cubicBezTo>
                      <a:pt x="11656" y="453"/>
                      <a:pt x="11632" y="227"/>
                      <a:pt x="11621"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0" name="Google Shape;1262;p39"/>
              <p:cNvSpPr/>
              <p:nvPr/>
            </p:nvSpPr>
            <p:spPr>
              <a:xfrm>
                <a:off x="3320976" y="3968421"/>
                <a:ext cx="232628" cy="13510"/>
              </a:xfrm>
              <a:custGeom>
                <a:avLst/>
                <a:gdLst/>
                <a:ahLst/>
                <a:cxnLst/>
                <a:rect l="l" t="t" r="r" b="b"/>
                <a:pathLst>
                  <a:path w="11502" h="668" extrusionOk="0">
                    <a:moveTo>
                      <a:pt x="48" y="0"/>
                    </a:moveTo>
                    <a:cubicBezTo>
                      <a:pt x="36" y="227"/>
                      <a:pt x="24" y="441"/>
                      <a:pt x="0" y="667"/>
                    </a:cubicBezTo>
                    <a:lnTo>
                      <a:pt x="11502" y="667"/>
                    </a:lnTo>
                    <a:cubicBezTo>
                      <a:pt x="11478" y="441"/>
                      <a:pt x="11466" y="227"/>
                      <a:pt x="11454"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1" name="Google Shape;1263;p39"/>
              <p:cNvSpPr/>
              <p:nvPr/>
            </p:nvSpPr>
            <p:spPr>
              <a:xfrm>
                <a:off x="3317356" y="4017548"/>
                <a:ext cx="239868" cy="13490"/>
              </a:xfrm>
              <a:custGeom>
                <a:avLst/>
                <a:gdLst/>
                <a:ahLst/>
                <a:cxnLst/>
                <a:rect l="l" t="t" r="r" b="b"/>
                <a:pathLst>
                  <a:path w="11860" h="667" extrusionOk="0">
                    <a:moveTo>
                      <a:pt x="48" y="0"/>
                    </a:moveTo>
                    <a:cubicBezTo>
                      <a:pt x="37" y="226"/>
                      <a:pt x="13" y="453"/>
                      <a:pt x="1" y="667"/>
                    </a:cubicBezTo>
                    <a:lnTo>
                      <a:pt x="11859" y="667"/>
                    </a:lnTo>
                    <a:cubicBezTo>
                      <a:pt x="11836" y="453"/>
                      <a:pt x="11824" y="226"/>
                      <a:pt x="11812"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nvGrpSpPr>
              <p:cNvPr id="102" name="Google Shape;1264;p39"/>
              <p:cNvGrpSpPr/>
              <p:nvPr/>
            </p:nvGrpSpPr>
            <p:grpSpPr>
              <a:xfrm>
                <a:off x="3310621" y="3711240"/>
                <a:ext cx="253581" cy="404803"/>
                <a:chOff x="3310621" y="3711240"/>
                <a:chExt cx="253581" cy="404803"/>
              </a:xfrm>
            </p:grpSpPr>
            <p:sp>
              <p:nvSpPr>
                <p:cNvPr id="119" name="Google Shape;1265;p39"/>
                <p:cNvSpPr/>
                <p:nvPr/>
              </p:nvSpPr>
              <p:spPr>
                <a:xfrm>
                  <a:off x="3334709" y="3711240"/>
                  <a:ext cx="205425" cy="11104"/>
                </a:xfrm>
                <a:custGeom>
                  <a:avLst/>
                  <a:gdLst/>
                  <a:ahLst/>
                  <a:cxnLst/>
                  <a:rect l="l" t="t" r="r" b="b"/>
                  <a:pathLst>
                    <a:path w="10157" h="549" extrusionOk="0">
                      <a:moveTo>
                        <a:pt x="24" y="1"/>
                      </a:moveTo>
                      <a:cubicBezTo>
                        <a:pt x="24" y="191"/>
                        <a:pt x="12" y="370"/>
                        <a:pt x="0" y="548"/>
                      </a:cubicBezTo>
                      <a:lnTo>
                        <a:pt x="10156" y="548"/>
                      </a:lnTo>
                      <a:cubicBezTo>
                        <a:pt x="10144" y="370"/>
                        <a:pt x="10132" y="191"/>
                        <a:pt x="10132"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0" name="Google Shape;1266;p39"/>
                <p:cNvSpPr/>
                <p:nvPr/>
              </p:nvSpPr>
              <p:spPr>
                <a:xfrm>
                  <a:off x="3333738" y="3736036"/>
                  <a:ext cx="207104" cy="11104"/>
                </a:xfrm>
                <a:custGeom>
                  <a:avLst/>
                  <a:gdLst/>
                  <a:ahLst/>
                  <a:cxnLst/>
                  <a:rect l="l" t="t" r="r" b="b"/>
                  <a:pathLst>
                    <a:path w="10240" h="549" extrusionOk="0">
                      <a:moveTo>
                        <a:pt x="24" y="1"/>
                      </a:moveTo>
                      <a:lnTo>
                        <a:pt x="0" y="549"/>
                      </a:lnTo>
                      <a:lnTo>
                        <a:pt x="10240" y="549"/>
                      </a:lnTo>
                      <a:cubicBezTo>
                        <a:pt x="10240" y="358"/>
                        <a:pt x="10228" y="179"/>
                        <a:pt x="10216"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1" name="Google Shape;1267;p39"/>
                <p:cNvSpPr/>
                <p:nvPr/>
              </p:nvSpPr>
              <p:spPr>
                <a:xfrm>
                  <a:off x="3312785" y="4080387"/>
                  <a:ext cx="249253" cy="11104"/>
                </a:xfrm>
                <a:custGeom>
                  <a:avLst/>
                  <a:gdLst/>
                  <a:ahLst/>
                  <a:cxnLst/>
                  <a:rect l="l" t="t" r="r" b="b"/>
                  <a:pathLst>
                    <a:path w="12324" h="549" extrusionOk="0">
                      <a:moveTo>
                        <a:pt x="36" y="1"/>
                      </a:moveTo>
                      <a:cubicBezTo>
                        <a:pt x="24" y="108"/>
                        <a:pt x="24" y="227"/>
                        <a:pt x="13" y="334"/>
                      </a:cubicBezTo>
                      <a:cubicBezTo>
                        <a:pt x="13" y="406"/>
                        <a:pt x="1" y="477"/>
                        <a:pt x="1" y="548"/>
                      </a:cubicBezTo>
                      <a:lnTo>
                        <a:pt x="12324" y="548"/>
                      </a:lnTo>
                      <a:cubicBezTo>
                        <a:pt x="12324" y="465"/>
                        <a:pt x="12300" y="394"/>
                        <a:pt x="12300" y="310"/>
                      </a:cubicBezTo>
                      <a:cubicBezTo>
                        <a:pt x="12288" y="203"/>
                        <a:pt x="12288" y="108"/>
                        <a:pt x="12276"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2" name="Google Shape;1268;p39"/>
                <p:cNvSpPr/>
                <p:nvPr/>
              </p:nvSpPr>
              <p:spPr>
                <a:xfrm>
                  <a:off x="3310621" y="4104960"/>
                  <a:ext cx="253581" cy="11083"/>
                </a:xfrm>
                <a:custGeom>
                  <a:avLst/>
                  <a:gdLst/>
                  <a:ahLst/>
                  <a:cxnLst/>
                  <a:rect l="l" t="t" r="r" b="b"/>
                  <a:pathLst>
                    <a:path w="12538" h="548" extrusionOk="0">
                      <a:moveTo>
                        <a:pt x="48" y="0"/>
                      </a:moveTo>
                      <a:cubicBezTo>
                        <a:pt x="48" y="60"/>
                        <a:pt x="36" y="107"/>
                        <a:pt x="36" y="167"/>
                      </a:cubicBezTo>
                      <a:cubicBezTo>
                        <a:pt x="24" y="298"/>
                        <a:pt x="12" y="417"/>
                        <a:pt x="0" y="548"/>
                      </a:cubicBezTo>
                      <a:lnTo>
                        <a:pt x="12538" y="548"/>
                      </a:lnTo>
                      <a:lnTo>
                        <a:pt x="12502" y="179"/>
                      </a:lnTo>
                      <a:cubicBezTo>
                        <a:pt x="12502" y="119"/>
                        <a:pt x="12490" y="60"/>
                        <a:pt x="12490" y="0"/>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sp>
            <p:nvSpPr>
              <p:cNvPr id="103" name="Google Shape;1269;p39"/>
              <p:cNvSpPr/>
              <p:nvPr/>
            </p:nvSpPr>
            <p:spPr>
              <a:xfrm>
                <a:off x="3335902" y="3194956"/>
                <a:ext cx="203019" cy="516304"/>
              </a:xfrm>
              <a:custGeom>
                <a:avLst/>
                <a:gdLst/>
                <a:ahLst/>
                <a:cxnLst/>
                <a:rect l="l" t="t" r="r" b="b"/>
                <a:pathLst>
                  <a:path w="10038" h="25528" extrusionOk="0">
                    <a:moveTo>
                      <a:pt x="191" y="1"/>
                    </a:moveTo>
                    <a:lnTo>
                      <a:pt x="203" y="536"/>
                    </a:lnTo>
                    <a:lnTo>
                      <a:pt x="3465" y="536"/>
                    </a:lnTo>
                    <a:lnTo>
                      <a:pt x="3465" y="1215"/>
                    </a:lnTo>
                    <a:lnTo>
                      <a:pt x="215" y="1215"/>
                    </a:lnTo>
                    <a:lnTo>
                      <a:pt x="227" y="1763"/>
                    </a:lnTo>
                    <a:lnTo>
                      <a:pt x="3465" y="1763"/>
                    </a:lnTo>
                    <a:lnTo>
                      <a:pt x="3465" y="2429"/>
                    </a:lnTo>
                    <a:lnTo>
                      <a:pt x="239" y="2429"/>
                    </a:lnTo>
                    <a:lnTo>
                      <a:pt x="239" y="2977"/>
                    </a:lnTo>
                    <a:lnTo>
                      <a:pt x="3465" y="2977"/>
                    </a:lnTo>
                    <a:lnTo>
                      <a:pt x="3465" y="3644"/>
                    </a:lnTo>
                    <a:lnTo>
                      <a:pt x="251" y="3644"/>
                    </a:lnTo>
                    <a:lnTo>
                      <a:pt x="251" y="4192"/>
                    </a:lnTo>
                    <a:lnTo>
                      <a:pt x="3465" y="4192"/>
                    </a:lnTo>
                    <a:lnTo>
                      <a:pt x="3465" y="4858"/>
                    </a:lnTo>
                    <a:lnTo>
                      <a:pt x="263" y="4858"/>
                    </a:lnTo>
                    <a:lnTo>
                      <a:pt x="263" y="5406"/>
                    </a:lnTo>
                    <a:lnTo>
                      <a:pt x="3465" y="5406"/>
                    </a:lnTo>
                    <a:lnTo>
                      <a:pt x="3465" y="6073"/>
                    </a:lnTo>
                    <a:lnTo>
                      <a:pt x="263" y="6073"/>
                    </a:lnTo>
                    <a:lnTo>
                      <a:pt x="263" y="6620"/>
                    </a:lnTo>
                    <a:lnTo>
                      <a:pt x="3465" y="6620"/>
                    </a:lnTo>
                    <a:lnTo>
                      <a:pt x="3465" y="7287"/>
                    </a:lnTo>
                    <a:lnTo>
                      <a:pt x="274" y="7287"/>
                    </a:lnTo>
                    <a:lnTo>
                      <a:pt x="274" y="7835"/>
                    </a:lnTo>
                    <a:lnTo>
                      <a:pt x="3465" y="7835"/>
                    </a:lnTo>
                    <a:lnTo>
                      <a:pt x="3465" y="8514"/>
                    </a:lnTo>
                    <a:lnTo>
                      <a:pt x="274" y="8514"/>
                    </a:lnTo>
                    <a:lnTo>
                      <a:pt x="274" y="9049"/>
                    </a:lnTo>
                    <a:lnTo>
                      <a:pt x="3465" y="9049"/>
                    </a:lnTo>
                    <a:lnTo>
                      <a:pt x="3465" y="9728"/>
                    </a:lnTo>
                    <a:lnTo>
                      <a:pt x="274" y="9728"/>
                    </a:lnTo>
                    <a:lnTo>
                      <a:pt x="274" y="10276"/>
                    </a:lnTo>
                    <a:lnTo>
                      <a:pt x="3465" y="10276"/>
                    </a:lnTo>
                    <a:lnTo>
                      <a:pt x="3465" y="10942"/>
                    </a:lnTo>
                    <a:lnTo>
                      <a:pt x="263" y="10942"/>
                    </a:lnTo>
                    <a:lnTo>
                      <a:pt x="263" y="11490"/>
                    </a:lnTo>
                    <a:lnTo>
                      <a:pt x="3465" y="11490"/>
                    </a:lnTo>
                    <a:lnTo>
                      <a:pt x="3465" y="12157"/>
                    </a:lnTo>
                    <a:lnTo>
                      <a:pt x="263" y="12157"/>
                    </a:lnTo>
                    <a:lnTo>
                      <a:pt x="263" y="12705"/>
                    </a:lnTo>
                    <a:lnTo>
                      <a:pt x="3465" y="12705"/>
                    </a:lnTo>
                    <a:lnTo>
                      <a:pt x="3465" y="13371"/>
                    </a:lnTo>
                    <a:lnTo>
                      <a:pt x="251" y="13371"/>
                    </a:lnTo>
                    <a:cubicBezTo>
                      <a:pt x="251" y="13550"/>
                      <a:pt x="251" y="13740"/>
                      <a:pt x="239" y="13919"/>
                    </a:cubicBezTo>
                    <a:lnTo>
                      <a:pt x="3465" y="13919"/>
                    </a:lnTo>
                    <a:lnTo>
                      <a:pt x="3465" y="14586"/>
                    </a:lnTo>
                    <a:lnTo>
                      <a:pt x="227" y="14586"/>
                    </a:lnTo>
                    <a:lnTo>
                      <a:pt x="227" y="15133"/>
                    </a:lnTo>
                    <a:lnTo>
                      <a:pt x="3465" y="15133"/>
                    </a:lnTo>
                    <a:lnTo>
                      <a:pt x="3465" y="15800"/>
                    </a:lnTo>
                    <a:lnTo>
                      <a:pt x="215" y="15800"/>
                    </a:lnTo>
                    <a:cubicBezTo>
                      <a:pt x="215" y="15979"/>
                      <a:pt x="215" y="16169"/>
                      <a:pt x="203" y="16348"/>
                    </a:cubicBezTo>
                    <a:lnTo>
                      <a:pt x="3465" y="16348"/>
                    </a:lnTo>
                    <a:lnTo>
                      <a:pt x="3465" y="17015"/>
                    </a:lnTo>
                    <a:lnTo>
                      <a:pt x="191" y="17015"/>
                    </a:lnTo>
                    <a:lnTo>
                      <a:pt x="179" y="17562"/>
                    </a:lnTo>
                    <a:lnTo>
                      <a:pt x="3453" y="17562"/>
                    </a:lnTo>
                    <a:lnTo>
                      <a:pt x="3453" y="18229"/>
                    </a:lnTo>
                    <a:lnTo>
                      <a:pt x="167" y="18229"/>
                    </a:lnTo>
                    <a:lnTo>
                      <a:pt x="167" y="18777"/>
                    </a:lnTo>
                    <a:lnTo>
                      <a:pt x="3465" y="18777"/>
                    </a:lnTo>
                    <a:lnTo>
                      <a:pt x="3465" y="19443"/>
                    </a:lnTo>
                    <a:lnTo>
                      <a:pt x="143" y="19443"/>
                    </a:lnTo>
                    <a:cubicBezTo>
                      <a:pt x="143" y="19634"/>
                      <a:pt x="143" y="19813"/>
                      <a:pt x="132" y="19991"/>
                    </a:cubicBezTo>
                    <a:lnTo>
                      <a:pt x="3465" y="19991"/>
                    </a:lnTo>
                    <a:lnTo>
                      <a:pt x="3465" y="20658"/>
                    </a:lnTo>
                    <a:lnTo>
                      <a:pt x="120" y="20658"/>
                    </a:lnTo>
                    <a:cubicBezTo>
                      <a:pt x="120" y="20848"/>
                      <a:pt x="108" y="21027"/>
                      <a:pt x="96" y="21206"/>
                    </a:cubicBezTo>
                    <a:lnTo>
                      <a:pt x="3465" y="21206"/>
                    </a:lnTo>
                    <a:lnTo>
                      <a:pt x="3465" y="21872"/>
                    </a:lnTo>
                    <a:lnTo>
                      <a:pt x="84" y="21872"/>
                    </a:lnTo>
                    <a:cubicBezTo>
                      <a:pt x="84" y="22063"/>
                      <a:pt x="72" y="22241"/>
                      <a:pt x="72" y="22420"/>
                    </a:cubicBezTo>
                    <a:lnTo>
                      <a:pt x="3465" y="22420"/>
                    </a:lnTo>
                    <a:lnTo>
                      <a:pt x="3465" y="23099"/>
                    </a:lnTo>
                    <a:lnTo>
                      <a:pt x="48" y="23099"/>
                    </a:lnTo>
                    <a:cubicBezTo>
                      <a:pt x="48" y="23277"/>
                      <a:pt x="36" y="23456"/>
                      <a:pt x="24" y="23634"/>
                    </a:cubicBezTo>
                    <a:lnTo>
                      <a:pt x="3465" y="23634"/>
                    </a:lnTo>
                    <a:lnTo>
                      <a:pt x="3465" y="24313"/>
                    </a:lnTo>
                    <a:lnTo>
                      <a:pt x="13" y="24313"/>
                    </a:lnTo>
                    <a:lnTo>
                      <a:pt x="1" y="24861"/>
                    </a:lnTo>
                    <a:lnTo>
                      <a:pt x="3465" y="24861"/>
                    </a:lnTo>
                    <a:lnTo>
                      <a:pt x="3465" y="25528"/>
                    </a:lnTo>
                    <a:lnTo>
                      <a:pt x="6561" y="25528"/>
                    </a:lnTo>
                    <a:lnTo>
                      <a:pt x="6561" y="24861"/>
                    </a:lnTo>
                    <a:lnTo>
                      <a:pt x="10038" y="24861"/>
                    </a:lnTo>
                    <a:lnTo>
                      <a:pt x="10026" y="24313"/>
                    </a:lnTo>
                    <a:lnTo>
                      <a:pt x="6561" y="24313"/>
                    </a:lnTo>
                    <a:lnTo>
                      <a:pt x="6561" y="23646"/>
                    </a:lnTo>
                    <a:lnTo>
                      <a:pt x="10002" y="23646"/>
                    </a:lnTo>
                    <a:lnTo>
                      <a:pt x="9990" y="23099"/>
                    </a:lnTo>
                    <a:lnTo>
                      <a:pt x="6561" y="23099"/>
                    </a:lnTo>
                    <a:lnTo>
                      <a:pt x="6561" y="22420"/>
                    </a:lnTo>
                    <a:lnTo>
                      <a:pt x="9966" y="22420"/>
                    </a:lnTo>
                    <a:cubicBezTo>
                      <a:pt x="9966" y="22241"/>
                      <a:pt x="9954" y="22063"/>
                      <a:pt x="9942" y="21872"/>
                    </a:cubicBezTo>
                    <a:lnTo>
                      <a:pt x="6561" y="21872"/>
                    </a:lnTo>
                    <a:lnTo>
                      <a:pt x="6561" y="21206"/>
                    </a:lnTo>
                    <a:lnTo>
                      <a:pt x="9930" y="21206"/>
                    </a:lnTo>
                    <a:cubicBezTo>
                      <a:pt x="9930" y="21027"/>
                      <a:pt x="9919" y="20848"/>
                      <a:pt x="9919" y="20658"/>
                    </a:cubicBezTo>
                    <a:lnTo>
                      <a:pt x="6561" y="20658"/>
                    </a:lnTo>
                    <a:lnTo>
                      <a:pt x="6561" y="20003"/>
                    </a:lnTo>
                    <a:lnTo>
                      <a:pt x="9895" y="20003"/>
                    </a:lnTo>
                    <a:lnTo>
                      <a:pt x="9883" y="19455"/>
                    </a:lnTo>
                    <a:lnTo>
                      <a:pt x="6561" y="19455"/>
                    </a:lnTo>
                    <a:lnTo>
                      <a:pt x="6561" y="18777"/>
                    </a:lnTo>
                    <a:lnTo>
                      <a:pt x="9871" y="18777"/>
                    </a:lnTo>
                    <a:cubicBezTo>
                      <a:pt x="9871" y="18598"/>
                      <a:pt x="9859" y="18408"/>
                      <a:pt x="9859" y="18229"/>
                    </a:cubicBezTo>
                    <a:lnTo>
                      <a:pt x="6561" y="18229"/>
                    </a:lnTo>
                    <a:lnTo>
                      <a:pt x="6561" y="17562"/>
                    </a:lnTo>
                    <a:lnTo>
                      <a:pt x="9847" y="17562"/>
                    </a:lnTo>
                    <a:cubicBezTo>
                      <a:pt x="9847" y="17384"/>
                      <a:pt x="9847" y="17193"/>
                      <a:pt x="9835" y="17015"/>
                    </a:cubicBezTo>
                    <a:lnTo>
                      <a:pt x="6561" y="17015"/>
                    </a:lnTo>
                    <a:lnTo>
                      <a:pt x="6561" y="16348"/>
                    </a:lnTo>
                    <a:lnTo>
                      <a:pt x="9823" y="16348"/>
                    </a:lnTo>
                    <a:lnTo>
                      <a:pt x="9811" y="15800"/>
                    </a:lnTo>
                    <a:lnTo>
                      <a:pt x="6561" y="15800"/>
                    </a:lnTo>
                    <a:lnTo>
                      <a:pt x="6561" y="15133"/>
                    </a:lnTo>
                    <a:lnTo>
                      <a:pt x="9799" y="15133"/>
                    </a:lnTo>
                    <a:cubicBezTo>
                      <a:pt x="9799" y="14943"/>
                      <a:pt x="9799" y="14764"/>
                      <a:pt x="9799" y="14586"/>
                    </a:cubicBezTo>
                    <a:lnTo>
                      <a:pt x="6561" y="14586"/>
                    </a:lnTo>
                    <a:lnTo>
                      <a:pt x="6561" y="13907"/>
                    </a:lnTo>
                    <a:lnTo>
                      <a:pt x="9788" y="13907"/>
                    </a:lnTo>
                    <a:lnTo>
                      <a:pt x="9788" y="13359"/>
                    </a:lnTo>
                    <a:lnTo>
                      <a:pt x="6561" y="13359"/>
                    </a:lnTo>
                    <a:lnTo>
                      <a:pt x="6561" y="12693"/>
                    </a:lnTo>
                    <a:lnTo>
                      <a:pt x="9776" y="12693"/>
                    </a:lnTo>
                    <a:lnTo>
                      <a:pt x="9776" y="12145"/>
                    </a:lnTo>
                    <a:lnTo>
                      <a:pt x="6561" y="12145"/>
                    </a:lnTo>
                    <a:lnTo>
                      <a:pt x="6561" y="11490"/>
                    </a:lnTo>
                    <a:lnTo>
                      <a:pt x="9764" y="11490"/>
                    </a:lnTo>
                    <a:lnTo>
                      <a:pt x="9764" y="10942"/>
                    </a:lnTo>
                    <a:lnTo>
                      <a:pt x="6561" y="10942"/>
                    </a:lnTo>
                    <a:lnTo>
                      <a:pt x="6561" y="10264"/>
                    </a:lnTo>
                    <a:lnTo>
                      <a:pt x="9764" y="10264"/>
                    </a:lnTo>
                    <a:lnTo>
                      <a:pt x="9764" y="9716"/>
                    </a:lnTo>
                    <a:lnTo>
                      <a:pt x="6561" y="9716"/>
                    </a:lnTo>
                    <a:lnTo>
                      <a:pt x="6561" y="9049"/>
                    </a:lnTo>
                    <a:lnTo>
                      <a:pt x="9752" y="9049"/>
                    </a:lnTo>
                    <a:lnTo>
                      <a:pt x="9752" y="8502"/>
                    </a:lnTo>
                    <a:lnTo>
                      <a:pt x="6561" y="8502"/>
                    </a:lnTo>
                    <a:lnTo>
                      <a:pt x="6561" y="7835"/>
                    </a:lnTo>
                    <a:lnTo>
                      <a:pt x="9752" y="7835"/>
                    </a:lnTo>
                    <a:lnTo>
                      <a:pt x="9752" y="7287"/>
                    </a:lnTo>
                    <a:lnTo>
                      <a:pt x="6561" y="7287"/>
                    </a:lnTo>
                    <a:lnTo>
                      <a:pt x="6561" y="6620"/>
                    </a:lnTo>
                    <a:lnTo>
                      <a:pt x="9764" y="6620"/>
                    </a:lnTo>
                    <a:lnTo>
                      <a:pt x="9764" y="6073"/>
                    </a:lnTo>
                    <a:lnTo>
                      <a:pt x="6561" y="6073"/>
                    </a:lnTo>
                    <a:lnTo>
                      <a:pt x="6561" y="5406"/>
                    </a:lnTo>
                    <a:lnTo>
                      <a:pt x="9764" y="5406"/>
                    </a:lnTo>
                    <a:lnTo>
                      <a:pt x="9764" y="4858"/>
                    </a:lnTo>
                    <a:lnTo>
                      <a:pt x="6561" y="4858"/>
                    </a:lnTo>
                    <a:lnTo>
                      <a:pt x="6561" y="4192"/>
                    </a:lnTo>
                    <a:lnTo>
                      <a:pt x="9776" y="4192"/>
                    </a:lnTo>
                    <a:lnTo>
                      <a:pt x="9776" y="3644"/>
                    </a:lnTo>
                    <a:lnTo>
                      <a:pt x="6561" y="3644"/>
                    </a:lnTo>
                    <a:lnTo>
                      <a:pt x="6561" y="2977"/>
                    </a:lnTo>
                    <a:lnTo>
                      <a:pt x="9788" y="2977"/>
                    </a:lnTo>
                    <a:lnTo>
                      <a:pt x="9788" y="2429"/>
                    </a:lnTo>
                    <a:lnTo>
                      <a:pt x="6561" y="2429"/>
                    </a:lnTo>
                    <a:lnTo>
                      <a:pt x="6561" y="1763"/>
                    </a:lnTo>
                    <a:lnTo>
                      <a:pt x="9799" y="1763"/>
                    </a:lnTo>
                    <a:lnTo>
                      <a:pt x="9799" y="1215"/>
                    </a:lnTo>
                    <a:lnTo>
                      <a:pt x="6561" y="1215"/>
                    </a:lnTo>
                    <a:lnTo>
                      <a:pt x="6561" y="536"/>
                    </a:lnTo>
                    <a:lnTo>
                      <a:pt x="9835" y="536"/>
                    </a:lnTo>
                    <a:lnTo>
                      <a:pt x="9835" y="1"/>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nvGrpSpPr>
              <p:cNvPr id="104" name="Google Shape;1270;p39"/>
              <p:cNvGrpSpPr/>
              <p:nvPr/>
            </p:nvGrpSpPr>
            <p:grpSpPr>
              <a:xfrm>
                <a:off x="3314706" y="3760609"/>
                <a:ext cx="245410" cy="306308"/>
                <a:chOff x="3314706" y="3760609"/>
                <a:chExt cx="245410" cy="306308"/>
              </a:xfrm>
            </p:grpSpPr>
            <p:sp>
              <p:nvSpPr>
                <p:cNvPr id="105" name="Google Shape;1271;p39"/>
                <p:cNvSpPr/>
                <p:nvPr/>
              </p:nvSpPr>
              <p:spPr>
                <a:xfrm>
                  <a:off x="3332767" y="3760609"/>
                  <a:ext cx="209288" cy="11083"/>
                </a:xfrm>
                <a:custGeom>
                  <a:avLst/>
                  <a:gdLst/>
                  <a:ahLst/>
                  <a:cxnLst/>
                  <a:rect l="l" t="t" r="r" b="b"/>
                  <a:pathLst>
                    <a:path w="10348" h="548" extrusionOk="0">
                      <a:moveTo>
                        <a:pt x="25" y="0"/>
                      </a:moveTo>
                      <a:cubicBezTo>
                        <a:pt x="25" y="179"/>
                        <a:pt x="1" y="357"/>
                        <a:pt x="1" y="548"/>
                      </a:cubicBezTo>
                      <a:lnTo>
                        <a:pt x="10347" y="548"/>
                      </a:lnTo>
                      <a:lnTo>
                        <a:pt x="10324" y="0"/>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6" name="Google Shape;1272;p39"/>
                <p:cNvSpPr/>
                <p:nvPr/>
              </p:nvSpPr>
              <p:spPr>
                <a:xfrm>
                  <a:off x="3331574" y="3785162"/>
                  <a:ext cx="211675" cy="11104"/>
                </a:xfrm>
                <a:custGeom>
                  <a:avLst/>
                  <a:gdLst/>
                  <a:ahLst/>
                  <a:cxnLst/>
                  <a:rect l="l" t="t" r="r" b="b"/>
                  <a:pathLst>
                    <a:path w="10466" h="549" extrusionOk="0">
                      <a:moveTo>
                        <a:pt x="24" y="1"/>
                      </a:moveTo>
                      <a:cubicBezTo>
                        <a:pt x="24" y="179"/>
                        <a:pt x="12" y="370"/>
                        <a:pt x="0" y="548"/>
                      </a:cubicBezTo>
                      <a:lnTo>
                        <a:pt x="10466" y="548"/>
                      </a:lnTo>
                      <a:cubicBezTo>
                        <a:pt x="10454" y="370"/>
                        <a:pt x="10442" y="179"/>
                        <a:pt x="10430"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7" name="Google Shape;1273;p39"/>
                <p:cNvSpPr/>
                <p:nvPr/>
              </p:nvSpPr>
              <p:spPr>
                <a:xfrm>
                  <a:off x="3330360" y="3809736"/>
                  <a:ext cx="213859" cy="11083"/>
                </a:xfrm>
                <a:custGeom>
                  <a:avLst/>
                  <a:gdLst/>
                  <a:ahLst/>
                  <a:cxnLst/>
                  <a:rect l="l" t="t" r="r" b="b"/>
                  <a:pathLst>
                    <a:path w="10574" h="548" extrusionOk="0">
                      <a:moveTo>
                        <a:pt x="25" y="0"/>
                      </a:moveTo>
                      <a:lnTo>
                        <a:pt x="1" y="548"/>
                      </a:lnTo>
                      <a:lnTo>
                        <a:pt x="10574" y="548"/>
                      </a:lnTo>
                      <a:lnTo>
                        <a:pt x="10550" y="0"/>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8" name="Google Shape;1274;p39"/>
                <p:cNvSpPr/>
                <p:nvPr/>
              </p:nvSpPr>
              <p:spPr>
                <a:xfrm>
                  <a:off x="3329167" y="3834289"/>
                  <a:ext cx="216488" cy="11104"/>
                </a:xfrm>
                <a:custGeom>
                  <a:avLst/>
                  <a:gdLst/>
                  <a:ahLst/>
                  <a:cxnLst/>
                  <a:rect l="l" t="t" r="r" b="b"/>
                  <a:pathLst>
                    <a:path w="10704" h="549" extrusionOk="0">
                      <a:moveTo>
                        <a:pt x="36" y="1"/>
                      </a:moveTo>
                      <a:cubicBezTo>
                        <a:pt x="24" y="191"/>
                        <a:pt x="12" y="370"/>
                        <a:pt x="0" y="548"/>
                      </a:cubicBezTo>
                      <a:lnTo>
                        <a:pt x="10704" y="548"/>
                      </a:lnTo>
                      <a:cubicBezTo>
                        <a:pt x="10692" y="370"/>
                        <a:pt x="10680" y="179"/>
                        <a:pt x="10668"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9" name="Google Shape;1275;p39"/>
                <p:cNvSpPr/>
                <p:nvPr/>
              </p:nvSpPr>
              <p:spPr>
                <a:xfrm>
                  <a:off x="3327954" y="3858862"/>
                  <a:ext cx="218915" cy="11083"/>
                </a:xfrm>
                <a:custGeom>
                  <a:avLst/>
                  <a:gdLst/>
                  <a:ahLst/>
                  <a:cxnLst/>
                  <a:rect l="l" t="t" r="r" b="b"/>
                  <a:pathLst>
                    <a:path w="10824" h="548" extrusionOk="0">
                      <a:moveTo>
                        <a:pt x="25" y="0"/>
                      </a:moveTo>
                      <a:cubicBezTo>
                        <a:pt x="13" y="191"/>
                        <a:pt x="1" y="369"/>
                        <a:pt x="1" y="548"/>
                      </a:cubicBezTo>
                      <a:lnTo>
                        <a:pt x="10823" y="548"/>
                      </a:lnTo>
                      <a:cubicBezTo>
                        <a:pt x="10812" y="369"/>
                        <a:pt x="10800" y="191"/>
                        <a:pt x="10800" y="0"/>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0" name="Google Shape;1276;p39"/>
                <p:cNvSpPr/>
                <p:nvPr/>
              </p:nvSpPr>
              <p:spPr>
                <a:xfrm>
                  <a:off x="3326518" y="3883415"/>
                  <a:ext cx="221787" cy="11104"/>
                </a:xfrm>
                <a:custGeom>
                  <a:avLst/>
                  <a:gdLst/>
                  <a:ahLst/>
                  <a:cxnLst/>
                  <a:rect l="l" t="t" r="r" b="b"/>
                  <a:pathLst>
                    <a:path w="10966" h="549" extrusionOk="0">
                      <a:moveTo>
                        <a:pt x="36" y="0"/>
                      </a:moveTo>
                      <a:cubicBezTo>
                        <a:pt x="24" y="191"/>
                        <a:pt x="12" y="370"/>
                        <a:pt x="0" y="548"/>
                      </a:cubicBezTo>
                      <a:lnTo>
                        <a:pt x="10966" y="548"/>
                      </a:lnTo>
                      <a:lnTo>
                        <a:pt x="10930" y="0"/>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1" name="Google Shape;1277;p39"/>
                <p:cNvSpPr/>
                <p:nvPr/>
              </p:nvSpPr>
              <p:spPr>
                <a:xfrm>
                  <a:off x="3325062" y="3908211"/>
                  <a:ext cx="224942" cy="11104"/>
                </a:xfrm>
                <a:custGeom>
                  <a:avLst/>
                  <a:gdLst/>
                  <a:ahLst/>
                  <a:cxnLst/>
                  <a:rect l="l" t="t" r="r" b="b"/>
                  <a:pathLst>
                    <a:path w="11122" h="549" extrusionOk="0">
                      <a:moveTo>
                        <a:pt x="37" y="1"/>
                      </a:moveTo>
                      <a:cubicBezTo>
                        <a:pt x="25" y="179"/>
                        <a:pt x="13" y="358"/>
                        <a:pt x="1" y="548"/>
                      </a:cubicBezTo>
                      <a:lnTo>
                        <a:pt x="11121" y="548"/>
                      </a:lnTo>
                      <a:cubicBezTo>
                        <a:pt x="11109" y="358"/>
                        <a:pt x="11097" y="179"/>
                        <a:pt x="11086"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2" name="Google Shape;1278;p39"/>
                <p:cNvSpPr/>
                <p:nvPr/>
              </p:nvSpPr>
              <p:spPr>
                <a:xfrm>
                  <a:off x="3323383" y="3932785"/>
                  <a:ext cx="227814" cy="11083"/>
                </a:xfrm>
                <a:custGeom>
                  <a:avLst/>
                  <a:gdLst/>
                  <a:ahLst/>
                  <a:cxnLst/>
                  <a:rect l="l" t="t" r="r" b="b"/>
                  <a:pathLst>
                    <a:path w="11264" h="548" extrusionOk="0">
                      <a:moveTo>
                        <a:pt x="36" y="0"/>
                      </a:moveTo>
                      <a:lnTo>
                        <a:pt x="0" y="548"/>
                      </a:lnTo>
                      <a:lnTo>
                        <a:pt x="11264" y="548"/>
                      </a:lnTo>
                      <a:lnTo>
                        <a:pt x="11228" y="0"/>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3" name="Google Shape;1279;p39"/>
                <p:cNvSpPr/>
                <p:nvPr/>
              </p:nvSpPr>
              <p:spPr>
                <a:xfrm>
                  <a:off x="3321947" y="3957338"/>
                  <a:ext cx="230949" cy="11104"/>
                </a:xfrm>
                <a:custGeom>
                  <a:avLst/>
                  <a:gdLst/>
                  <a:ahLst/>
                  <a:cxnLst/>
                  <a:rect l="l" t="t" r="r" b="b"/>
                  <a:pathLst>
                    <a:path w="11419" h="549" extrusionOk="0">
                      <a:moveTo>
                        <a:pt x="36" y="1"/>
                      </a:moveTo>
                      <a:lnTo>
                        <a:pt x="0" y="548"/>
                      </a:lnTo>
                      <a:lnTo>
                        <a:pt x="11418" y="548"/>
                      </a:lnTo>
                      <a:cubicBezTo>
                        <a:pt x="11406" y="370"/>
                        <a:pt x="11394" y="179"/>
                        <a:pt x="11382"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4" name="Google Shape;1280;p39"/>
                <p:cNvSpPr/>
                <p:nvPr/>
              </p:nvSpPr>
              <p:spPr>
                <a:xfrm>
                  <a:off x="3320248" y="3982154"/>
                  <a:ext cx="234327" cy="11083"/>
                </a:xfrm>
                <a:custGeom>
                  <a:avLst/>
                  <a:gdLst/>
                  <a:ahLst/>
                  <a:cxnLst/>
                  <a:rect l="l" t="t" r="r" b="b"/>
                  <a:pathLst>
                    <a:path w="11586" h="548" extrusionOk="0">
                      <a:moveTo>
                        <a:pt x="48" y="0"/>
                      </a:moveTo>
                      <a:cubicBezTo>
                        <a:pt x="25" y="179"/>
                        <a:pt x="13" y="357"/>
                        <a:pt x="1" y="548"/>
                      </a:cubicBezTo>
                      <a:lnTo>
                        <a:pt x="11585" y="548"/>
                      </a:lnTo>
                      <a:cubicBezTo>
                        <a:pt x="11574" y="357"/>
                        <a:pt x="11562" y="179"/>
                        <a:pt x="11550" y="0"/>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5" name="Google Shape;1281;p39"/>
                <p:cNvSpPr/>
                <p:nvPr/>
              </p:nvSpPr>
              <p:spPr>
                <a:xfrm>
                  <a:off x="3318327" y="4006464"/>
                  <a:ext cx="237927" cy="11104"/>
                </a:xfrm>
                <a:custGeom>
                  <a:avLst/>
                  <a:gdLst/>
                  <a:ahLst/>
                  <a:cxnLst/>
                  <a:rect l="l" t="t" r="r" b="b"/>
                  <a:pathLst>
                    <a:path w="11764" h="549" extrusionOk="0">
                      <a:moveTo>
                        <a:pt x="48" y="1"/>
                      </a:moveTo>
                      <a:lnTo>
                        <a:pt x="0" y="548"/>
                      </a:lnTo>
                      <a:lnTo>
                        <a:pt x="11764" y="548"/>
                      </a:lnTo>
                      <a:lnTo>
                        <a:pt x="11728" y="1"/>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7" name="Google Shape;1282;p39"/>
                <p:cNvSpPr/>
                <p:nvPr/>
              </p:nvSpPr>
              <p:spPr>
                <a:xfrm>
                  <a:off x="3316648" y="4031017"/>
                  <a:ext cx="241547" cy="11104"/>
                </a:xfrm>
                <a:custGeom>
                  <a:avLst/>
                  <a:gdLst/>
                  <a:ahLst/>
                  <a:cxnLst/>
                  <a:rect l="l" t="t" r="r" b="b"/>
                  <a:pathLst>
                    <a:path w="11943" h="549" extrusionOk="0">
                      <a:moveTo>
                        <a:pt x="36" y="1"/>
                      </a:moveTo>
                      <a:lnTo>
                        <a:pt x="0" y="549"/>
                      </a:lnTo>
                      <a:lnTo>
                        <a:pt x="11942" y="549"/>
                      </a:lnTo>
                      <a:cubicBezTo>
                        <a:pt x="11930" y="370"/>
                        <a:pt x="11918" y="191"/>
                        <a:pt x="11894"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8" name="Google Shape;1283;p39"/>
                <p:cNvSpPr/>
                <p:nvPr/>
              </p:nvSpPr>
              <p:spPr>
                <a:xfrm>
                  <a:off x="3314706" y="4055834"/>
                  <a:ext cx="245410" cy="11083"/>
                </a:xfrm>
                <a:custGeom>
                  <a:avLst/>
                  <a:gdLst/>
                  <a:ahLst/>
                  <a:cxnLst/>
                  <a:rect l="l" t="t" r="r" b="b"/>
                  <a:pathLst>
                    <a:path w="12134" h="548" extrusionOk="0">
                      <a:moveTo>
                        <a:pt x="48" y="0"/>
                      </a:moveTo>
                      <a:cubicBezTo>
                        <a:pt x="25" y="179"/>
                        <a:pt x="13" y="358"/>
                        <a:pt x="1" y="548"/>
                      </a:cubicBezTo>
                      <a:lnTo>
                        <a:pt x="12133" y="548"/>
                      </a:lnTo>
                      <a:cubicBezTo>
                        <a:pt x="12121" y="358"/>
                        <a:pt x="12098" y="179"/>
                        <a:pt x="12086" y="0"/>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grpSp>
          <p:nvGrpSpPr>
            <p:cNvPr id="6" name="Google Shape;1284;p39"/>
            <p:cNvGrpSpPr/>
            <p:nvPr/>
          </p:nvGrpSpPr>
          <p:grpSpPr>
            <a:xfrm>
              <a:off x="2403571" y="2128781"/>
              <a:ext cx="92075" cy="238325"/>
              <a:chOff x="890388" y="614563"/>
              <a:chExt cx="154800" cy="400545"/>
            </a:xfrm>
          </p:grpSpPr>
          <p:sp>
            <p:nvSpPr>
              <p:cNvPr id="7" name="Google Shape;1285;p39"/>
              <p:cNvSpPr/>
              <p:nvPr/>
            </p:nvSpPr>
            <p:spPr>
              <a:xfrm>
                <a:off x="890388" y="904109"/>
                <a:ext cx="154800" cy="111000"/>
              </a:xfrm>
              <a:prstGeom prst="rect">
                <a:avLst/>
              </a:pr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 name="Google Shape;1286;p39"/>
              <p:cNvSpPr/>
              <p:nvPr/>
            </p:nvSpPr>
            <p:spPr>
              <a:xfrm>
                <a:off x="954375" y="614563"/>
                <a:ext cx="26700" cy="290100"/>
              </a:xfrm>
              <a:prstGeom prst="rect">
                <a:avLst/>
              </a:pr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sp>
        <p:nvSpPr>
          <p:cNvPr id="171" name="Google Shape;1287;p39"/>
          <p:cNvSpPr/>
          <p:nvPr/>
        </p:nvSpPr>
        <p:spPr>
          <a:xfrm>
            <a:off x="-123975" y="929251"/>
            <a:ext cx="2145671" cy="2145671"/>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nvGrpSpPr>
          <p:cNvPr id="172" name="Google Shape;1288;p39"/>
          <p:cNvGrpSpPr/>
          <p:nvPr/>
        </p:nvGrpSpPr>
        <p:grpSpPr>
          <a:xfrm>
            <a:off x="130895" y="411895"/>
            <a:ext cx="1438961" cy="4559433"/>
            <a:chOff x="6286425" y="411894"/>
            <a:chExt cx="1438961" cy="4559433"/>
          </a:xfrm>
        </p:grpSpPr>
        <p:sp>
          <p:nvSpPr>
            <p:cNvPr id="173" name="Google Shape;1289;p39"/>
            <p:cNvSpPr/>
            <p:nvPr/>
          </p:nvSpPr>
          <p:spPr>
            <a:xfrm>
              <a:off x="6335458" y="4312296"/>
              <a:ext cx="1340896" cy="659030"/>
            </a:xfrm>
            <a:custGeom>
              <a:avLst/>
              <a:gdLst/>
              <a:ahLst/>
              <a:cxnLst/>
              <a:rect l="l" t="t" r="r" b="b"/>
              <a:pathLst>
                <a:path w="24421" h="12002" extrusionOk="0">
                  <a:moveTo>
                    <a:pt x="1" y="0"/>
                  </a:moveTo>
                  <a:lnTo>
                    <a:pt x="1" y="12002"/>
                  </a:lnTo>
                  <a:lnTo>
                    <a:pt x="24421" y="12002"/>
                  </a:lnTo>
                  <a:lnTo>
                    <a:pt x="24421"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74" name="Google Shape;1290;p39"/>
            <p:cNvSpPr/>
            <p:nvPr/>
          </p:nvSpPr>
          <p:spPr>
            <a:xfrm>
              <a:off x="6286425" y="4783635"/>
              <a:ext cx="1438961" cy="93567"/>
            </a:xfrm>
            <a:custGeom>
              <a:avLst/>
              <a:gdLst/>
              <a:ahLst/>
              <a:cxnLst/>
              <a:rect l="l" t="t" r="r" b="b"/>
              <a:pathLst>
                <a:path w="26207" h="1704" extrusionOk="0">
                  <a:moveTo>
                    <a:pt x="846" y="1"/>
                  </a:moveTo>
                  <a:cubicBezTo>
                    <a:pt x="382" y="1"/>
                    <a:pt x="1" y="382"/>
                    <a:pt x="1" y="858"/>
                  </a:cubicBezTo>
                  <a:cubicBezTo>
                    <a:pt x="1" y="1322"/>
                    <a:pt x="382" y="1703"/>
                    <a:pt x="846" y="1703"/>
                  </a:cubicBezTo>
                  <a:lnTo>
                    <a:pt x="25361" y="1703"/>
                  </a:lnTo>
                  <a:cubicBezTo>
                    <a:pt x="25826" y="1703"/>
                    <a:pt x="26207" y="1322"/>
                    <a:pt x="26207" y="858"/>
                  </a:cubicBezTo>
                  <a:cubicBezTo>
                    <a:pt x="26207" y="382"/>
                    <a:pt x="25826" y="1"/>
                    <a:pt x="25361"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75" name="Google Shape;1291;p39"/>
            <p:cNvSpPr/>
            <p:nvPr/>
          </p:nvSpPr>
          <p:spPr>
            <a:xfrm>
              <a:off x="6286425" y="4595352"/>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76" name="Google Shape;1292;p39"/>
            <p:cNvSpPr/>
            <p:nvPr/>
          </p:nvSpPr>
          <p:spPr>
            <a:xfrm>
              <a:off x="6286425" y="4406410"/>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77" name="Google Shape;1293;p39"/>
            <p:cNvSpPr/>
            <p:nvPr/>
          </p:nvSpPr>
          <p:spPr>
            <a:xfrm>
              <a:off x="6947414" y="2261447"/>
              <a:ext cx="116404" cy="1882919"/>
            </a:xfrm>
            <a:custGeom>
              <a:avLst/>
              <a:gdLst/>
              <a:ahLst/>
              <a:cxnLst/>
              <a:rect l="l" t="t" r="r" b="b"/>
              <a:pathLst>
                <a:path w="2120" h="34291" extrusionOk="0">
                  <a:moveTo>
                    <a:pt x="0" y="1"/>
                  </a:moveTo>
                  <a:lnTo>
                    <a:pt x="0" y="34290"/>
                  </a:lnTo>
                  <a:lnTo>
                    <a:pt x="2119" y="34290"/>
                  </a:lnTo>
                  <a:lnTo>
                    <a:pt x="211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78" name="Google Shape;1294;p39"/>
            <p:cNvSpPr/>
            <p:nvPr/>
          </p:nvSpPr>
          <p:spPr>
            <a:xfrm>
              <a:off x="6864392" y="3319213"/>
              <a:ext cx="283103" cy="41896"/>
            </a:xfrm>
            <a:custGeom>
              <a:avLst/>
              <a:gdLst/>
              <a:ahLst/>
              <a:cxnLst/>
              <a:rect l="l" t="t" r="r" b="b"/>
              <a:pathLst>
                <a:path w="5156" h="763" extrusionOk="0">
                  <a:moveTo>
                    <a:pt x="381" y="1"/>
                  </a:moveTo>
                  <a:cubicBezTo>
                    <a:pt x="179" y="1"/>
                    <a:pt x="0" y="167"/>
                    <a:pt x="0" y="382"/>
                  </a:cubicBezTo>
                  <a:cubicBezTo>
                    <a:pt x="0" y="584"/>
                    <a:pt x="179" y="763"/>
                    <a:pt x="381" y="763"/>
                  </a:cubicBezTo>
                  <a:lnTo>
                    <a:pt x="4774" y="763"/>
                  </a:lnTo>
                  <a:cubicBezTo>
                    <a:pt x="4977" y="763"/>
                    <a:pt x="5155" y="584"/>
                    <a:pt x="5155" y="382"/>
                  </a:cubicBezTo>
                  <a:cubicBezTo>
                    <a:pt x="5155" y="167"/>
                    <a:pt x="4977" y="1"/>
                    <a:pt x="4774" y="1"/>
                  </a:cubicBezTo>
                  <a:close/>
                </a:path>
              </a:pathLst>
            </a:custGeom>
            <a:solidFill>
              <a:srgbClr val="0B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79" name="Google Shape;1295;p39"/>
            <p:cNvSpPr/>
            <p:nvPr/>
          </p:nvSpPr>
          <p:spPr>
            <a:xfrm>
              <a:off x="6864392" y="3194350"/>
              <a:ext cx="283103" cy="41896"/>
            </a:xfrm>
            <a:custGeom>
              <a:avLst/>
              <a:gdLst/>
              <a:ahLst/>
              <a:cxnLst/>
              <a:rect l="l" t="t" r="r" b="b"/>
              <a:pathLst>
                <a:path w="5156" h="763" extrusionOk="0">
                  <a:moveTo>
                    <a:pt x="381" y="1"/>
                  </a:moveTo>
                  <a:cubicBezTo>
                    <a:pt x="179" y="1"/>
                    <a:pt x="0" y="179"/>
                    <a:pt x="0" y="382"/>
                  </a:cubicBezTo>
                  <a:cubicBezTo>
                    <a:pt x="0" y="596"/>
                    <a:pt x="179" y="763"/>
                    <a:pt x="381" y="763"/>
                  </a:cubicBezTo>
                  <a:lnTo>
                    <a:pt x="4774" y="763"/>
                  </a:lnTo>
                  <a:cubicBezTo>
                    <a:pt x="4977" y="763"/>
                    <a:pt x="5155" y="596"/>
                    <a:pt x="5155" y="382"/>
                  </a:cubicBezTo>
                  <a:cubicBezTo>
                    <a:pt x="5155" y="179"/>
                    <a:pt x="4977" y="1"/>
                    <a:pt x="4774" y="1"/>
                  </a:cubicBezTo>
                  <a:close/>
                </a:path>
              </a:pathLst>
            </a:custGeom>
            <a:solidFill>
              <a:srgbClr val="0B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80" name="Google Shape;1296;p39"/>
            <p:cNvSpPr/>
            <p:nvPr/>
          </p:nvSpPr>
          <p:spPr>
            <a:xfrm>
              <a:off x="6994470" y="411894"/>
              <a:ext cx="22951" cy="977508"/>
            </a:xfrm>
            <a:custGeom>
              <a:avLst/>
              <a:gdLst/>
              <a:ahLst/>
              <a:cxnLst/>
              <a:rect l="l" t="t" r="r" b="b"/>
              <a:pathLst>
                <a:path w="418" h="17802" extrusionOk="0">
                  <a:moveTo>
                    <a:pt x="195" y="1"/>
                  </a:moveTo>
                  <a:cubicBezTo>
                    <a:pt x="85" y="1"/>
                    <a:pt x="0" y="92"/>
                    <a:pt x="0" y="204"/>
                  </a:cubicBezTo>
                  <a:lnTo>
                    <a:pt x="0" y="17802"/>
                  </a:lnTo>
                  <a:lnTo>
                    <a:pt x="417" y="17802"/>
                  </a:lnTo>
                  <a:lnTo>
                    <a:pt x="417" y="204"/>
                  </a:lnTo>
                  <a:cubicBezTo>
                    <a:pt x="417" y="85"/>
                    <a:pt x="322" y="2"/>
                    <a:pt x="215" y="2"/>
                  </a:cubicBezTo>
                  <a:cubicBezTo>
                    <a:pt x="208" y="1"/>
                    <a:pt x="201" y="1"/>
                    <a:pt x="195"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81" name="Google Shape;1297;p39"/>
            <p:cNvSpPr/>
            <p:nvPr/>
          </p:nvSpPr>
          <p:spPr>
            <a:xfrm>
              <a:off x="6974868" y="1224601"/>
              <a:ext cx="62155" cy="457016"/>
            </a:xfrm>
            <a:custGeom>
              <a:avLst/>
              <a:gdLst/>
              <a:ahLst/>
              <a:cxnLst/>
              <a:rect l="l" t="t" r="r" b="b"/>
              <a:pathLst>
                <a:path w="1132" h="8323" extrusionOk="0">
                  <a:moveTo>
                    <a:pt x="572" y="0"/>
                  </a:moveTo>
                  <a:cubicBezTo>
                    <a:pt x="250" y="0"/>
                    <a:pt x="0" y="250"/>
                    <a:pt x="0" y="560"/>
                  </a:cubicBezTo>
                  <a:lnTo>
                    <a:pt x="0" y="8323"/>
                  </a:lnTo>
                  <a:lnTo>
                    <a:pt x="1131" y="8323"/>
                  </a:lnTo>
                  <a:lnTo>
                    <a:pt x="1131" y="560"/>
                  </a:lnTo>
                  <a:cubicBezTo>
                    <a:pt x="1131" y="250"/>
                    <a:pt x="881" y="0"/>
                    <a:pt x="572"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82" name="Google Shape;1298;p39"/>
            <p:cNvSpPr/>
            <p:nvPr/>
          </p:nvSpPr>
          <p:spPr>
            <a:xfrm>
              <a:off x="6851269" y="1669803"/>
              <a:ext cx="309294" cy="145182"/>
            </a:xfrm>
            <a:custGeom>
              <a:avLst/>
              <a:gdLst/>
              <a:ahLst/>
              <a:cxnLst/>
              <a:rect l="l" t="t" r="r" b="b"/>
              <a:pathLst>
                <a:path w="5633" h="2644" extrusionOk="0">
                  <a:moveTo>
                    <a:pt x="1" y="0"/>
                  </a:moveTo>
                  <a:lnTo>
                    <a:pt x="1" y="2644"/>
                  </a:lnTo>
                  <a:lnTo>
                    <a:pt x="5633" y="2644"/>
                  </a:lnTo>
                  <a:lnTo>
                    <a:pt x="5633" y="0"/>
                  </a:lnTo>
                  <a:close/>
                </a:path>
              </a:pathLst>
            </a:custGeom>
            <a:solidFill>
              <a:srgbClr val="F8EC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83" name="Google Shape;1299;p39"/>
            <p:cNvSpPr/>
            <p:nvPr/>
          </p:nvSpPr>
          <p:spPr>
            <a:xfrm>
              <a:off x="6816622" y="1785496"/>
              <a:ext cx="378587" cy="155011"/>
            </a:xfrm>
            <a:custGeom>
              <a:avLst/>
              <a:gdLst/>
              <a:ahLst/>
              <a:cxnLst/>
              <a:rect l="l" t="t" r="r" b="b"/>
              <a:pathLst>
                <a:path w="6895" h="2823" extrusionOk="0">
                  <a:moveTo>
                    <a:pt x="1" y="1"/>
                  </a:moveTo>
                  <a:lnTo>
                    <a:pt x="1" y="2823"/>
                  </a:lnTo>
                  <a:lnTo>
                    <a:pt x="6895" y="2823"/>
                  </a:lnTo>
                  <a:lnTo>
                    <a:pt x="6895"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84" name="Google Shape;1300;p39"/>
            <p:cNvSpPr/>
            <p:nvPr/>
          </p:nvSpPr>
          <p:spPr>
            <a:xfrm>
              <a:off x="6741452" y="1875053"/>
              <a:ext cx="528924" cy="483208"/>
            </a:xfrm>
            <a:custGeom>
              <a:avLst/>
              <a:gdLst/>
              <a:ahLst/>
              <a:cxnLst/>
              <a:rect l="l" t="t" r="r" b="b"/>
              <a:pathLst>
                <a:path w="9633" h="8800" extrusionOk="0">
                  <a:moveTo>
                    <a:pt x="1" y="1"/>
                  </a:moveTo>
                  <a:lnTo>
                    <a:pt x="1" y="4073"/>
                  </a:lnTo>
                  <a:lnTo>
                    <a:pt x="1" y="4740"/>
                  </a:lnTo>
                  <a:lnTo>
                    <a:pt x="1" y="8800"/>
                  </a:lnTo>
                  <a:lnTo>
                    <a:pt x="9633" y="8800"/>
                  </a:lnTo>
                  <a:lnTo>
                    <a:pt x="9633" y="4740"/>
                  </a:lnTo>
                  <a:lnTo>
                    <a:pt x="9633" y="4073"/>
                  </a:lnTo>
                  <a:lnTo>
                    <a:pt x="9633" y="1"/>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85" name="Google Shape;1301;p39"/>
            <p:cNvSpPr/>
            <p:nvPr/>
          </p:nvSpPr>
          <p:spPr>
            <a:xfrm>
              <a:off x="6722509" y="2284344"/>
              <a:ext cx="566865" cy="36625"/>
            </a:xfrm>
            <a:custGeom>
              <a:avLst/>
              <a:gdLst/>
              <a:ahLst/>
              <a:cxnLst/>
              <a:rect l="l" t="t" r="r" b="b"/>
              <a:pathLst>
                <a:path w="10324" h="667" extrusionOk="0">
                  <a:moveTo>
                    <a:pt x="334" y="0"/>
                  </a:moveTo>
                  <a:cubicBezTo>
                    <a:pt x="143" y="0"/>
                    <a:pt x="0" y="155"/>
                    <a:pt x="0" y="334"/>
                  </a:cubicBezTo>
                  <a:cubicBezTo>
                    <a:pt x="0" y="524"/>
                    <a:pt x="143" y="667"/>
                    <a:pt x="334" y="667"/>
                  </a:cubicBezTo>
                  <a:lnTo>
                    <a:pt x="9990" y="667"/>
                  </a:lnTo>
                  <a:cubicBezTo>
                    <a:pt x="10180" y="667"/>
                    <a:pt x="10323" y="524"/>
                    <a:pt x="10323" y="334"/>
                  </a:cubicBezTo>
                  <a:cubicBezTo>
                    <a:pt x="10323" y="155"/>
                    <a:pt x="10180" y="0"/>
                    <a:pt x="9990" y="0"/>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86" name="Google Shape;1302;p39"/>
            <p:cNvSpPr/>
            <p:nvPr/>
          </p:nvSpPr>
          <p:spPr>
            <a:xfrm>
              <a:off x="6722509" y="2209778"/>
              <a:ext cx="566865" cy="37339"/>
            </a:xfrm>
            <a:custGeom>
              <a:avLst/>
              <a:gdLst/>
              <a:ahLst/>
              <a:cxnLst/>
              <a:rect l="l" t="t" r="r" b="b"/>
              <a:pathLst>
                <a:path w="10324" h="680" extrusionOk="0">
                  <a:moveTo>
                    <a:pt x="334" y="1"/>
                  </a:moveTo>
                  <a:cubicBezTo>
                    <a:pt x="143" y="1"/>
                    <a:pt x="0" y="156"/>
                    <a:pt x="0" y="334"/>
                  </a:cubicBezTo>
                  <a:cubicBezTo>
                    <a:pt x="0" y="525"/>
                    <a:pt x="143" y="680"/>
                    <a:pt x="334" y="680"/>
                  </a:cubicBezTo>
                  <a:lnTo>
                    <a:pt x="9990" y="680"/>
                  </a:lnTo>
                  <a:cubicBezTo>
                    <a:pt x="10180" y="680"/>
                    <a:pt x="10323" y="525"/>
                    <a:pt x="10323" y="334"/>
                  </a:cubicBezTo>
                  <a:cubicBezTo>
                    <a:pt x="10323" y="156"/>
                    <a:pt x="10180" y="1"/>
                    <a:pt x="9990"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87" name="Google Shape;1303;p39"/>
            <p:cNvSpPr/>
            <p:nvPr/>
          </p:nvSpPr>
          <p:spPr>
            <a:xfrm>
              <a:off x="6722509" y="2135925"/>
              <a:ext cx="566865" cy="36680"/>
            </a:xfrm>
            <a:custGeom>
              <a:avLst/>
              <a:gdLst/>
              <a:ahLst/>
              <a:cxnLst/>
              <a:rect l="l" t="t" r="r" b="b"/>
              <a:pathLst>
                <a:path w="10324" h="668" extrusionOk="0">
                  <a:moveTo>
                    <a:pt x="334" y="1"/>
                  </a:moveTo>
                  <a:cubicBezTo>
                    <a:pt x="143" y="1"/>
                    <a:pt x="0" y="143"/>
                    <a:pt x="0" y="334"/>
                  </a:cubicBezTo>
                  <a:cubicBezTo>
                    <a:pt x="0" y="512"/>
                    <a:pt x="143" y="667"/>
                    <a:pt x="334" y="667"/>
                  </a:cubicBezTo>
                  <a:lnTo>
                    <a:pt x="9990" y="667"/>
                  </a:lnTo>
                  <a:cubicBezTo>
                    <a:pt x="10180" y="667"/>
                    <a:pt x="10323" y="512"/>
                    <a:pt x="10323" y="334"/>
                  </a:cubicBezTo>
                  <a:cubicBezTo>
                    <a:pt x="10323" y="143"/>
                    <a:pt x="10180" y="1"/>
                    <a:pt x="9990"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88" name="Google Shape;1304;p39"/>
            <p:cNvSpPr/>
            <p:nvPr/>
          </p:nvSpPr>
          <p:spPr>
            <a:xfrm>
              <a:off x="6722509" y="2060755"/>
              <a:ext cx="566865" cy="37284"/>
            </a:xfrm>
            <a:custGeom>
              <a:avLst/>
              <a:gdLst/>
              <a:ahLst/>
              <a:cxnLst/>
              <a:rect l="l" t="t" r="r" b="b"/>
              <a:pathLst>
                <a:path w="10324" h="679" extrusionOk="0">
                  <a:moveTo>
                    <a:pt x="334" y="0"/>
                  </a:moveTo>
                  <a:cubicBezTo>
                    <a:pt x="143" y="0"/>
                    <a:pt x="0" y="155"/>
                    <a:pt x="0" y="346"/>
                  </a:cubicBezTo>
                  <a:cubicBezTo>
                    <a:pt x="0" y="524"/>
                    <a:pt x="143" y="679"/>
                    <a:pt x="334" y="679"/>
                  </a:cubicBezTo>
                  <a:lnTo>
                    <a:pt x="9990" y="679"/>
                  </a:lnTo>
                  <a:cubicBezTo>
                    <a:pt x="10180" y="679"/>
                    <a:pt x="10323" y="524"/>
                    <a:pt x="10323" y="346"/>
                  </a:cubicBezTo>
                  <a:cubicBezTo>
                    <a:pt x="10323" y="155"/>
                    <a:pt x="10180" y="0"/>
                    <a:pt x="9990" y="0"/>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89" name="Google Shape;1305;p39"/>
            <p:cNvSpPr/>
            <p:nvPr/>
          </p:nvSpPr>
          <p:spPr>
            <a:xfrm>
              <a:off x="6722509" y="1986847"/>
              <a:ext cx="566865" cy="36680"/>
            </a:xfrm>
            <a:custGeom>
              <a:avLst/>
              <a:gdLst/>
              <a:ahLst/>
              <a:cxnLst/>
              <a:rect l="l" t="t" r="r" b="b"/>
              <a:pathLst>
                <a:path w="10324" h="668" extrusionOk="0">
                  <a:moveTo>
                    <a:pt x="334" y="1"/>
                  </a:moveTo>
                  <a:cubicBezTo>
                    <a:pt x="143" y="1"/>
                    <a:pt x="0" y="144"/>
                    <a:pt x="0" y="334"/>
                  </a:cubicBezTo>
                  <a:cubicBezTo>
                    <a:pt x="0" y="513"/>
                    <a:pt x="143" y="668"/>
                    <a:pt x="334" y="668"/>
                  </a:cubicBezTo>
                  <a:lnTo>
                    <a:pt x="9990" y="668"/>
                  </a:lnTo>
                  <a:cubicBezTo>
                    <a:pt x="10180" y="668"/>
                    <a:pt x="10323" y="513"/>
                    <a:pt x="10323" y="334"/>
                  </a:cubicBezTo>
                  <a:cubicBezTo>
                    <a:pt x="10323" y="144"/>
                    <a:pt x="10180" y="1"/>
                    <a:pt x="9990"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90" name="Google Shape;1306;p39"/>
            <p:cNvSpPr/>
            <p:nvPr/>
          </p:nvSpPr>
          <p:spPr>
            <a:xfrm>
              <a:off x="6722509" y="1912336"/>
              <a:ext cx="566865" cy="36680"/>
            </a:xfrm>
            <a:custGeom>
              <a:avLst/>
              <a:gdLst/>
              <a:ahLst/>
              <a:cxnLst/>
              <a:rect l="l" t="t" r="r" b="b"/>
              <a:pathLst>
                <a:path w="10324" h="668" extrusionOk="0">
                  <a:moveTo>
                    <a:pt x="334" y="1"/>
                  </a:moveTo>
                  <a:cubicBezTo>
                    <a:pt x="143" y="1"/>
                    <a:pt x="0" y="143"/>
                    <a:pt x="0" y="334"/>
                  </a:cubicBezTo>
                  <a:cubicBezTo>
                    <a:pt x="0" y="513"/>
                    <a:pt x="143" y="667"/>
                    <a:pt x="334" y="667"/>
                  </a:cubicBezTo>
                  <a:lnTo>
                    <a:pt x="9990" y="667"/>
                  </a:lnTo>
                  <a:cubicBezTo>
                    <a:pt x="10180" y="667"/>
                    <a:pt x="10323" y="513"/>
                    <a:pt x="10323" y="334"/>
                  </a:cubicBezTo>
                  <a:cubicBezTo>
                    <a:pt x="10323" y="143"/>
                    <a:pt x="10180" y="1"/>
                    <a:pt x="9990"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91" name="Google Shape;1307;p39"/>
            <p:cNvSpPr/>
            <p:nvPr/>
          </p:nvSpPr>
          <p:spPr>
            <a:xfrm>
              <a:off x="6766984" y="4076957"/>
              <a:ext cx="477915" cy="235399"/>
            </a:xfrm>
            <a:custGeom>
              <a:avLst/>
              <a:gdLst/>
              <a:ahLst/>
              <a:cxnLst/>
              <a:rect l="l" t="t" r="r" b="b"/>
              <a:pathLst>
                <a:path w="8704" h="4287" extrusionOk="0">
                  <a:moveTo>
                    <a:pt x="0" y="0"/>
                  </a:moveTo>
                  <a:lnTo>
                    <a:pt x="0" y="4286"/>
                  </a:lnTo>
                  <a:lnTo>
                    <a:pt x="8704" y="4286"/>
                  </a:lnTo>
                  <a:lnTo>
                    <a:pt x="8704"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92" name="Google Shape;1308;p39"/>
            <p:cNvSpPr/>
            <p:nvPr/>
          </p:nvSpPr>
          <p:spPr>
            <a:xfrm>
              <a:off x="6749963" y="4245582"/>
              <a:ext cx="511958" cy="32781"/>
            </a:xfrm>
            <a:custGeom>
              <a:avLst/>
              <a:gdLst/>
              <a:ahLst/>
              <a:cxnLst/>
              <a:rect l="l" t="t" r="r" b="b"/>
              <a:pathLst>
                <a:path w="9324" h="597" extrusionOk="0">
                  <a:moveTo>
                    <a:pt x="298" y="1"/>
                  </a:moveTo>
                  <a:cubicBezTo>
                    <a:pt x="131" y="1"/>
                    <a:pt x="0" y="132"/>
                    <a:pt x="0" y="299"/>
                  </a:cubicBezTo>
                  <a:cubicBezTo>
                    <a:pt x="0" y="465"/>
                    <a:pt x="131" y="596"/>
                    <a:pt x="298" y="596"/>
                  </a:cubicBezTo>
                  <a:lnTo>
                    <a:pt x="9025" y="596"/>
                  </a:lnTo>
                  <a:cubicBezTo>
                    <a:pt x="9192" y="596"/>
                    <a:pt x="9323" y="465"/>
                    <a:pt x="9323" y="299"/>
                  </a:cubicBezTo>
                  <a:cubicBezTo>
                    <a:pt x="9323" y="132"/>
                    <a:pt x="9192" y="1"/>
                    <a:pt x="9025" y="1"/>
                  </a:cubicBezTo>
                  <a:close/>
                </a:path>
              </a:pathLst>
            </a:custGeom>
            <a:solidFill>
              <a:srgbClr val="0B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93" name="Google Shape;1309;p39"/>
            <p:cNvSpPr/>
            <p:nvPr/>
          </p:nvSpPr>
          <p:spPr>
            <a:xfrm>
              <a:off x="6749963" y="4178923"/>
              <a:ext cx="511958" cy="32726"/>
            </a:xfrm>
            <a:custGeom>
              <a:avLst/>
              <a:gdLst/>
              <a:ahLst/>
              <a:cxnLst/>
              <a:rect l="l" t="t" r="r" b="b"/>
              <a:pathLst>
                <a:path w="9324" h="596" extrusionOk="0">
                  <a:moveTo>
                    <a:pt x="298" y="0"/>
                  </a:moveTo>
                  <a:cubicBezTo>
                    <a:pt x="131" y="0"/>
                    <a:pt x="0" y="131"/>
                    <a:pt x="0" y="298"/>
                  </a:cubicBezTo>
                  <a:cubicBezTo>
                    <a:pt x="0" y="465"/>
                    <a:pt x="131" y="596"/>
                    <a:pt x="298" y="596"/>
                  </a:cubicBezTo>
                  <a:lnTo>
                    <a:pt x="9025" y="596"/>
                  </a:lnTo>
                  <a:cubicBezTo>
                    <a:pt x="9192" y="596"/>
                    <a:pt x="9323" y="465"/>
                    <a:pt x="9323" y="298"/>
                  </a:cubicBezTo>
                  <a:cubicBezTo>
                    <a:pt x="9323" y="131"/>
                    <a:pt x="9192" y="0"/>
                    <a:pt x="9025" y="0"/>
                  </a:cubicBezTo>
                  <a:close/>
                </a:path>
              </a:pathLst>
            </a:custGeom>
            <a:solidFill>
              <a:srgbClr val="0B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94" name="Google Shape;1310;p39"/>
            <p:cNvSpPr/>
            <p:nvPr/>
          </p:nvSpPr>
          <p:spPr>
            <a:xfrm>
              <a:off x="6749963" y="4111604"/>
              <a:ext cx="511958" cy="32726"/>
            </a:xfrm>
            <a:custGeom>
              <a:avLst/>
              <a:gdLst/>
              <a:ahLst/>
              <a:cxnLst/>
              <a:rect l="l" t="t" r="r" b="b"/>
              <a:pathLst>
                <a:path w="9324" h="596" extrusionOk="0">
                  <a:moveTo>
                    <a:pt x="298" y="0"/>
                  </a:moveTo>
                  <a:cubicBezTo>
                    <a:pt x="131" y="0"/>
                    <a:pt x="0" y="131"/>
                    <a:pt x="0" y="298"/>
                  </a:cubicBezTo>
                  <a:cubicBezTo>
                    <a:pt x="0" y="453"/>
                    <a:pt x="131" y="595"/>
                    <a:pt x="298" y="595"/>
                  </a:cubicBezTo>
                  <a:lnTo>
                    <a:pt x="9025" y="595"/>
                  </a:lnTo>
                  <a:cubicBezTo>
                    <a:pt x="9192" y="595"/>
                    <a:pt x="9323" y="453"/>
                    <a:pt x="9323" y="298"/>
                  </a:cubicBezTo>
                  <a:cubicBezTo>
                    <a:pt x="9323" y="131"/>
                    <a:pt x="9192" y="0"/>
                    <a:pt x="9025" y="0"/>
                  </a:cubicBezTo>
                  <a:close/>
                </a:path>
              </a:pathLst>
            </a:custGeom>
            <a:solidFill>
              <a:srgbClr val="0B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nvGrpSpPr>
          <p:cNvPr id="195" name="Google Shape;1313;p39"/>
          <p:cNvGrpSpPr/>
          <p:nvPr/>
        </p:nvGrpSpPr>
        <p:grpSpPr>
          <a:xfrm>
            <a:off x="250839" y="539399"/>
            <a:ext cx="3242950" cy="1195815"/>
            <a:chOff x="250839" y="539398"/>
            <a:chExt cx="3242950" cy="1195815"/>
          </a:xfrm>
        </p:grpSpPr>
        <p:grpSp>
          <p:nvGrpSpPr>
            <p:cNvPr id="196" name="Google Shape;1314;p39"/>
            <p:cNvGrpSpPr/>
            <p:nvPr/>
          </p:nvGrpSpPr>
          <p:grpSpPr>
            <a:xfrm>
              <a:off x="374893" y="1250916"/>
              <a:ext cx="676414" cy="283587"/>
              <a:chOff x="1855275" y="1547350"/>
              <a:chExt cx="154800" cy="64900"/>
            </a:xfrm>
          </p:grpSpPr>
          <p:sp>
            <p:nvSpPr>
              <p:cNvPr id="215" name="Google Shape;1315;p3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16" name="Google Shape;1316;p3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17" name="Google Shape;1317;p3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18" name="Google Shape;1318;p3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19" name="Google Shape;1319;p3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nvGrpSpPr>
            <p:cNvPr id="197" name="Google Shape;1320;p39"/>
            <p:cNvGrpSpPr/>
            <p:nvPr/>
          </p:nvGrpSpPr>
          <p:grpSpPr>
            <a:xfrm>
              <a:off x="2338471" y="1250915"/>
              <a:ext cx="1155319" cy="484297"/>
              <a:chOff x="1855275" y="1547350"/>
              <a:chExt cx="154800" cy="64900"/>
            </a:xfrm>
          </p:grpSpPr>
          <p:sp>
            <p:nvSpPr>
              <p:cNvPr id="210" name="Google Shape;1321;p3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11" name="Google Shape;1322;p3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12" name="Google Shape;1323;p3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13" name="Google Shape;1324;p3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14" name="Google Shape;1325;p3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nvGrpSpPr>
            <p:cNvPr id="198" name="Google Shape;1326;p39"/>
            <p:cNvGrpSpPr/>
            <p:nvPr/>
          </p:nvGrpSpPr>
          <p:grpSpPr>
            <a:xfrm>
              <a:off x="1410154" y="1034788"/>
              <a:ext cx="479075" cy="200827"/>
              <a:chOff x="1855275" y="1547350"/>
              <a:chExt cx="154800" cy="64900"/>
            </a:xfrm>
          </p:grpSpPr>
          <p:sp>
            <p:nvSpPr>
              <p:cNvPr id="205" name="Google Shape;1327;p3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06" name="Google Shape;1328;p3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07" name="Google Shape;1329;p3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08" name="Google Shape;1330;p3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09" name="Google Shape;1331;p3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nvGrpSpPr>
            <p:cNvPr id="199" name="Google Shape;1332;p39"/>
            <p:cNvGrpSpPr/>
            <p:nvPr/>
          </p:nvGrpSpPr>
          <p:grpSpPr>
            <a:xfrm>
              <a:off x="250839" y="539398"/>
              <a:ext cx="493827" cy="207012"/>
              <a:chOff x="1855275" y="1547350"/>
              <a:chExt cx="154800" cy="64900"/>
            </a:xfrm>
          </p:grpSpPr>
          <p:sp>
            <p:nvSpPr>
              <p:cNvPr id="200" name="Google Shape;1333;p3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01" name="Google Shape;1334;p3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02" name="Google Shape;1335;p3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03" name="Google Shape;1336;p3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04" name="Google Shape;1337;p3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grpSp>
        <p:nvGrpSpPr>
          <p:cNvPr id="220" name="Google Shape;1344;p39"/>
          <p:cNvGrpSpPr/>
          <p:nvPr/>
        </p:nvGrpSpPr>
        <p:grpSpPr>
          <a:xfrm>
            <a:off x="-25" y="2025181"/>
            <a:ext cx="661785" cy="2788949"/>
            <a:chOff x="-25" y="2025180"/>
            <a:chExt cx="661785" cy="2788949"/>
          </a:xfrm>
        </p:grpSpPr>
        <p:sp>
          <p:nvSpPr>
            <p:cNvPr id="221" name="Google Shape;1345;p39"/>
            <p:cNvSpPr/>
            <p:nvPr/>
          </p:nvSpPr>
          <p:spPr>
            <a:xfrm>
              <a:off x="40072" y="2025180"/>
              <a:ext cx="581622" cy="2788949"/>
            </a:xfrm>
            <a:custGeom>
              <a:avLst/>
              <a:gdLst/>
              <a:ahLst/>
              <a:cxnLst/>
              <a:rect l="l" t="t" r="r" b="b"/>
              <a:pathLst>
                <a:path w="18146" h="92810" extrusionOk="0">
                  <a:moveTo>
                    <a:pt x="0" y="0"/>
                  </a:moveTo>
                  <a:lnTo>
                    <a:pt x="0" y="92809"/>
                  </a:lnTo>
                  <a:lnTo>
                    <a:pt x="18145" y="92809"/>
                  </a:lnTo>
                  <a:lnTo>
                    <a:pt x="18145"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22" name="Google Shape;1346;p39"/>
            <p:cNvSpPr/>
            <p:nvPr/>
          </p:nvSpPr>
          <p:spPr>
            <a:xfrm>
              <a:off x="-25" y="2025180"/>
              <a:ext cx="40130" cy="2788949"/>
            </a:xfrm>
            <a:custGeom>
              <a:avLst/>
              <a:gdLst/>
              <a:ahLst/>
              <a:cxnLst/>
              <a:rect l="l" t="t" r="r" b="b"/>
              <a:pathLst>
                <a:path w="1252" h="92810" extrusionOk="0">
                  <a:moveTo>
                    <a:pt x="1" y="0"/>
                  </a:moveTo>
                  <a:lnTo>
                    <a:pt x="1" y="92809"/>
                  </a:lnTo>
                  <a:lnTo>
                    <a:pt x="1251" y="92809"/>
                  </a:lnTo>
                  <a:lnTo>
                    <a:pt x="1251"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23" name="Google Shape;1347;p39"/>
            <p:cNvSpPr/>
            <p:nvPr/>
          </p:nvSpPr>
          <p:spPr>
            <a:xfrm>
              <a:off x="621662" y="2025180"/>
              <a:ext cx="40097" cy="2788949"/>
            </a:xfrm>
            <a:custGeom>
              <a:avLst/>
              <a:gdLst/>
              <a:ahLst/>
              <a:cxnLst/>
              <a:rect l="l" t="t" r="r" b="b"/>
              <a:pathLst>
                <a:path w="1251" h="92810" extrusionOk="0">
                  <a:moveTo>
                    <a:pt x="0" y="0"/>
                  </a:moveTo>
                  <a:lnTo>
                    <a:pt x="0" y="92809"/>
                  </a:lnTo>
                  <a:lnTo>
                    <a:pt x="1250" y="92809"/>
                  </a:lnTo>
                  <a:lnTo>
                    <a:pt x="1250"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nvGrpSpPr>
            <p:cNvPr id="224" name="Google Shape;1348;p39"/>
            <p:cNvGrpSpPr/>
            <p:nvPr/>
          </p:nvGrpSpPr>
          <p:grpSpPr>
            <a:xfrm>
              <a:off x="87766" y="2111393"/>
              <a:ext cx="486202" cy="2596448"/>
              <a:chOff x="509875" y="2508475"/>
              <a:chExt cx="379225" cy="2160100"/>
            </a:xfrm>
          </p:grpSpPr>
          <p:sp>
            <p:nvSpPr>
              <p:cNvPr id="225" name="Google Shape;1349;p39"/>
              <p:cNvSpPr/>
              <p:nvPr/>
            </p:nvSpPr>
            <p:spPr>
              <a:xfrm>
                <a:off x="509875"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26" name="Google Shape;1350;p39"/>
              <p:cNvSpPr/>
              <p:nvPr/>
            </p:nvSpPr>
            <p:spPr>
              <a:xfrm>
                <a:off x="716150"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27" name="Google Shape;1351;p39"/>
              <p:cNvSpPr/>
              <p:nvPr/>
            </p:nvSpPr>
            <p:spPr>
              <a:xfrm>
                <a:off x="612850" y="2508475"/>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28" name="Google Shape;1352;p39"/>
              <p:cNvSpPr/>
              <p:nvPr/>
            </p:nvSpPr>
            <p:spPr>
              <a:xfrm>
                <a:off x="819150" y="2508475"/>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29" name="Google Shape;1353;p39"/>
              <p:cNvSpPr/>
              <p:nvPr/>
            </p:nvSpPr>
            <p:spPr>
              <a:xfrm>
                <a:off x="509875"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30" name="Google Shape;1354;p39"/>
              <p:cNvSpPr/>
              <p:nvPr/>
            </p:nvSpPr>
            <p:spPr>
              <a:xfrm>
                <a:off x="716150"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31" name="Google Shape;1355;p39"/>
              <p:cNvSpPr/>
              <p:nvPr/>
            </p:nvSpPr>
            <p:spPr>
              <a:xfrm>
                <a:off x="612850" y="2607900"/>
                <a:ext cx="69975" cy="70250"/>
              </a:xfrm>
              <a:custGeom>
                <a:avLst/>
                <a:gdLst/>
                <a:ahLst/>
                <a:cxnLst/>
                <a:rect l="l" t="t" r="r" b="b"/>
                <a:pathLst>
                  <a:path w="2799" h="2810" extrusionOk="0">
                    <a:moveTo>
                      <a:pt x="1" y="0"/>
                    </a:moveTo>
                    <a:lnTo>
                      <a:pt x="1" y="2810"/>
                    </a:lnTo>
                    <a:lnTo>
                      <a:pt x="2799" y="2810"/>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32" name="Google Shape;1356;p39"/>
              <p:cNvSpPr/>
              <p:nvPr/>
            </p:nvSpPr>
            <p:spPr>
              <a:xfrm>
                <a:off x="819150" y="2607900"/>
                <a:ext cx="69950" cy="70250"/>
              </a:xfrm>
              <a:custGeom>
                <a:avLst/>
                <a:gdLst/>
                <a:ahLst/>
                <a:cxnLst/>
                <a:rect l="l" t="t" r="r" b="b"/>
                <a:pathLst>
                  <a:path w="2798" h="2810"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33" name="Google Shape;1357;p39"/>
              <p:cNvSpPr/>
              <p:nvPr/>
            </p:nvSpPr>
            <p:spPr>
              <a:xfrm>
                <a:off x="509875"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34" name="Google Shape;1358;p39"/>
              <p:cNvSpPr/>
              <p:nvPr/>
            </p:nvSpPr>
            <p:spPr>
              <a:xfrm>
                <a:off x="716150"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35" name="Google Shape;1359;p39"/>
              <p:cNvSpPr/>
              <p:nvPr/>
            </p:nvSpPr>
            <p:spPr>
              <a:xfrm>
                <a:off x="612850" y="2707600"/>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36" name="Google Shape;1360;p39"/>
              <p:cNvSpPr/>
              <p:nvPr/>
            </p:nvSpPr>
            <p:spPr>
              <a:xfrm>
                <a:off x="819150" y="2707600"/>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37" name="Google Shape;1361;p39"/>
              <p:cNvSpPr/>
              <p:nvPr/>
            </p:nvSpPr>
            <p:spPr>
              <a:xfrm>
                <a:off x="509875"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38" name="Google Shape;1362;p39"/>
              <p:cNvSpPr/>
              <p:nvPr/>
            </p:nvSpPr>
            <p:spPr>
              <a:xfrm>
                <a:off x="716150"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39" name="Google Shape;1363;p39"/>
              <p:cNvSpPr/>
              <p:nvPr/>
            </p:nvSpPr>
            <p:spPr>
              <a:xfrm>
                <a:off x="612850" y="2807025"/>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40" name="Google Shape;1364;p39"/>
              <p:cNvSpPr/>
              <p:nvPr/>
            </p:nvSpPr>
            <p:spPr>
              <a:xfrm>
                <a:off x="819150" y="2807025"/>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41" name="Google Shape;1365;p39"/>
              <p:cNvSpPr/>
              <p:nvPr/>
            </p:nvSpPr>
            <p:spPr>
              <a:xfrm>
                <a:off x="509875"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42" name="Google Shape;1366;p39"/>
              <p:cNvSpPr/>
              <p:nvPr/>
            </p:nvSpPr>
            <p:spPr>
              <a:xfrm>
                <a:off x="716150"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43" name="Google Shape;1367;p39"/>
              <p:cNvSpPr/>
              <p:nvPr/>
            </p:nvSpPr>
            <p:spPr>
              <a:xfrm>
                <a:off x="612850" y="2906725"/>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44" name="Google Shape;1368;p39"/>
              <p:cNvSpPr/>
              <p:nvPr/>
            </p:nvSpPr>
            <p:spPr>
              <a:xfrm>
                <a:off x="819150" y="2906725"/>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45" name="Google Shape;1369;p39"/>
              <p:cNvSpPr/>
              <p:nvPr/>
            </p:nvSpPr>
            <p:spPr>
              <a:xfrm>
                <a:off x="509875"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46" name="Google Shape;1370;p39"/>
              <p:cNvSpPr/>
              <p:nvPr/>
            </p:nvSpPr>
            <p:spPr>
              <a:xfrm>
                <a:off x="716150"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47" name="Google Shape;1371;p39"/>
              <p:cNvSpPr/>
              <p:nvPr/>
            </p:nvSpPr>
            <p:spPr>
              <a:xfrm>
                <a:off x="612850" y="3006150"/>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48" name="Google Shape;1372;p39"/>
              <p:cNvSpPr/>
              <p:nvPr/>
            </p:nvSpPr>
            <p:spPr>
              <a:xfrm>
                <a:off x="819150" y="3006150"/>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49" name="Google Shape;1373;p39"/>
              <p:cNvSpPr/>
              <p:nvPr/>
            </p:nvSpPr>
            <p:spPr>
              <a:xfrm>
                <a:off x="509875"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50" name="Google Shape;1374;p39"/>
              <p:cNvSpPr/>
              <p:nvPr/>
            </p:nvSpPr>
            <p:spPr>
              <a:xfrm>
                <a:off x="716150"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51" name="Google Shape;1375;p39"/>
              <p:cNvSpPr/>
              <p:nvPr/>
            </p:nvSpPr>
            <p:spPr>
              <a:xfrm>
                <a:off x="612850" y="3105575"/>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52" name="Google Shape;1376;p39"/>
              <p:cNvSpPr/>
              <p:nvPr/>
            </p:nvSpPr>
            <p:spPr>
              <a:xfrm>
                <a:off x="819150" y="3105575"/>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53" name="Google Shape;1377;p39"/>
              <p:cNvSpPr/>
              <p:nvPr/>
            </p:nvSpPr>
            <p:spPr>
              <a:xfrm>
                <a:off x="509875"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54" name="Google Shape;1378;p39"/>
              <p:cNvSpPr/>
              <p:nvPr/>
            </p:nvSpPr>
            <p:spPr>
              <a:xfrm>
                <a:off x="716150"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55" name="Google Shape;1379;p39"/>
              <p:cNvSpPr/>
              <p:nvPr/>
            </p:nvSpPr>
            <p:spPr>
              <a:xfrm>
                <a:off x="612850" y="3205275"/>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56" name="Google Shape;1380;p39"/>
              <p:cNvSpPr/>
              <p:nvPr/>
            </p:nvSpPr>
            <p:spPr>
              <a:xfrm>
                <a:off x="819150" y="3205275"/>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57" name="Google Shape;1381;p39"/>
              <p:cNvSpPr/>
              <p:nvPr/>
            </p:nvSpPr>
            <p:spPr>
              <a:xfrm>
                <a:off x="509875"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58" name="Google Shape;1382;p39"/>
              <p:cNvSpPr/>
              <p:nvPr/>
            </p:nvSpPr>
            <p:spPr>
              <a:xfrm>
                <a:off x="716150"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59" name="Google Shape;1383;p39"/>
              <p:cNvSpPr/>
              <p:nvPr/>
            </p:nvSpPr>
            <p:spPr>
              <a:xfrm>
                <a:off x="612850" y="3304700"/>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0" name="Google Shape;1384;p39"/>
              <p:cNvSpPr/>
              <p:nvPr/>
            </p:nvSpPr>
            <p:spPr>
              <a:xfrm>
                <a:off x="819150" y="3304700"/>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1" name="Google Shape;1385;p39"/>
              <p:cNvSpPr/>
              <p:nvPr/>
            </p:nvSpPr>
            <p:spPr>
              <a:xfrm>
                <a:off x="509875"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2" name="Google Shape;1386;p39"/>
              <p:cNvSpPr/>
              <p:nvPr/>
            </p:nvSpPr>
            <p:spPr>
              <a:xfrm>
                <a:off x="716150"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3" name="Google Shape;1387;p39"/>
              <p:cNvSpPr/>
              <p:nvPr/>
            </p:nvSpPr>
            <p:spPr>
              <a:xfrm>
                <a:off x="612850" y="3404125"/>
                <a:ext cx="69975" cy="70275"/>
              </a:xfrm>
              <a:custGeom>
                <a:avLst/>
                <a:gdLst/>
                <a:ahLst/>
                <a:cxnLst/>
                <a:rect l="l" t="t" r="r" b="b"/>
                <a:pathLst>
                  <a:path w="2799" h="2811" extrusionOk="0">
                    <a:moveTo>
                      <a:pt x="1" y="0"/>
                    </a:moveTo>
                    <a:lnTo>
                      <a:pt x="1" y="2810"/>
                    </a:lnTo>
                    <a:lnTo>
                      <a:pt x="2799" y="2810"/>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4" name="Google Shape;1388;p39"/>
              <p:cNvSpPr/>
              <p:nvPr/>
            </p:nvSpPr>
            <p:spPr>
              <a:xfrm>
                <a:off x="819150" y="3404125"/>
                <a:ext cx="69950" cy="70275"/>
              </a:xfrm>
              <a:custGeom>
                <a:avLst/>
                <a:gdLst/>
                <a:ahLst/>
                <a:cxnLst/>
                <a:rect l="l" t="t" r="r" b="b"/>
                <a:pathLst>
                  <a:path w="2798" h="2811"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5" name="Google Shape;1389;p39"/>
              <p:cNvSpPr/>
              <p:nvPr/>
            </p:nvSpPr>
            <p:spPr>
              <a:xfrm>
                <a:off x="509875"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6" name="Google Shape;1390;p39"/>
              <p:cNvSpPr/>
              <p:nvPr/>
            </p:nvSpPr>
            <p:spPr>
              <a:xfrm>
                <a:off x="716150"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7" name="Google Shape;1391;p39"/>
              <p:cNvSpPr/>
              <p:nvPr/>
            </p:nvSpPr>
            <p:spPr>
              <a:xfrm>
                <a:off x="612850" y="3503825"/>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8" name="Google Shape;1392;p39"/>
              <p:cNvSpPr/>
              <p:nvPr/>
            </p:nvSpPr>
            <p:spPr>
              <a:xfrm>
                <a:off x="819150" y="3503825"/>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9" name="Google Shape;1393;p39"/>
              <p:cNvSpPr/>
              <p:nvPr/>
            </p:nvSpPr>
            <p:spPr>
              <a:xfrm>
                <a:off x="509875"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0" name="Google Shape;1394;p39"/>
              <p:cNvSpPr/>
              <p:nvPr/>
            </p:nvSpPr>
            <p:spPr>
              <a:xfrm>
                <a:off x="716150"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1" name="Google Shape;1395;p39"/>
              <p:cNvSpPr/>
              <p:nvPr/>
            </p:nvSpPr>
            <p:spPr>
              <a:xfrm>
                <a:off x="612850" y="3603250"/>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2" name="Google Shape;1396;p39"/>
              <p:cNvSpPr/>
              <p:nvPr/>
            </p:nvSpPr>
            <p:spPr>
              <a:xfrm>
                <a:off x="819150" y="3603250"/>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3" name="Google Shape;1397;p39"/>
              <p:cNvSpPr/>
              <p:nvPr/>
            </p:nvSpPr>
            <p:spPr>
              <a:xfrm>
                <a:off x="509875"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4" name="Google Shape;1398;p39"/>
              <p:cNvSpPr/>
              <p:nvPr/>
            </p:nvSpPr>
            <p:spPr>
              <a:xfrm>
                <a:off x="716150"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5" name="Google Shape;1399;p39"/>
              <p:cNvSpPr/>
              <p:nvPr/>
            </p:nvSpPr>
            <p:spPr>
              <a:xfrm>
                <a:off x="612850" y="3702975"/>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6" name="Google Shape;1400;p39"/>
              <p:cNvSpPr/>
              <p:nvPr/>
            </p:nvSpPr>
            <p:spPr>
              <a:xfrm>
                <a:off x="819150" y="3702975"/>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7" name="Google Shape;1401;p39"/>
              <p:cNvSpPr/>
              <p:nvPr/>
            </p:nvSpPr>
            <p:spPr>
              <a:xfrm>
                <a:off x="509875"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8" name="Google Shape;1402;p39"/>
              <p:cNvSpPr/>
              <p:nvPr/>
            </p:nvSpPr>
            <p:spPr>
              <a:xfrm>
                <a:off x="716150"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9" name="Google Shape;1403;p39"/>
              <p:cNvSpPr/>
              <p:nvPr/>
            </p:nvSpPr>
            <p:spPr>
              <a:xfrm>
                <a:off x="612850" y="3802375"/>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80" name="Google Shape;1404;p39"/>
              <p:cNvSpPr/>
              <p:nvPr/>
            </p:nvSpPr>
            <p:spPr>
              <a:xfrm>
                <a:off x="819150" y="3802375"/>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81" name="Google Shape;1405;p39"/>
              <p:cNvSpPr/>
              <p:nvPr/>
            </p:nvSpPr>
            <p:spPr>
              <a:xfrm>
                <a:off x="509875"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82" name="Google Shape;1406;p39"/>
              <p:cNvSpPr/>
              <p:nvPr/>
            </p:nvSpPr>
            <p:spPr>
              <a:xfrm>
                <a:off x="716150"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83" name="Google Shape;1407;p39"/>
              <p:cNvSpPr/>
              <p:nvPr/>
            </p:nvSpPr>
            <p:spPr>
              <a:xfrm>
                <a:off x="612850" y="3901800"/>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84" name="Google Shape;1408;p39"/>
              <p:cNvSpPr/>
              <p:nvPr/>
            </p:nvSpPr>
            <p:spPr>
              <a:xfrm>
                <a:off x="819150" y="3901800"/>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85" name="Google Shape;1409;p39"/>
              <p:cNvSpPr/>
              <p:nvPr/>
            </p:nvSpPr>
            <p:spPr>
              <a:xfrm>
                <a:off x="509875"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86" name="Google Shape;1410;p39"/>
              <p:cNvSpPr/>
              <p:nvPr/>
            </p:nvSpPr>
            <p:spPr>
              <a:xfrm>
                <a:off x="716150"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87" name="Google Shape;1411;p39"/>
              <p:cNvSpPr/>
              <p:nvPr/>
            </p:nvSpPr>
            <p:spPr>
              <a:xfrm>
                <a:off x="612850" y="4001525"/>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88" name="Google Shape;1412;p39"/>
              <p:cNvSpPr/>
              <p:nvPr/>
            </p:nvSpPr>
            <p:spPr>
              <a:xfrm>
                <a:off x="819150" y="4001525"/>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89" name="Google Shape;1413;p39"/>
              <p:cNvSpPr/>
              <p:nvPr/>
            </p:nvSpPr>
            <p:spPr>
              <a:xfrm>
                <a:off x="509875"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90" name="Google Shape;1414;p39"/>
              <p:cNvSpPr/>
              <p:nvPr/>
            </p:nvSpPr>
            <p:spPr>
              <a:xfrm>
                <a:off x="716150"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91" name="Google Shape;1415;p39"/>
              <p:cNvSpPr/>
              <p:nvPr/>
            </p:nvSpPr>
            <p:spPr>
              <a:xfrm>
                <a:off x="612850" y="4100925"/>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92" name="Google Shape;1416;p39"/>
              <p:cNvSpPr/>
              <p:nvPr/>
            </p:nvSpPr>
            <p:spPr>
              <a:xfrm>
                <a:off x="819150" y="4100925"/>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93" name="Google Shape;1417;p39"/>
              <p:cNvSpPr/>
              <p:nvPr/>
            </p:nvSpPr>
            <p:spPr>
              <a:xfrm>
                <a:off x="509875"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94" name="Google Shape;1418;p39"/>
              <p:cNvSpPr/>
              <p:nvPr/>
            </p:nvSpPr>
            <p:spPr>
              <a:xfrm>
                <a:off x="716150"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95" name="Google Shape;1419;p39"/>
              <p:cNvSpPr/>
              <p:nvPr/>
            </p:nvSpPr>
            <p:spPr>
              <a:xfrm>
                <a:off x="612850" y="4200350"/>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96" name="Google Shape;1420;p39"/>
              <p:cNvSpPr/>
              <p:nvPr/>
            </p:nvSpPr>
            <p:spPr>
              <a:xfrm>
                <a:off x="819150" y="4200350"/>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97" name="Google Shape;1421;p39"/>
              <p:cNvSpPr/>
              <p:nvPr/>
            </p:nvSpPr>
            <p:spPr>
              <a:xfrm>
                <a:off x="509875"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98" name="Google Shape;1422;p39"/>
              <p:cNvSpPr/>
              <p:nvPr/>
            </p:nvSpPr>
            <p:spPr>
              <a:xfrm>
                <a:off x="716150"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99" name="Google Shape;1423;p39"/>
              <p:cNvSpPr/>
              <p:nvPr/>
            </p:nvSpPr>
            <p:spPr>
              <a:xfrm>
                <a:off x="612850" y="4300075"/>
                <a:ext cx="69975" cy="69950"/>
              </a:xfrm>
              <a:custGeom>
                <a:avLst/>
                <a:gdLst/>
                <a:ahLst/>
                <a:cxnLst/>
                <a:rect l="l" t="t" r="r" b="b"/>
                <a:pathLst>
                  <a:path w="2799" h="2798"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00" name="Google Shape;1424;p39"/>
              <p:cNvSpPr/>
              <p:nvPr/>
            </p:nvSpPr>
            <p:spPr>
              <a:xfrm>
                <a:off x="819150" y="4300075"/>
                <a:ext cx="69950" cy="69950"/>
              </a:xfrm>
              <a:custGeom>
                <a:avLst/>
                <a:gdLst/>
                <a:ahLst/>
                <a:cxnLst/>
                <a:rect l="l" t="t" r="r" b="b"/>
                <a:pathLst>
                  <a:path w="2798" h="2798"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01" name="Google Shape;1425;p39"/>
              <p:cNvSpPr/>
              <p:nvPr/>
            </p:nvSpPr>
            <p:spPr>
              <a:xfrm>
                <a:off x="509875"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02" name="Google Shape;1426;p39"/>
              <p:cNvSpPr/>
              <p:nvPr/>
            </p:nvSpPr>
            <p:spPr>
              <a:xfrm>
                <a:off x="716150"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03" name="Google Shape;1427;p39"/>
              <p:cNvSpPr/>
              <p:nvPr/>
            </p:nvSpPr>
            <p:spPr>
              <a:xfrm>
                <a:off x="612850" y="4399475"/>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04" name="Google Shape;1428;p39"/>
              <p:cNvSpPr/>
              <p:nvPr/>
            </p:nvSpPr>
            <p:spPr>
              <a:xfrm>
                <a:off x="819150" y="4399475"/>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05" name="Google Shape;1429;p39"/>
              <p:cNvSpPr/>
              <p:nvPr/>
            </p:nvSpPr>
            <p:spPr>
              <a:xfrm>
                <a:off x="509875"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06" name="Google Shape;1430;p39"/>
              <p:cNvSpPr/>
              <p:nvPr/>
            </p:nvSpPr>
            <p:spPr>
              <a:xfrm>
                <a:off x="716150"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07" name="Google Shape;1431;p39"/>
              <p:cNvSpPr/>
              <p:nvPr/>
            </p:nvSpPr>
            <p:spPr>
              <a:xfrm>
                <a:off x="612850" y="4498900"/>
                <a:ext cx="69975" cy="70275"/>
              </a:xfrm>
              <a:custGeom>
                <a:avLst/>
                <a:gdLst/>
                <a:ahLst/>
                <a:cxnLst/>
                <a:rect l="l" t="t" r="r" b="b"/>
                <a:pathLst>
                  <a:path w="2799" h="2811" extrusionOk="0">
                    <a:moveTo>
                      <a:pt x="1" y="0"/>
                    </a:moveTo>
                    <a:lnTo>
                      <a:pt x="1" y="2810"/>
                    </a:lnTo>
                    <a:lnTo>
                      <a:pt x="2799" y="2810"/>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08" name="Google Shape;1432;p39"/>
              <p:cNvSpPr/>
              <p:nvPr/>
            </p:nvSpPr>
            <p:spPr>
              <a:xfrm>
                <a:off x="819150" y="4498900"/>
                <a:ext cx="69950" cy="70275"/>
              </a:xfrm>
              <a:custGeom>
                <a:avLst/>
                <a:gdLst/>
                <a:ahLst/>
                <a:cxnLst/>
                <a:rect l="l" t="t" r="r" b="b"/>
                <a:pathLst>
                  <a:path w="2798" h="2811"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09" name="Google Shape;1433;p39"/>
              <p:cNvSpPr/>
              <p:nvPr/>
            </p:nvSpPr>
            <p:spPr>
              <a:xfrm>
                <a:off x="509875"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10" name="Google Shape;1434;p39"/>
              <p:cNvSpPr/>
              <p:nvPr/>
            </p:nvSpPr>
            <p:spPr>
              <a:xfrm>
                <a:off x="716150"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11" name="Google Shape;1435;p39"/>
              <p:cNvSpPr/>
              <p:nvPr/>
            </p:nvSpPr>
            <p:spPr>
              <a:xfrm>
                <a:off x="612850" y="4598600"/>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12" name="Google Shape;1436;p39"/>
              <p:cNvSpPr/>
              <p:nvPr/>
            </p:nvSpPr>
            <p:spPr>
              <a:xfrm>
                <a:off x="819150" y="4598600"/>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grpSp>
        <p:nvGrpSpPr>
          <p:cNvPr id="313" name="Google Shape;1437;p39"/>
          <p:cNvGrpSpPr/>
          <p:nvPr/>
        </p:nvGrpSpPr>
        <p:grpSpPr>
          <a:xfrm>
            <a:off x="1048896" y="1778700"/>
            <a:ext cx="1259611" cy="3035693"/>
            <a:chOff x="2245450" y="435300"/>
            <a:chExt cx="882575" cy="2525325"/>
          </a:xfrm>
        </p:grpSpPr>
        <p:sp>
          <p:nvSpPr>
            <p:cNvPr id="314" name="Google Shape;1438;p39"/>
            <p:cNvSpPr/>
            <p:nvPr/>
          </p:nvSpPr>
          <p:spPr>
            <a:xfrm>
              <a:off x="2245450" y="435300"/>
              <a:ext cx="61925" cy="2525325"/>
            </a:xfrm>
            <a:custGeom>
              <a:avLst/>
              <a:gdLst/>
              <a:ahLst/>
              <a:cxnLst/>
              <a:rect l="l" t="t" r="r" b="b"/>
              <a:pathLst>
                <a:path w="2477" h="101013" extrusionOk="0">
                  <a:moveTo>
                    <a:pt x="1" y="0"/>
                  </a:moveTo>
                  <a:lnTo>
                    <a:pt x="1" y="101013"/>
                  </a:lnTo>
                  <a:lnTo>
                    <a:pt x="2477" y="101013"/>
                  </a:lnTo>
                  <a:lnTo>
                    <a:pt x="2477"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15" name="Google Shape;1439;p39"/>
            <p:cNvSpPr/>
            <p:nvPr/>
          </p:nvSpPr>
          <p:spPr>
            <a:xfrm>
              <a:off x="2307375" y="435300"/>
              <a:ext cx="758750" cy="2525325"/>
            </a:xfrm>
            <a:custGeom>
              <a:avLst/>
              <a:gdLst/>
              <a:ahLst/>
              <a:cxnLst/>
              <a:rect l="l" t="t" r="r" b="b"/>
              <a:pathLst>
                <a:path w="30350" h="101013" extrusionOk="0">
                  <a:moveTo>
                    <a:pt x="0" y="0"/>
                  </a:moveTo>
                  <a:lnTo>
                    <a:pt x="0" y="101013"/>
                  </a:lnTo>
                  <a:lnTo>
                    <a:pt x="30349" y="101013"/>
                  </a:lnTo>
                  <a:lnTo>
                    <a:pt x="30349"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16" name="Google Shape;1440;p39"/>
            <p:cNvSpPr/>
            <p:nvPr/>
          </p:nvSpPr>
          <p:spPr>
            <a:xfrm>
              <a:off x="3066100" y="435300"/>
              <a:ext cx="61925" cy="2525325"/>
            </a:xfrm>
            <a:custGeom>
              <a:avLst/>
              <a:gdLst/>
              <a:ahLst/>
              <a:cxnLst/>
              <a:rect l="l" t="t" r="r" b="b"/>
              <a:pathLst>
                <a:path w="2477" h="101013" extrusionOk="0">
                  <a:moveTo>
                    <a:pt x="0" y="0"/>
                  </a:moveTo>
                  <a:lnTo>
                    <a:pt x="0" y="101013"/>
                  </a:lnTo>
                  <a:lnTo>
                    <a:pt x="2477" y="101013"/>
                  </a:lnTo>
                  <a:lnTo>
                    <a:pt x="2477"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nvGrpSpPr>
            <p:cNvPr id="317" name="Google Shape;1441;p39"/>
            <p:cNvGrpSpPr/>
            <p:nvPr/>
          </p:nvGrpSpPr>
          <p:grpSpPr>
            <a:xfrm>
              <a:off x="2366900" y="589175"/>
              <a:ext cx="639675" cy="2198225"/>
              <a:chOff x="2126450" y="2396250"/>
              <a:chExt cx="639675" cy="2198225"/>
            </a:xfrm>
          </p:grpSpPr>
          <p:sp>
            <p:nvSpPr>
              <p:cNvPr id="318" name="Google Shape;1442;p39"/>
              <p:cNvSpPr/>
              <p:nvPr/>
            </p:nvSpPr>
            <p:spPr>
              <a:xfrm>
                <a:off x="212645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19" name="Google Shape;1443;p39"/>
              <p:cNvSpPr/>
              <p:nvPr/>
            </p:nvSpPr>
            <p:spPr>
              <a:xfrm>
                <a:off x="22446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20" name="Google Shape;1444;p39"/>
              <p:cNvSpPr/>
              <p:nvPr/>
            </p:nvSpPr>
            <p:spPr>
              <a:xfrm>
                <a:off x="2362775"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21" name="Google Shape;1445;p39"/>
              <p:cNvSpPr/>
              <p:nvPr/>
            </p:nvSpPr>
            <p:spPr>
              <a:xfrm>
                <a:off x="2480950"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22" name="Google Shape;1446;p39"/>
              <p:cNvSpPr/>
              <p:nvPr/>
            </p:nvSpPr>
            <p:spPr>
              <a:xfrm>
                <a:off x="25991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23" name="Google Shape;1447;p39"/>
              <p:cNvSpPr/>
              <p:nvPr/>
            </p:nvSpPr>
            <p:spPr>
              <a:xfrm>
                <a:off x="271730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grpSp>
        <p:nvGrpSpPr>
          <p:cNvPr id="324" name="Google Shape;1448;p39"/>
          <p:cNvGrpSpPr/>
          <p:nvPr/>
        </p:nvGrpSpPr>
        <p:grpSpPr>
          <a:xfrm>
            <a:off x="477432" y="2908540"/>
            <a:ext cx="852004" cy="1905596"/>
            <a:chOff x="461029" y="2736249"/>
            <a:chExt cx="733917" cy="2078077"/>
          </a:xfrm>
        </p:grpSpPr>
        <p:sp>
          <p:nvSpPr>
            <p:cNvPr id="325" name="Google Shape;1449;p39"/>
            <p:cNvSpPr/>
            <p:nvPr/>
          </p:nvSpPr>
          <p:spPr>
            <a:xfrm>
              <a:off x="461029"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26" name="Google Shape;1450;p39"/>
            <p:cNvSpPr/>
            <p:nvPr/>
          </p:nvSpPr>
          <p:spPr>
            <a:xfrm>
              <a:off x="1151231"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27" name="Google Shape;1451;p39"/>
            <p:cNvSpPr/>
            <p:nvPr/>
          </p:nvSpPr>
          <p:spPr>
            <a:xfrm>
              <a:off x="504712" y="2736249"/>
              <a:ext cx="646552" cy="2078077"/>
            </a:xfrm>
            <a:custGeom>
              <a:avLst/>
              <a:gdLst/>
              <a:ahLst/>
              <a:cxnLst/>
              <a:rect l="l" t="t" r="r" b="b"/>
              <a:pathLst>
                <a:path w="19730" h="63414" extrusionOk="0">
                  <a:moveTo>
                    <a:pt x="1" y="1"/>
                  </a:moveTo>
                  <a:lnTo>
                    <a:pt x="1" y="63413"/>
                  </a:lnTo>
                  <a:lnTo>
                    <a:pt x="19729" y="63413"/>
                  </a:lnTo>
                  <a:lnTo>
                    <a:pt x="19729" y="1"/>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nvGrpSpPr>
            <p:cNvPr id="328" name="Google Shape;1452;p39"/>
            <p:cNvGrpSpPr/>
            <p:nvPr/>
          </p:nvGrpSpPr>
          <p:grpSpPr>
            <a:xfrm>
              <a:off x="578444" y="2830266"/>
              <a:ext cx="499054" cy="1886110"/>
              <a:chOff x="1248050" y="3252900"/>
              <a:chExt cx="380725" cy="1438900"/>
            </a:xfrm>
          </p:grpSpPr>
          <p:sp>
            <p:nvSpPr>
              <p:cNvPr id="329" name="Google Shape;1453;p39"/>
              <p:cNvSpPr/>
              <p:nvPr/>
            </p:nvSpPr>
            <p:spPr>
              <a:xfrm>
                <a:off x="1248050" y="32529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30" name="Google Shape;1454;p39"/>
              <p:cNvSpPr/>
              <p:nvPr/>
            </p:nvSpPr>
            <p:spPr>
              <a:xfrm>
                <a:off x="1248050" y="33457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31" name="Google Shape;1455;p39"/>
              <p:cNvSpPr/>
              <p:nvPr/>
            </p:nvSpPr>
            <p:spPr>
              <a:xfrm>
                <a:off x="1248050" y="34383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32" name="Google Shape;1456;p39"/>
              <p:cNvSpPr/>
              <p:nvPr/>
            </p:nvSpPr>
            <p:spPr>
              <a:xfrm>
                <a:off x="1248050" y="3531225"/>
                <a:ext cx="380725" cy="47050"/>
              </a:xfrm>
              <a:custGeom>
                <a:avLst/>
                <a:gdLst/>
                <a:ahLst/>
                <a:cxnLst/>
                <a:rect l="l" t="t" r="r" b="b"/>
                <a:pathLst>
                  <a:path w="15229" h="1882" extrusionOk="0">
                    <a:moveTo>
                      <a:pt x="1" y="0"/>
                    </a:moveTo>
                    <a:lnTo>
                      <a:pt x="1" y="1881"/>
                    </a:lnTo>
                    <a:lnTo>
                      <a:pt x="15229" y="1881"/>
                    </a:lnTo>
                    <a:lnTo>
                      <a:pt x="1522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33" name="Google Shape;1457;p39"/>
              <p:cNvSpPr/>
              <p:nvPr/>
            </p:nvSpPr>
            <p:spPr>
              <a:xfrm>
                <a:off x="1248050" y="3624075"/>
                <a:ext cx="380725" cy="47075"/>
              </a:xfrm>
              <a:custGeom>
                <a:avLst/>
                <a:gdLst/>
                <a:ahLst/>
                <a:cxnLst/>
                <a:rect l="l" t="t" r="r" b="b"/>
                <a:pathLst>
                  <a:path w="15229" h="1883"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34" name="Google Shape;1458;p39"/>
              <p:cNvSpPr/>
              <p:nvPr/>
            </p:nvSpPr>
            <p:spPr>
              <a:xfrm>
                <a:off x="1248050" y="37169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35" name="Google Shape;1459;p39"/>
              <p:cNvSpPr/>
              <p:nvPr/>
            </p:nvSpPr>
            <p:spPr>
              <a:xfrm>
                <a:off x="1248050" y="3809525"/>
                <a:ext cx="380725" cy="47050"/>
              </a:xfrm>
              <a:custGeom>
                <a:avLst/>
                <a:gdLst/>
                <a:ahLst/>
                <a:cxnLst/>
                <a:rect l="l" t="t" r="r" b="b"/>
                <a:pathLst>
                  <a:path w="15229" h="1882"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36" name="Google Shape;1460;p39"/>
              <p:cNvSpPr/>
              <p:nvPr/>
            </p:nvSpPr>
            <p:spPr>
              <a:xfrm>
                <a:off x="1248050" y="3902400"/>
                <a:ext cx="380725" cy="47050"/>
              </a:xfrm>
              <a:custGeom>
                <a:avLst/>
                <a:gdLst/>
                <a:ahLst/>
                <a:cxnLst/>
                <a:rect l="l" t="t" r="r" b="b"/>
                <a:pathLst>
                  <a:path w="15229" h="1882" extrusionOk="0">
                    <a:moveTo>
                      <a:pt x="1" y="0"/>
                    </a:moveTo>
                    <a:lnTo>
                      <a:pt x="1" y="1881"/>
                    </a:lnTo>
                    <a:lnTo>
                      <a:pt x="15229" y="1881"/>
                    </a:lnTo>
                    <a:lnTo>
                      <a:pt x="1522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37" name="Google Shape;1461;p39"/>
              <p:cNvSpPr/>
              <p:nvPr/>
            </p:nvSpPr>
            <p:spPr>
              <a:xfrm>
                <a:off x="1248050" y="3995275"/>
                <a:ext cx="380725" cy="47050"/>
              </a:xfrm>
              <a:custGeom>
                <a:avLst/>
                <a:gdLst/>
                <a:ahLst/>
                <a:cxnLst/>
                <a:rect l="l" t="t" r="r" b="b"/>
                <a:pathLst>
                  <a:path w="15229" h="1882" extrusionOk="0">
                    <a:moveTo>
                      <a:pt x="1" y="0"/>
                    </a:moveTo>
                    <a:lnTo>
                      <a:pt x="1" y="1881"/>
                    </a:lnTo>
                    <a:lnTo>
                      <a:pt x="15229" y="1881"/>
                    </a:lnTo>
                    <a:lnTo>
                      <a:pt x="1522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38" name="Google Shape;1462;p39"/>
              <p:cNvSpPr/>
              <p:nvPr/>
            </p:nvSpPr>
            <p:spPr>
              <a:xfrm>
                <a:off x="1248050" y="4087825"/>
                <a:ext cx="380725" cy="47075"/>
              </a:xfrm>
              <a:custGeom>
                <a:avLst/>
                <a:gdLst/>
                <a:ahLst/>
                <a:cxnLst/>
                <a:rect l="l" t="t" r="r" b="b"/>
                <a:pathLst>
                  <a:path w="15229" h="1883"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39" name="Google Shape;1463;p39"/>
              <p:cNvSpPr/>
              <p:nvPr/>
            </p:nvSpPr>
            <p:spPr>
              <a:xfrm>
                <a:off x="1248050" y="4180700"/>
                <a:ext cx="380725" cy="47050"/>
              </a:xfrm>
              <a:custGeom>
                <a:avLst/>
                <a:gdLst/>
                <a:ahLst/>
                <a:cxnLst/>
                <a:rect l="l" t="t" r="r" b="b"/>
                <a:pathLst>
                  <a:path w="15229" h="1882"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40" name="Google Shape;1464;p39"/>
              <p:cNvSpPr/>
              <p:nvPr/>
            </p:nvSpPr>
            <p:spPr>
              <a:xfrm>
                <a:off x="1248050" y="4273575"/>
                <a:ext cx="380725" cy="47050"/>
              </a:xfrm>
              <a:custGeom>
                <a:avLst/>
                <a:gdLst/>
                <a:ahLst/>
                <a:cxnLst/>
                <a:rect l="l" t="t" r="r" b="b"/>
                <a:pathLst>
                  <a:path w="15229" h="1882" extrusionOk="0">
                    <a:moveTo>
                      <a:pt x="1" y="0"/>
                    </a:moveTo>
                    <a:lnTo>
                      <a:pt x="1" y="1882"/>
                    </a:lnTo>
                    <a:lnTo>
                      <a:pt x="15229" y="1882"/>
                    </a:lnTo>
                    <a:lnTo>
                      <a:pt x="1522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41" name="Google Shape;1465;p39"/>
              <p:cNvSpPr/>
              <p:nvPr/>
            </p:nvSpPr>
            <p:spPr>
              <a:xfrm>
                <a:off x="1248050" y="4366450"/>
                <a:ext cx="380725" cy="47050"/>
              </a:xfrm>
              <a:custGeom>
                <a:avLst/>
                <a:gdLst/>
                <a:ahLst/>
                <a:cxnLst/>
                <a:rect l="l" t="t" r="r" b="b"/>
                <a:pathLst>
                  <a:path w="15229" h="1882" extrusionOk="0">
                    <a:moveTo>
                      <a:pt x="1" y="0"/>
                    </a:moveTo>
                    <a:lnTo>
                      <a:pt x="1" y="1881"/>
                    </a:lnTo>
                    <a:lnTo>
                      <a:pt x="15229" y="1881"/>
                    </a:lnTo>
                    <a:lnTo>
                      <a:pt x="1522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42" name="Google Shape;1466;p39"/>
              <p:cNvSpPr/>
              <p:nvPr/>
            </p:nvSpPr>
            <p:spPr>
              <a:xfrm>
                <a:off x="1248050" y="44590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43" name="Google Shape;1467;p39"/>
              <p:cNvSpPr/>
              <p:nvPr/>
            </p:nvSpPr>
            <p:spPr>
              <a:xfrm>
                <a:off x="1248050" y="45518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44" name="Google Shape;1468;p39"/>
              <p:cNvSpPr/>
              <p:nvPr/>
            </p:nvSpPr>
            <p:spPr>
              <a:xfrm>
                <a:off x="1248050" y="4644750"/>
                <a:ext cx="380725" cy="47050"/>
              </a:xfrm>
              <a:custGeom>
                <a:avLst/>
                <a:gdLst/>
                <a:ahLst/>
                <a:cxnLst/>
                <a:rect l="l" t="t" r="r" b="b"/>
                <a:pathLst>
                  <a:path w="15229" h="1882" extrusionOk="0">
                    <a:moveTo>
                      <a:pt x="1" y="0"/>
                    </a:moveTo>
                    <a:lnTo>
                      <a:pt x="1" y="1882"/>
                    </a:lnTo>
                    <a:lnTo>
                      <a:pt x="15229" y="1882"/>
                    </a:lnTo>
                    <a:lnTo>
                      <a:pt x="1522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grpSp>
        <p:nvGrpSpPr>
          <p:cNvPr id="345" name="Google Shape;1469;p39"/>
          <p:cNvGrpSpPr/>
          <p:nvPr/>
        </p:nvGrpSpPr>
        <p:grpSpPr>
          <a:xfrm>
            <a:off x="-350" y="4311009"/>
            <a:ext cx="9144000" cy="833038"/>
            <a:chOff x="-350" y="4311009"/>
            <a:chExt cx="9144000" cy="833038"/>
          </a:xfrm>
        </p:grpSpPr>
        <p:grpSp>
          <p:nvGrpSpPr>
            <p:cNvPr id="346" name="Google Shape;1470;p39"/>
            <p:cNvGrpSpPr/>
            <p:nvPr/>
          </p:nvGrpSpPr>
          <p:grpSpPr>
            <a:xfrm flipH="1">
              <a:off x="17475" y="4311009"/>
              <a:ext cx="9126175" cy="610548"/>
              <a:chOff x="17475" y="4459303"/>
              <a:chExt cx="9126175" cy="462116"/>
            </a:xfrm>
          </p:grpSpPr>
          <p:sp>
            <p:nvSpPr>
              <p:cNvPr id="350" name="Google Shape;1471;p39"/>
              <p:cNvSpPr/>
              <p:nvPr/>
            </p:nvSpPr>
            <p:spPr>
              <a:xfrm>
                <a:off x="17475" y="4459303"/>
                <a:ext cx="5702362" cy="462116"/>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rgbClr val="0B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51" name="Google Shape;1472;p39"/>
              <p:cNvSpPr/>
              <p:nvPr/>
            </p:nvSpPr>
            <p:spPr>
              <a:xfrm flipH="1">
                <a:off x="5713884" y="4459306"/>
                <a:ext cx="3429766" cy="457989"/>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rgbClr val="0B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nvGrpSpPr>
            <p:cNvPr id="347" name="Google Shape;1473;p39"/>
            <p:cNvGrpSpPr/>
            <p:nvPr/>
          </p:nvGrpSpPr>
          <p:grpSpPr>
            <a:xfrm>
              <a:off x="-350" y="4681968"/>
              <a:ext cx="9144000" cy="462078"/>
              <a:chOff x="-350" y="4536900"/>
              <a:chExt cx="9144000" cy="607118"/>
            </a:xfrm>
          </p:grpSpPr>
          <p:sp>
            <p:nvSpPr>
              <p:cNvPr id="348" name="Google Shape;1474;p39"/>
              <p:cNvSpPr/>
              <p:nvPr/>
            </p:nvSpPr>
            <p:spPr>
              <a:xfrm>
                <a:off x="-350" y="4536900"/>
                <a:ext cx="424622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49" name="Google Shape;1475;p39"/>
              <p:cNvSpPr/>
              <p:nvPr/>
            </p:nvSpPr>
            <p:spPr>
              <a:xfrm flipH="1">
                <a:off x="4240409" y="4536925"/>
                <a:ext cx="490324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grpSp>
        <p:nvGrpSpPr>
          <p:cNvPr id="352" name="Google Shape;1476;p39"/>
          <p:cNvGrpSpPr/>
          <p:nvPr/>
        </p:nvGrpSpPr>
        <p:grpSpPr>
          <a:xfrm>
            <a:off x="1047907" y="3085734"/>
            <a:ext cx="3411895" cy="1597096"/>
            <a:chOff x="1047906" y="3085733"/>
            <a:chExt cx="3411895" cy="1597096"/>
          </a:xfrm>
        </p:grpSpPr>
        <p:grpSp>
          <p:nvGrpSpPr>
            <p:cNvPr id="353" name="Google Shape;1477;p39"/>
            <p:cNvGrpSpPr/>
            <p:nvPr/>
          </p:nvGrpSpPr>
          <p:grpSpPr>
            <a:xfrm>
              <a:off x="1047906" y="3085733"/>
              <a:ext cx="3411895" cy="1597096"/>
              <a:chOff x="1329414" y="3181994"/>
              <a:chExt cx="3095251" cy="1448745"/>
            </a:xfrm>
          </p:grpSpPr>
          <p:sp>
            <p:nvSpPr>
              <p:cNvPr id="375" name="Google Shape;1478;p39"/>
              <p:cNvSpPr/>
              <p:nvPr/>
            </p:nvSpPr>
            <p:spPr>
              <a:xfrm>
                <a:off x="1329414" y="3822665"/>
                <a:ext cx="3095251" cy="808074"/>
              </a:xfrm>
              <a:custGeom>
                <a:avLst/>
                <a:gdLst/>
                <a:ahLst/>
                <a:cxnLst/>
                <a:rect l="l" t="t" r="r" b="b"/>
                <a:pathLst>
                  <a:path w="89620" h="23397" extrusionOk="0">
                    <a:moveTo>
                      <a:pt x="10324" y="1"/>
                    </a:moveTo>
                    <a:lnTo>
                      <a:pt x="10324" y="9121"/>
                    </a:lnTo>
                    <a:lnTo>
                      <a:pt x="5716" y="9121"/>
                    </a:lnTo>
                    <a:lnTo>
                      <a:pt x="5716" y="16265"/>
                    </a:lnTo>
                    <a:lnTo>
                      <a:pt x="1" y="16265"/>
                    </a:lnTo>
                    <a:lnTo>
                      <a:pt x="1" y="23397"/>
                    </a:lnTo>
                    <a:lnTo>
                      <a:pt x="89619" y="23397"/>
                    </a:lnTo>
                    <a:lnTo>
                      <a:pt x="89619" y="16265"/>
                    </a:lnTo>
                    <a:lnTo>
                      <a:pt x="83904" y="16265"/>
                    </a:lnTo>
                    <a:lnTo>
                      <a:pt x="83904" y="9121"/>
                    </a:lnTo>
                    <a:lnTo>
                      <a:pt x="79297" y="9121"/>
                    </a:lnTo>
                    <a:lnTo>
                      <a:pt x="79297" y="1"/>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76" name="Google Shape;1479;p39"/>
              <p:cNvSpPr/>
              <p:nvPr/>
            </p:nvSpPr>
            <p:spPr>
              <a:xfrm>
                <a:off x="2065650" y="3505650"/>
                <a:ext cx="1622821" cy="129126"/>
              </a:xfrm>
              <a:custGeom>
                <a:avLst/>
                <a:gdLst/>
                <a:ahLst/>
                <a:cxnLst/>
                <a:rect l="l" t="t" r="r" b="b"/>
                <a:pathLst>
                  <a:path w="50924" h="3739" extrusionOk="0">
                    <a:moveTo>
                      <a:pt x="1" y="0"/>
                    </a:moveTo>
                    <a:lnTo>
                      <a:pt x="1" y="3739"/>
                    </a:lnTo>
                    <a:lnTo>
                      <a:pt x="50924" y="3739"/>
                    </a:lnTo>
                    <a:lnTo>
                      <a:pt x="50924" y="0"/>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77" name="Google Shape;1480;p39"/>
              <p:cNvSpPr/>
              <p:nvPr/>
            </p:nvSpPr>
            <p:spPr>
              <a:xfrm>
                <a:off x="2696719" y="4138061"/>
                <a:ext cx="353664" cy="492677"/>
              </a:xfrm>
              <a:custGeom>
                <a:avLst/>
                <a:gdLst/>
                <a:ahLst/>
                <a:cxnLst/>
                <a:rect l="l" t="t" r="r" b="b"/>
                <a:pathLst>
                  <a:path w="10240" h="14265" extrusionOk="0">
                    <a:moveTo>
                      <a:pt x="0" y="1"/>
                    </a:moveTo>
                    <a:lnTo>
                      <a:pt x="0" y="14265"/>
                    </a:lnTo>
                    <a:lnTo>
                      <a:pt x="10240" y="14265"/>
                    </a:lnTo>
                    <a:lnTo>
                      <a:pt x="10240" y="1"/>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78" name="Google Shape;1481;p39"/>
              <p:cNvSpPr/>
              <p:nvPr/>
            </p:nvSpPr>
            <p:spPr>
              <a:xfrm>
                <a:off x="2342641" y="4137681"/>
                <a:ext cx="354113" cy="493057"/>
              </a:xfrm>
              <a:custGeom>
                <a:avLst/>
                <a:gdLst/>
                <a:ahLst/>
                <a:cxnLst/>
                <a:rect l="l" t="t" r="r" b="b"/>
                <a:pathLst>
                  <a:path w="10253" h="14276" extrusionOk="0">
                    <a:moveTo>
                      <a:pt x="1" y="0"/>
                    </a:moveTo>
                    <a:lnTo>
                      <a:pt x="1" y="14276"/>
                    </a:lnTo>
                    <a:lnTo>
                      <a:pt x="10252" y="14276"/>
                    </a:lnTo>
                    <a:lnTo>
                      <a:pt x="10252"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79" name="Google Shape;1482;p39"/>
              <p:cNvSpPr/>
              <p:nvPr/>
            </p:nvSpPr>
            <p:spPr>
              <a:xfrm>
                <a:off x="3050348" y="4137681"/>
                <a:ext cx="353664" cy="493057"/>
              </a:xfrm>
              <a:custGeom>
                <a:avLst/>
                <a:gdLst/>
                <a:ahLst/>
                <a:cxnLst/>
                <a:rect l="l" t="t" r="r" b="b"/>
                <a:pathLst>
                  <a:path w="10240" h="14276" extrusionOk="0">
                    <a:moveTo>
                      <a:pt x="1" y="0"/>
                    </a:moveTo>
                    <a:lnTo>
                      <a:pt x="1" y="14276"/>
                    </a:lnTo>
                    <a:lnTo>
                      <a:pt x="10240" y="14276"/>
                    </a:lnTo>
                    <a:lnTo>
                      <a:pt x="10240"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80" name="Google Shape;1483;p39"/>
              <p:cNvSpPr/>
              <p:nvPr/>
            </p:nvSpPr>
            <p:spPr>
              <a:xfrm>
                <a:off x="2384189" y="4174256"/>
                <a:ext cx="267735" cy="456482"/>
              </a:xfrm>
              <a:custGeom>
                <a:avLst/>
                <a:gdLst/>
                <a:ahLst/>
                <a:cxnLst/>
                <a:rect l="l" t="t" r="r" b="b"/>
                <a:pathLst>
                  <a:path w="7752" h="13217" extrusionOk="0">
                    <a:moveTo>
                      <a:pt x="0" y="1"/>
                    </a:moveTo>
                    <a:lnTo>
                      <a:pt x="0" y="13217"/>
                    </a:lnTo>
                    <a:lnTo>
                      <a:pt x="7751" y="13217"/>
                    </a:lnTo>
                    <a:lnTo>
                      <a:pt x="7751"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81" name="Google Shape;1484;p39"/>
              <p:cNvSpPr/>
              <p:nvPr/>
            </p:nvSpPr>
            <p:spPr>
              <a:xfrm>
                <a:off x="3093520" y="4174256"/>
                <a:ext cx="267320" cy="456482"/>
              </a:xfrm>
              <a:custGeom>
                <a:avLst/>
                <a:gdLst/>
                <a:ahLst/>
                <a:cxnLst/>
                <a:rect l="l" t="t" r="r" b="b"/>
                <a:pathLst>
                  <a:path w="7740" h="13217" extrusionOk="0">
                    <a:moveTo>
                      <a:pt x="1" y="1"/>
                    </a:moveTo>
                    <a:lnTo>
                      <a:pt x="1" y="13217"/>
                    </a:lnTo>
                    <a:lnTo>
                      <a:pt x="7740" y="13217"/>
                    </a:lnTo>
                    <a:lnTo>
                      <a:pt x="7740"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82" name="Google Shape;1485;p39"/>
              <p:cNvSpPr/>
              <p:nvPr/>
            </p:nvSpPr>
            <p:spPr>
              <a:xfrm>
                <a:off x="2739476" y="4170975"/>
                <a:ext cx="267735" cy="459763"/>
              </a:xfrm>
              <a:custGeom>
                <a:avLst/>
                <a:gdLst/>
                <a:ahLst/>
                <a:cxnLst/>
                <a:rect l="l" t="t" r="r" b="b"/>
                <a:pathLst>
                  <a:path w="7752" h="13312" extrusionOk="0">
                    <a:moveTo>
                      <a:pt x="0" y="0"/>
                    </a:moveTo>
                    <a:lnTo>
                      <a:pt x="0" y="13312"/>
                    </a:lnTo>
                    <a:lnTo>
                      <a:pt x="7751" y="13312"/>
                    </a:lnTo>
                    <a:lnTo>
                      <a:pt x="775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83" name="Google Shape;1486;p39"/>
              <p:cNvSpPr/>
              <p:nvPr/>
            </p:nvSpPr>
            <p:spPr>
              <a:xfrm>
                <a:off x="1686025" y="3750749"/>
                <a:ext cx="2381970" cy="218330"/>
              </a:xfrm>
              <a:custGeom>
                <a:avLst/>
                <a:gdLst/>
                <a:ahLst/>
                <a:cxnLst/>
                <a:rect l="l" t="t" r="r" b="b"/>
                <a:pathLst>
                  <a:path w="50924" h="3739" extrusionOk="0">
                    <a:moveTo>
                      <a:pt x="1" y="0"/>
                    </a:moveTo>
                    <a:lnTo>
                      <a:pt x="1" y="3739"/>
                    </a:lnTo>
                    <a:lnTo>
                      <a:pt x="50924" y="3739"/>
                    </a:lnTo>
                    <a:lnTo>
                      <a:pt x="50924" y="0"/>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84" name="Google Shape;1487;p39"/>
              <p:cNvSpPr/>
              <p:nvPr/>
            </p:nvSpPr>
            <p:spPr>
              <a:xfrm>
                <a:off x="1609064" y="3352678"/>
                <a:ext cx="2535950" cy="223354"/>
              </a:xfrm>
              <a:custGeom>
                <a:avLst/>
                <a:gdLst/>
                <a:ahLst/>
                <a:cxnLst/>
                <a:rect l="l" t="t" r="r" b="b"/>
                <a:pathLst>
                  <a:path w="73426" h="6467" extrusionOk="0">
                    <a:moveTo>
                      <a:pt x="0" y="0"/>
                    </a:moveTo>
                    <a:cubicBezTo>
                      <a:pt x="0" y="0"/>
                      <a:pt x="738" y="3060"/>
                      <a:pt x="10275" y="4810"/>
                    </a:cubicBezTo>
                    <a:cubicBezTo>
                      <a:pt x="18989" y="6396"/>
                      <a:pt x="33809" y="6466"/>
                      <a:pt x="36336" y="6466"/>
                    </a:cubicBezTo>
                    <a:cubicBezTo>
                      <a:pt x="36578" y="6466"/>
                      <a:pt x="36707" y="6465"/>
                      <a:pt x="36707" y="6465"/>
                    </a:cubicBezTo>
                    <a:cubicBezTo>
                      <a:pt x="36707" y="6465"/>
                      <a:pt x="36870" y="6466"/>
                      <a:pt x="37173" y="6466"/>
                    </a:cubicBezTo>
                    <a:cubicBezTo>
                      <a:pt x="39953" y="6466"/>
                      <a:pt x="54538" y="6389"/>
                      <a:pt x="63139" y="4810"/>
                    </a:cubicBezTo>
                    <a:cubicBezTo>
                      <a:pt x="72688" y="3060"/>
                      <a:pt x="73426" y="0"/>
                      <a:pt x="73426" y="0"/>
                    </a:cubicBezTo>
                    <a:lnTo>
                      <a:pt x="73426" y="0"/>
                    </a:lnTo>
                    <a:cubicBezTo>
                      <a:pt x="61972" y="2715"/>
                      <a:pt x="36707" y="3584"/>
                      <a:pt x="36707" y="3584"/>
                    </a:cubicBezTo>
                    <a:cubicBezTo>
                      <a:pt x="36707" y="3584"/>
                      <a:pt x="11454" y="2715"/>
                      <a:pt x="0" y="0"/>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85" name="Google Shape;1488;p39"/>
              <p:cNvSpPr/>
              <p:nvPr/>
            </p:nvSpPr>
            <p:spPr>
              <a:xfrm>
                <a:off x="1405086" y="3643795"/>
                <a:ext cx="2943493" cy="280514"/>
              </a:xfrm>
              <a:custGeom>
                <a:avLst/>
                <a:gdLst/>
                <a:ahLst/>
                <a:cxnLst/>
                <a:rect l="l" t="t" r="r" b="b"/>
                <a:pathLst>
                  <a:path w="85226" h="8122" extrusionOk="0">
                    <a:moveTo>
                      <a:pt x="1" y="1"/>
                    </a:moveTo>
                    <a:cubicBezTo>
                      <a:pt x="1" y="1"/>
                      <a:pt x="858" y="3846"/>
                      <a:pt x="11931" y="6037"/>
                    </a:cubicBezTo>
                    <a:cubicBezTo>
                      <a:pt x="21934" y="8025"/>
                      <a:pt x="38870" y="8122"/>
                      <a:pt x="42080" y="8122"/>
                    </a:cubicBezTo>
                    <a:cubicBezTo>
                      <a:pt x="42427" y="8122"/>
                      <a:pt x="42613" y="8121"/>
                      <a:pt x="42613" y="8121"/>
                    </a:cubicBezTo>
                    <a:cubicBezTo>
                      <a:pt x="42613" y="8121"/>
                      <a:pt x="42769" y="8122"/>
                      <a:pt x="43060" y="8122"/>
                    </a:cubicBezTo>
                    <a:cubicBezTo>
                      <a:pt x="46040" y="8122"/>
                      <a:pt x="63209" y="8033"/>
                      <a:pt x="73296" y="6037"/>
                    </a:cubicBezTo>
                    <a:cubicBezTo>
                      <a:pt x="84380" y="3846"/>
                      <a:pt x="85226" y="1"/>
                      <a:pt x="85226" y="1"/>
                    </a:cubicBezTo>
                    <a:lnTo>
                      <a:pt x="85226" y="1"/>
                    </a:lnTo>
                    <a:cubicBezTo>
                      <a:pt x="71938" y="3406"/>
                      <a:pt x="42613" y="4501"/>
                      <a:pt x="42613" y="4501"/>
                    </a:cubicBezTo>
                    <a:cubicBezTo>
                      <a:pt x="42613" y="4501"/>
                      <a:pt x="13300" y="3406"/>
                      <a:pt x="1"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86" name="Google Shape;1489;p39"/>
              <p:cNvSpPr/>
              <p:nvPr/>
            </p:nvSpPr>
            <p:spPr>
              <a:xfrm>
                <a:off x="1405086" y="3579244"/>
                <a:ext cx="2943493" cy="220038"/>
              </a:xfrm>
              <a:custGeom>
                <a:avLst/>
                <a:gdLst/>
                <a:ahLst/>
                <a:cxnLst/>
                <a:rect l="l" t="t" r="r" b="b"/>
                <a:pathLst>
                  <a:path w="85226" h="6371" extrusionOk="0">
                    <a:moveTo>
                      <a:pt x="19098" y="0"/>
                    </a:moveTo>
                    <a:cubicBezTo>
                      <a:pt x="19098" y="0"/>
                      <a:pt x="12984" y="2008"/>
                      <a:pt x="4049" y="2008"/>
                    </a:cubicBezTo>
                    <a:cubicBezTo>
                      <a:pt x="2756" y="2008"/>
                      <a:pt x="1403" y="1966"/>
                      <a:pt x="1" y="1870"/>
                    </a:cubicBezTo>
                    <a:lnTo>
                      <a:pt x="1" y="1870"/>
                    </a:lnTo>
                    <a:cubicBezTo>
                      <a:pt x="1" y="1870"/>
                      <a:pt x="11598" y="6370"/>
                      <a:pt x="42613" y="6370"/>
                    </a:cubicBezTo>
                    <a:cubicBezTo>
                      <a:pt x="73641" y="6370"/>
                      <a:pt x="85225" y="1870"/>
                      <a:pt x="85226" y="1870"/>
                    </a:cubicBezTo>
                    <a:lnTo>
                      <a:pt x="85226" y="1870"/>
                    </a:lnTo>
                    <a:cubicBezTo>
                      <a:pt x="83825" y="1966"/>
                      <a:pt x="82474" y="2008"/>
                      <a:pt x="81181" y="2008"/>
                    </a:cubicBezTo>
                    <a:cubicBezTo>
                      <a:pt x="72254" y="2008"/>
                      <a:pt x="66140" y="0"/>
                      <a:pt x="66140" y="0"/>
                    </a:cubicBezTo>
                    <a:cubicBezTo>
                      <a:pt x="66140" y="0"/>
                      <a:pt x="52007" y="1191"/>
                      <a:pt x="42625" y="1191"/>
                    </a:cubicBezTo>
                    <a:cubicBezTo>
                      <a:pt x="32219" y="1191"/>
                      <a:pt x="19098" y="0"/>
                      <a:pt x="19098" y="0"/>
                    </a:cubicBezTo>
                    <a:close/>
                  </a:path>
                </a:pathLst>
              </a:custGeom>
              <a:solidFill>
                <a:srgbClr val="0B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87" name="Google Shape;1490;p39"/>
              <p:cNvSpPr/>
              <p:nvPr/>
            </p:nvSpPr>
            <p:spPr>
              <a:xfrm>
                <a:off x="1609064" y="3181994"/>
                <a:ext cx="2535950" cy="294467"/>
              </a:xfrm>
              <a:custGeom>
                <a:avLst/>
                <a:gdLst/>
                <a:ahLst/>
                <a:cxnLst/>
                <a:rect l="l" t="t" r="r" b="b"/>
                <a:pathLst>
                  <a:path w="73426" h="8526" extrusionOk="0">
                    <a:moveTo>
                      <a:pt x="54948" y="1"/>
                    </a:moveTo>
                    <a:cubicBezTo>
                      <a:pt x="52316" y="418"/>
                      <a:pt x="39827" y="644"/>
                      <a:pt x="36671" y="644"/>
                    </a:cubicBezTo>
                    <a:cubicBezTo>
                      <a:pt x="33552" y="644"/>
                      <a:pt x="21086" y="418"/>
                      <a:pt x="18479" y="13"/>
                    </a:cubicBezTo>
                    <a:cubicBezTo>
                      <a:pt x="18116" y="194"/>
                      <a:pt x="9488" y="4982"/>
                      <a:pt x="1271" y="4982"/>
                    </a:cubicBezTo>
                    <a:cubicBezTo>
                      <a:pt x="846" y="4982"/>
                      <a:pt x="422" y="4969"/>
                      <a:pt x="0" y="4942"/>
                    </a:cubicBezTo>
                    <a:lnTo>
                      <a:pt x="0" y="4942"/>
                    </a:lnTo>
                    <a:cubicBezTo>
                      <a:pt x="0" y="4942"/>
                      <a:pt x="9990" y="8526"/>
                      <a:pt x="36707" y="8526"/>
                    </a:cubicBezTo>
                    <a:cubicBezTo>
                      <a:pt x="63436" y="8526"/>
                      <a:pt x="73426" y="4942"/>
                      <a:pt x="73426" y="4942"/>
                    </a:cubicBezTo>
                    <a:lnTo>
                      <a:pt x="73426" y="4942"/>
                    </a:lnTo>
                    <a:cubicBezTo>
                      <a:pt x="73005" y="4969"/>
                      <a:pt x="72581" y="4982"/>
                      <a:pt x="72156" y="4982"/>
                    </a:cubicBezTo>
                    <a:cubicBezTo>
                      <a:pt x="63949" y="4982"/>
                      <a:pt x="55310" y="193"/>
                      <a:pt x="54948" y="1"/>
                    </a:cubicBezTo>
                    <a:close/>
                  </a:path>
                </a:pathLst>
              </a:custGeom>
              <a:solidFill>
                <a:srgbClr val="0B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nvGrpSpPr>
            <p:cNvPr id="354" name="Google Shape;1491;p39"/>
            <p:cNvGrpSpPr/>
            <p:nvPr/>
          </p:nvGrpSpPr>
          <p:grpSpPr>
            <a:xfrm>
              <a:off x="3396830" y="4179033"/>
              <a:ext cx="594002" cy="425077"/>
              <a:chOff x="5393775" y="4423575"/>
              <a:chExt cx="230725" cy="146175"/>
            </a:xfrm>
          </p:grpSpPr>
          <p:sp>
            <p:nvSpPr>
              <p:cNvPr id="371" name="Google Shape;1492;p39"/>
              <p:cNvSpPr/>
              <p:nvPr/>
            </p:nvSpPr>
            <p:spPr>
              <a:xfrm>
                <a:off x="5393775" y="4423575"/>
                <a:ext cx="230725" cy="146175"/>
              </a:xfrm>
              <a:custGeom>
                <a:avLst/>
                <a:gdLst/>
                <a:ahLst/>
                <a:cxnLst/>
                <a:rect l="l" t="t" r="r" b="b"/>
                <a:pathLst>
                  <a:path w="9229" h="5847" extrusionOk="0">
                    <a:moveTo>
                      <a:pt x="1" y="0"/>
                    </a:moveTo>
                    <a:lnTo>
                      <a:pt x="1" y="5846"/>
                    </a:lnTo>
                    <a:lnTo>
                      <a:pt x="9228" y="5846"/>
                    </a:lnTo>
                    <a:lnTo>
                      <a:pt x="9228" y="0"/>
                    </a:lnTo>
                    <a:close/>
                  </a:path>
                </a:pathLst>
              </a:custGeom>
              <a:solidFill>
                <a:srgbClr val="0B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72" name="Google Shape;1493;p39"/>
              <p:cNvSpPr/>
              <p:nvPr/>
            </p:nvSpPr>
            <p:spPr>
              <a:xfrm>
                <a:off x="5428325" y="4443800"/>
                <a:ext cx="16675" cy="105700"/>
              </a:xfrm>
              <a:custGeom>
                <a:avLst/>
                <a:gdLst/>
                <a:ahLst/>
                <a:cxnLst/>
                <a:rect l="l" t="t" r="r" b="b"/>
                <a:pathLst>
                  <a:path w="667" h="4228" extrusionOk="0">
                    <a:moveTo>
                      <a:pt x="333" y="1"/>
                    </a:moveTo>
                    <a:cubicBezTo>
                      <a:pt x="155" y="1"/>
                      <a:pt x="0" y="144"/>
                      <a:pt x="0" y="322"/>
                    </a:cubicBezTo>
                    <a:lnTo>
                      <a:pt x="0" y="3894"/>
                    </a:lnTo>
                    <a:cubicBezTo>
                      <a:pt x="0" y="4073"/>
                      <a:pt x="155" y="4227"/>
                      <a:pt x="333" y="4227"/>
                    </a:cubicBezTo>
                    <a:cubicBezTo>
                      <a:pt x="512" y="4227"/>
                      <a:pt x="667" y="4073"/>
                      <a:pt x="667" y="3894"/>
                    </a:cubicBezTo>
                    <a:lnTo>
                      <a:pt x="667" y="322"/>
                    </a:lnTo>
                    <a:cubicBezTo>
                      <a:pt x="667" y="144"/>
                      <a:pt x="512" y="1"/>
                      <a:pt x="333"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73" name="Google Shape;1494;p39"/>
              <p:cNvSpPr/>
              <p:nvPr/>
            </p:nvSpPr>
            <p:spPr>
              <a:xfrm>
                <a:off x="5501250" y="4443800"/>
                <a:ext cx="16375" cy="105700"/>
              </a:xfrm>
              <a:custGeom>
                <a:avLst/>
                <a:gdLst/>
                <a:ahLst/>
                <a:cxnLst/>
                <a:rect l="l" t="t" r="r" b="b"/>
                <a:pathLst>
                  <a:path w="655" h="4228" extrusionOk="0">
                    <a:moveTo>
                      <a:pt x="333" y="1"/>
                    </a:moveTo>
                    <a:cubicBezTo>
                      <a:pt x="143" y="1"/>
                      <a:pt x="0" y="144"/>
                      <a:pt x="0" y="322"/>
                    </a:cubicBezTo>
                    <a:lnTo>
                      <a:pt x="0" y="3894"/>
                    </a:lnTo>
                    <a:cubicBezTo>
                      <a:pt x="0" y="4073"/>
                      <a:pt x="143" y="4227"/>
                      <a:pt x="333" y="4227"/>
                    </a:cubicBezTo>
                    <a:cubicBezTo>
                      <a:pt x="512" y="4227"/>
                      <a:pt x="655" y="4073"/>
                      <a:pt x="655" y="3894"/>
                    </a:cubicBezTo>
                    <a:lnTo>
                      <a:pt x="655" y="322"/>
                    </a:lnTo>
                    <a:cubicBezTo>
                      <a:pt x="655" y="144"/>
                      <a:pt x="512" y="1"/>
                      <a:pt x="333"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74" name="Google Shape;1495;p39"/>
              <p:cNvSpPr/>
              <p:nvPr/>
            </p:nvSpPr>
            <p:spPr>
              <a:xfrm>
                <a:off x="5573875" y="4443800"/>
                <a:ext cx="16675" cy="105700"/>
              </a:xfrm>
              <a:custGeom>
                <a:avLst/>
                <a:gdLst/>
                <a:ahLst/>
                <a:cxnLst/>
                <a:rect l="l" t="t" r="r" b="b"/>
                <a:pathLst>
                  <a:path w="667" h="4228" extrusionOk="0">
                    <a:moveTo>
                      <a:pt x="334" y="1"/>
                    </a:moveTo>
                    <a:cubicBezTo>
                      <a:pt x="155" y="1"/>
                      <a:pt x="0" y="144"/>
                      <a:pt x="12" y="322"/>
                    </a:cubicBezTo>
                    <a:lnTo>
                      <a:pt x="12" y="3894"/>
                    </a:lnTo>
                    <a:cubicBezTo>
                      <a:pt x="0" y="4073"/>
                      <a:pt x="155" y="4227"/>
                      <a:pt x="334" y="4227"/>
                    </a:cubicBezTo>
                    <a:cubicBezTo>
                      <a:pt x="512" y="4227"/>
                      <a:pt x="667" y="4073"/>
                      <a:pt x="667" y="3894"/>
                    </a:cubicBezTo>
                    <a:lnTo>
                      <a:pt x="667" y="322"/>
                    </a:lnTo>
                    <a:cubicBezTo>
                      <a:pt x="667" y="144"/>
                      <a:pt x="512" y="1"/>
                      <a:pt x="334"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nvGrpSpPr>
            <p:cNvPr id="355" name="Google Shape;1496;p39"/>
            <p:cNvGrpSpPr/>
            <p:nvPr/>
          </p:nvGrpSpPr>
          <p:grpSpPr>
            <a:xfrm>
              <a:off x="1504617" y="4179033"/>
              <a:ext cx="594002" cy="425077"/>
              <a:chOff x="5393775" y="4423575"/>
              <a:chExt cx="230725" cy="146175"/>
            </a:xfrm>
          </p:grpSpPr>
          <p:sp>
            <p:nvSpPr>
              <p:cNvPr id="367" name="Google Shape;1497;p39"/>
              <p:cNvSpPr/>
              <p:nvPr/>
            </p:nvSpPr>
            <p:spPr>
              <a:xfrm>
                <a:off x="5393775" y="4423575"/>
                <a:ext cx="230725" cy="146175"/>
              </a:xfrm>
              <a:custGeom>
                <a:avLst/>
                <a:gdLst/>
                <a:ahLst/>
                <a:cxnLst/>
                <a:rect l="l" t="t" r="r" b="b"/>
                <a:pathLst>
                  <a:path w="9229" h="5847" extrusionOk="0">
                    <a:moveTo>
                      <a:pt x="1" y="0"/>
                    </a:moveTo>
                    <a:lnTo>
                      <a:pt x="1" y="5846"/>
                    </a:lnTo>
                    <a:lnTo>
                      <a:pt x="9228" y="5846"/>
                    </a:lnTo>
                    <a:lnTo>
                      <a:pt x="9228" y="0"/>
                    </a:lnTo>
                    <a:close/>
                  </a:path>
                </a:pathLst>
              </a:custGeom>
              <a:solidFill>
                <a:srgbClr val="0B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68" name="Google Shape;1498;p39"/>
              <p:cNvSpPr/>
              <p:nvPr/>
            </p:nvSpPr>
            <p:spPr>
              <a:xfrm>
                <a:off x="5428325" y="4443800"/>
                <a:ext cx="16675" cy="105700"/>
              </a:xfrm>
              <a:custGeom>
                <a:avLst/>
                <a:gdLst/>
                <a:ahLst/>
                <a:cxnLst/>
                <a:rect l="l" t="t" r="r" b="b"/>
                <a:pathLst>
                  <a:path w="667" h="4228" extrusionOk="0">
                    <a:moveTo>
                      <a:pt x="333" y="1"/>
                    </a:moveTo>
                    <a:cubicBezTo>
                      <a:pt x="155" y="1"/>
                      <a:pt x="0" y="144"/>
                      <a:pt x="0" y="322"/>
                    </a:cubicBezTo>
                    <a:lnTo>
                      <a:pt x="0" y="3894"/>
                    </a:lnTo>
                    <a:cubicBezTo>
                      <a:pt x="0" y="4073"/>
                      <a:pt x="155" y="4227"/>
                      <a:pt x="333" y="4227"/>
                    </a:cubicBezTo>
                    <a:cubicBezTo>
                      <a:pt x="512" y="4227"/>
                      <a:pt x="667" y="4073"/>
                      <a:pt x="667" y="3894"/>
                    </a:cubicBezTo>
                    <a:lnTo>
                      <a:pt x="667" y="322"/>
                    </a:lnTo>
                    <a:cubicBezTo>
                      <a:pt x="667" y="144"/>
                      <a:pt x="512" y="1"/>
                      <a:pt x="333"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69" name="Google Shape;1499;p39"/>
              <p:cNvSpPr/>
              <p:nvPr/>
            </p:nvSpPr>
            <p:spPr>
              <a:xfrm>
                <a:off x="5501250" y="4443800"/>
                <a:ext cx="16375" cy="105700"/>
              </a:xfrm>
              <a:custGeom>
                <a:avLst/>
                <a:gdLst/>
                <a:ahLst/>
                <a:cxnLst/>
                <a:rect l="l" t="t" r="r" b="b"/>
                <a:pathLst>
                  <a:path w="655" h="4228" extrusionOk="0">
                    <a:moveTo>
                      <a:pt x="333" y="1"/>
                    </a:moveTo>
                    <a:cubicBezTo>
                      <a:pt x="143" y="1"/>
                      <a:pt x="0" y="144"/>
                      <a:pt x="0" y="322"/>
                    </a:cubicBezTo>
                    <a:lnTo>
                      <a:pt x="0" y="3894"/>
                    </a:lnTo>
                    <a:cubicBezTo>
                      <a:pt x="0" y="4073"/>
                      <a:pt x="143" y="4227"/>
                      <a:pt x="333" y="4227"/>
                    </a:cubicBezTo>
                    <a:cubicBezTo>
                      <a:pt x="512" y="4227"/>
                      <a:pt x="655" y="4073"/>
                      <a:pt x="655" y="3894"/>
                    </a:cubicBezTo>
                    <a:lnTo>
                      <a:pt x="655" y="322"/>
                    </a:lnTo>
                    <a:cubicBezTo>
                      <a:pt x="655" y="144"/>
                      <a:pt x="512" y="1"/>
                      <a:pt x="333"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70" name="Google Shape;1500;p39"/>
              <p:cNvSpPr/>
              <p:nvPr/>
            </p:nvSpPr>
            <p:spPr>
              <a:xfrm>
                <a:off x="5573875" y="4443800"/>
                <a:ext cx="16675" cy="105700"/>
              </a:xfrm>
              <a:custGeom>
                <a:avLst/>
                <a:gdLst/>
                <a:ahLst/>
                <a:cxnLst/>
                <a:rect l="l" t="t" r="r" b="b"/>
                <a:pathLst>
                  <a:path w="667" h="4228" extrusionOk="0">
                    <a:moveTo>
                      <a:pt x="334" y="1"/>
                    </a:moveTo>
                    <a:cubicBezTo>
                      <a:pt x="155" y="1"/>
                      <a:pt x="0" y="144"/>
                      <a:pt x="12" y="322"/>
                    </a:cubicBezTo>
                    <a:lnTo>
                      <a:pt x="12" y="3894"/>
                    </a:lnTo>
                    <a:cubicBezTo>
                      <a:pt x="0" y="4073"/>
                      <a:pt x="155" y="4227"/>
                      <a:pt x="334" y="4227"/>
                    </a:cubicBezTo>
                    <a:cubicBezTo>
                      <a:pt x="512" y="4227"/>
                      <a:pt x="667" y="4073"/>
                      <a:pt x="667" y="3894"/>
                    </a:cubicBezTo>
                    <a:lnTo>
                      <a:pt x="667" y="322"/>
                    </a:lnTo>
                    <a:cubicBezTo>
                      <a:pt x="667" y="144"/>
                      <a:pt x="512" y="1"/>
                      <a:pt x="334"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nvGrpSpPr>
            <p:cNvPr id="356" name="Google Shape;1501;p39"/>
            <p:cNvGrpSpPr/>
            <p:nvPr/>
          </p:nvGrpSpPr>
          <p:grpSpPr>
            <a:xfrm>
              <a:off x="1627771" y="3974331"/>
              <a:ext cx="2252213" cy="88488"/>
              <a:chOff x="4032211" y="4187698"/>
              <a:chExt cx="1072329" cy="42127"/>
            </a:xfrm>
          </p:grpSpPr>
          <p:sp>
            <p:nvSpPr>
              <p:cNvPr id="357" name="Google Shape;1502;p39"/>
              <p:cNvSpPr/>
              <p:nvPr/>
            </p:nvSpPr>
            <p:spPr>
              <a:xfrm>
                <a:off x="4032211" y="4187698"/>
                <a:ext cx="57232" cy="42127"/>
              </a:xfrm>
              <a:custGeom>
                <a:avLst/>
                <a:gdLst/>
                <a:ahLst/>
                <a:cxnLst/>
                <a:rect l="l" t="t" r="r" b="b"/>
                <a:pathLst>
                  <a:path w="1311" h="965" extrusionOk="0">
                    <a:moveTo>
                      <a:pt x="1" y="0"/>
                    </a:moveTo>
                    <a:lnTo>
                      <a:pt x="1" y="965"/>
                    </a:lnTo>
                    <a:lnTo>
                      <a:pt x="1310" y="965"/>
                    </a:lnTo>
                    <a:lnTo>
                      <a:pt x="1310"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58" name="Google Shape;1503;p39"/>
              <p:cNvSpPr/>
              <p:nvPr/>
            </p:nvSpPr>
            <p:spPr>
              <a:xfrm>
                <a:off x="4132529" y="4187698"/>
                <a:ext cx="57232" cy="42127"/>
              </a:xfrm>
              <a:custGeom>
                <a:avLst/>
                <a:gdLst/>
                <a:ahLst/>
                <a:cxnLst/>
                <a:rect l="l" t="t" r="r" b="b"/>
                <a:pathLst>
                  <a:path w="1311" h="965" extrusionOk="0">
                    <a:moveTo>
                      <a:pt x="0" y="0"/>
                    </a:moveTo>
                    <a:lnTo>
                      <a:pt x="0" y="965"/>
                    </a:lnTo>
                    <a:lnTo>
                      <a:pt x="1310" y="965"/>
                    </a:lnTo>
                    <a:lnTo>
                      <a:pt x="1310"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59" name="Google Shape;1504;p39"/>
              <p:cNvSpPr/>
              <p:nvPr/>
            </p:nvSpPr>
            <p:spPr>
              <a:xfrm>
                <a:off x="4260917" y="4187698"/>
                <a:ext cx="56708" cy="42127"/>
              </a:xfrm>
              <a:custGeom>
                <a:avLst/>
                <a:gdLst/>
                <a:ahLst/>
                <a:cxnLst/>
                <a:rect l="l" t="t" r="r" b="b"/>
                <a:pathLst>
                  <a:path w="1299" h="965" extrusionOk="0">
                    <a:moveTo>
                      <a:pt x="0" y="0"/>
                    </a:moveTo>
                    <a:lnTo>
                      <a:pt x="0" y="965"/>
                    </a:lnTo>
                    <a:lnTo>
                      <a:pt x="1298" y="965"/>
                    </a:lnTo>
                    <a:lnTo>
                      <a:pt x="1298"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60" name="Google Shape;1505;p39"/>
              <p:cNvSpPr/>
              <p:nvPr/>
            </p:nvSpPr>
            <p:spPr>
              <a:xfrm>
                <a:off x="4361235" y="4187698"/>
                <a:ext cx="57188" cy="42127"/>
              </a:xfrm>
              <a:custGeom>
                <a:avLst/>
                <a:gdLst/>
                <a:ahLst/>
                <a:cxnLst/>
                <a:rect l="l" t="t" r="r" b="b"/>
                <a:pathLst>
                  <a:path w="1310" h="965" extrusionOk="0">
                    <a:moveTo>
                      <a:pt x="0" y="0"/>
                    </a:moveTo>
                    <a:lnTo>
                      <a:pt x="0" y="965"/>
                    </a:lnTo>
                    <a:lnTo>
                      <a:pt x="1310" y="965"/>
                    </a:lnTo>
                    <a:lnTo>
                      <a:pt x="1310"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61" name="Google Shape;1506;p39"/>
              <p:cNvSpPr/>
              <p:nvPr/>
            </p:nvSpPr>
            <p:spPr>
              <a:xfrm>
                <a:off x="4489099" y="4187698"/>
                <a:ext cx="57188" cy="42127"/>
              </a:xfrm>
              <a:custGeom>
                <a:avLst/>
                <a:gdLst/>
                <a:ahLst/>
                <a:cxnLst/>
                <a:rect l="l" t="t" r="r" b="b"/>
                <a:pathLst>
                  <a:path w="1310" h="965" extrusionOk="0">
                    <a:moveTo>
                      <a:pt x="0" y="0"/>
                    </a:moveTo>
                    <a:lnTo>
                      <a:pt x="0" y="965"/>
                    </a:lnTo>
                    <a:lnTo>
                      <a:pt x="1310" y="965"/>
                    </a:lnTo>
                    <a:lnTo>
                      <a:pt x="1310"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62" name="Google Shape;1507;p39"/>
              <p:cNvSpPr/>
              <p:nvPr/>
            </p:nvSpPr>
            <p:spPr>
              <a:xfrm>
                <a:off x="4589897" y="4187698"/>
                <a:ext cx="57232" cy="42127"/>
              </a:xfrm>
              <a:custGeom>
                <a:avLst/>
                <a:gdLst/>
                <a:ahLst/>
                <a:cxnLst/>
                <a:rect l="l" t="t" r="r" b="b"/>
                <a:pathLst>
                  <a:path w="1311" h="965" extrusionOk="0">
                    <a:moveTo>
                      <a:pt x="1" y="0"/>
                    </a:moveTo>
                    <a:lnTo>
                      <a:pt x="1" y="965"/>
                    </a:lnTo>
                    <a:lnTo>
                      <a:pt x="1311" y="965"/>
                    </a:lnTo>
                    <a:lnTo>
                      <a:pt x="1311"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63" name="Google Shape;1508;p39"/>
              <p:cNvSpPr/>
              <p:nvPr/>
            </p:nvSpPr>
            <p:spPr>
              <a:xfrm>
                <a:off x="4717761" y="4187698"/>
                <a:ext cx="57232" cy="42127"/>
              </a:xfrm>
              <a:custGeom>
                <a:avLst/>
                <a:gdLst/>
                <a:ahLst/>
                <a:cxnLst/>
                <a:rect l="l" t="t" r="r" b="b"/>
                <a:pathLst>
                  <a:path w="1311" h="965" extrusionOk="0">
                    <a:moveTo>
                      <a:pt x="1" y="0"/>
                    </a:moveTo>
                    <a:lnTo>
                      <a:pt x="1" y="965"/>
                    </a:lnTo>
                    <a:lnTo>
                      <a:pt x="1311" y="965"/>
                    </a:lnTo>
                    <a:lnTo>
                      <a:pt x="1311"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64" name="Google Shape;1509;p39"/>
              <p:cNvSpPr/>
              <p:nvPr/>
            </p:nvSpPr>
            <p:spPr>
              <a:xfrm>
                <a:off x="4818603" y="4187698"/>
                <a:ext cx="57232" cy="42127"/>
              </a:xfrm>
              <a:custGeom>
                <a:avLst/>
                <a:gdLst/>
                <a:ahLst/>
                <a:cxnLst/>
                <a:rect l="l" t="t" r="r" b="b"/>
                <a:pathLst>
                  <a:path w="1311" h="965" extrusionOk="0">
                    <a:moveTo>
                      <a:pt x="1" y="0"/>
                    </a:moveTo>
                    <a:lnTo>
                      <a:pt x="1" y="965"/>
                    </a:lnTo>
                    <a:lnTo>
                      <a:pt x="1310" y="965"/>
                    </a:lnTo>
                    <a:lnTo>
                      <a:pt x="1310"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65" name="Google Shape;1510;p39"/>
              <p:cNvSpPr/>
              <p:nvPr/>
            </p:nvSpPr>
            <p:spPr>
              <a:xfrm>
                <a:off x="4946467" y="4187698"/>
                <a:ext cx="57232" cy="42127"/>
              </a:xfrm>
              <a:custGeom>
                <a:avLst/>
                <a:gdLst/>
                <a:ahLst/>
                <a:cxnLst/>
                <a:rect l="l" t="t" r="r" b="b"/>
                <a:pathLst>
                  <a:path w="1311" h="965" extrusionOk="0">
                    <a:moveTo>
                      <a:pt x="1" y="0"/>
                    </a:moveTo>
                    <a:lnTo>
                      <a:pt x="1" y="965"/>
                    </a:lnTo>
                    <a:lnTo>
                      <a:pt x="1310" y="965"/>
                    </a:lnTo>
                    <a:lnTo>
                      <a:pt x="1310"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366" name="Google Shape;1511;p39"/>
              <p:cNvSpPr/>
              <p:nvPr/>
            </p:nvSpPr>
            <p:spPr>
              <a:xfrm>
                <a:off x="5047309" y="4187698"/>
                <a:ext cx="57232" cy="42127"/>
              </a:xfrm>
              <a:custGeom>
                <a:avLst/>
                <a:gdLst/>
                <a:ahLst/>
                <a:cxnLst/>
                <a:rect l="l" t="t" r="r" b="b"/>
                <a:pathLst>
                  <a:path w="1311" h="965" extrusionOk="0">
                    <a:moveTo>
                      <a:pt x="0" y="0"/>
                    </a:moveTo>
                    <a:lnTo>
                      <a:pt x="0" y="965"/>
                    </a:lnTo>
                    <a:lnTo>
                      <a:pt x="1310" y="965"/>
                    </a:lnTo>
                    <a:lnTo>
                      <a:pt x="1310"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sp>
        <p:nvSpPr>
          <p:cNvPr id="389" name="TextBox 388"/>
          <p:cNvSpPr txBox="1"/>
          <p:nvPr/>
        </p:nvSpPr>
        <p:spPr>
          <a:xfrm>
            <a:off x="2417380" y="1631335"/>
            <a:ext cx="6653048" cy="1231106"/>
          </a:xfrm>
          <a:prstGeom prst="rect">
            <a:avLst/>
          </a:prstGeom>
          <a:noFill/>
        </p:spPr>
        <p:txBody>
          <a:bodyPr wrap="square">
            <a:spAutoFit/>
          </a:bodyPr>
          <a:lstStyle/>
          <a:p>
            <a:pPr marL="731520" algn="ctr" defTabSz="514350">
              <a:defRPr/>
            </a:pPr>
            <a:r>
              <a:rPr lang="en-US" sz="3700" b="1" dirty="0">
                <a:solidFill>
                  <a:srgbClr val="0E3F4D"/>
                </a:solidFill>
                <a:latin typeface="#9Slide03 IcielUni Sans Heavy" panose="00000500000000000000" pitchFamily="2" charset="-93"/>
                <a:cs typeface="Times New Roman" panose="02020603050405020304" pitchFamily="18" charset="0"/>
              </a:rPr>
              <a:t>BÀI 12. ĐẶC ĐIỂM TỰ NHIÊN KHU VỰC ĐÔNG Á</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Tm="10726">
        <p:blinds dir="vert"/>
      </p:transition>
    </mc:Choice>
    <mc:Fallback xmlns="">
      <p:transition spd="slow" advTm="10726">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89"/>
                                        </p:tgtEl>
                                        <p:attrNameLst>
                                          <p:attrName>style.visibility</p:attrName>
                                        </p:attrNameLst>
                                      </p:cBhvr>
                                      <p:to>
                                        <p:strVal val="visible"/>
                                      </p:to>
                                    </p:set>
                                    <p:anim calcmode="lin" valueType="num">
                                      <p:cBhvr additive="base">
                                        <p:cTn id="11" dur="500" fill="hold"/>
                                        <p:tgtEl>
                                          <p:spTgt spid="389"/>
                                        </p:tgtEl>
                                        <p:attrNameLst>
                                          <p:attrName>ppt_x</p:attrName>
                                        </p:attrNameLst>
                                      </p:cBhvr>
                                      <p:tavLst>
                                        <p:tav tm="0">
                                          <p:val>
                                            <p:strVal val="#ppt_x"/>
                                          </p:val>
                                        </p:tav>
                                        <p:tav tm="100000">
                                          <p:val>
                                            <p:strVal val="#ppt_x"/>
                                          </p:val>
                                        </p:tav>
                                      </p:tavLst>
                                    </p:anim>
                                    <p:anim calcmode="lin" valueType="num">
                                      <p:cBhvr additive="base">
                                        <p:cTn id="12" dur="500" fill="hold"/>
                                        <p:tgtEl>
                                          <p:spTgt spid="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38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78"/>
        <p:cNvGrpSpPr/>
        <p:nvPr/>
      </p:nvGrpSpPr>
      <p:grpSpPr>
        <a:xfrm>
          <a:off x="0" y="0"/>
          <a:ext cx="0" cy="0"/>
          <a:chOff x="0" y="0"/>
          <a:chExt cx="0" cy="0"/>
        </a:xfrm>
      </p:grpSpPr>
      <p:grpSp>
        <p:nvGrpSpPr>
          <p:cNvPr id="3379" name="Google Shape;3379;p71"/>
          <p:cNvGrpSpPr/>
          <p:nvPr/>
        </p:nvGrpSpPr>
        <p:grpSpPr>
          <a:xfrm>
            <a:off x="-350" y="1641099"/>
            <a:ext cx="10334852" cy="3678206"/>
            <a:chOff x="-350" y="1641099"/>
            <a:chExt cx="10334852" cy="3678206"/>
          </a:xfrm>
        </p:grpSpPr>
        <p:grpSp>
          <p:nvGrpSpPr>
            <p:cNvPr id="3380" name="Google Shape;3380;p71"/>
            <p:cNvGrpSpPr/>
            <p:nvPr/>
          </p:nvGrpSpPr>
          <p:grpSpPr>
            <a:xfrm>
              <a:off x="5611324" y="3414087"/>
              <a:ext cx="272092" cy="1106360"/>
              <a:chOff x="455376" y="608998"/>
              <a:chExt cx="1024830" cy="4167081"/>
            </a:xfrm>
          </p:grpSpPr>
          <p:grpSp>
            <p:nvGrpSpPr>
              <p:cNvPr id="3381" name="Google Shape;3381;p71"/>
              <p:cNvGrpSpPr/>
              <p:nvPr/>
            </p:nvGrpSpPr>
            <p:grpSpPr>
              <a:xfrm>
                <a:off x="455376" y="1009546"/>
                <a:ext cx="1024830" cy="3766532"/>
                <a:chOff x="3232593" y="3194956"/>
                <a:chExt cx="409637" cy="1505529"/>
              </a:xfrm>
            </p:grpSpPr>
            <p:sp>
              <p:nvSpPr>
                <p:cNvPr id="3382" name="Google Shape;3382;p71"/>
                <p:cNvSpPr/>
                <p:nvPr/>
              </p:nvSpPr>
              <p:spPr>
                <a:xfrm>
                  <a:off x="3232593" y="4116023"/>
                  <a:ext cx="409637" cy="584462"/>
                </a:xfrm>
                <a:custGeom>
                  <a:avLst/>
                  <a:gdLst/>
                  <a:ahLst/>
                  <a:cxnLst/>
                  <a:rect l="l" t="t" r="r" b="b"/>
                  <a:pathLst>
                    <a:path w="20254" h="28898" extrusionOk="0">
                      <a:moveTo>
                        <a:pt x="8573" y="1"/>
                      </a:moveTo>
                      <a:lnTo>
                        <a:pt x="8573" y="668"/>
                      </a:lnTo>
                      <a:lnTo>
                        <a:pt x="3799" y="668"/>
                      </a:lnTo>
                      <a:cubicBezTo>
                        <a:pt x="3787" y="846"/>
                        <a:pt x="3763" y="1037"/>
                        <a:pt x="3751" y="1215"/>
                      </a:cubicBezTo>
                      <a:lnTo>
                        <a:pt x="8573" y="1215"/>
                      </a:lnTo>
                      <a:lnTo>
                        <a:pt x="8573" y="1882"/>
                      </a:lnTo>
                      <a:lnTo>
                        <a:pt x="3692" y="1882"/>
                      </a:lnTo>
                      <a:cubicBezTo>
                        <a:pt x="3668" y="2073"/>
                        <a:pt x="3656" y="2251"/>
                        <a:pt x="3644" y="2430"/>
                      </a:cubicBezTo>
                      <a:lnTo>
                        <a:pt x="8573" y="2430"/>
                      </a:lnTo>
                      <a:lnTo>
                        <a:pt x="8573" y="3097"/>
                      </a:lnTo>
                      <a:lnTo>
                        <a:pt x="3573" y="3097"/>
                      </a:lnTo>
                      <a:cubicBezTo>
                        <a:pt x="3561" y="3287"/>
                        <a:pt x="3537" y="3466"/>
                        <a:pt x="3525" y="3644"/>
                      </a:cubicBezTo>
                      <a:lnTo>
                        <a:pt x="8573" y="3644"/>
                      </a:lnTo>
                      <a:lnTo>
                        <a:pt x="8573" y="4311"/>
                      </a:lnTo>
                      <a:lnTo>
                        <a:pt x="3454" y="4311"/>
                      </a:lnTo>
                      <a:lnTo>
                        <a:pt x="3406" y="4859"/>
                      </a:lnTo>
                      <a:lnTo>
                        <a:pt x="8573" y="4859"/>
                      </a:lnTo>
                      <a:lnTo>
                        <a:pt x="8573" y="5537"/>
                      </a:lnTo>
                      <a:lnTo>
                        <a:pt x="3335" y="5537"/>
                      </a:lnTo>
                      <a:lnTo>
                        <a:pt x="3275" y="6085"/>
                      </a:lnTo>
                      <a:lnTo>
                        <a:pt x="8573" y="6085"/>
                      </a:lnTo>
                      <a:lnTo>
                        <a:pt x="8573" y="6752"/>
                      </a:lnTo>
                      <a:lnTo>
                        <a:pt x="3204" y="6752"/>
                      </a:lnTo>
                      <a:cubicBezTo>
                        <a:pt x="3192" y="6930"/>
                        <a:pt x="3168" y="7109"/>
                        <a:pt x="3156" y="7299"/>
                      </a:cubicBezTo>
                      <a:lnTo>
                        <a:pt x="8573" y="7299"/>
                      </a:lnTo>
                      <a:lnTo>
                        <a:pt x="8573" y="7966"/>
                      </a:lnTo>
                      <a:lnTo>
                        <a:pt x="3073" y="7966"/>
                      </a:lnTo>
                      <a:cubicBezTo>
                        <a:pt x="3061" y="8145"/>
                        <a:pt x="3037" y="8335"/>
                        <a:pt x="3013" y="8514"/>
                      </a:cubicBezTo>
                      <a:lnTo>
                        <a:pt x="8573" y="8514"/>
                      </a:lnTo>
                      <a:lnTo>
                        <a:pt x="8573" y="9181"/>
                      </a:lnTo>
                      <a:lnTo>
                        <a:pt x="2942" y="9181"/>
                      </a:lnTo>
                      <a:cubicBezTo>
                        <a:pt x="2918" y="9359"/>
                        <a:pt x="2906" y="9550"/>
                        <a:pt x="2882" y="9728"/>
                      </a:cubicBezTo>
                      <a:lnTo>
                        <a:pt x="8573" y="9728"/>
                      </a:lnTo>
                      <a:lnTo>
                        <a:pt x="8573" y="10395"/>
                      </a:lnTo>
                      <a:lnTo>
                        <a:pt x="2799" y="10395"/>
                      </a:lnTo>
                      <a:cubicBezTo>
                        <a:pt x="2775" y="10574"/>
                        <a:pt x="2763" y="10764"/>
                        <a:pt x="2739" y="10943"/>
                      </a:cubicBezTo>
                      <a:lnTo>
                        <a:pt x="8573" y="10943"/>
                      </a:lnTo>
                      <a:lnTo>
                        <a:pt x="8573" y="11609"/>
                      </a:lnTo>
                      <a:lnTo>
                        <a:pt x="2656" y="11609"/>
                      </a:lnTo>
                      <a:cubicBezTo>
                        <a:pt x="2632" y="11800"/>
                        <a:pt x="2608" y="11979"/>
                        <a:pt x="2584" y="12157"/>
                      </a:cubicBezTo>
                      <a:lnTo>
                        <a:pt x="8573" y="12157"/>
                      </a:lnTo>
                      <a:lnTo>
                        <a:pt x="8573" y="12824"/>
                      </a:lnTo>
                      <a:lnTo>
                        <a:pt x="2501" y="12824"/>
                      </a:lnTo>
                      <a:cubicBezTo>
                        <a:pt x="2477" y="13014"/>
                        <a:pt x="2454" y="13193"/>
                        <a:pt x="2430" y="13372"/>
                      </a:cubicBezTo>
                      <a:lnTo>
                        <a:pt x="8573" y="13372"/>
                      </a:lnTo>
                      <a:lnTo>
                        <a:pt x="8573" y="14050"/>
                      </a:lnTo>
                      <a:lnTo>
                        <a:pt x="2346" y="14050"/>
                      </a:lnTo>
                      <a:cubicBezTo>
                        <a:pt x="2323" y="14229"/>
                        <a:pt x="2299" y="14407"/>
                        <a:pt x="2275" y="14598"/>
                      </a:cubicBezTo>
                      <a:lnTo>
                        <a:pt x="8573" y="14598"/>
                      </a:lnTo>
                      <a:lnTo>
                        <a:pt x="8573" y="15265"/>
                      </a:lnTo>
                      <a:lnTo>
                        <a:pt x="2192" y="15265"/>
                      </a:lnTo>
                      <a:cubicBezTo>
                        <a:pt x="2168" y="15443"/>
                        <a:pt x="2132" y="15622"/>
                        <a:pt x="2108" y="15812"/>
                      </a:cubicBezTo>
                      <a:lnTo>
                        <a:pt x="8573" y="15812"/>
                      </a:lnTo>
                      <a:lnTo>
                        <a:pt x="8573" y="16479"/>
                      </a:lnTo>
                      <a:lnTo>
                        <a:pt x="2025" y="16479"/>
                      </a:lnTo>
                      <a:lnTo>
                        <a:pt x="1953" y="17027"/>
                      </a:lnTo>
                      <a:lnTo>
                        <a:pt x="8573" y="17027"/>
                      </a:lnTo>
                      <a:lnTo>
                        <a:pt x="8573" y="17694"/>
                      </a:lnTo>
                      <a:lnTo>
                        <a:pt x="1846" y="17694"/>
                      </a:lnTo>
                      <a:cubicBezTo>
                        <a:pt x="1822" y="17872"/>
                        <a:pt x="1799" y="18063"/>
                        <a:pt x="1763" y="18241"/>
                      </a:cubicBezTo>
                      <a:lnTo>
                        <a:pt x="8573" y="18241"/>
                      </a:lnTo>
                      <a:lnTo>
                        <a:pt x="8573" y="18908"/>
                      </a:lnTo>
                      <a:lnTo>
                        <a:pt x="1668" y="18908"/>
                      </a:lnTo>
                      <a:cubicBezTo>
                        <a:pt x="1644" y="19098"/>
                        <a:pt x="1620" y="19277"/>
                        <a:pt x="1584" y="19456"/>
                      </a:cubicBezTo>
                      <a:lnTo>
                        <a:pt x="8573" y="19456"/>
                      </a:lnTo>
                      <a:lnTo>
                        <a:pt x="8573" y="20122"/>
                      </a:lnTo>
                      <a:lnTo>
                        <a:pt x="1489" y="20122"/>
                      </a:lnTo>
                      <a:cubicBezTo>
                        <a:pt x="1453" y="20313"/>
                        <a:pt x="1430" y="20491"/>
                        <a:pt x="1406" y="20670"/>
                      </a:cubicBezTo>
                      <a:lnTo>
                        <a:pt x="8573" y="20670"/>
                      </a:lnTo>
                      <a:lnTo>
                        <a:pt x="8573" y="21349"/>
                      </a:lnTo>
                      <a:lnTo>
                        <a:pt x="1299" y="21349"/>
                      </a:lnTo>
                      <a:cubicBezTo>
                        <a:pt x="1263" y="21527"/>
                        <a:pt x="1239" y="21706"/>
                        <a:pt x="1203" y="21885"/>
                      </a:cubicBezTo>
                      <a:lnTo>
                        <a:pt x="8573" y="21885"/>
                      </a:lnTo>
                      <a:lnTo>
                        <a:pt x="8573" y="22563"/>
                      </a:lnTo>
                      <a:lnTo>
                        <a:pt x="1108" y="22563"/>
                      </a:lnTo>
                      <a:cubicBezTo>
                        <a:pt x="1072" y="22742"/>
                        <a:pt x="1037" y="22920"/>
                        <a:pt x="1013" y="23111"/>
                      </a:cubicBezTo>
                      <a:lnTo>
                        <a:pt x="8573" y="23111"/>
                      </a:lnTo>
                      <a:lnTo>
                        <a:pt x="8573" y="23778"/>
                      </a:lnTo>
                      <a:lnTo>
                        <a:pt x="894" y="23778"/>
                      </a:lnTo>
                      <a:cubicBezTo>
                        <a:pt x="858" y="23956"/>
                        <a:pt x="834" y="24135"/>
                        <a:pt x="799" y="24325"/>
                      </a:cubicBezTo>
                      <a:lnTo>
                        <a:pt x="8573" y="24325"/>
                      </a:lnTo>
                      <a:lnTo>
                        <a:pt x="8573" y="24992"/>
                      </a:lnTo>
                      <a:lnTo>
                        <a:pt x="691" y="24992"/>
                      </a:lnTo>
                      <a:cubicBezTo>
                        <a:pt x="656" y="25171"/>
                        <a:pt x="620" y="25361"/>
                        <a:pt x="584" y="25540"/>
                      </a:cubicBezTo>
                      <a:lnTo>
                        <a:pt x="8573" y="25540"/>
                      </a:lnTo>
                      <a:lnTo>
                        <a:pt x="8573" y="26218"/>
                      </a:lnTo>
                      <a:lnTo>
                        <a:pt x="465" y="26218"/>
                      </a:lnTo>
                      <a:cubicBezTo>
                        <a:pt x="429" y="26397"/>
                        <a:pt x="394" y="26587"/>
                        <a:pt x="358" y="26766"/>
                      </a:cubicBezTo>
                      <a:lnTo>
                        <a:pt x="8573" y="26766"/>
                      </a:lnTo>
                      <a:lnTo>
                        <a:pt x="8573" y="27433"/>
                      </a:lnTo>
                      <a:lnTo>
                        <a:pt x="239" y="27433"/>
                      </a:lnTo>
                      <a:cubicBezTo>
                        <a:pt x="203" y="27623"/>
                        <a:pt x="168" y="27802"/>
                        <a:pt x="132" y="27981"/>
                      </a:cubicBezTo>
                      <a:lnTo>
                        <a:pt x="8573" y="27981"/>
                      </a:lnTo>
                      <a:lnTo>
                        <a:pt x="8573" y="28647"/>
                      </a:lnTo>
                      <a:lnTo>
                        <a:pt x="1" y="28647"/>
                      </a:lnTo>
                      <a:cubicBezTo>
                        <a:pt x="1" y="28659"/>
                        <a:pt x="1" y="28659"/>
                        <a:pt x="1" y="28671"/>
                      </a:cubicBezTo>
                      <a:lnTo>
                        <a:pt x="1" y="28897"/>
                      </a:lnTo>
                      <a:lnTo>
                        <a:pt x="20253" y="28897"/>
                      </a:lnTo>
                      <a:lnTo>
                        <a:pt x="20253" y="28659"/>
                      </a:lnTo>
                      <a:cubicBezTo>
                        <a:pt x="20253" y="28659"/>
                        <a:pt x="20253" y="28647"/>
                        <a:pt x="20253" y="28647"/>
                      </a:cubicBezTo>
                      <a:lnTo>
                        <a:pt x="11669" y="28647"/>
                      </a:lnTo>
                      <a:lnTo>
                        <a:pt x="11669" y="27981"/>
                      </a:lnTo>
                      <a:lnTo>
                        <a:pt x="20110" y="27981"/>
                      </a:lnTo>
                      <a:cubicBezTo>
                        <a:pt x="20075" y="27790"/>
                        <a:pt x="20039" y="27611"/>
                        <a:pt x="20003" y="27433"/>
                      </a:cubicBezTo>
                      <a:lnTo>
                        <a:pt x="11669" y="27433"/>
                      </a:lnTo>
                      <a:lnTo>
                        <a:pt x="11669" y="26754"/>
                      </a:lnTo>
                      <a:lnTo>
                        <a:pt x="19884" y="26754"/>
                      </a:lnTo>
                      <a:cubicBezTo>
                        <a:pt x="19849" y="26576"/>
                        <a:pt x="19813" y="26397"/>
                        <a:pt x="19777" y="26206"/>
                      </a:cubicBezTo>
                      <a:lnTo>
                        <a:pt x="11669" y="26206"/>
                      </a:lnTo>
                      <a:lnTo>
                        <a:pt x="11669" y="25540"/>
                      </a:lnTo>
                      <a:lnTo>
                        <a:pt x="19658" y="25540"/>
                      </a:lnTo>
                      <a:cubicBezTo>
                        <a:pt x="19622" y="25361"/>
                        <a:pt x="19599" y="25183"/>
                        <a:pt x="19563" y="24992"/>
                      </a:cubicBezTo>
                      <a:lnTo>
                        <a:pt x="11669" y="24992"/>
                      </a:lnTo>
                      <a:lnTo>
                        <a:pt x="11669" y="24325"/>
                      </a:lnTo>
                      <a:lnTo>
                        <a:pt x="19444" y="24325"/>
                      </a:lnTo>
                      <a:cubicBezTo>
                        <a:pt x="19420" y="24147"/>
                        <a:pt x="19384" y="23968"/>
                        <a:pt x="19348" y="23778"/>
                      </a:cubicBezTo>
                      <a:lnTo>
                        <a:pt x="11669" y="23778"/>
                      </a:lnTo>
                      <a:lnTo>
                        <a:pt x="11669" y="23111"/>
                      </a:lnTo>
                      <a:lnTo>
                        <a:pt x="19241" y="23111"/>
                      </a:lnTo>
                      <a:cubicBezTo>
                        <a:pt x="19218" y="22932"/>
                        <a:pt x="19182" y="22742"/>
                        <a:pt x="19158" y="22563"/>
                      </a:cubicBezTo>
                      <a:lnTo>
                        <a:pt x="11669" y="22563"/>
                      </a:lnTo>
                      <a:lnTo>
                        <a:pt x="11669" y="21896"/>
                      </a:lnTo>
                      <a:lnTo>
                        <a:pt x="19039" y="21896"/>
                      </a:lnTo>
                      <a:cubicBezTo>
                        <a:pt x="19003" y="21718"/>
                        <a:pt x="18979" y="21527"/>
                        <a:pt x="18956" y="21349"/>
                      </a:cubicBezTo>
                      <a:lnTo>
                        <a:pt x="11669" y="21349"/>
                      </a:lnTo>
                      <a:lnTo>
                        <a:pt x="11669" y="20682"/>
                      </a:lnTo>
                      <a:lnTo>
                        <a:pt x="18848" y="20682"/>
                      </a:lnTo>
                      <a:cubicBezTo>
                        <a:pt x="18813" y="20491"/>
                        <a:pt x="18789" y="20313"/>
                        <a:pt x="18753" y="20134"/>
                      </a:cubicBezTo>
                      <a:lnTo>
                        <a:pt x="11669" y="20134"/>
                      </a:lnTo>
                      <a:lnTo>
                        <a:pt x="11669" y="19456"/>
                      </a:lnTo>
                      <a:lnTo>
                        <a:pt x="18670" y="19456"/>
                      </a:lnTo>
                      <a:cubicBezTo>
                        <a:pt x="18634" y="19277"/>
                        <a:pt x="18610" y="19098"/>
                        <a:pt x="18586" y="18908"/>
                      </a:cubicBezTo>
                      <a:lnTo>
                        <a:pt x="11669" y="18908"/>
                      </a:lnTo>
                      <a:lnTo>
                        <a:pt x="11669" y="18241"/>
                      </a:lnTo>
                      <a:lnTo>
                        <a:pt x="18479" y="18241"/>
                      </a:lnTo>
                      <a:cubicBezTo>
                        <a:pt x="18444" y="18063"/>
                        <a:pt x="18420" y="17884"/>
                        <a:pt x="18396" y="17694"/>
                      </a:cubicBezTo>
                      <a:lnTo>
                        <a:pt x="11669" y="17694"/>
                      </a:lnTo>
                      <a:lnTo>
                        <a:pt x="11669" y="17027"/>
                      </a:lnTo>
                      <a:lnTo>
                        <a:pt x="18301" y="17027"/>
                      </a:lnTo>
                      <a:cubicBezTo>
                        <a:pt x="18277" y="16848"/>
                        <a:pt x="18253" y="16670"/>
                        <a:pt x="18217" y="16479"/>
                      </a:cubicBezTo>
                      <a:lnTo>
                        <a:pt x="11669" y="16479"/>
                      </a:lnTo>
                      <a:lnTo>
                        <a:pt x="11669" y="15812"/>
                      </a:lnTo>
                      <a:lnTo>
                        <a:pt x="18134" y="15812"/>
                      </a:lnTo>
                      <a:cubicBezTo>
                        <a:pt x="18110" y="15634"/>
                        <a:pt x="18086" y="15443"/>
                        <a:pt x="18051" y="15265"/>
                      </a:cubicBezTo>
                      <a:lnTo>
                        <a:pt x="11669" y="15265"/>
                      </a:lnTo>
                      <a:lnTo>
                        <a:pt x="11669" y="14598"/>
                      </a:lnTo>
                      <a:lnTo>
                        <a:pt x="17967" y="14598"/>
                      </a:lnTo>
                      <a:lnTo>
                        <a:pt x="17896" y="14050"/>
                      </a:lnTo>
                      <a:lnTo>
                        <a:pt x="11669" y="14050"/>
                      </a:lnTo>
                      <a:lnTo>
                        <a:pt x="11669" y="13383"/>
                      </a:lnTo>
                      <a:lnTo>
                        <a:pt x="17813" y="13383"/>
                      </a:lnTo>
                      <a:cubicBezTo>
                        <a:pt x="17789" y="13193"/>
                        <a:pt x="17765" y="13014"/>
                        <a:pt x="17741" y="12836"/>
                      </a:cubicBezTo>
                      <a:lnTo>
                        <a:pt x="11669" y="12836"/>
                      </a:lnTo>
                      <a:lnTo>
                        <a:pt x="11669" y="12157"/>
                      </a:lnTo>
                      <a:lnTo>
                        <a:pt x="17658" y="12157"/>
                      </a:lnTo>
                      <a:lnTo>
                        <a:pt x="17586" y="11621"/>
                      </a:lnTo>
                      <a:lnTo>
                        <a:pt x="11669" y="11621"/>
                      </a:lnTo>
                      <a:lnTo>
                        <a:pt x="11669" y="10943"/>
                      </a:lnTo>
                      <a:lnTo>
                        <a:pt x="17503" y="10943"/>
                      </a:lnTo>
                      <a:cubicBezTo>
                        <a:pt x="17491" y="10764"/>
                        <a:pt x="17467" y="10586"/>
                        <a:pt x="17443" y="10395"/>
                      </a:cubicBezTo>
                      <a:lnTo>
                        <a:pt x="11669" y="10395"/>
                      </a:lnTo>
                      <a:lnTo>
                        <a:pt x="11669" y="9728"/>
                      </a:lnTo>
                      <a:lnTo>
                        <a:pt x="17360" y="9728"/>
                      </a:lnTo>
                      <a:cubicBezTo>
                        <a:pt x="17348" y="9550"/>
                        <a:pt x="17324" y="9371"/>
                        <a:pt x="17301" y="9181"/>
                      </a:cubicBezTo>
                      <a:lnTo>
                        <a:pt x="11669" y="9181"/>
                      </a:lnTo>
                      <a:lnTo>
                        <a:pt x="11669" y="8514"/>
                      </a:lnTo>
                      <a:lnTo>
                        <a:pt x="17229" y="8514"/>
                      </a:lnTo>
                      <a:cubicBezTo>
                        <a:pt x="17205" y="8323"/>
                        <a:pt x="17182" y="8145"/>
                        <a:pt x="17170" y="7966"/>
                      </a:cubicBezTo>
                      <a:lnTo>
                        <a:pt x="11669" y="7966"/>
                      </a:lnTo>
                      <a:lnTo>
                        <a:pt x="11669" y="7287"/>
                      </a:lnTo>
                      <a:lnTo>
                        <a:pt x="17098" y="7287"/>
                      </a:lnTo>
                      <a:lnTo>
                        <a:pt x="17039" y="6740"/>
                      </a:lnTo>
                      <a:lnTo>
                        <a:pt x="11669" y="6740"/>
                      </a:lnTo>
                      <a:lnTo>
                        <a:pt x="11669" y="6073"/>
                      </a:lnTo>
                      <a:lnTo>
                        <a:pt x="16967" y="6073"/>
                      </a:lnTo>
                      <a:cubicBezTo>
                        <a:pt x="16943" y="5894"/>
                        <a:pt x="16932" y="5716"/>
                        <a:pt x="16908" y="5525"/>
                      </a:cubicBezTo>
                      <a:lnTo>
                        <a:pt x="11669" y="5525"/>
                      </a:lnTo>
                      <a:lnTo>
                        <a:pt x="11669" y="4859"/>
                      </a:lnTo>
                      <a:lnTo>
                        <a:pt x="16836" y="4859"/>
                      </a:lnTo>
                      <a:lnTo>
                        <a:pt x="16789" y="4311"/>
                      </a:lnTo>
                      <a:lnTo>
                        <a:pt x="11669" y="4311"/>
                      </a:lnTo>
                      <a:lnTo>
                        <a:pt x="11669" y="3644"/>
                      </a:lnTo>
                      <a:lnTo>
                        <a:pt x="16729" y="3644"/>
                      </a:lnTo>
                      <a:lnTo>
                        <a:pt x="16681" y="3097"/>
                      </a:lnTo>
                      <a:lnTo>
                        <a:pt x="11669" y="3097"/>
                      </a:lnTo>
                      <a:lnTo>
                        <a:pt x="11669" y="2430"/>
                      </a:lnTo>
                      <a:lnTo>
                        <a:pt x="16610" y="2430"/>
                      </a:lnTo>
                      <a:cubicBezTo>
                        <a:pt x="16586" y="2251"/>
                        <a:pt x="16574" y="2061"/>
                        <a:pt x="16551" y="1882"/>
                      </a:cubicBezTo>
                      <a:lnTo>
                        <a:pt x="11669" y="1882"/>
                      </a:lnTo>
                      <a:lnTo>
                        <a:pt x="11669" y="1215"/>
                      </a:lnTo>
                      <a:lnTo>
                        <a:pt x="16491" y="1215"/>
                      </a:lnTo>
                      <a:cubicBezTo>
                        <a:pt x="16479" y="1037"/>
                        <a:pt x="16467" y="846"/>
                        <a:pt x="16443" y="668"/>
                      </a:cubicBezTo>
                      <a:lnTo>
                        <a:pt x="11669" y="668"/>
                      </a:lnTo>
                      <a:lnTo>
                        <a:pt x="116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71"/>
                <p:cNvSpPr/>
                <p:nvPr/>
              </p:nvSpPr>
              <p:spPr>
                <a:xfrm>
                  <a:off x="3322655" y="3943848"/>
                  <a:ext cx="991" cy="13510"/>
                </a:xfrm>
                <a:custGeom>
                  <a:avLst/>
                  <a:gdLst/>
                  <a:ahLst/>
                  <a:cxnLst/>
                  <a:rect l="l" t="t" r="r" b="b"/>
                  <a:pathLst>
                    <a:path w="49" h="668" extrusionOk="0">
                      <a:moveTo>
                        <a:pt x="36" y="1"/>
                      </a:moveTo>
                      <a:cubicBezTo>
                        <a:pt x="25" y="227"/>
                        <a:pt x="13" y="441"/>
                        <a:pt x="1" y="668"/>
                      </a:cubicBezTo>
                      <a:cubicBezTo>
                        <a:pt x="25" y="441"/>
                        <a:pt x="36" y="227"/>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71"/>
                <p:cNvSpPr/>
                <p:nvPr/>
              </p:nvSpPr>
              <p:spPr>
                <a:xfrm>
                  <a:off x="3341444" y="3377972"/>
                  <a:ext cx="64558" cy="13510"/>
                </a:xfrm>
                <a:custGeom>
                  <a:avLst/>
                  <a:gdLst/>
                  <a:ahLst/>
                  <a:cxnLst/>
                  <a:rect l="l" t="t" r="r" b="b"/>
                  <a:pathLst>
                    <a:path w="3192" h="668" extrusionOk="0">
                      <a:moveTo>
                        <a:pt x="0" y="0"/>
                      </a:moveTo>
                      <a:cubicBezTo>
                        <a:pt x="0" y="227"/>
                        <a:pt x="0" y="453"/>
                        <a:pt x="0" y="667"/>
                      </a:cubicBezTo>
                      <a:lnTo>
                        <a:pt x="3191" y="667"/>
                      </a:lnTo>
                      <a:lnTo>
                        <a:pt x="3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71"/>
                <p:cNvSpPr/>
                <p:nvPr/>
              </p:nvSpPr>
              <p:spPr>
                <a:xfrm>
                  <a:off x="3320976" y="3968421"/>
                  <a:ext cx="991" cy="13510"/>
                </a:xfrm>
                <a:custGeom>
                  <a:avLst/>
                  <a:gdLst/>
                  <a:ahLst/>
                  <a:cxnLst/>
                  <a:rect l="l" t="t" r="r" b="b"/>
                  <a:pathLst>
                    <a:path w="49" h="668" extrusionOk="0">
                      <a:moveTo>
                        <a:pt x="48" y="0"/>
                      </a:moveTo>
                      <a:lnTo>
                        <a:pt x="48" y="0"/>
                      </a:lnTo>
                      <a:cubicBezTo>
                        <a:pt x="36" y="227"/>
                        <a:pt x="24" y="441"/>
                        <a:pt x="0" y="667"/>
                      </a:cubicBezTo>
                      <a:lnTo>
                        <a:pt x="0" y="667"/>
                      </a:lnTo>
                      <a:cubicBezTo>
                        <a:pt x="24" y="441"/>
                        <a:pt x="36" y="227"/>
                        <a:pt x="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71"/>
                <p:cNvSpPr/>
                <p:nvPr/>
              </p:nvSpPr>
              <p:spPr>
                <a:xfrm>
                  <a:off x="3341201" y="3402526"/>
                  <a:ext cx="64801" cy="13510"/>
                </a:xfrm>
                <a:custGeom>
                  <a:avLst/>
                  <a:gdLst/>
                  <a:ahLst/>
                  <a:cxnLst/>
                  <a:rect l="l" t="t" r="r" b="b"/>
                  <a:pathLst>
                    <a:path w="3204" h="668" extrusionOk="0">
                      <a:moveTo>
                        <a:pt x="12" y="1"/>
                      </a:moveTo>
                      <a:cubicBezTo>
                        <a:pt x="1" y="227"/>
                        <a:pt x="1" y="453"/>
                        <a:pt x="1" y="667"/>
                      </a:cubicBezTo>
                      <a:lnTo>
                        <a:pt x="3203" y="667"/>
                      </a:lnTo>
                      <a:lnTo>
                        <a:pt x="32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71"/>
                <p:cNvSpPr/>
                <p:nvPr/>
              </p:nvSpPr>
              <p:spPr>
                <a:xfrm>
                  <a:off x="3341444" y="3328846"/>
                  <a:ext cx="64558" cy="13510"/>
                </a:xfrm>
                <a:custGeom>
                  <a:avLst/>
                  <a:gdLst/>
                  <a:ahLst/>
                  <a:cxnLst/>
                  <a:rect l="l" t="t" r="r" b="b"/>
                  <a:pathLst>
                    <a:path w="3192" h="668" extrusionOk="0">
                      <a:moveTo>
                        <a:pt x="0" y="0"/>
                      </a:moveTo>
                      <a:cubicBezTo>
                        <a:pt x="0" y="215"/>
                        <a:pt x="0" y="441"/>
                        <a:pt x="0" y="667"/>
                      </a:cubicBezTo>
                      <a:lnTo>
                        <a:pt x="3191" y="667"/>
                      </a:lnTo>
                      <a:lnTo>
                        <a:pt x="3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71"/>
                <p:cNvSpPr/>
                <p:nvPr/>
              </p:nvSpPr>
              <p:spPr>
                <a:xfrm>
                  <a:off x="3317356" y="4017548"/>
                  <a:ext cx="1234" cy="13490"/>
                </a:xfrm>
                <a:custGeom>
                  <a:avLst/>
                  <a:gdLst/>
                  <a:ahLst/>
                  <a:cxnLst/>
                  <a:rect l="l" t="t" r="r" b="b"/>
                  <a:pathLst>
                    <a:path w="61" h="667" extrusionOk="0">
                      <a:moveTo>
                        <a:pt x="60" y="0"/>
                      </a:moveTo>
                      <a:lnTo>
                        <a:pt x="60" y="0"/>
                      </a:lnTo>
                      <a:cubicBezTo>
                        <a:pt x="37" y="226"/>
                        <a:pt x="25" y="453"/>
                        <a:pt x="1" y="667"/>
                      </a:cubicBezTo>
                      <a:lnTo>
                        <a:pt x="1" y="667"/>
                      </a:lnTo>
                      <a:cubicBezTo>
                        <a:pt x="25" y="453"/>
                        <a:pt x="37" y="226"/>
                        <a:pt x="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71"/>
                <p:cNvSpPr/>
                <p:nvPr/>
              </p:nvSpPr>
              <p:spPr>
                <a:xfrm>
                  <a:off x="3315677" y="4042101"/>
                  <a:ext cx="991" cy="12054"/>
                </a:xfrm>
                <a:custGeom>
                  <a:avLst/>
                  <a:gdLst/>
                  <a:ahLst/>
                  <a:cxnLst/>
                  <a:rect l="l" t="t" r="r" b="b"/>
                  <a:pathLst>
                    <a:path w="49" h="596" extrusionOk="0">
                      <a:moveTo>
                        <a:pt x="48" y="1"/>
                      </a:moveTo>
                      <a:cubicBezTo>
                        <a:pt x="26" y="191"/>
                        <a:pt x="14" y="380"/>
                        <a:pt x="3" y="561"/>
                      </a:cubicBezTo>
                      <a:lnTo>
                        <a:pt x="3" y="561"/>
                      </a:lnTo>
                      <a:cubicBezTo>
                        <a:pt x="15" y="371"/>
                        <a:pt x="37" y="191"/>
                        <a:pt x="48" y="1"/>
                      </a:cubicBezTo>
                      <a:close/>
                      <a:moveTo>
                        <a:pt x="3" y="561"/>
                      </a:moveTo>
                      <a:lnTo>
                        <a:pt x="3" y="561"/>
                      </a:lnTo>
                      <a:cubicBezTo>
                        <a:pt x="2" y="572"/>
                        <a:pt x="1" y="584"/>
                        <a:pt x="0" y="596"/>
                      </a:cubicBezTo>
                      <a:cubicBezTo>
                        <a:pt x="1" y="584"/>
                        <a:pt x="2" y="572"/>
                        <a:pt x="3" y="5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71"/>
                <p:cNvSpPr/>
                <p:nvPr/>
              </p:nvSpPr>
              <p:spPr>
                <a:xfrm>
                  <a:off x="3319297" y="3993217"/>
                  <a:ext cx="971" cy="13510"/>
                </a:xfrm>
                <a:custGeom>
                  <a:avLst/>
                  <a:gdLst/>
                  <a:ahLst/>
                  <a:cxnLst/>
                  <a:rect l="l" t="t" r="r" b="b"/>
                  <a:pathLst>
                    <a:path w="48" h="668" extrusionOk="0">
                      <a:moveTo>
                        <a:pt x="48" y="1"/>
                      </a:moveTo>
                      <a:lnTo>
                        <a:pt x="0" y="667"/>
                      </a:lnTo>
                      <a:cubicBezTo>
                        <a:pt x="24" y="441"/>
                        <a:pt x="36" y="215"/>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71"/>
                <p:cNvSpPr/>
                <p:nvPr/>
              </p:nvSpPr>
              <p:spPr>
                <a:xfrm>
                  <a:off x="3341444" y="3353399"/>
                  <a:ext cx="64558" cy="13753"/>
                </a:xfrm>
                <a:custGeom>
                  <a:avLst/>
                  <a:gdLst/>
                  <a:ahLst/>
                  <a:cxnLst/>
                  <a:rect l="l" t="t" r="r" b="b"/>
                  <a:pathLst>
                    <a:path w="3192" h="680" extrusionOk="0">
                      <a:moveTo>
                        <a:pt x="0" y="1"/>
                      </a:moveTo>
                      <a:cubicBezTo>
                        <a:pt x="0" y="203"/>
                        <a:pt x="0" y="418"/>
                        <a:pt x="0" y="620"/>
                      </a:cubicBezTo>
                      <a:lnTo>
                        <a:pt x="0" y="680"/>
                      </a:lnTo>
                      <a:lnTo>
                        <a:pt x="3191" y="680"/>
                      </a:lnTo>
                      <a:lnTo>
                        <a:pt x="31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71"/>
                <p:cNvSpPr/>
                <p:nvPr/>
              </p:nvSpPr>
              <p:spPr>
                <a:xfrm>
                  <a:off x="3329875" y="3820799"/>
                  <a:ext cx="748" cy="13510"/>
                </a:xfrm>
                <a:custGeom>
                  <a:avLst/>
                  <a:gdLst/>
                  <a:ahLst/>
                  <a:cxnLst/>
                  <a:rect l="l" t="t" r="r" b="b"/>
                  <a:pathLst>
                    <a:path w="37" h="668" extrusionOk="0">
                      <a:moveTo>
                        <a:pt x="25" y="1"/>
                      </a:moveTo>
                      <a:lnTo>
                        <a:pt x="1" y="668"/>
                      </a:lnTo>
                      <a:lnTo>
                        <a:pt x="13" y="668"/>
                      </a:lnTo>
                      <a:cubicBezTo>
                        <a:pt x="13" y="441"/>
                        <a:pt x="37" y="227"/>
                        <a:pt x="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71"/>
                <p:cNvSpPr/>
                <p:nvPr/>
              </p:nvSpPr>
              <p:spPr>
                <a:xfrm>
                  <a:off x="3341201" y="3427342"/>
                  <a:ext cx="64801" cy="13490"/>
                </a:xfrm>
                <a:custGeom>
                  <a:avLst/>
                  <a:gdLst/>
                  <a:ahLst/>
                  <a:cxnLst/>
                  <a:rect l="l" t="t" r="r" b="b"/>
                  <a:pathLst>
                    <a:path w="3204" h="667" extrusionOk="0">
                      <a:moveTo>
                        <a:pt x="1" y="0"/>
                      </a:moveTo>
                      <a:cubicBezTo>
                        <a:pt x="1" y="214"/>
                        <a:pt x="1" y="441"/>
                        <a:pt x="1" y="667"/>
                      </a:cubicBezTo>
                      <a:lnTo>
                        <a:pt x="3203" y="667"/>
                      </a:lnTo>
                      <a:lnTo>
                        <a:pt x="32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71"/>
                <p:cNvSpPr/>
                <p:nvPr/>
              </p:nvSpPr>
              <p:spPr>
                <a:xfrm>
                  <a:off x="3328439" y="3845372"/>
                  <a:ext cx="991" cy="13510"/>
                </a:xfrm>
                <a:custGeom>
                  <a:avLst/>
                  <a:gdLst/>
                  <a:ahLst/>
                  <a:cxnLst/>
                  <a:rect l="l" t="t" r="r" b="b"/>
                  <a:pathLst>
                    <a:path w="49" h="668" extrusionOk="0">
                      <a:moveTo>
                        <a:pt x="36" y="0"/>
                      </a:moveTo>
                      <a:lnTo>
                        <a:pt x="1" y="667"/>
                      </a:lnTo>
                      <a:lnTo>
                        <a:pt x="12" y="667"/>
                      </a:lnTo>
                      <a:lnTo>
                        <a:pt x="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71"/>
                <p:cNvSpPr/>
                <p:nvPr/>
              </p:nvSpPr>
              <p:spPr>
                <a:xfrm>
                  <a:off x="3558175" y="4042101"/>
                  <a:ext cx="971" cy="12054"/>
                </a:xfrm>
                <a:custGeom>
                  <a:avLst/>
                  <a:gdLst/>
                  <a:ahLst/>
                  <a:cxnLst/>
                  <a:rect l="l" t="t" r="r" b="b"/>
                  <a:pathLst>
                    <a:path w="48" h="596" extrusionOk="0">
                      <a:moveTo>
                        <a:pt x="0" y="1"/>
                      </a:moveTo>
                      <a:lnTo>
                        <a:pt x="0" y="1"/>
                      </a:lnTo>
                      <a:cubicBezTo>
                        <a:pt x="12" y="203"/>
                        <a:pt x="24" y="394"/>
                        <a:pt x="48" y="596"/>
                      </a:cubicBezTo>
                      <a:cubicBezTo>
                        <a:pt x="24" y="394"/>
                        <a:pt x="12" y="20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71"/>
                <p:cNvSpPr/>
                <p:nvPr/>
              </p:nvSpPr>
              <p:spPr>
                <a:xfrm>
                  <a:off x="3340230" y="3501021"/>
                  <a:ext cx="65772" cy="13510"/>
                </a:xfrm>
                <a:custGeom>
                  <a:avLst/>
                  <a:gdLst/>
                  <a:ahLst/>
                  <a:cxnLst/>
                  <a:rect l="l" t="t" r="r" b="b"/>
                  <a:pathLst>
                    <a:path w="3252" h="668" extrusionOk="0">
                      <a:moveTo>
                        <a:pt x="13" y="0"/>
                      </a:moveTo>
                      <a:cubicBezTo>
                        <a:pt x="13" y="227"/>
                        <a:pt x="1" y="441"/>
                        <a:pt x="1" y="667"/>
                      </a:cubicBezTo>
                      <a:lnTo>
                        <a:pt x="3251" y="667"/>
                      </a:lnTo>
                      <a:lnTo>
                        <a:pt x="32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71"/>
                <p:cNvSpPr/>
                <p:nvPr/>
              </p:nvSpPr>
              <p:spPr>
                <a:xfrm>
                  <a:off x="3554555" y="3992974"/>
                  <a:ext cx="991" cy="13510"/>
                </a:xfrm>
                <a:custGeom>
                  <a:avLst/>
                  <a:gdLst/>
                  <a:ahLst/>
                  <a:cxnLst/>
                  <a:rect l="l" t="t" r="r" b="b"/>
                  <a:pathLst>
                    <a:path w="49" h="668" extrusionOk="0">
                      <a:moveTo>
                        <a:pt x="48" y="668"/>
                      </a:moveTo>
                      <a:cubicBezTo>
                        <a:pt x="36" y="453"/>
                        <a:pt x="12" y="227"/>
                        <a:pt x="0" y="1"/>
                      </a:cubicBezTo>
                      <a:lnTo>
                        <a:pt x="0" y="1"/>
                      </a:lnTo>
                      <a:cubicBezTo>
                        <a:pt x="12" y="227"/>
                        <a:pt x="36" y="453"/>
                        <a:pt x="48" y="6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71"/>
                <p:cNvSpPr/>
                <p:nvPr/>
              </p:nvSpPr>
              <p:spPr>
                <a:xfrm>
                  <a:off x="3552876" y="3968421"/>
                  <a:ext cx="971" cy="13510"/>
                </a:xfrm>
                <a:custGeom>
                  <a:avLst/>
                  <a:gdLst/>
                  <a:ahLst/>
                  <a:cxnLst/>
                  <a:rect l="l" t="t" r="r" b="b"/>
                  <a:pathLst>
                    <a:path w="48" h="668" extrusionOk="0">
                      <a:moveTo>
                        <a:pt x="0" y="1"/>
                      </a:moveTo>
                      <a:lnTo>
                        <a:pt x="0" y="1"/>
                      </a:lnTo>
                      <a:cubicBezTo>
                        <a:pt x="12" y="227"/>
                        <a:pt x="24" y="441"/>
                        <a:pt x="48" y="667"/>
                      </a:cubicBezTo>
                      <a:cubicBezTo>
                        <a:pt x="36" y="441"/>
                        <a:pt x="12" y="22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71"/>
                <p:cNvSpPr/>
                <p:nvPr/>
              </p:nvSpPr>
              <p:spPr>
                <a:xfrm>
                  <a:off x="3339765" y="3525574"/>
                  <a:ext cx="66237" cy="13510"/>
                </a:xfrm>
                <a:custGeom>
                  <a:avLst/>
                  <a:gdLst/>
                  <a:ahLst/>
                  <a:cxnLst/>
                  <a:rect l="l" t="t" r="r" b="b"/>
                  <a:pathLst>
                    <a:path w="3275" h="668" extrusionOk="0">
                      <a:moveTo>
                        <a:pt x="12" y="1"/>
                      </a:moveTo>
                      <a:cubicBezTo>
                        <a:pt x="12" y="227"/>
                        <a:pt x="12" y="441"/>
                        <a:pt x="0" y="668"/>
                      </a:cubicBezTo>
                      <a:lnTo>
                        <a:pt x="3274" y="668"/>
                      </a:lnTo>
                      <a:lnTo>
                        <a:pt x="32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71"/>
                <p:cNvSpPr/>
                <p:nvPr/>
              </p:nvSpPr>
              <p:spPr>
                <a:xfrm>
                  <a:off x="3556233" y="4017548"/>
                  <a:ext cx="1234" cy="13490"/>
                </a:xfrm>
                <a:custGeom>
                  <a:avLst/>
                  <a:gdLst/>
                  <a:ahLst/>
                  <a:cxnLst/>
                  <a:rect l="l" t="t" r="r" b="b"/>
                  <a:pathLst>
                    <a:path w="61" h="667" extrusionOk="0">
                      <a:moveTo>
                        <a:pt x="1" y="0"/>
                      </a:moveTo>
                      <a:lnTo>
                        <a:pt x="48" y="667"/>
                      </a:lnTo>
                      <a:lnTo>
                        <a:pt x="60" y="667"/>
                      </a:lnTo>
                      <a:cubicBezTo>
                        <a:pt x="37" y="453"/>
                        <a:pt x="25" y="22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71"/>
                <p:cNvSpPr/>
                <p:nvPr/>
              </p:nvSpPr>
              <p:spPr>
                <a:xfrm>
                  <a:off x="3340958" y="3451895"/>
                  <a:ext cx="65044" cy="13510"/>
                </a:xfrm>
                <a:custGeom>
                  <a:avLst/>
                  <a:gdLst/>
                  <a:ahLst/>
                  <a:cxnLst/>
                  <a:rect l="l" t="t" r="r" b="b"/>
                  <a:pathLst>
                    <a:path w="3216" h="668" extrusionOk="0">
                      <a:moveTo>
                        <a:pt x="1" y="1"/>
                      </a:moveTo>
                      <a:cubicBezTo>
                        <a:pt x="1" y="215"/>
                        <a:pt x="1" y="441"/>
                        <a:pt x="1" y="667"/>
                      </a:cubicBezTo>
                      <a:lnTo>
                        <a:pt x="3215" y="667"/>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71"/>
                <p:cNvSpPr/>
                <p:nvPr/>
              </p:nvSpPr>
              <p:spPr>
                <a:xfrm>
                  <a:off x="3324111" y="3919295"/>
                  <a:ext cx="1214" cy="13510"/>
                </a:xfrm>
                <a:custGeom>
                  <a:avLst/>
                  <a:gdLst/>
                  <a:ahLst/>
                  <a:cxnLst/>
                  <a:rect l="l" t="t" r="r" b="b"/>
                  <a:pathLst>
                    <a:path w="60" h="668" extrusionOk="0">
                      <a:moveTo>
                        <a:pt x="48" y="0"/>
                      </a:moveTo>
                      <a:cubicBezTo>
                        <a:pt x="36" y="215"/>
                        <a:pt x="12" y="441"/>
                        <a:pt x="0" y="667"/>
                      </a:cubicBezTo>
                      <a:lnTo>
                        <a:pt x="12" y="667"/>
                      </a:lnTo>
                      <a:cubicBezTo>
                        <a:pt x="24" y="441"/>
                        <a:pt x="36" y="227"/>
                        <a:pt x="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71"/>
                <p:cNvSpPr/>
                <p:nvPr/>
              </p:nvSpPr>
              <p:spPr>
                <a:xfrm>
                  <a:off x="3325790" y="3894499"/>
                  <a:ext cx="991" cy="13733"/>
                </a:xfrm>
                <a:custGeom>
                  <a:avLst/>
                  <a:gdLst/>
                  <a:ahLst/>
                  <a:cxnLst/>
                  <a:rect l="l" t="t" r="r" b="b"/>
                  <a:pathLst>
                    <a:path w="49" h="679" extrusionOk="0">
                      <a:moveTo>
                        <a:pt x="36" y="0"/>
                      </a:moveTo>
                      <a:cubicBezTo>
                        <a:pt x="24" y="226"/>
                        <a:pt x="12" y="453"/>
                        <a:pt x="1" y="679"/>
                      </a:cubicBezTo>
                      <a:lnTo>
                        <a:pt x="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71"/>
                <p:cNvSpPr/>
                <p:nvPr/>
              </p:nvSpPr>
              <p:spPr>
                <a:xfrm>
                  <a:off x="3327226" y="3869925"/>
                  <a:ext cx="991" cy="13510"/>
                </a:xfrm>
                <a:custGeom>
                  <a:avLst/>
                  <a:gdLst/>
                  <a:ahLst/>
                  <a:cxnLst/>
                  <a:rect l="l" t="t" r="r" b="b"/>
                  <a:pathLst>
                    <a:path w="49" h="668" extrusionOk="0">
                      <a:moveTo>
                        <a:pt x="37" y="1"/>
                      </a:moveTo>
                      <a:lnTo>
                        <a:pt x="1" y="667"/>
                      </a:lnTo>
                      <a:cubicBezTo>
                        <a:pt x="25" y="453"/>
                        <a:pt x="37" y="227"/>
                        <a:pt x="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71"/>
                <p:cNvSpPr/>
                <p:nvPr/>
              </p:nvSpPr>
              <p:spPr>
                <a:xfrm>
                  <a:off x="3560096" y="4066917"/>
                  <a:ext cx="1214" cy="13490"/>
                </a:xfrm>
                <a:custGeom>
                  <a:avLst/>
                  <a:gdLst/>
                  <a:ahLst/>
                  <a:cxnLst/>
                  <a:rect l="l" t="t" r="r" b="b"/>
                  <a:pathLst>
                    <a:path w="60" h="667" extrusionOk="0">
                      <a:moveTo>
                        <a:pt x="0" y="0"/>
                      </a:moveTo>
                      <a:lnTo>
                        <a:pt x="0" y="0"/>
                      </a:lnTo>
                      <a:cubicBezTo>
                        <a:pt x="5" y="87"/>
                        <a:pt x="11" y="173"/>
                        <a:pt x="19" y="258"/>
                      </a:cubicBezTo>
                      <a:lnTo>
                        <a:pt x="19" y="258"/>
                      </a:lnTo>
                      <a:lnTo>
                        <a:pt x="0" y="0"/>
                      </a:lnTo>
                      <a:close/>
                      <a:moveTo>
                        <a:pt x="19" y="258"/>
                      </a:moveTo>
                      <a:lnTo>
                        <a:pt x="48" y="667"/>
                      </a:lnTo>
                      <a:lnTo>
                        <a:pt x="60" y="667"/>
                      </a:lnTo>
                      <a:cubicBezTo>
                        <a:pt x="45" y="528"/>
                        <a:pt x="31" y="394"/>
                        <a:pt x="19" y="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71"/>
                <p:cNvSpPr/>
                <p:nvPr/>
              </p:nvSpPr>
              <p:spPr>
                <a:xfrm>
                  <a:off x="3559125" y="4054863"/>
                  <a:ext cx="20" cy="991"/>
                </a:xfrm>
                <a:custGeom>
                  <a:avLst/>
                  <a:gdLst/>
                  <a:ahLst/>
                  <a:cxnLst/>
                  <a:rect l="l" t="t" r="r" b="b"/>
                  <a:pathLst>
                    <a:path w="1" h="49" extrusionOk="0">
                      <a:moveTo>
                        <a:pt x="1" y="48"/>
                      </a:moveTo>
                      <a:cubicBezTo>
                        <a:pt x="1" y="25"/>
                        <a:pt x="1" y="13"/>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1"/>
                <p:cNvSpPr/>
                <p:nvPr/>
              </p:nvSpPr>
              <p:spPr>
                <a:xfrm>
                  <a:off x="3340473" y="3476448"/>
                  <a:ext cx="65529" cy="13510"/>
                </a:xfrm>
                <a:custGeom>
                  <a:avLst/>
                  <a:gdLst/>
                  <a:ahLst/>
                  <a:cxnLst/>
                  <a:rect l="l" t="t" r="r" b="b"/>
                  <a:pathLst>
                    <a:path w="3240" h="668" extrusionOk="0">
                      <a:moveTo>
                        <a:pt x="13" y="1"/>
                      </a:moveTo>
                      <a:lnTo>
                        <a:pt x="1" y="668"/>
                      </a:lnTo>
                      <a:lnTo>
                        <a:pt x="3239" y="668"/>
                      </a:lnTo>
                      <a:lnTo>
                        <a:pt x="32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71"/>
                <p:cNvSpPr/>
                <p:nvPr/>
              </p:nvSpPr>
              <p:spPr>
                <a:xfrm>
                  <a:off x="3313513" y="4066917"/>
                  <a:ext cx="1214" cy="13490"/>
                </a:xfrm>
                <a:custGeom>
                  <a:avLst/>
                  <a:gdLst/>
                  <a:ahLst/>
                  <a:cxnLst/>
                  <a:rect l="l" t="t" r="r" b="b"/>
                  <a:pathLst>
                    <a:path w="60" h="667" extrusionOk="0">
                      <a:moveTo>
                        <a:pt x="60" y="0"/>
                      </a:moveTo>
                      <a:lnTo>
                        <a:pt x="60" y="0"/>
                      </a:lnTo>
                      <a:lnTo>
                        <a:pt x="0" y="667"/>
                      </a:lnTo>
                      <a:lnTo>
                        <a:pt x="0" y="66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71"/>
                <p:cNvSpPr/>
                <p:nvPr/>
              </p:nvSpPr>
              <p:spPr>
                <a:xfrm>
                  <a:off x="3340958" y="3279719"/>
                  <a:ext cx="65044" cy="13510"/>
                </a:xfrm>
                <a:custGeom>
                  <a:avLst/>
                  <a:gdLst/>
                  <a:ahLst/>
                  <a:cxnLst/>
                  <a:rect l="l" t="t" r="r" b="b"/>
                  <a:pathLst>
                    <a:path w="3216" h="668" extrusionOk="0">
                      <a:moveTo>
                        <a:pt x="1" y="1"/>
                      </a:moveTo>
                      <a:lnTo>
                        <a:pt x="13" y="667"/>
                      </a:lnTo>
                      <a:lnTo>
                        <a:pt x="3215" y="667"/>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71"/>
                <p:cNvSpPr/>
                <p:nvPr/>
              </p:nvSpPr>
              <p:spPr>
                <a:xfrm>
                  <a:off x="3341201" y="3304273"/>
                  <a:ext cx="64801" cy="13510"/>
                </a:xfrm>
                <a:custGeom>
                  <a:avLst/>
                  <a:gdLst/>
                  <a:ahLst/>
                  <a:cxnLst/>
                  <a:rect l="l" t="t" r="r" b="b"/>
                  <a:pathLst>
                    <a:path w="3204" h="668" extrusionOk="0">
                      <a:moveTo>
                        <a:pt x="1" y="1"/>
                      </a:moveTo>
                      <a:cubicBezTo>
                        <a:pt x="1" y="215"/>
                        <a:pt x="1" y="442"/>
                        <a:pt x="1" y="668"/>
                      </a:cubicBezTo>
                      <a:lnTo>
                        <a:pt x="3203" y="668"/>
                      </a:lnTo>
                      <a:lnTo>
                        <a:pt x="32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71"/>
                <p:cNvSpPr/>
                <p:nvPr/>
              </p:nvSpPr>
              <p:spPr>
                <a:xfrm>
                  <a:off x="3315677" y="4054377"/>
                  <a:ext cx="20" cy="1476"/>
                </a:xfrm>
                <a:custGeom>
                  <a:avLst/>
                  <a:gdLst/>
                  <a:ahLst/>
                  <a:cxnLst/>
                  <a:rect l="l" t="t" r="r" b="b"/>
                  <a:pathLst>
                    <a:path w="1" h="73" extrusionOk="0">
                      <a:moveTo>
                        <a:pt x="0" y="1"/>
                      </a:moveTo>
                      <a:lnTo>
                        <a:pt x="0" y="72"/>
                      </a:lnTo>
                      <a:lnTo>
                        <a:pt x="0" y="7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71"/>
                <p:cNvSpPr/>
                <p:nvPr/>
              </p:nvSpPr>
              <p:spPr>
                <a:xfrm>
                  <a:off x="3340716" y="3254924"/>
                  <a:ext cx="65286" cy="13733"/>
                </a:xfrm>
                <a:custGeom>
                  <a:avLst/>
                  <a:gdLst/>
                  <a:ahLst/>
                  <a:cxnLst/>
                  <a:rect l="l" t="t" r="r" b="b"/>
                  <a:pathLst>
                    <a:path w="3228" h="679" extrusionOk="0">
                      <a:moveTo>
                        <a:pt x="1" y="0"/>
                      </a:moveTo>
                      <a:cubicBezTo>
                        <a:pt x="1" y="226"/>
                        <a:pt x="13" y="453"/>
                        <a:pt x="13" y="679"/>
                      </a:cubicBezTo>
                      <a:lnTo>
                        <a:pt x="3227" y="679"/>
                      </a:lnTo>
                      <a:lnTo>
                        <a:pt x="32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71"/>
                <p:cNvSpPr/>
                <p:nvPr/>
              </p:nvSpPr>
              <p:spPr>
                <a:xfrm>
                  <a:off x="3468578" y="3402526"/>
                  <a:ext cx="64801" cy="13510"/>
                </a:xfrm>
                <a:custGeom>
                  <a:avLst/>
                  <a:gdLst/>
                  <a:ahLst/>
                  <a:cxnLst/>
                  <a:rect l="l" t="t" r="r" b="b"/>
                  <a:pathLst>
                    <a:path w="3204" h="668" extrusionOk="0">
                      <a:moveTo>
                        <a:pt x="1" y="1"/>
                      </a:moveTo>
                      <a:lnTo>
                        <a:pt x="1" y="667"/>
                      </a:lnTo>
                      <a:lnTo>
                        <a:pt x="3204" y="667"/>
                      </a:lnTo>
                      <a:cubicBezTo>
                        <a:pt x="3204" y="453"/>
                        <a:pt x="3204" y="227"/>
                        <a:pt x="3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71"/>
                <p:cNvSpPr/>
                <p:nvPr/>
              </p:nvSpPr>
              <p:spPr>
                <a:xfrm>
                  <a:off x="3468578" y="3427342"/>
                  <a:ext cx="65044" cy="13490"/>
                </a:xfrm>
                <a:custGeom>
                  <a:avLst/>
                  <a:gdLst/>
                  <a:ahLst/>
                  <a:cxnLst/>
                  <a:rect l="l" t="t" r="r" b="b"/>
                  <a:pathLst>
                    <a:path w="3216" h="667" extrusionOk="0">
                      <a:moveTo>
                        <a:pt x="1" y="0"/>
                      </a:moveTo>
                      <a:lnTo>
                        <a:pt x="1" y="667"/>
                      </a:lnTo>
                      <a:lnTo>
                        <a:pt x="3216" y="667"/>
                      </a:lnTo>
                      <a:lnTo>
                        <a:pt x="321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71"/>
                <p:cNvSpPr/>
                <p:nvPr/>
              </p:nvSpPr>
              <p:spPr>
                <a:xfrm>
                  <a:off x="3468578" y="3353399"/>
                  <a:ext cx="64801" cy="13753"/>
                </a:xfrm>
                <a:custGeom>
                  <a:avLst/>
                  <a:gdLst/>
                  <a:ahLst/>
                  <a:cxnLst/>
                  <a:rect l="l" t="t" r="r" b="b"/>
                  <a:pathLst>
                    <a:path w="3204" h="680" extrusionOk="0">
                      <a:moveTo>
                        <a:pt x="1" y="1"/>
                      </a:moveTo>
                      <a:lnTo>
                        <a:pt x="1" y="680"/>
                      </a:lnTo>
                      <a:lnTo>
                        <a:pt x="3204" y="680"/>
                      </a:lnTo>
                      <a:lnTo>
                        <a:pt x="3204" y="620"/>
                      </a:lnTo>
                      <a:lnTo>
                        <a:pt x="32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71"/>
                <p:cNvSpPr/>
                <p:nvPr/>
              </p:nvSpPr>
              <p:spPr>
                <a:xfrm>
                  <a:off x="3468578" y="3377972"/>
                  <a:ext cx="64801" cy="13510"/>
                </a:xfrm>
                <a:custGeom>
                  <a:avLst/>
                  <a:gdLst/>
                  <a:ahLst/>
                  <a:cxnLst/>
                  <a:rect l="l" t="t" r="r" b="b"/>
                  <a:pathLst>
                    <a:path w="3204" h="668" extrusionOk="0">
                      <a:moveTo>
                        <a:pt x="1" y="0"/>
                      </a:moveTo>
                      <a:lnTo>
                        <a:pt x="1" y="667"/>
                      </a:lnTo>
                      <a:lnTo>
                        <a:pt x="3204" y="667"/>
                      </a:lnTo>
                      <a:cubicBezTo>
                        <a:pt x="3204" y="453"/>
                        <a:pt x="3204" y="227"/>
                        <a:pt x="3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71"/>
                <p:cNvSpPr/>
                <p:nvPr/>
              </p:nvSpPr>
              <p:spPr>
                <a:xfrm>
                  <a:off x="3551177" y="3943848"/>
                  <a:ext cx="991" cy="13510"/>
                </a:xfrm>
                <a:custGeom>
                  <a:avLst/>
                  <a:gdLst/>
                  <a:ahLst/>
                  <a:cxnLst/>
                  <a:rect l="l" t="t" r="r" b="b"/>
                  <a:pathLst>
                    <a:path w="49" h="668" extrusionOk="0">
                      <a:moveTo>
                        <a:pt x="1" y="1"/>
                      </a:moveTo>
                      <a:lnTo>
                        <a:pt x="37" y="668"/>
                      </a:lnTo>
                      <a:lnTo>
                        <a:pt x="48" y="668"/>
                      </a:lnTo>
                      <a:cubicBezTo>
                        <a:pt x="37" y="441"/>
                        <a:pt x="25" y="215"/>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71"/>
                <p:cNvSpPr/>
                <p:nvPr/>
              </p:nvSpPr>
              <p:spPr>
                <a:xfrm>
                  <a:off x="3468578" y="3550148"/>
                  <a:ext cx="66722" cy="13490"/>
                </a:xfrm>
                <a:custGeom>
                  <a:avLst/>
                  <a:gdLst/>
                  <a:ahLst/>
                  <a:cxnLst/>
                  <a:rect l="l" t="t" r="r" b="b"/>
                  <a:pathLst>
                    <a:path w="3299" h="667" extrusionOk="0">
                      <a:moveTo>
                        <a:pt x="1" y="0"/>
                      </a:moveTo>
                      <a:lnTo>
                        <a:pt x="1" y="667"/>
                      </a:lnTo>
                      <a:lnTo>
                        <a:pt x="3299" y="667"/>
                      </a:lnTo>
                      <a:lnTo>
                        <a:pt x="32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71"/>
                <p:cNvSpPr/>
                <p:nvPr/>
              </p:nvSpPr>
              <p:spPr>
                <a:xfrm>
                  <a:off x="3468578" y="3525574"/>
                  <a:ext cx="66257" cy="13510"/>
                </a:xfrm>
                <a:custGeom>
                  <a:avLst/>
                  <a:gdLst/>
                  <a:ahLst/>
                  <a:cxnLst/>
                  <a:rect l="l" t="t" r="r" b="b"/>
                  <a:pathLst>
                    <a:path w="3276" h="668" extrusionOk="0">
                      <a:moveTo>
                        <a:pt x="1" y="1"/>
                      </a:moveTo>
                      <a:lnTo>
                        <a:pt x="1" y="668"/>
                      </a:lnTo>
                      <a:lnTo>
                        <a:pt x="3275" y="668"/>
                      </a:lnTo>
                      <a:cubicBezTo>
                        <a:pt x="3275" y="441"/>
                        <a:pt x="3275" y="227"/>
                        <a:pt x="3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71"/>
                <p:cNvSpPr/>
                <p:nvPr/>
              </p:nvSpPr>
              <p:spPr>
                <a:xfrm>
                  <a:off x="3468578" y="3328846"/>
                  <a:ext cx="64801" cy="13510"/>
                </a:xfrm>
                <a:custGeom>
                  <a:avLst/>
                  <a:gdLst/>
                  <a:ahLst/>
                  <a:cxnLst/>
                  <a:rect l="l" t="t" r="r" b="b"/>
                  <a:pathLst>
                    <a:path w="3204" h="668" extrusionOk="0">
                      <a:moveTo>
                        <a:pt x="1" y="0"/>
                      </a:moveTo>
                      <a:lnTo>
                        <a:pt x="1" y="667"/>
                      </a:lnTo>
                      <a:lnTo>
                        <a:pt x="3192" y="667"/>
                      </a:lnTo>
                      <a:cubicBezTo>
                        <a:pt x="3204" y="441"/>
                        <a:pt x="3204" y="215"/>
                        <a:pt x="3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71"/>
                <p:cNvSpPr/>
                <p:nvPr/>
              </p:nvSpPr>
              <p:spPr>
                <a:xfrm>
                  <a:off x="3468578" y="3501021"/>
                  <a:ext cx="65772" cy="13510"/>
                </a:xfrm>
                <a:custGeom>
                  <a:avLst/>
                  <a:gdLst/>
                  <a:ahLst/>
                  <a:cxnLst/>
                  <a:rect l="l" t="t" r="r" b="b"/>
                  <a:pathLst>
                    <a:path w="3252" h="668" extrusionOk="0">
                      <a:moveTo>
                        <a:pt x="1" y="0"/>
                      </a:moveTo>
                      <a:lnTo>
                        <a:pt x="1" y="667"/>
                      </a:lnTo>
                      <a:lnTo>
                        <a:pt x="3251" y="667"/>
                      </a:lnTo>
                      <a:lnTo>
                        <a:pt x="32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71"/>
                <p:cNvSpPr/>
                <p:nvPr/>
              </p:nvSpPr>
              <p:spPr>
                <a:xfrm>
                  <a:off x="3340473" y="3230350"/>
                  <a:ext cx="65529" cy="13510"/>
                </a:xfrm>
                <a:custGeom>
                  <a:avLst/>
                  <a:gdLst/>
                  <a:ahLst/>
                  <a:cxnLst/>
                  <a:rect l="l" t="t" r="r" b="b"/>
                  <a:pathLst>
                    <a:path w="3240" h="668" extrusionOk="0">
                      <a:moveTo>
                        <a:pt x="1" y="1"/>
                      </a:moveTo>
                      <a:lnTo>
                        <a:pt x="13" y="668"/>
                      </a:lnTo>
                      <a:lnTo>
                        <a:pt x="3239" y="668"/>
                      </a:lnTo>
                      <a:lnTo>
                        <a:pt x="32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71"/>
                <p:cNvSpPr/>
                <p:nvPr/>
              </p:nvSpPr>
              <p:spPr>
                <a:xfrm>
                  <a:off x="3468578" y="3476448"/>
                  <a:ext cx="65529" cy="13510"/>
                </a:xfrm>
                <a:custGeom>
                  <a:avLst/>
                  <a:gdLst/>
                  <a:ahLst/>
                  <a:cxnLst/>
                  <a:rect l="l" t="t" r="r" b="b"/>
                  <a:pathLst>
                    <a:path w="3240" h="668" extrusionOk="0">
                      <a:moveTo>
                        <a:pt x="1" y="1"/>
                      </a:moveTo>
                      <a:lnTo>
                        <a:pt x="1" y="668"/>
                      </a:lnTo>
                      <a:lnTo>
                        <a:pt x="3239" y="668"/>
                      </a:lnTo>
                      <a:lnTo>
                        <a:pt x="32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71"/>
                <p:cNvSpPr/>
                <p:nvPr/>
              </p:nvSpPr>
              <p:spPr>
                <a:xfrm>
                  <a:off x="3468578" y="3451895"/>
                  <a:ext cx="65286" cy="13510"/>
                </a:xfrm>
                <a:custGeom>
                  <a:avLst/>
                  <a:gdLst/>
                  <a:ahLst/>
                  <a:cxnLst/>
                  <a:rect l="l" t="t" r="r" b="b"/>
                  <a:pathLst>
                    <a:path w="3228" h="668" extrusionOk="0">
                      <a:moveTo>
                        <a:pt x="1" y="1"/>
                      </a:moveTo>
                      <a:lnTo>
                        <a:pt x="1" y="667"/>
                      </a:lnTo>
                      <a:lnTo>
                        <a:pt x="3216" y="667"/>
                      </a:lnTo>
                      <a:cubicBezTo>
                        <a:pt x="3228" y="441"/>
                        <a:pt x="3228" y="215"/>
                        <a:pt x="3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71"/>
                <p:cNvSpPr/>
                <p:nvPr/>
              </p:nvSpPr>
              <p:spPr>
                <a:xfrm>
                  <a:off x="3468578" y="3304273"/>
                  <a:ext cx="65044" cy="13510"/>
                </a:xfrm>
                <a:custGeom>
                  <a:avLst/>
                  <a:gdLst/>
                  <a:ahLst/>
                  <a:cxnLst/>
                  <a:rect l="l" t="t" r="r" b="b"/>
                  <a:pathLst>
                    <a:path w="3216" h="668" extrusionOk="0">
                      <a:moveTo>
                        <a:pt x="1" y="1"/>
                      </a:moveTo>
                      <a:lnTo>
                        <a:pt x="1" y="668"/>
                      </a:lnTo>
                      <a:lnTo>
                        <a:pt x="3204" y="668"/>
                      </a:lnTo>
                      <a:lnTo>
                        <a:pt x="3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71"/>
                <p:cNvSpPr/>
                <p:nvPr/>
              </p:nvSpPr>
              <p:spPr>
                <a:xfrm>
                  <a:off x="3336145" y="3673197"/>
                  <a:ext cx="69857" cy="13510"/>
                </a:xfrm>
                <a:custGeom>
                  <a:avLst/>
                  <a:gdLst/>
                  <a:ahLst/>
                  <a:cxnLst/>
                  <a:rect l="l" t="t" r="r" b="b"/>
                  <a:pathLst>
                    <a:path w="3454" h="668" extrusionOk="0">
                      <a:moveTo>
                        <a:pt x="12" y="0"/>
                      </a:moveTo>
                      <a:cubicBezTo>
                        <a:pt x="12" y="227"/>
                        <a:pt x="1" y="453"/>
                        <a:pt x="1" y="667"/>
                      </a:cubicBezTo>
                      <a:lnTo>
                        <a:pt x="3453" y="667"/>
                      </a:lnTo>
                      <a:lnTo>
                        <a:pt x="34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71"/>
                <p:cNvSpPr/>
                <p:nvPr/>
              </p:nvSpPr>
              <p:spPr>
                <a:xfrm>
                  <a:off x="3468578" y="3205797"/>
                  <a:ext cx="66257" cy="13510"/>
                </a:xfrm>
                <a:custGeom>
                  <a:avLst/>
                  <a:gdLst/>
                  <a:ahLst/>
                  <a:cxnLst/>
                  <a:rect l="l" t="t" r="r" b="b"/>
                  <a:pathLst>
                    <a:path w="3276" h="668" extrusionOk="0">
                      <a:moveTo>
                        <a:pt x="1" y="0"/>
                      </a:moveTo>
                      <a:lnTo>
                        <a:pt x="1" y="667"/>
                      </a:lnTo>
                      <a:lnTo>
                        <a:pt x="3251" y="667"/>
                      </a:lnTo>
                      <a:cubicBezTo>
                        <a:pt x="3263" y="441"/>
                        <a:pt x="3263" y="227"/>
                        <a:pt x="3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71"/>
                <p:cNvSpPr/>
                <p:nvPr/>
              </p:nvSpPr>
              <p:spPr>
                <a:xfrm>
                  <a:off x="3333253" y="3747119"/>
                  <a:ext cx="748" cy="13510"/>
                </a:xfrm>
                <a:custGeom>
                  <a:avLst/>
                  <a:gdLst/>
                  <a:ahLst/>
                  <a:cxnLst/>
                  <a:rect l="l" t="t" r="r" b="b"/>
                  <a:pathLst>
                    <a:path w="37" h="668" extrusionOk="0">
                      <a:moveTo>
                        <a:pt x="24" y="1"/>
                      </a:moveTo>
                      <a:cubicBezTo>
                        <a:pt x="13" y="215"/>
                        <a:pt x="1" y="441"/>
                        <a:pt x="1" y="667"/>
                      </a:cubicBezTo>
                      <a:lnTo>
                        <a:pt x="13" y="667"/>
                      </a:lnTo>
                      <a:lnTo>
                        <a:pt x="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71"/>
                <p:cNvSpPr/>
                <p:nvPr/>
              </p:nvSpPr>
              <p:spPr>
                <a:xfrm>
                  <a:off x="3337581" y="3624070"/>
                  <a:ext cx="68421" cy="13510"/>
                </a:xfrm>
                <a:custGeom>
                  <a:avLst/>
                  <a:gdLst/>
                  <a:ahLst/>
                  <a:cxnLst/>
                  <a:rect l="l" t="t" r="r" b="b"/>
                  <a:pathLst>
                    <a:path w="3383" h="668" extrusionOk="0">
                      <a:moveTo>
                        <a:pt x="13" y="0"/>
                      </a:moveTo>
                      <a:lnTo>
                        <a:pt x="1" y="667"/>
                      </a:lnTo>
                      <a:lnTo>
                        <a:pt x="3382" y="667"/>
                      </a:lnTo>
                      <a:lnTo>
                        <a:pt x="33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71"/>
                <p:cNvSpPr/>
                <p:nvPr/>
              </p:nvSpPr>
              <p:spPr>
                <a:xfrm>
                  <a:off x="3334223" y="3722323"/>
                  <a:ext cx="728" cy="13490"/>
                </a:xfrm>
                <a:custGeom>
                  <a:avLst/>
                  <a:gdLst/>
                  <a:ahLst/>
                  <a:cxnLst/>
                  <a:rect l="l" t="t" r="r" b="b"/>
                  <a:pathLst>
                    <a:path w="36" h="667" extrusionOk="0">
                      <a:moveTo>
                        <a:pt x="24" y="0"/>
                      </a:moveTo>
                      <a:cubicBezTo>
                        <a:pt x="12" y="226"/>
                        <a:pt x="12" y="453"/>
                        <a:pt x="0" y="667"/>
                      </a:cubicBezTo>
                      <a:lnTo>
                        <a:pt x="12" y="667"/>
                      </a:lnTo>
                      <a:cubicBezTo>
                        <a:pt x="24" y="453"/>
                        <a:pt x="24" y="226"/>
                        <a:pt x="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71"/>
                <p:cNvSpPr/>
                <p:nvPr/>
              </p:nvSpPr>
              <p:spPr>
                <a:xfrm>
                  <a:off x="3335174" y="3697750"/>
                  <a:ext cx="70828" cy="13510"/>
                </a:xfrm>
                <a:custGeom>
                  <a:avLst/>
                  <a:gdLst/>
                  <a:ahLst/>
                  <a:cxnLst/>
                  <a:rect l="l" t="t" r="r" b="b"/>
                  <a:pathLst>
                    <a:path w="3502" h="668" extrusionOk="0">
                      <a:moveTo>
                        <a:pt x="25" y="1"/>
                      </a:moveTo>
                      <a:cubicBezTo>
                        <a:pt x="13" y="227"/>
                        <a:pt x="1" y="453"/>
                        <a:pt x="1" y="668"/>
                      </a:cubicBezTo>
                      <a:lnTo>
                        <a:pt x="3501" y="668"/>
                      </a:lnTo>
                      <a:lnTo>
                        <a:pt x="35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71"/>
                <p:cNvSpPr/>
                <p:nvPr/>
              </p:nvSpPr>
              <p:spPr>
                <a:xfrm>
                  <a:off x="3336873" y="3648381"/>
                  <a:ext cx="69129" cy="13753"/>
                </a:xfrm>
                <a:custGeom>
                  <a:avLst/>
                  <a:gdLst/>
                  <a:ahLst/>
                  <a:cxnLst/>
                  <a:rect l="l" t="t" r="r" b="b"/>
                  <a:pathLst>
                    <a:path w="3418" h="680" extrusionOk="0">
                      <a:moveTo>
                        <a:pt x="24" y="1"/>
                      </a:moveTo>
                      <a:lnTo>
                        <a:pt x="0" y="680"/>
                      </a:lnTo>
                      <a:lnTo>
                        <a:pt x="3417" y="680"/>
                      </a:lnTo>
                      <a:lnTo>
                        <a:pt x="34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71"/>
                <p:cNvSpPr/>
                <p:nvPr/>
              </p:nvSpPr>
              <p:spPr>
                <a:xfrm>
                  <a:off x="3468578" y="3279719"/>
                  <a:ext cx="65044" cy="13510"/>
                </a:xfrm>
                <a:custGeom>
                  <a:avLst/>
                  <a:gdLst/>
                  <a:ahLst/>
                  <a:cxnLst/>
                  <a:rect l="l" t="t" r="r" b="b"/>
                  <a:pathLst>
                    <a:path w="3216" h="668" extrusionOk="0">
                      <a:moveTo>
                        <a:pt x="1" y="1"/>
                      </a:moveTo>
                      <a:lnTo>
                        <a:pt x="1" y="667"/>
                      </a:lnTo>
                      <a:lnTo>
                        <a:pt x="3216" y="667"/>
                      </a:lnTo>
                      <a:lnTo>
                        <a:pt x="3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71"/>
                <p:cNvSpPr/>
                <p:nvPr/>
              </p:nvSpPr>
              <p:spPr>
                <a:xfrm>
                  <a:off x="3340008" y="3205797"/>
                  <a:ext cx="65994" cy="13510"/>
                </a:xfrm>
                <a:custGeom>
                  <a:avLst/>
                  <a:gdLst/>
                  <a:ahLst/>
                  <a:cxnLst/>
                  <a:rect l="l" t="t" r="r" b="b"/>
                  <a:pathLst>
                    <a:path w="3263" h="668" extrusionOk="0">
                      <a:moveTo>
                        <a:pt x="0" y="0"/>
                      </a:moveTo>
                      <a:cubicBezTo>
                        <a:pt x="12" y="227"/>
                        <a:pt x="12" y="441"/>
                        <a:pt x="12" y="667"/>
                      </a:cubicBezTo>
                      <a:lnTo>
                        <a:pt x="3262" y="667"/>
                      </a:lnTo>
                      <a:lnTo>
                        <a:pt x="3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71"/>
                <p:cNvSpPr/>
                <p:nvPr/>
              </p:nvSpPr>
              <p:spPr>
                <a:xfrm>
                  <a:off x="3468578" y="3230350"/>
                  <a:ext cx="65772" cy="13510"/>
                </a:xfrm>
                <a:custGeom>
                  <a:avLst/>
                  <a:gdLst/>
                  <a:ahLst/>
                  <a:cxnLst/>
                  <a:rect l="l" t="t" r="r" b="b"/>
                  <a:pathLst>
                    <a:path w="3252" h="668" extrusionOk="0">
                      <a:moveTo>
                        <a:pt x="1" y="1"/>
                      </a:moveTo>
                      <a:lnTo>
                        <a:pt x="1" y="668"/>
                      </a:lnTo>
                      <a:lnTo>
                        <a:pt x="3239" y="668"/>
                      </a:lnTo>
                      <a:cubicBezTo>
                        <a:pt x="3239" y="453"/>
                        <a:pt x="3251" y="227"/>
                        <a:pt x="32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71"/>
                <p:cNvSpPr/>
                <p:nvPr/>
              </p:nvSpPr>
              <p:spPr>
                <a:xfrm>
                  <a:off x="3468578" y="3254924"/>
                  <a:ext cx="65529" cy="13733"/>
                </a:xfrm>
                <a:custGeom>
                  <a:avLst/>
                  <a:gdLst/>
                  <a:ahLst/>
                  <a:cxnLst/>
                  <a:rect l="l" t="t" r="r" b="b"/>
                  <a:pathLst>
                    <a:path w="3240" h="679" extrusionOk="0">
                      <a:moveTo>
                        <a:pt x="1" y="0"/>
                      </a:moveTo>
                      <a:lnTo>
                        <a:pt x="1" y="679"/>
                      </a:lnTo>
                      <a:lnTo>
                        <a:pt x="3216" y="679"/>
                      </a:lnTo>
                      <a:cubicBezTo>
                        <a:pt x="3228" y="453"/>
                        <a:pt x="3228" y="226"/>
                        <a:pt x="3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71"/>
                <p:cNvSpPr/>
                <p:nvPr/>
              </p:nvSpPr>
              <p:spPr>
                <a:xfrm>
                  <a:off x="3542986" y="3796246"/>
                  <a:ext cx="991" cy="13510"/>
                </a:xfrm>
                <a:custGeom>
                  <a:avLst/>
                  <a:gdLst/>
                  <a:ahLst/>
                  <a:cxnLst/>
                  <a:rect l="l" t="t" r="r" b="b"/>
                  <a:pathLst>
                    <a:path w="49" h="668" extrusionOk="0">
                      <a:moveTo>
                        <a:pt x="1" y="0"/>
                      </a:moveTo>
                      <a:cubicBezTo>
                        <a:pt x="13" y="227"/>
                        <a:pt x="13" y="441"/>
                        <a:pt x="25" y="667"/>
                      </a:cubicBezTo>
                      <a:lnTo>
                        <a:pt x="49" y="667"/>
                      </a:lnTo>
                      <a:lnTo>
                        <a:pt x="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71"/>
                <p:cNvSpPr/>
                <p:nvPr/>
              </p:nvSpPr>
              <p:spPr>
                <a:xfrm>
                  <a:off x="3338309" y="3599517"/>
                  <a:ext cx="67693" cy="13490"/>
                </a:xfrm>
                <a:custGeom>
                  <a:avLst/>
                  <a:gdLst/>
                  <a:ahLst/>
                  <a:cxnLst/>
                  <a:rect l="l" t="t" r="r" b="b"/>
                  <a:pathLst>
                    <a:path w="3347" h="667" extrusionOk="0">
                      <a:moveTo>
                        <a:pt x="13" y="0"/>
                      </a:moveTo>
                      <a:lnTo>
                        <a:pt x="1" y="667"/>
                      </a:lnTo>
                      <a:lnTo>
                        <a:pt x="3346" y="667"/>
                      </a:lnTo>
                      <a:lnTo>
                        <a:pt x="3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71"/>
                <p:cNvSpPr/>
                <p:nvPr/>
              </p:nvSpPr>
              <p:spPr>
                <a:xfrm>
                  <a:off x="3543957" y="3820799"/>
                  <a:ext cx="991" cy="13510"/>
                </a:xfrm>
                <a:custGeom>
                  <a:avLst/>
                  <a:gdLst/>
                  <a:ahLst/>
                  <a:cxnLst/>
                  <a:rect l="l" t="t" r="r" b="b"/>
                  <a:pathLst>
                    <a:path w="49" h="668" extrusionOk="0">
                      <a:moveTo>
                        <a:pt x="1" y="1"/>
                      </a:moveTo>
                      <a:cubicBezTo>
                        <a:pt x="13" y="227"/>
                        <a:pt x="24" y="441"/>
                        <a:pt x="36" y="668"/>
                      </a:cubicBezTo>
                      <a:lnTo>
                        <a:pt x="48" y="668"/>
                      </a:lnTo>
                      <a:cubicBezTo>
                        <a:pt x="36" y="453"/>
                        <a:pt x="24" y="227"/>
                        <a:pt x="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71"/>
                <p:cNvSpPr/>
                <p:nvPr/>
              </p:nvSpPr>
              <p:spPr>
                <a:xfrm>
                  <a:off x="3540822" y="3747119"/>
                  <a:ext cx="748" cy="13510"/>
                </a:xfrm>
                <a:custGeom>
                  <a:avLst/>
                  <a:gdLst/>
                  <a:ahLst/>
                  <a:cxnLst/>
                  <a:rect l="l" t="t" r="r" b="b"/>
                  <a:pathLst>
                    <a:path w="37" h="668" extrusionOk="0">
                      <a:moveTo>
                        <a:pt x="1" y="1"/>
                      </a:moveTo>
                      <a:lnTo>
                        <a:pt x="25" y="667"/>
                      </a:lnTo>
                      <a:lnTo>
                        <a:pt x="37" y="667"/>
                      </a:lnTo>
                      <a:cubicBezTo>
                        <a:pt x="25" y="441"/>
                        <a:pt x="13" y="215"/>
                        <a:pt x="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71"/>
                <p:cNvSpPr/>
                <p:nvPr/>
              </p:nvSpPr>
              <p:spPr>
                <a:xfrm>
                  <a:off x="3545170" y="3845372"/>
                  <a:ext cx="1214" cy="13510"/>
                </a:xfrm>
                <a:custGeom>
                  <a:avLst/>
                  <a:gdLst/>
                  <a:ahLst/>
                  <a:cxnLst/>
                  <a:rect l="l" t="t" r="r" b="b"/>
                  <a:pathLst>
                    <a:path w="60" h="668" extrusionOk="0">
                      <a:moveTo>
                        <a:pt x="0" y="0"/>
                      </a:moveTo>
                      <a:lnTo>
                        <a:pt x="36" y="667"/>
                      </a:lnTo>
                      <a:lnTo>
                        <a:pt x="60" y="667"/>
                      </a:lnTo>
                      <a:lnTo>
                        <a:pt x="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71"/>
                <p:cNvSpPr/>
                <p:nvPr/>
              </p:nvSpPr>
              <p:spPr>
                <a:xfrm>
                  <a:off x="3541793" y="3771672"/>
                  <a:ext cx="748" cy="13510"/>
                </a:xfrm>
                <a:custGeom>
                  <a:avLst/>
                  <a:gdLst/>
                  <a:ahLst/>
                  <a:cxnLst/>
                  <a:rect l="l" t="t" r="r" b="b"/>
                  <a:pathLst>
                    <a:path w="37" h="668" extrusionOk="0">
                      <a:moveTo>
                        <a:pt x="0" y="1"/>
                      </a:moveTo>
                      <a:cubicBezTo>
                        <a:pt x="0" y="215"/>
                        <a:pt x="12" y="442"/>
                        <a:pt x="24" y="668"/>
                      </a:cubicBezTo>
                      <a:lnTo>
                        <a:pt x="36" y="668"/>
                      </a:lnTo>
                      <a:cubicBezTo>
                        <a:pt x="36" y="442"/>
                        <a:pt x="24" y="215"/>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71"/>
                <p:cNvSpPr/>
                <p:nvPr/>
              </p:nvSpPr>
              <p:spPr>
                <a:xfrm>
                  <a:off x="3330846" y="3796246"/>
                  <a:ext cx="991" cy="13510"/>
                </a:xfrm>
                <a:custGeom>
                  <a:avLst/>
                  <a:gdLst/>
                  <a:ahLst/>
                  <a:cxnLst/>
                  <a:rect l="l" t="t" r="r" b="b"/>
                  <a:pathLst>
                    <a:path w="49" h="668" extrusionOk="0">
                      <a:moveTo>
                        <a:pt x="36" y="0"/>
                      </a:moveTo>
                      <a:cubicBezTo>
                        <a:pt x="24" y="227"/>
                        <a:pt x="12" y="441"/>
                        <a:pt x="1" y="667"/>
                      </a:cubicBezTo>
                      <a:lnTo>
                        <a:pt x="24" y="667"/>
                      </a:lnTo>
                      <a:lnTo>
                        <a:pt x="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71"/>
                <p:cNvSpPr/>
                <p:nvPr/>
              </p:nvSpPr>
              <p:spPr>
                <a:xfrm>
                  <a:off x="3549498" y="3919295"/>
                  <a:ext cx="991" cy="13510"/>
                </a:xfrm>
                <a:custGeom>
                  <a:avLst/>
                  <a:gdLst/>
                  <a:ahLst/>
                  <a:cxnLst/>
                  <a:rect l="l" t="t" r="r" b="b"/>
                  <a:pathLst>
                    <a:path w="49" h="668" extrusionOk="0">
                      <a:moveTo>
                        <a:pt x="0" y="0"/>
                      </a:moveTo>
                      <a:cubicBezTo>
                        <a:pt x="12" y="215"/>
                        <a:pt x="24" y="441"/>
                        <a:pt x="48" y="667"/>
                      </a:cubicBezTo>
                      <a:lnTo>
                        <a:pt x="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71"/>
                <p:cNvSpPr/>
                <p:nvPr/>
              </p:nvSpPr>
              <p:spPr>
                <a:xfrm>
                  <a:off x="3332302" y="3771672"/>
                  <a:ext cx="971" cy="13510"/>
                </a:xfrm>
                <a:custGeom>
                  <a:avLst/>
                  <a:gdLst/>
                  <a:ahLst/>
                  <a:cxnLst/>
                  <a:rect l="l" t="t" r="r" b="b"/>
                  <a:pathLst>
                    <a:path w="48" h="668" extrusionOk="0">
                      <a:moveTo>
                        <a:pt x="24" y="1"/>
                      </a:moveTo>
                      <a:cubicBezTo>
                        <a:pt x="24" y="215"/>
                        <a:pt x="12" y="442"/>
                        <a:pt x="0" y="668"/>
                      </a:cubicBezTo>
                      <a:lnTo>
                        <a:pt x="12" y="668"/>
                      </a:lnTo>
                      <a:cubicBezTo>
                        <a:pt x="12" y="442"/>
                        <a:pt x="24" y="215"/>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71"/>
                <p:cNvSpPr/>
                <p:nvPr/>
              </p:nvSpPr>
              <p:spPr>
                <a:xfrm>
                  <a:off x="3339280" y="3550148"/>
                  <a:ext cx="66722" cy="13490"/>
                </a:xfrm>
                <a:custGeom>
                  <a:avLst/>
                  <a:gdLst/>
                  <a:ahLst/>
                  <a:cxnLst/>
                  <a:rect l="l" t="t" r="r" b="b"/>
                  <a:pathLst>
                    <a:path w="3299" h="667" extrusionOk="0">
                      <a:moveTo>
                        <a:pt x="24" y="0"/>
                      </a:moveTo>
                      <a:lnTo>
                        <a:pt x="0" y="667"/>
                      </a:lnTo>
                      <a:lnTo>
                        <a:pt x="3298" y="667"/>
                      </a:lnTo>
                      <a:lnTo>
                        <a:pt x="32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71"/>
                <p:cNvSpPr/>
                <p:nvPr/>
              </p:nvSpPr>
              <p:spPr>
                <a:xfrm>
                  <a:off x="3539871" y="3722323"/>
                  <a:ext cx="728" cy="13490"/>
                </a:xfrm>
                <a:custGeom>
                  <a:avLst/>
                  <a:gdLst/>
                  <a:ahLst/>
                  <a:cxnLst/>
                  <a:rect l="l" t="t" r="r" b="b"/>
                  <a:pathLst>
                    <a:path w="36" h="667" extrusionOk="0">
                      <a:moveTo>
                        <a:pt x="0" y="0"/>
                      </a:moveTo>
                      <a:cubicBezTo>
                        <a:pt x="0" y="226"/>
                        <a:pt x="12" y="453"/>
                        <a:pt x="24" y="667"/>
                      </a:cubicBezTo>
                      <a:lnTo>
                        <a:pt x="36" y="667"/>
                      </a:lnTo>
                      <a:cubicBezTo>
                        <a:pt x="24" y="453"/>
                        <a:pt x="12" y="226"/>
                        <a:pt x="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71"/>
                <p:cNvSpPr/>
                <p:nvPr/>
              </p:nvSpPr>
              <p:spPr>
                <a:xfrm>
                  <a:off x="3546606" y="3869925"/>
                  <a:ext cx="991" cy="13510"/>
                </a:xfrm>
                <a:custGeom>
                  <a:avLst/>
                  <a:gdLst/>
                  <a:ahLst/>
                  <a:cxnLst/>
                  <a:rect l="l" t="t" r="r" b="b"/>
                  <a:pathLst>
                    <a:path w="49" h="668" extrusionOk="0">
                      <a:moveTo>
                        <a:pt x="1" y="1"/>
                      </a:moveTo>
                      <a:cubicBezTo>
                        <a:pt x="12" y="227"/>
                        <a:pt x="24" y="453"/>
                        <a:pt x="36" y="667"/>
                      </a:cubicBezTo>
                      <a:lnTo>
                        <a:pt x="48" y="667"/>
                      </a:lnTo>
                      <a:cubicBezTo>
                        <a:pt x="36" y="453"/>
                        <a:pt x="24" y="227"/>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71"/>
                <p:cNvSpPr/>
                <p:nvPr/>
              </p:nvSpPr>
              <p:spPr>
                <a:xfrm>
                  <a:off x="3548062" y="3894499"/>
                  <a:ext cx="971" cy="13733"/>
                </a:xfrm>
                <a:custGeom>
                  <a:avLst/>
                  <a:gdLst/>
                  <a:ahLst/>
                  <a:cxnLst/>
                  <a:rect l="l" t="t" r="r" b="b"/>
                  <a:pathLst>
                    <a:path w="48" h="679" extrusionOk="0">
                      <a:moveTo>
                        <a:pt x="0" y="0"/>
                      </a:moveTo>
                      <a:cubicBezTo>
                        <a:pt x="12" y="226"/>
                        <a:pt x="24" y="453"/>
                        <a:pt x="36" y="679"/>
                      </a:cubicBezTo>
                      <a:lnTo>
                        <a:pt x="48" y="679"/>
                      </a:lnTo>
                      <a:lnTo>
                        <a:pt x="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71"/>
                <p:cNvSpPr/>
                <p:nvPr/>
              </p:nvSpPr>
              <p:spPr>
                <a:xfrm>
                  <a:off x="3338794" y="3574701"/>
                  <a:ext cx="67208" cy="13753"/>
                </a:xfrm>
                <a:custGeom>
                  <a:avLst/>
                  <a:gdLst/>
                  <a:ahLst/>
                  <a:cxnLst/>
                  <a:rect l="l" t="t" r="r" b="b"/>
                  <a:pathLst>
                    <a:path w="3323" h="680" extrusionOk="0">
                      <a:moveTo>
                        <a:pt x="24" y="1"/>
                      </a:moveTo>
                      <a:cubicBezTo>
                        <a:pt x="24" y="227"/>
                        <a:pt x="12" y="453"/>
                        <a:pt x="0" y="679"/>
                      </a:cubicBezTo>
                      <a:lnTo>
                        <a:pt x="3322" y="679"/>
                      </a:lnTo>
                      <a:lnTo>
                        <a:pt x="33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71"/>
                <p:cNvSpPr/>
                <p:nvPr/>
              </p:nvSpPr>
              <p:spPr>
                <a:xfrm>
                  <a:off x="3468578" y="3648623"/>
                  <a:ext cx="69372" cy="13510"/>
                </a:xfrm>
                <a:custGeom>
                  <a:avLst/>
                  <a:gdLst/>
                  <a:ahLst/>
                  <a:cxnLst/>
                  <a:rect l="l" t="t" r="r" b="b"/>
                  <a:pathLst>
                    <a:path w="3430" h="668" extrusionOk="0">
                      <a:moveTo>
                        <a:pt x="1" y="1"/>
                      </a:moveTo>
                      <a:lnTo>
                        <a:pt x="1" y="668"/>
                      </a:lnTo>
                      <a:lnTo>
                        <a:pt x="3430" y="668"/>
                      </a:lnTo>
                      <a:cubicBezTo>
                        <a:pt x="3430" y="441"/>
                        <a:pt x="3418" y="227"/>
                        <a:pt x="34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71"/>
                <p:cNvSpPr/>
                <p:nvPr/>
              </p:nvSpPr>
              <p:spPr>
                <a:xfrm>
                  <a:off x="3468578" y="3574701"/>
                  <a:ext cx="67208" cy="13510"/>
                </a:xfrm>
                <a:custGeom>
                  <a:avLst/>
                  <a:gdLst/>
                  <a:ahLst/>
                  <a:cxnLst/>
                  <a:rect l="l" t="t" r="r" b="b"/>
                  <a:pathLst>
                    <a:path w="3323" h="668" extrusionOk="0">
                      <a:moveTo>
                        <a:pt x="1" y="1"/>
                      </a:moveTo>
                      <a:lnTo>
                        <a:pt x="1" y="667"/>
                      </a:lnTo>
                      <a:lnTo>
                        <a:pt x="3323" y="667"/>
                      </a:lnTo>
                      <a:cubicBezTo>
                        <a:pt x="3323" y="453"/>
                        <a:pt x="3323" y="227"/>
                        <a:pt x="3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71"/>
                <p:cNvSpPr/>
                <p:nvPr/>
              </p:nvSpPr>
              <p:spPr>
                <a:xfrm>
                  <a:off x="3468578" y="3697750"/>
                  <a:ext cx="70828" cy="13510"/>
                </a:xfrm>
                <a:custGeom>
                  <a:avLst/>
                  <a:gdLst/>
                  <a:ahLst/>
                  <a:cxnLst/>
                  <a:rect l="l" t="t" r="r" b="b"/>
                  <a:pathLst>
                    <a:path w="3502" h="668" extrusionOk="0">
                      <a:moveTo>
                        <a:pt x="1" y="1"/>
                      </a:moveTo>
                      <a:lnTo>
                        <a:pt x="1" y="668"/>
                      </a:lnTo>
                      <a:lnTo>
                        <a:pt x="3501" y="668"/>
                      </a:lnTo>
                      <a:cubicBezTo>
                        <a:pt x="3501" y="453"/>
                        <a:pt x="3489" y="227"/>
                        <a:pt x="3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71"/>
                <p:cNvSpPr/>
                <p:nvPr/>
              </p:nvSpPr>
              <p:spPr>
                <a:xfrm>
                  <a:off x="3468578" y="3624070"/>
                  <a:ext cx="68421" cy="13510"/>
                </a:xfrm>
                <a:custGeom>
                  <a:avLst/>
                  <a:gdLst/>
                  <a:ahLst/>
                  <a:cxnLst/>
                  <a:rect l="l" t="t" r="r" b="b"/>
                  <a:pathLst>
                    <a:path w="3383" h="668" extrusionOk="0">
                      <a:moveTo>
                        <a:pt x="1" y="0"/>
                      </a:moveTo>
                      <a:lnTo>
                        <a:pt x="1" y="667"/>
                      </a:lnTo>
                      <a:lnTo>
                        <a:pt x="3382" y="667"/>
                      </a:lnTo>
                      <a:cubicBezTo>
                        <a:pt x="3382" y="441"/>
                        <a:pt x="3382" y="215"/>
                        <a:pt x="3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5" name="Google Shape;3455;p71"/>
                <p:cNvGrpSpPr/>
                <p:nvPr/>
              </p:nvGrpSpPr>
              <p:grpSpPr>
                <a:xfrm>
                  <a:off x="3232593" y="4116023"/>
                  <a:ext cx="409394" cy="579406"/>
                  <a:chOff x="3232593" y="4116023"/>
                  <a:chExt cx="409394" cy="579406"/>
                </a:xfrm>
              </p:grpSpPr>
              <p:sp>
                <p:nvSpPr>
                  <p:cNvPr id="3456" name="Google Shape;3456;p71"/>
                  <p:cNvSpPr/>
                  <p:nvPr/>
                </p:nvSpPr>
                <p:spPr>
                  <a:xfrm>
                    <a:off x="3468578" y="4165150"/>
                    <a:ext cx="101165" cy="13510"/>
                  </a:xfrm>
                  <a:custGeom>
                    <a:avLst/>
                    <a:gdLst/>
                    <a:ahLst/>
                    <a:cxnLst/>
                    <a:rect l="l" t="t" r="r" b="b"/>
                    <a:pathLst>
                      <a:path w="5002" h="668" extrusionOk="0">
                        <a:moveTo>
                          <a:pt x="1" y="1"/>
                        </a:moveTo>
                        <a:lnTo>
                          <a:pt x="1" y="668"/>
                        </a:lnTo>
                        <a:lnTo>
                          <a:pt x="5002" y="668"/>
                        </a:lnTo>
                        <a:cubicBezTo>
                          <a:pt x="4990" y="453"/>
                          <a:pt x="4966" y="227"/>
                          <a:pt x="49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71"/>
                  <p:cNvSpPr/>
                  <p:nvPr/>
                </p:nvSpPr>
                <p:spPr>
                  <a:xfrm>
                    <a:off x="3468578" y="4140596"/>
                    <a:ext cx="98759" cy="13510"/>
                  </a:xfrm>
                  <a:custGeom>
                    <a:avLst/>
                    <a:gdLst/>
                    <a:ahLst/>
                    <a:cxnLst/>
                    <a:rect l="l" t="t" r="r" b="b"/>
                    <a:pathLst>
                      <a:path w="4883" h="668" extrusionOk="0">
                        <a:moveTo>
                          <a:pt x="1" y="0"/>
                        </a:moveTo>
                        <a:lnTo>
                          <a:pt x="1" y="667"/>
                        </a:lnTo>
                        <a:lnTo>
                          <a:pt x="4883" y="667"/>
                        </a:lnTo>
                        <a:cubicBezTo>
                          <a:pt x="4871" y="453"/>
                          <a:pt x="4847" y="227"/>
                          <a:pt x="4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71"/>
                  <p:cNvSpPr/>
                  <p:nvPr/>
                </p:nvSpPr>
                <p:spPr>
                  <a:xfrm>
                    <a:off x="3468578" y="4116023"/>
                    <a:ext cx="96595" cy="13510"/>
                  </a:xfrm>
                  <a:custGeom>
                    <a:avLst/>
                    <a:gdLst/>
                    <a:ahLst/>
                    <a:cxnLst/>
                    <a:rect l="l" t="t" r="r" b="b"/>
                    <a:pathLst>
                      <a:path w="4776" h="668" extrusionOk="0">
                        <a:moveTo>
                          <a:pt x="1" y="1"/>
                        </a:moveTo>
                        <a:lnTo>
                          <a:pt x="1" y="668"/>
                        </a:lnTo>
                        <a:lnTo>
                          <a:pt x="4775" y="668"/>
                        </a:lnTo>
                        <a:lnTo>
                          <a:pt x="47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71"/>
                  <p:cNvSpPr/>
                  <p:nvPr/>
                </p:nvSpPr>
                <p:spPr>
                  <a:xfrm>
                    <a:off x="3468578" y="4189723"/>
                    <a:ext cx="103572" cy="13733"/>
                  </a:xfrm>
                  <a:custGeom>
                    <a:avLst/>
                    <a:gdLst/>
                    <a:ahLst/>
                    <a:cxnLst/>
                    <a:rect l="l" t="t" r="r" b="b"/>
                    <a:pathLst>
                      <a:path w="5121" h="679" extrusionOk="0">
                        <a:moveTo>
                          <a:pt x="1" y="0"/>
                        </a:moveTo>
                        <a:lnTo>
                          <a:pt x="1" y="679"/>
                        </a:lnTo>
                        <a:lnTo>
                          <a:pt x="5121" y="679"/>
                        </a:lnTo>
                        <a:cubicBezTo>
                          <a:pt x="5097" y="453"/>
                          <a:pt x="5085" y="226"/>
                          <a:pt x="5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71"/>
                  <p:cNvSpPr/>
                  <p:nvPr/>
                </p:nvSpPr>
                <p:spPr>
                  <a:xfrm>
                    <a:off x="3468578" y="4263645"/>
                    <a:ext cx="111521" cy="13510"/>
                  </a:xfrm>
                  <a:custGeom>
                    <a:avLst/>
                    <a:gdLst/>
                    <a:ahLst/>
                    <a:cxnLst/>
                    <a:rect l="l" t="t" r="r" b="b"/>
                    <a:pathLst>
                      <a:path w="5514" h="668" extrusionOk="0">
                        <a:moveTo>
                          <a:pt x="1" y="0"/>
                        </a:moveTo>
                        <a:lnTo>
                          <a:pt x="1" y="667"/>
                        </a:lnTo>
                        <a:lnTo>
                          <a:pt x="5514" y="667"/>
                        </a:lnTo>
                        <a:cubicBezTo>
                          <a:pt x="5478" y="441"/>
                          <a:pt x="5454" y="227"/>
                          <a:pt x="5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71"/>
                  <p:cNvSpPr/>
                  <p:nvPr/>
                </p:nvSpPr>
                <p:spPr>
                  <a:xfrm>
                    <a:off x="3468578" y="4288199"/>
                    <a:ext cx="113927" cy="13510"/>
                  </a:xfrm>
                  <a:custGeom>
                    <a:avLst/>
                    <a:gdLst/>
                    <a:ahLst/>
                    <a:cxnLst/>
                    <a:rect l="l" t="t" r="r" b="b"/>
                    <a:pathLst>
                      <a:path w="5633" h="668" extrusionOk="0">
                        <a:moveTo>
                          <a:pt x="1" y="1"/>
                        </a:moveTo>
                        <a:lnTo>
                          <a:pt x="1" y="668"/>
                        </a:lnTo>
                        <a:lnTo>
                          <a:pt x="5633" y="668"/>
                        </a:lnTo>
                        <a:cubicBezTo>
                          <a:pt x="5609" y="441"/>
                          <a:pt x="5585" y="227"/>
                          <a:pt x="5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71"/>
                  <p:cNvSpPr/>
                  <p:nvPr/>
                </p:nvSpPr>
                <p:spPr>
                  <a:xfrm>
                    <a:off x="3468578" y="4214519"/>
                    <a:ext cx="105979" cy="13510"/>
                  </a:xfrm>
                  <a:custGeom>
                    <a:avLst/>
                    <a:gdLst/>
                    <a:ahLst/>
                    <a:cxnLst/>
                    <a:rect l="l" t="t" r="r" b="b"/>
                    <a:pathLst>
                      <a:path w="5240" h="668" extrusionOk="0">
                        <a:moveTo>
                          <a:pt x="1" y="1"/>
                        </a:moveTo>
                        <a:lnTo>
                          <a:pt x="1" y="667"/>
                        </a:lnTo>
                        <a:lnTo>
                          <a:pt x="5240" y="667"/>
                        </a:lnTo>
                        <a:cubicBezTo>
                          <a:pt x="5228" y="441"/>
                          <a:pt x="5204" y="215"/>
                          <a:pt x="5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71"/>
                  <p:cNvSpPr/>
                  <p:nvPr/>
                </p:nvSpPr>
                <p:spPr>
                  <a:xfrm>
                    <a:off x="3468578" y="4239072"/>
                    <a:ext cx="108628" cy="13510"/>
                  </a:xfrm>
                  <a:custGeom>
                    <a:avLst/>
                    <a:gdLst/>
                    <a:ahLst/>
                    <a:cxnLst/>
                    <a:rect l="l" t="t" r="r" b="b"/>
                    <a:pathLst>
                      <a:path w="5371" h="668" extrusionOk="0">
                        <a:moveTo>
                          <a:pt x="1" y="1"/>
                        </a:moveTo>
                        <a:lnTo>
                          <a:pt x="1" y="668"/>
                        </a:lnTo>
                        <a:lnTo>
                          <a:pt x="5371" y="668"/>
                        </a:lnTo>
                        <a:cubicBezTo>
                          <a:pt x="5347" y="441"/>
                          <a:pt x="5323" y="215"/>
                          <a:pt x="5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71"/>
                  <p:cNvSpPr/>
                  <p:nvPr/>
                </p:nvSpPr>
                <p:spPr>
                  <a:xfrm>
                    <a:off x="3468578" y="4632549"/>
                    <a:ext cx="164025" cy="13753"/>
                  </a:xfrm>
                  <a:custGeom>
                    <a:avLst/>
                    <a:gdLst/>
                    <a:ahLst/>
                    <a:cxnLst/>
                    <a:rect l="l" t="t" r="r" b="b"/>
                    <a:pathLst>
                      <a:path w="8110" h="680" extrusionOk="0">
                        <a:moveTo>
                          <a:pt x="1" y="1"/>
                        </a:moveTo>
                        <a:lnTo>
                          <a:pt x="1" y="679"/>
                        </a:lnTo>
                        <a:lnTo>
                          <a:pt x="8109" y="679"/>
                        </a:lnTo>
                        <a:cubicBezTo>
                          <a:pt x="8085" y="453"/>
                          <a:pt x="8038" y="239"/>
                          <a:pt x="8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71"/>
                  <p:cNvSpPr/>
                  <p:nvPr/>
                </p:nvSpPr>
                <p:spPr>
                  <a:xfrm>
                    <a:off x="3468578" y="4607996"/>
                    <a:ext cx="159676" cy="13510"/>
                  </a:xfrm>
                  <a:custGeom>
                    <a:avLst/>
                    <a:gdLst/>
                    <a:ahLst/>
                    <a:cxnLst/>
                    <a:rect l="l" t="t" r="r" b="b"/>
                    <a:pathLst>
                      <a:path w="7895" h="668" extrusionOk="0">
                        <a:moveTo>
                          <a:pt x="1" y="0"/>
                        </a:moveTo>
                        <a:lnTo>
                          <a:pt x="1" y="667"/>
                        </a:lnTo>
                        <a:lnTo>
                          <a:pt x="7895" y="667"/>
                        </a:lnTo>
                        <a:cubicBezTo>
                          <a:pt x="7859" y="453"/>
                          <a:pt x="7823" y="227"/>
                          <a:pt x="77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71"/>
                  <p:cNvSpPr/>
                  <p:nvPr/>
                </p:nvSpPr>
                <p:spPr>
                  <a:xfrm>
                    <a:off x="3266308" y="4484947"/>
                    <a:ext cx="139694" cy="13490"/>
                  </a:xfrm>
                  <a:custGeom>
                    <a:avLst/>
                    <a:gdLst/>
                    <a:ahLst/>
                    <a:cxnLst/>
                    <a:rect l="l" t="t" r="r" b="b"/>
                    <a:pathLst>
                      <a:path w="6907" h="667" extrusionOk="0">
                        <a:moveTo>
                          <a:pt x="108" y="0"/>
                        </a:moveTo>
                        <a:cubicBezTo>
                          <a:pt x="72" y="226"/>
                          <a:pt x="36" y="453"/>
                          <a:pt x="1" y="667"/>
                        </a:cubicBezTo>
                        <a:lnTo>
                          <a:pt x="6906" y="667"/>
                        </a:lnTo>
                        <a:lnTo>
                          <a:pt x="69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71"/>
                  <p:cNvSpPr/>
                  <p:nvPr/>
                </p:nvSpPr>
                <p:spPr>
                  <a:xfrm>
                    <a:off x="3468578" y="4681919"/>
                    <a:ext cx="173409" cy="13510"/>
                  </a:xfrm>
                  <a:custGeom>
                    <a:avLst/>
                    <a:gdLst/>
                    <a:ahLst/>
                    <a:cxnLst/>
                    <a:rect l="l" t="t" r="r" b="b"/>
                    <a:pathLst>
                      <a:path w="8574" h="668" extrusionOk="0">
                        <a:moveTo>
                          <a:pt x="1" y="1"/>
                        </a:moveTo>
                        <a:lnTo>
                          <a:pt x="1" y="667"/>
                        </a:lnTo>
                        <a:lnTo>
                          <a:pt x="8573" y="667"/>
                        </a:lnTo>
                        <a:cubicBezTo>
                          <a:pt x="8538" y="441"/>
                          <a:pt x="8490" y="215"/>
                          <a:pt x="8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71"/>
                  <p:cNvSpPr/>
                  <p:nvPr/>
                </p:nvSpPr>
                <p:spPr>
                  <a:xfrm>
                    <a:off x="3468578" y="4657123"/>
                    <a:ext cx="168596" cy="13733"/>
                  </a:xfrm>
                  <a:custGeom>
                    <a:avLst/>
                    <a:gdLst/>
                    <a:ahLst/>
                    <a:cxnLst/>
                    <a:rect l="l" t="t" r="r" b="b"/>
                    <a:pathLst>
                      <a:path w="8336" h="679" extrusionOk="0">
                        <a:moveTo>
                          <a:pt x="1" y="0"/>
                        </a:moveTo>
                        <a:lnTo>
                          <a:pt x="1" y="679"/>
                        </a:lnTo>
                        <a:lnTo>
                          <a:pt x="8335" y="679"/>
                        </a:lnTo>
                        <a:cubicBezTo>
                          <a:pt x="8300" y="453"/>
                          <a:pt x="8264" y="226"/>
                          <a:pt x="8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71"/>
                  <p:cNvSpPr/>
                  <p:nvPr/>
                </p:nvSpPr>
                <p:spPr>
                  <a:xfrm>
                    <a:off x="3269928" y="4460374"/>
                    <a:ext cx="136074" cy="13510"/>
                  </a:xfrm>
                  <a:custGeom>
                    <a:avLst/>
                    <a:gdLst/>
                    <a:ahLst/>
                    <a:cxnLst/>
                    <a:rect l="l" t="t" r="r" b="b"/>
                    <a:pathLst>
                      <a:path w="6728" h="668" extrusionOk="0">
                        <a:moveTo>
                          <a:pt x="96" y="1"/>
                        </a:moveTo>
                        <a:cubicBezTo>
                          <a:pt x="72" y="227"/>
                          <a:pt x="36" y="453"/>
                          <a:pt x="0" y="668"/>
                        </a:cubicBezTo>
                        <a:lnTo>
                          <a:pt x="6727" y="668"/>
                        </a:lnTo>
                        <a:lnTo>
                          <a:pt x="67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71"/>
                  <p:cNvSpPr/>
                  <p:nvPr/>
                </p:nvSpPr>
                <p:spPr>
                  <a:xfrm>
                    <a:off x="3241997" y="4632792"/>
                    <a:ext cx="164005" cy="13510"/>
                  </a:xfrm>
                  <a:custGeom>
                    <a:avLst/>
                    <a:gdLst/>
                    <a:ahLst/>
                    <a:cxnLst/>
                    <a:rect l="l" t="t" r="r" b="b"/>
                    <a:pathLst>
                      <a:path w="8109" h="668" extrusionOk="0">
                        <a:moveTo>
                          <a:pt x="119" y="1"/>
                        </a:moveTo>
                        <a:cubicBezTo>
                          <a:pt x="84" y="227"/>
                          <a:pt x="48" y="441"/>
                          <a:pt x="0" y="667"/>
                        </a:cubicBezTo>
                        <a:lnTo>
                          <a:pt x="8108" y="667"/>
                        </a:lnTo>
                        <a:lnTo>
                          <a:pt x="8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71"/>
                  <p:cNvSpPr/>
                  <p:nvPr/>
                </p:nvSpPr>
                <p:spPr>
                  <a:xfrm>
                    <a:off x="3468578" y="4583423"/>
                    <a:ext cx="155348" cy="13510"/>
                  </a:xfrm>
                  <a:custGeom>
                    <a:avLst/>
                    <a:gdLst/>
                    <a:ahLst/>
                    <a:cxnLst/>
                    <a:rect l="l" t="t" r="r" b="b"/>
                    <a:pathLst>
                      <a:path w="7681" h="668" extrusionOk="0">
                        <a:moveTo>
                          <a:pt x="1" y="1"/>
                        </a:moveTo>
                        <a:lnTo>
                          <a:pt x="1" y="668"/>
                        </a:lnTo>
                        <a:lnTo>
                          <a:pt x="7680" y="668"/>
                        </a:lnTo>
                        <a:cubicBezTo>
                          <a:pt x="7645" y="453"/>
                          <a:pt x="7609" y="227"/>
                          <a:pt x="7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71"/>
                  <p:cNvSpPr/>
                  <p:nvPr/>
                </p:nvSpPr>
                <p:spPr>
                  <a:xfrm>
                    <a:off x="3237406" y="4657123"/>
                    <a:ext cx="168596" cy="13733"/>
                  </a:xfrm>
                  <a:custGeom>
                    <a:avLst/>
                    <a:gdLst/>
                    <a:ahLst/>
                    <a:cxnLst/>
                    <a:rect l="l" t="t" r="r" b="b"/>
                    <a:pathLst>
                      <a:path w="8336" h="679" extrusionOk="0">
                        <a:moveTo>
                          <a:pt x="120" y="0"/>
                        </a:moveTo>
                        <a:cubicBezTo>
                          <a:pt x="84" y="226"/>
                          <a:pt x="37" y="453"/>
                          <a:pt x="1" y="679"/>
                        </a:cubicBezTo>
                        <a:lnTo>
                          <a:pt x="8335" y="679"/>
                        </a:lnTo>
                        <a:lnTo>
                          <a:pt x="83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71"/>
                  <p:cNvSpPr/>
                  <p:nvPr/>
                </p:nvSpPr>
                <p:spPr>
                  <a:xfrm>
                    <a:off x="3250654" y="4583423"/>
                    <a:ext cx="155348" cy="13510"/>
                  </a:xfrm>
                  <a:custGeom>
                    <a:avLst/>
                    <a:gdLst/>
                    <a:ahLst/>
                    <a:cxnLst/>
                    <a:rect l="l" t="t" r="r" b="b"/>
                    <a:pathLst>
                      <a:path w="7681" h="668" extrusionOk="0">
                        <a:moveTo>
                          <a:pt x="108" y="1"/>
                        </a:moveTo>
                        <a:cubicBezTo>
                          <a:pt x="72" y="227"/>
                          <a:pt x="37" y="453"/>
                          <a:pt x="1" y="668"/>
                        </a:cubicBezTo>
                        <a:lnTo>
                          <a:pt x="7680" y="668"/>
                        </a:lnTo>
                        <a:lnTo>
                          <a:pt x="76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71"/>
                  <p:cNvSpPr/>
                  <p:nvPr/>
                </p:nvSpPr>
                <p:spPr>
                  <a:xfrm>
                    <a:off x="3262708" y="4509500"/>
                    <a:ext cx="143294" cy="13753"/>
                  </a:xfrm>
                  <a:custGeom>
                    <a:avLst/>
                    <a:gdLst/>
                    <a:ahLst/>
                    <a:cxnLst/>
                    <a:rect l="l" t="t" r="r" b="b"/>
                    <a:pathLst>
                      <a:path w="7085" h="680" extrusionOk="0">
                        <a:moveTo>
                          <a:pt x="95" y="1"/>
                        </a:moveTo>
                        <a:cubicBezTo>
                          <a:pt x="60" y="227"/>
                          <a:pt x="36" y="453"/>
                          <a:pt x="0" y="679"/>
                        </a:cubicBezTo>
                        <a:lnTo>
                          <a:pt x="7084" y="679"/>
                        </a:lnTo>
                        <a:lnTo>
                          <a:pt x="70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71"/>
                  <p:cNvSpPr/>
                  <p:nvPr/>
                </p:nvSpPr>
                <p:spPr>
                  <a:xfrm>
                    <a:off x="3246326" y="4607996"/>
                    <a:ext cx="159676" cy="13510"/>
                  </a:xfrm>
                  <a:custGeom>
                    <a:avLst/>
                    <a:gdLst/>
                    <a:ahLst/>
                    <a:cxnLst/>
                    <a:rect l="l" t="t" r="r" b="b"/>
                    <a:pathLst>
                      <a:path w="7895" h="668" extrusionOk="0">
                        <a:moveTo>
                          <a:pt x="131" y="0"/>
                        </a:moveTo>
                        <a:cubicBezTo>
                          <a:pt x="84" y="227"/>
                          <a:pt x="36" y="453"/>
                          <a:pt x="0" y="667"/>
                        </a:cubicBezTo>
                        <a:lnTo>
                          <a:pt x="7894" y="667"/>
                        </a:lnTo>
                        <a:lnTo>
                          <a:pt x="78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71"/>
                  <p:cNvSpPr/>
                  <p:nvPr/>
                </p:nvSpPr>
                <p:spPr>
                  <a:xfrm>
                    <a:off x="3273528" y="4435821"/>
                    <a:ext cx="132474" cy="13510"/>
                  </a:xfrm>
                  <a:custGeom>
                    <a:avLst/>
                    <a:gdLst/>
                    <a:ahLst/>
                    <a:cxnLst/>
                    <a:rect l="l" t="t" r="r" b="b"/>
                    <a:pathLst>
                      <a:path w="6550" h="668" extrusionOk="0">
                        <a:moveTo>
                          <a:pt x="84" y="0"/>
                        </a:moveTo>
                        <a:cubicBezTo>
                          <a:pt x="60" y="227"/>
                          <a:pt x="25" y="453"/>
                          <a:pt x="1" y="667"/>
                        </a:cubicBezTo>
                        <a:lnTo>
                          <a:pt x="6549" y="667"/>
                        </a:lnTo>
                        <a:lnTo>
                          <a:pt x="6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71"/>
                  <p:cNvSpPr/>
                  <p:nvPr/>
                </p:nvSpPr>
                <p:spPr>
                  <a:xfrm>
                    <a:off x="3258845" y="4534296"/>
                    <a:ext cx="147157" cy="13510"/>
                  </a:xfrm>
                  <a:custGeom>
                    <a:avLst/>
                    <a:gdLst/>
                    <a:ahLst/>
                    <a:cxnLst/>
                    <a:rect l="l" t="t" r="r" b="b"/>
                    <a:pathLst>
                      <a:path w="7276" h="668" extrusionOk="0">
                        <a:moveTo>
                          <a:pt x="108" y="1"/>
                        </a:moveTo>
                        <a:cubicBezTo>
                          <a:pt x="72" y="215"/>
                          <a:pt x="36" y="442"/>
                          <a:pt x="1" y="668"/>
                        </a:cubicBezTo>
                        <a:lnTo>
                          <a:pt x="7275" y="668"/>
                        </a:lnTo>
                        <a:lnTo>
                          <a:pt x="72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71"/>
                  <p:cNvSpPr/>
                  <p:nvPr/>
                </p:nvSpPr>
                <p:spPr>
                  <a:xfrm>
                    <a:off x="3255002" y="4558870"/>
                    <a:ext cx="151000" cy="13510"/>
                  </a:xfrm>
                  <a:custGeom>
                    <a:avLst/>
                    <a:gdLst/>
                    <a:ahLst/>
                    <a:cxnLst/>
                    <a:rect l="l" t="t" r="r" b="b"/>
                    <a:pathLst>
                      <a:path w="7466" h="668" extrusionOk="0">
                        <a:moveTo>
                          <a:pt x="95" y="0"/>
                        </a:moveTo>
                        <a:cubicBezTo>
                          <a:pt x="60" y="227"/>
                          <a:pt x="24" y="441"/>
                          <a:pt x="0" y="667"/>
                        </a:cubicBezTo>
                        <a:lnTo>
                          <a:pt x="7465" y="667"/>
                        </a:lnTo>
                        <a:lnTo>
                          <a:pt x="74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71"/>
                  <p:cNvSpPr/>
                  <p:nvPr/>
                </p:nvSpPr>
                <p:spPr>
                  <a:xfrm>
                    <a:off x="3232593" y="4681919"/>
                    <a:ext cx="173409" cy="13510"/>
                  </a:xfrm>
                  <a:custGeom>
                    <a:avLst/>
                    <a:gdLst/>
                    <a:ahLst/>
                    <a:cxnLst/>
                    <a:rect l="l" t="t" r="r" b="b"/>
                    <a:pathLst>
                      <a:path w="8574" h="668" extrusionOk="0">
                        <a:moveTo>
                          <a:pt x="132" y="1"/>
                        </a:moveTo>
                        <a:cubicBezTo>
                          <a:pt x="84" y="215"/>
                          <a:pt x="48" y="441"/>
                          <a:pt x="1" y="667"/>
                        </a:cubicBezTo>
                        <a:lnTo>
                          <a:pt x="8573" y="667"/>
                        </a:lnTo>
                        <a:lnTo>
                          <a:pt x="85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71"/>
                  <p:cNvSpPr/>
                  <p:nvPr/>
                </p:nvSpPr>
                <p:spPr>
                  <a:xfrm>
                    <a:off x="3468578" y="4534296"/>
                    <a:ext cx="147643" cy="13510"/>
                  </a:xfrm>
                  <a:custGeom>
                    <a:avLst/>
                    <a:gdLst/>
                    <a:ahLst/>
                    <a:cxnLst/>
                    <a:rect l="l" t="t" r="r" b="b"/>
                    <a:pathLst>
                      <a:path w="7300" h="668" extrusionOk="0">
                        <a:moveTo>
                          <a:pt x="1" y="1"/>
                        </a:moveTo>
                        <a:lnTo>
                          <a:pt x="1" y="668"/>
                        </a:lnTo>
                        <a:lnTo>
                          <a:pt x="7299" y="668"/>
                        </a:lnTo>
                        <a:lnTo>
                          <a:pt x="71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71"/>
                  <p:cNvSpPr/>
                  <p:nvPr/>
                </p:nvSpPr>
                <p:spPr>
                  <a:xfrm>
                    <a:off x="3468578" y="4411247"/>
                    <a:ext cx="129582" cy="13510"/>
                  </a:xfrm>
                  <a:custGeom>
                    <a:avLst/>
                    <a:gdLst/>
                    <a:ahLst/>
                    <a:cxnLst/>
                    <a:rect l="l" t="t" r="r" b="b"/>
                    <a:pathLst>
                      <a:path w="6407" h="668" extrusionOk="0">
                        <a:moveTo>
                          <a:pt x="1" y="1"/>
                        </a:moveTo>
                        <a:lnTo>
                          <a:pt x="1" y="668"/>
                        </a:lnTo>
                        <a:lnTo>
                          <a:pt x="6407" y="668"/>
                        </a:lnTo>
                        <a:lnTo>
                          <a:pt x="6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71"/>
                  <p:cNvSpPr/>
                  <p:nvPr/>
                </p:nvSpPr>
                <p:spPr>
                  <a:xfrm>
                    <a:off x="3468578" y="4386694"/>
                    <a:ext cx="125961" cy="13510"/>
                  </a:xfrm>
                  <a:custGeom>
                    <a:avLst/>
                    <a:gdLst/>
                    <a:ahLst/>
                    <a:cxnLst/>
                    <a:rect l="l" t="t" r="r" b="b"/>
                    <a:pathLst>
                      <a:path w="6228" h="668" extrusionOk="0">
                        <a:moveTo>
                          <a:pt x="1" y="0"/>
                        </a:moveTo>
                        <a:lnTo>
                          <a:pt x="1" y="667"/>
                        </a:lnTo>
                        <a:lnTo>
                          <a:pt x="6228" y="667"/>
                        </a:lnTo>
                        <a:cubicBezTo>
                          <a:pt x="6204" y="441"/>
                          <a:pt x="6180" y="215"/>
                          <a:pt x="6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71"/>
                  <p:cNvSpPr/>
                  <p:nvPr/>
                </p:nvSpPr>
                <p:spPr>
                  <a:xfrm>
                    <a:off x="3468578" y="4312772"/>
                    <a:ext cx="116820" cy="13510"/>
                  </a:xfrm>
                  <a:custGeom>
                    <a:avLst/>
                    <a:gdLst/>
                    <a:ahLst/>
                    <a:cxnLst/>
                    <a:rect l="l" t="t" r="r" b="b"/>
                    <a:pathLst>
                      <a:path w="5776" h="668" extrusionOk="0">
                        <a:moveTo>
                          <a:pt x="1" y="0"/>
                        </a:moveTo>
                        <a:lnTo>
                          <a:pt x="1" y="667"/>
                        </a:lnTo>
                        <a:lnTo>
                          <a:pt x="5775" y="667"/>
                        </a:lnTo>
                        <a:cubicBezTo>
                          <a:pt x="5752" y="453"/>
                          <a:pt x="5728" y="226"/>
                          <a:pt x="5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71"/>
                  <p:cNvSpPr/>
                  <p:nvPr/>
                </p:nvSpPr>
                <p:spPr>
                  <a:xfrm>
                    <a:off x="3468578" y="4337325"/>
                    <a:ext cx="119712" cy="13753"/>
                  </a:xfrm>
                  <a:custGeom>
                    <a:avLst/>
                    <a:gdLst/>
                    <a:ahLst/>
                    <a:cxnLst/>
                    <a:rect l="l" t="t" r="r" b="b"/>
                    <a:pathLst>
                      <a:path w="5919" h="680" extrusionOk="0">
                        <a:moveTo>
                          <a:pt x="1" y="1"/>
                        </a:moveTo>
                        <a:lnTo>
                          <a:pt x="1" y="679"/>
                        </a:lnTo>
                        <a:lnTo>
                          <a:pt x="5918" y="679"/>
                        </a:lnTo>
                        <a:cubicBezTo>
                          <a:pt x="5895" y="453"/>
                          <a:pt x="5871" y="227"/>
                          <a:pt x="58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71"/>
                  <p:cNvSpPr/>
                  <p:nvPr/>
                </p:nvSpPr>
                <p:spPr>
                  <a:xfrm>
                    <a:off x="3468578" y="4361898"/>
                    <a:ext cx="122847" cy="13733"/>
                  </a:xfrm>
                  <a:custGeom>
                    <a:avLst/>
                    <a:gdLst/>
                    <a:ahLst/>
                    <a:cxnLst/>
                    <a:rect l="l" t="t" r="r" b="b"/>
                    <a:pathLst>
                      <a:path w="6074" h="679" extrusionOk="0">
                        <a:moveTo>
                          <a:pt x="1" y="0"/>
                        </a:moveTo>
                        <a:lnTo>
                          <a:pt x="1" y="679"/>
                        </a:lnTo>
                        <a:lnTo>
                          <a:pt x="6073" y="679"/>
                        </a:lnTo>
                        <a:cubicBezTo>
                          <a:pt x="6049" y="453"/>
                          <a:pt x="6026" y="226"/>
                          <a:pt x="59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71"/>
                  <p:cNvSpPr/>
                  <p:nvPr/>
                </p:nvSpPr>
                <p:spPr>
                  <a:xfrm>
                    <a:off x="3276906" y="4411247"/>
                    <a:ext cx="129096" cy="13510"/>
                  </a:xfrm>
                  <a:custGeom>
                    <a:avLst/>
                    <a:gdLst/>
                    <a:ahLst/>
                    <a:cxnLst/>
                    <a:rect l="l" t="t" r="r" b="b"/>
                    <a:pathLst>
                      <a:path w="6383" h="668" extrusionOk="0">
                        <a:moveTo>
                          <a:pt x="84" y="1"/>
                        </a:moveTo>
                        <a:cubicBezTo>
                          <a:pt x="60" y="227"/>
                          <a:pt x="24" y="441"/>
                          <a:pt x="1" y="668"/>
                        </a:cubicBezTo>
                        <a:lnTo>
                          <a:pt x="6382" y="668"/>
                        </a:lnTo>
                        <a:lnTo>
                          <a:pt x="63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71"/>
                  <p:cNvSpPr/>
                  <p:nvPr/>
                </p:nvSpPr>
                <p:spPr>
                  <a:xfrm>
                    <a:off x="3468578" y="4509500"/>
                    <a:ext cx="143314" cy="13753"/>
                  </a:xfrm>
                  <a:custGeom>
                    <a:avLst/>
                    <a:gdLst/>
                    <a:ahLst/>
                    <a:cxnLst/>
                    <a:rect l="l" t="t" r="r" b="b"/>
                    <a:pathLst>
                      <a:path w="7086" h="680" extrusionOk="0">
                        <a:moveTo>
                          <a:pt x="1" y="1"/>
                        </a:moveTo>
                        <a:lnTo>
                          <a:pt x="1" y="679"/>
                        </a:lnTo>
                        <a:lnTo>
                          <a:pt x="7085" y="679"/>
                        </a:lnTo>
                        <a:cubicBezTo>
                          <a:pt x="7061" y="453"/>
                          <a:pt x="7026" y="227"/>
                          <a:pt x="7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71"/>
                  <p:cNvSpPr/>
                  <p:nvPr/>
                </p:nvSpPr>
                <p:spPr>
                  <a:xfrm>
                    <a:off x="3468578" y="4484947"/>
                    <a:ext cx="139694" cy="13490"/>
                  </a:xfrm>
                  <a:custGeom>
                    <a:avLst/>
                    <a:gdLst/>
                    <a:ahLst/>
                    <a:cxnLst/>
                    <a:rect l="l" t="t" r="r" b="b"/>
                    <a:pathLst>
                      <a:path w="6907" h="667" extrusionOk="0">
                        <a:moveTo>
                          <a:pt x="1" y="0"/>
                        </a:moveTo>
                        <a:lnTo>
                          <a:pt x="1" y="667"/>
                        </a:lnTo>
                        <a:lnTo>
                          <a:pt x="6907" y="667"/>
                        </a:lnTo>
                        <a:lnTo>
                          <a:pt x="68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71"/>
                  <p:cNvSpPr/>
                  <p:nvPr/>
                </p:nvSpPr>
                <p:spPr>
                  <a:xfrm>
                    <a:off x="3468578" y="4435821"/>
                    <a:ext cx="132474" cy="13510"/>
                  </a:xfrm>
                  <a:custGeom>
                    <a:avLst/>
                    <a:gdLst/>
                    <a:ahLst/>
                    <a:cxnLst/>
                    <a:rect l="l" t="t" r="r" b="b"/>
                    <a:pathLst>
                      <a:path w="6550" h="668" extrusionOk="0">
                        <a:moveTo>
                          <a:pt x="1" y="0"/>
                        </a:moveTo>
                        <a:lnTo>
                          <a:pt x="1" y="667"/>
                        </a:lnTo>
                        <a:lnTo>
                          <a:pt x="6549" y="667"/>
                        </a:lnTo>
                        <a:cubicBezTo>
                          <a:pt x="6526" y="453"/>
                          <a:pt x="6502" y="227"/>
                          <a:pt x="6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71"/>
                  <p:cNvSpPr/>
                  <p:nvPr/>
                </p:nvSpPr>
                <p:spPr>
                  <a:xfrm>
                    <a:off x="3468578" y="4460374"/>
                    <a:ext cx="136074" cy="13510"/>
                  </a:xfrm>
                  <a:custGeom>
                    <a:avLst/>
                    <a:gdLst/>
                    <a:ahLst/>
                    <a:cxnLst/>
                    <a:rect l="l" t="t" r="r" b="b"/>
                    <a:pathLst>
                      <a:path w="6728" h="668" extrusionOk="0">
                        <a:moveTo>
                          <a:pt x="1" y="1"/>
                        </a:moveTo>
                        <a:lnTo>
                          <a:pt x="1" y="668"/>
                        </a:lnTo>
                        <a:lnTo>
                          <a:pt x="6728" y="668"/>
                        </a:lnTo>
                        <a:cubicBezTo>
                          <a:pt x="6704" y="453"/>
                          <a:pt x="6668" y="227"/>
                          <a:pt x="6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71"/>
                  <p:cNvSpPr/>
                  <p:nvPr/>
                </p:nvSpPr>
                <p:spPr>
                  <a:xfrm>
                    <a:off x="3280041" y="4386694"/>
                    <a:ext cx="125961" cy="13510"/>
                  </a:xfrm>
                  <a:custGeom>
                    <a:avLst/>
                    <a:gdLst/>
                    <a:ahLst/>
                    <a:cxnLst/>
                    <a:rect l="l" t="t" r="r" b="b"/>
                    <a:pathLst>
                      <a:path w="6228" h="668" extrusionOk="0">
                        <a:moveTo>
                          <a:pt x="96" y="0"/>
                        </a:moveTo>
                        <a:cubicBezTo>
                          <a:pt x="60" y="215"/>
                          <a:pt x="36" y="441"/>
                          <a:pt x="0" y="667"/>
                        </a:cubicBezTo>
                        <a:lnTo>
                          <a:pt x="6227" y="667"/>
                        </a:lnTo>
                        <a:lnTo>
                          <a:pt x="62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71"/>
                  <p:cNvSpPr/>
                  <p:nvPr/>
                </p:nvSpPr>
                <p:spPr>
                  <a:xfrm>
                    <a:off x="3468578" y="4558870"/>
                    <a:ext cx="151263" cy="13510"/>
                  </a:xfrm>
                  <a:custGeom>
                    <a:avLst/>
                    <a:gdLst/>
                    <a:ahLst/>
                    <a:cxnLst/>
                    <a:rect l="l" t="t" r="r" b="b"/>
                    <a:pathLst>
                      <a:path w="7479" h="668" extrusionOk="0">
                        <a:moveTo>
                          <a:pt x="1" y="0"/>
                        </a:moveTo>
                        <a:lnTo>
                          <a:pt x="1" y="667"/>
                        </a:lnTo>
                        <a:lnTo>
                          <a:pt x="7478" y="667"/>
                        </a:lnTo>
                        <a:cubicBezTo>
                          <a:pt x="7442" y="441"/>
                          <a:pt x="7407" y="227"/>
                          <a:pt x="73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71"/>
                  <p:cNvSpPr/>
                  <p:nvPr/>
                </p:nvSpPr>
                <p:spPr>
                  <a:xfrm>
                    <a:off x="3302430" y="4189723"/>
                    <a:ext cx="103572" cy="13733"/>
                  </a:xfrm>
                  <a:custGeom>
                    <a:avLst/>
                    <a:gdLst/>
                    <a:ahLst/>
                    <a:cxnLst/>
                    <a:rect l="l" t="t" r="r" b="b"/>
                    <a:pathLst>
                      <a:path w="5121" h="679" extrusionOk="0">
                        <a:moveTo>
                          <a:pt x="72" y="0"/>
                        </a:moveTo>
                        <a:cubicBezTo>
                          <a:pt x="48" y="226"/>
                          <a:pt x="36" y="453"/>
                          <a:pt x="1" y="679"/>
                        </a:cubicBezTo>
                        <a:lnTo>
                          <a:pt x="5120" y="679"/>
                        </a:lnTo>
                        <a:lnTo>
                          <a:pt x="51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71"/>
                  <p:cNvSpPr/>
                  <p:nvPr/>
                </p:nvSpPr>
                <p:spPr>
                  <a:xfrm>
                    <a:off x="3304837" y="4165150"/>
                    <a:ext cx="101165" cy="13510"/>
                  </a:xfrm>
                  <a:custGeom>
                    <a:avLst/>
                    <a:gdLst/>
                    <a:ahLst/>
                    <a:cxnLst/>
                    <a:rect l="l" t="t" r="r" b="b"/>
                    <a:pathLst>
                      <a:path w="5002" h="668" extrusionOk="0">
                        <a:moveTo>
                          <a:pt x="60" y="1"/>
                        </a:moveTo>
                        <a:lnTo>
                          <a:pt x="1" y="668"/>
                        </a:lnTo>
                        <a:lnTo>
                          <a:pt x="5001" y="668"/>
                        </a:lnTo>
                        <a:lnTo>
                          <a:pt x="50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71"/>
                  <p:cNvSpPr/>
                  <p:nvPr/>
                </p:nvSpPr>
                <p:spPr>
                  <a:xfrm>
                    <a:off x="3297374" y="4239072"/>
                    <a:ext cx="108628" cy="13510"/>
                  </a:xfrm>
                  <a:custGeom>
                    <a:avLst/>
                    <a:gdLst/>
                    <a:ahLst/>
                    <a:cxnLst/>
                    <a:rect l="l" t="t" r="r" b="b"/>
                    <a:pathLst>
                      <a:path w="5371" h="668" extrusionOk="0">
                        <a:moveTo>
                          <a:pt x="72" y="1"/>
                        </a:moveTo>
                        <a:cubicBezTo>
                          <a:pt x="48" y="215"/>
                          <a:pt x="24" y="441"/>
                          <a:pt x="1" y="668"/>
                        </a:cubicBezTo>
                        <a:lnTo>
                          <a:pt x="5370" y="668"/>
                        </a:lnTo>
                        <a:lnTo>
                          <a:pt x="5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71"/>
                  <p:cNvSpPr/>
                  <p:nvPr/>
                </p:nvSpPr>
                <p:spPr>
                  <a:xfrm>
                    <a:off x="3294724" y="4263645"/>
                    <a:ext cx="111278" cy="13510"/>
                  </a:xfrm>
                  <a:custGeom>
                    <a:avLst/>
                    <a:gdLst/>
                    <a:ahLst/>
                    <a:cxnLst/>
                    <a:rect l="l" t="t" r="r" b="b"/>
                    <a:pathLst>
                      <a:path w="5502" h="668" extrusionOk="0">
                        <a:moveTo>
                          <a:pt x="84" y="0"/>
                        </a:moveTo>
                        <a:cubicBezTo>
                          <a:pt x="60" y="227"/>
                          <a:pt x="36" y="441"/>
                          <a:pt x="1" y="667"/>
                        </a:cubicBezTo>
                        <a:lnTo>
                          <a:pt x="5501" y="667"/>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71"/>
                  <p:cNvSpPr/>
                  <p:nvPr/>
                </p:nvSpPr>
                <p:spPr>
                  <a:xfrm>
                    <a:off x="3307243" y="4140596"/>
                    <a:ext cx="98759" cy="13510"/>
                  </a:xfrm>
                  <a:custGeom>
                    <a:avLst/>
                    <a:gdLst/>
                    <a:ahLst/>
                    <a:cxnLst/>
                    <a:rect l="l" t="t" r="r" b="b"/>
                    <a:pathLst>
                      <a:path w="4883" h="668" extrusionOk="0">
                        <a:moveTo>
                          <a:pt x="60" y="0"/>
                        </a:moveTo>
                        <a:cubicBezTo>
                          <a:pt x="36" y="227"/>
                          <a:pt x="13" y="453"/>
                          <a:pt x="1" y="667"/>
                        </a:cubicBezTo>
                        <a:lnTo>
                          <a:pt x="4882" y="667"/>
                        </a:lnTo>
                        <a:lnTo>
                          <a:pt x="4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71"/>
                  <p:cNvSpPr/>
                  <p:nvPr/>
                </p:nvSpPr>
                <p:spPr>
                  <a:xfrm>
                    <a:off x="3309407" y="4116023"/>
                    <a:ext cx="96595" cy="13510"/>
                  </a:xfrm>
                  <a:custGeom>
                    <a:avLst/>
                    <a:gdLst/>
                    <a:ahLst/>
                    <a:cxnLst/>
                    <a:rect l="l" t="t" r="r" b="b"/>
                    <a:pathLst>
                      <a:path w="4776" h="668" extrusionOk="0">
                        <a:moveTo>
                          <a:pt x="60" y="1"/>
                        </a:moveTo>
                        <a:lnTo>
                          <a:pt x="1" y="668"/>
                        </a:lnTo>
                        <a:lnTo>
                          <a:pt x="4775" y="668"/>
                        </a:lnTo>
                        <a:lnTo>
                          <a:pt x="47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71"/>
                  <p:cNvSpPr/>
                  <p:nvPr/>
                </p:nvSpPr>
                <p:spPr>
                  <a:xfrm>
                    <a:off x="3300023" y="4214276"/>
                    <a:ext cx="105979" cy="13753"/>
                  </a:xfrm>
                  <a:custGeom>
                    <a:avLst/>
                    <a:gdLst/>
                    <a:ahLst/>
                    <a:cxnLst/>
                    <a:rect l="l" t="t" r="r" b="b"/>
                    <a:pathLst>
                      <a:path w="5240" h="680" extrusionOk="0">
                        <a:moveTo>
                          <a:pt x="72" y="1"/>
                        </a:moveTo>
                        <a:lnTo>
                          <a:pt x="1" y="679"/>
                        </a:lnTo>
                        <a:lnTo>
                          <a:pt x="5239" y="679"/>
                        </a:lnTo>
                        <a:lnTo>
                          <a:pt x="52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71"/>
                  <p:cNvSpPr/>
                  <p:nvPr/>
                </p:nvSpPr>
                <p:spPr>
                  <a:xfrm>
                    <a:off x="3283176" y="4361898"/>
                    <a:ext cx="122826" cy="13733"/>
                  </a:xfrm>
                  <a:custGeom>
                    <a:avLst/>
                    <a:gdLst/>
                    <a:ahLst/>
                    <a:cxnLst/>
                    <a:rect l="l" t="t" r="r" b="b"/>
                    <a:pathLst>
                      <a:path w="6073" h="679" extrusionOk="0">
                        <a:moveTo>
                          <a:pt x="95" y="0"/>
                        </a:moveTo>
                        <a:cubicBezTo>
                          <a:pt x="60" y="226"/>
                          <a:pt x="36" y="453"/>
                          <a:pt x="0" y="679"/>
                        </a:cubicBezTo>
                        <a:lnTo>
                          <a:pt x="6072" y="679"/>
                        </a:lnTo>
                        <a:lnTo>
                          <a:pt x="60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71"/>
                  <p:cNvSpPr/>
                  <p:nvPr/>
                </p:nvSpPr>
                <p:spPr>
                  <a:xfrm>
                    <a:off x="3289182" y="4312772"/>
                    <a:ext cx="116820" cy="13510"/>
                  </a:xfrm>
                  <a:custGeom>
                    <a:avLst/>
                    <a:gdLst/>
                    <a:ahLst/>
                    <a:cxnLst/>
                    <a:rect l="l" t="t" r="r" b="b"/>
                    <a:pathLst>
                      <a:path w="5776" h="668" extrusionOk="0">
                        <a:moveTo>
                          <a:pt x="84" y="0"/>
                        </a:moveTo>
                        <a:cubicBezTo>
                          <a:pt x="60" y="226"/>
                          <a:pt x="25" y="453"/>
                          <a:pt x="1" y="667"/>
                        </a:cubicBezTo>
                        <a:lnTo>
                          <a:pt x="5775" y="667"/>
                        </a:lnTo>
                        <a:lnTo>
                          <a:pt x="57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71"/>
                  <p:cNvSpPr/>
                  <p:nvPr/>
                </p:nvSpPr>
                <p:spPr>
                  <a:xfrm>
                    <a:off x="3292075" y="4288199"/>
                    <a:ext cx="113927" cy="13510"/>
                  </a:xfrm>
                  <a:custGeom>
                    <a:avLst/>
                    <a:gdLst/>
                    <a:ahLst/>
                    <a:cxnLst/>
                    <a:rect l="l" t="t" r="r" b="b"/>
                    <a:pathLst>
                      <a:path w="5633" h="668" extrusionOk="0">
                        <a:moveTo>
                          <a:pt x="72" y="1"/>
                        </a:moveTo>
                        <a:cubicBezTo>
                          <a:pt x="48" y="227"/>
                          <a:pt x="24" y="441"/>
                          <a:pt x="1" y="668"/>
                        </a:cubicBezTo>
                        <a:lnTo>
                          <a:pt x="5632" y="668"/>
                        </a:lnTo>
                        <a:lnTo>
                          <a:pt x="56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71"/>
                  <p:cNvSpPr/>
                  <p:nvPr/>
                </p:nvSpPr>
                <p:spPr>
                  <a:xfrm>
                    <a:off x="3286290" y="4337325"/>
                    <a:ext cx="119712" cy="13753"/>
                  </a:xfrm>
                  <a:custGeom>
                    <a:avLst/>
                    <a:gdLst/>
                    <a:ahLst/>
                    <a:cxnLst/>
                    <a:rect l="l" t="t" r="r" b="b"/>
                    <a:pathLst>
                      <a:path w="5919" h="680" extrusionOk="0">
                        <a:moveTo>
                          <a:pt x="84" y="1"/>
                        </a:moveTo>
                        <a:lnTo>
                          <a:pt x="1" y="679"/>
                        </a:lnTo>
                        <a:lnTo>
                          <a:pt x="5918" y="679"/>
                        </a:lnTo>
                        <a:lnTo>
                          <a:pt x="59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4" name="Google Shape;3504;p71"/>
                <p:cNvSpPr/>
                <p:nvPr/>
              </p:nvSpPr>
              <p:spPr>
                <a:xfrm>
                  <a:off x="3468578" y="3673197"/>
                  <a:ext cx="70100" cy="13510"/>
                </a:xfrm>
                <a:custGeom>
                  <a:avLst/>
                  <a:gdLst/>
                  <a:ahLst/>
                  <a:cxnLst/>
                  <a:rect l="l" t="t" r="r" b="b"/>
                  <a:pathLst>
                    <a:path w="3466" h="668" extrusionOk="0">
                      <a:moveTo>
                        <a:pt x="1" y="0"/>
                      </a:moveTo>
                      <a:lnTo>
                        <a:pt x="1" y="667"/>
                      </a:lnTo>
                      <a:lnTo>
                        <a:pt x="3466" y="667"/>
                      </a:lnTo>
                      <a:lnTo>
                        <a:pt x="34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71"/>
                <p:cNvSpPr/>
                <p:nvPr/>
              </p:nvSpPr>
              <p:spPr>
                <a:xfrm>
                  <a:off x="3468578" y="3599517"/>
                  <a:ext cx="67936" cy="13490"/>
                </a:xfrm>
                <a:custGeom>
                  <a:avLst/>
                  <a:gdLst/>
                  <a:ahLst/>
                  <a:cxnLst/>
                  <a:rect l="l" t="t" r="r" b="b"/>
                  <a:pathLst>
                    <a:path w="3359" h="667" extrusionOk="0">
                      <a:moveTo>
                        <a:pt x="1" y="0"/>
                      </a:moveTo>
                      <a:lnTo>
                        <a:pt x="1" y="667"/>
                      </a:lnTo>
                      <a:lnTo>
                        <a:pt x="3359" y="667"/>
                      </a:lnTo>
                      <a:cubicBezTo>
                        <a:pt x="3359" y="441"/>
                        <a:pt x="3347" y="214"/>
                        <a:pt x="3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71"/>
                <p:cNvSpPr/>
                <p:nvPr/>
              </p:nvSpPr>
              <p:spPr>
                <a:xfrm>
                  <a:off x="3311349" y="4086656"/>
                  <a:ext cx="252125" cy="21924"/>
                </a:xfrm>
                <a:custGeom>
                  <a:avLst/>
                  <a:gdLst/>
                  <a:ahLst/>
                  <a:cxnLst/>
                  <a:rect l="l" t="t" r="r" b="b"/>
                  <a:pathLst>
                    <a:path w="12466" h="1084" extrusionOk="0">
                      <a:moveTo>
                        <a:pt x="84" y="24"/>
                      </a:moveTo>
                      <a:cubicBezTo>
                        <a:pt x="75" y="77"/>
                        <a:pt x="72" y="130"/>
                        <a:pt x="72" y="183"/>
                      </a:cubicBezTo>
                      <a:lnTo>
                        <a:pt x="72" y="183"/>
                      </a:lnTo>
                      <a:cubicBezTo>
                        <a:pt x="76" y="130"/>
                        <a:pt x="80" y="77"/>
                        <a:pt x="84" y="24"/>
                      </a:cubicBezTo>
                      <a:close/>
                      <a:moveTo>
                        <a:pt x="12383" y="0"/>
                      </a:moveTo>
                      <a:cubicBezTo>
                        <a:pt x="12383" y="84"/>
                        <a:pt x="12395" y="155"/>
                        <a:pt x="12395" y="238"/>
                      </a:cubicBezTo>
                      <a:lnTo>
                        <a:pt x="72" y="238"/>
                      </a:lnTo>
                      <a:cubicBezTo>
                        <a:pt x="72" y="220"/>
                        <a:pt x="72" y="201"/>
                        <a:pt x="72" y="183"/>
                      </a:cubicBezTo>
                      <a:lnTo>
                        <a:pt x="72" y="183"/>
                      </a:lnTo>
                      <a:cubicBezTo>
                        <a:pt x="53" y="421"/>
                        <a:pt x="31" y="661"/>
                        <a:pt x="12" y="905"/>
                      </a:cubicBezTo>
                      <a:lnTo>
                        <a:pt x="12453" y="905"/>
                      </a:lnTo>
                      <a:cubicBezTo>
                        <a:pt x="12431" y="605"/>
                        <a:pt x="12403" y="298"/>
                        <a:pt x="12383" y="0"/>
                      </a:cubicBezTo>
                      <a:close/>
                      <a:moveTo>
                        <a:pt x="12453" y="905"/>
                      </a:moveTo>
                      <a:lnTo>
                        <a:pt x="12453" y="905"/>
                      </a:lnTo>
                      <a:cubicBezTo>
                        <a:pt x="12454" y="910"/>
                        <a:pt x="12454" y="914"/>
                        <a:pt x="12454" y="919"/>
                      </a:cubicBezTo>
                      <a:lnTo>
                        <a:pt x="12454" y="919"/>
                      </a:lnTo>
                      <a:cubicBezTo>
                        <a:pt x="12454" y="914"/>
                        <a:pt x="12454" y="910"/>
                        <a:pt x="12454" y="905"/>
                      </a:cubicBezTo>
                      <a:close/>
                      <a:moveTo>
                        <a:pt x="12454" y="919"/>
                      </a:moveTo>
                      <a:lnTo>
                        <a:pt x="12454" y="919"/>
                      </a:lnTo>
                      <a:cubicBezTo>
                        <a:pt x="12455" y="941"/>
                        <a:pt x="12457" y="964"/>
                        <a:pt x="12459" y="987"/>
                      </a:cubicBezTo>
                      <a:lnTo>
                        <a:pt x="12459" y="987"/>
                      </a:lnTo>
                      <a:cubicBezTo>
                        <a:pt x="12458" y="964"/>
                        <a:pt x="12456" y="941"/>
                        <a:pt x="12454" y="919"/>
                      </a:cubicBezTo>
                      <a:close/>
                      <a:moveTo>
                        <a:pt x="12" y="905"/>
                      </a:moveTo>
                      <a:cubicBezTo>
                        <a:pt x="0" y="953"/>
                        <a:pt x="0" y="1012"/>
                        <a:pt x="0" y="1072"/>
                      </a:cubicBezTo>
                      <a:cubicBezTo>
                        <a:pt x="4" y="1016"/>
                        <a:pt x="8" y="961"/>
                        <a:pt x="12" y="905"/>
                      </a:cubicBezTo>
                      <a:close/>
                      <a:moveTo>
                        <a:pt x="12459" y="987"/>
                      </a:moveTo>
                      <a:cubicBezTo>
                        <a:pt x="12462" y="1019"/>
                        <a:pt x="12464" y="1052"/>
                        <a:pt x="12466" y="1084"/>
                      </a:cubicBezTo>
                      <a:cubicBezTo>
                        <a:pt x="12466" y="1051"/>
                        <a:pt x="12462" y="1019"/>
                        <a:pt x="12459" y="9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71"/>
                <p:cNvSpPr/>
                <p:nvPr/>
              </p:nvSpPr>
              <p:spPr>
                <a:xfrm>
                  <a:off x="3322655" y="3943848"/>
                  <a:ext cx="229271" cy="13510"/>
                </a:xfrm>
                <a:custGeom>
                  <a:avLst/>
                  <a:gdLst/>
                  <a:ahLst/>
                  <a:cxnLst/>
                  <a:rect l="l" t="t" r="r" b="b"/>
                  <a:pathLst>
                    <a:path w="11336" h="668" extrusionOk="0">
                      <a:moveTo>
                        <a:pt x="48" y="1"/>
                      </a:moveTo>
                      <a:cubicBezTo>
                        <a:pt x="36" y="227"/>
                        <a:pt x="25" y="441"/>
                        <a:pt x="1" y="668"/>
                      </a:cubicBezTo>
                      <a:lnTo>
                        <a:pt x="11336" y="668"/>
                      </a:lnTo>
                      <a:lnTo>
                        <a:pt x="113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71"/>
                <p:cNvSpPr/>
                <p:nvPr/>
              </p:nvSpPr>
              <p:spPr>
                <a:xfrm>
                  <a:off x="3327226" y="3869925"/>
                  <a:ext cx="220129" cy="13510"/>
                </a:xfrm>
                <a:custGeom>
                  <a:avLst/>
                  <a:gdLst/>
                  <a:ahLst/>
                  <a:cxnLst/>
                  <a:rect l="l" t="t" r="r" b="b"/>
                  <a:pathLst>
                    <a:path w="10884" h="668" extrusionOk="0">
                      <a:moveTo>
                        <a:pt x="49" y="1"/>
                      </a:moveTo>
                      <a:cubicBezTo>
                        <a:pt x="37" y="227"/>
                        <a:pt x="25" y="453"/>
                        <a:pt x="1" y="667"/>
                      </a:cubicBezTo>
                      <a:lnTo>
                        <a:pt x="10883" y="667"/>
                      </a:lnTo>
                      <a:cubicBezTo>
                        <a:pt x="10871" y="453"/>
                        <a:pt x="10859" y="227"/>
                        <a:pt x="10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71"/>
                <p:cNvSpPr/>
                <p:nvPr/>
              </p:nvSpPr>
              <p:spPr>
                <a:xfrm>
                  <a:off x="3334466" y="3722323"/>
                  <a:ext cx="205668" cy="13490"/>
                </a:xfrm>
                <a:custGeom>
                  <a:avLst/>
                  <a:gdLst/>
                  <a:ahLst/>
                  <a:cxnLst/>
                  <a:rect l="l" t="t" r="r" b="b"/>
                  <a:pathLst>
                    <a:path w="10169" h="667" extrusionOk="0">
                      <a:moveTo>
                        <a:pt x="24" y="0"/>
                      </a:moveTo>
                      <a:cubicBezTo>
                        <a:pt x="12" y="226"/>
                        <a:pt x="12" y="453"/>
                        <a:pt x="0" y="667"/>
                      </a:cubicBezTo>
                      <a:lnTo>
                        <a:pt x="10168" y="667"/>
                      </a:lnTo>
                      <a:cubicBezTo>
                        <a:pt x="10156" y="453"/>
                        <a:pt x="10156" y="226"/>
                        <a:pt x="10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71"/>
                <p:cNvSpPr/>
                <p:nvPr/>
              </p:nvSpPr>
              <p:spPr>
                <a:xfrm>
                  <a:off x="3324354" y="3919295"/>
                  <a:ext cx="225893" cy="13510"/>
                </a:xfrm>
                <a:custGeom>
                  <a:avLst/>
                  <a:gdLst/>
                  <a:ahLst/>
                  <a:cxnLst/>
                  <a:rect l="l" t="t" r="r" b="b"/>
                  <a:pathLst>
                    <a:path w="11169" h="668" extrusionOk="0">
                      <a:moveTo>
                        <a:pt x="48" y="0"/>
                      </a:moveTo>
                      <a:cubicBezTo>
                        <a:pt x="24" y="215"/>
                        <a:pt x="12" y="441"/>
                        <a:pt x="0" y="667"/>
                      </a:cubicBezTo>
                      <a:lnTo>
                        <a:pt x="11168" y="667"/>
                      </a:lnTo>
                      <a:cubicBezTo>
                        <a:pt x="11156" y="441"/>
                        <a:pt x="11144" y="215"/>
                        <a:pt x="11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71"/>
                <p:cNvSpPr/>
                <p:nvPr/>
              </p:nvSpPr>
              <p:spPr>
                <a:xfrm>
                  <a:off x="3325790" y="3894499"/>
                  <a:ext cx="223001" cy="13733"/>
                </a:xfrm>
                <a:custGeom>
                  <a:avLst/>
                  <a:gdLst/>
                  <a:ahLst/>
                  <a:cxnLst/>
                  <a:rect l="l" t="t" r="r" b="b"/>
                  <a:pathLst>
                    <a:path w="11026" h="679" extrusionOk="0">
                      <a:moveTo>
                        <a:pt x="48" y="0"/>
                      </a:moveTo>
                      <a:lnTo>
                        <a:pt x="1" y="679"/>
                      </a:lnTo>
                      <a:lnTo>
                        <a:pt x="11026" y="679"/>
                      </a:lnTo>
                      <a:cubicBezTo>
                        <a:pt x="11014" y="453"/>
                        <a:pt x="10990" y="226"/>
                        <a:pt x="10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71"/>
                <p:cNvSpPr/>
                <p:nvPr/>
              </p:nvSpPr>
              <p:spPr>
                <a:xfrm>
                  <a:off x="3328682" y="3845372"/>
                  <a:ext cx="217217" cy="13510"/>
                </a:xfrm>
                <a:custGeom>
                  <a:avLst/>
                  <a:gdLst/>
                  <a:ahLst/>
                  <a:cxnLst/>
                  <a:rect l="l" t="t" r="r" b="b"/>
                  <a:pathLst>
                    <a:path w="10740" h="668" extrusionOk="0">
                      <a:moveTo>
                        <a:pt x="36" y="0"/>
                      </a:moveTo>
                      <a:lnTo>
                        <a:pt x="0" y="667"/>
                      </a:lnTo>
                      <a:lnTo>
                        <a:pt x="10740" y="667"/>
                      </a:lnTo>
                      <a:lnTo>
                        <a:pt x="107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71"/>
                <p:cNvSpPr/>
                <p:nvPr/>
              </p:nvSpPr>
              <p:spPr>
                <a:xfrm>
                  <a:off x="3333495" y="3747119"/>
                  <a:ext cx="207589" cy="13510"/>
                </a:xfrm>
                <a:custGeom>
                  <a:avLst/>
                  <a:gdLst/>
                  <a:ahLst/>
                  <a:cxnLst/>
                  <a:rect l="l" t="t" r="r" b="b"/>
                  <a:pathLst>
                    <a:path w="10264" h="668" extrusionOk="0">
                      <a:moveTo>
                        <a:pt x="24" y="1"/>
                      </a:moveTo>
                      <a:lnTo>
                        <a:pt x="1" y="667"/>
                      </a:lnTo>
                      <a:lnTo>
                        <a:pt x="10264" y="667"/>
                      </a:lnTo>
                      <a:lnTo>
                        <a:pt x="102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71"/>
                <p:cNvSpPr/>
                <p:nvPr/>
              </p:nvSpPr>
              <p:spPr>
                <a:xfrm>
                  <a:off x="3330118" y="3820799"/>
                  <a:ext cx="214587" cy="13510"/>
                </a:xfrm>
                <a:custGeom>
                  <a:avLst/>
                  <a:gdLst/>
                  <a:ahLst/>
                  <a:cxnLst/>
                  <a:rect l="l" t="t" r="r" b="b"/>
                  <a:pathLst>
                    <a:path w="10610" h="668" extrusionOk="0">
                      <a:moveTo>
                        <a:pt x="25" y="1"/>
                      </a:moveTo>
                      <a:cubicBezTo>
                        <a:pt x="25" y="227"/>
                        <a:pt x="13" y="441"/>
                        <a:pt x="1" y="668"/>
                      </a:cubicBezTo>
                      <a:lnTo>
                        <a:pt x="10609" y="668"/>
                      </a:lnTo>
                      <a:cubicBezTo>
                        <a:pt x="10597" y="441"/>
                        <a:pt x="10586" y="227"/>
                        <a:pt x="105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71"/>
                <p:cNvSpPr/>
                <p:nvPr/>
              </p:nvSpPr>
              <p:spPr>
                <a:xfrm>
                  <a:off x="3332525" y="3771672"/>
                  <a:ext cx="209774" cy="13510"/>
                </a:xfrm>
                <a:custGeom>
                  <a:avLst/>
                  <a:gdLst/>
                  <a:ahLst/>
                  <a:cxnLst/>
                  <a:rect l="l" t="t" r="r" b="b"/>
                  <a:pathLst>
                    <a:path w="10372" h="668" extrusionOk="0">
                      <a:moveTo>
                        <a:pt x="37" y="1"/>
                      </a:moveTo>
                      <a:cubicBezTo>
                        <a:pt x="25" y="215"/>
                        <a:pt x="13" y="442"/>
                        <a:pt x="1" y="668"/>
                      </a:cubicBezTo>
                      <a:lnTo>
                        <a:pt x="10371" y="668"/>
                      </a:lnTo>
                      <a:cubicBezTo>
                        <a:pt x="10359" y="442"/>
                        <a:pt x="10347" y="215"/>
                        <a:pt x="10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71"/>
                <p:cNvSpPr/>
                <p:nvPr/>
              </p:nvSpPr>
              <p:spPr>
                <a:xfrm>
                  <a:off x="3331331" y="3796246"/>
                  <a:ext cx="212160" cy="13510"/>
                </a:xfrm>
                <a:custGeom>
                  <a:avLst/>
                  <a:gdLst/>
                  <a:ahLst/>
                  <a:cxnLst/>
                  <a:rect l="l" t="t" r="r" b="b"/>
                  <a:pathLst>
                    <a:path w="10490" h="668" extrusionOk="0">
                      <a:moveTo>
                        <a:pt x="24" y="0"/>
                      </a:moveTo>
                      <a:lnTo>
                        <a:pt x="0" y="667"/>
                      </a:lnTo>
                      <a:lnTo>
                        <a:pt x="10490" y="667"/>
                      </a:lnTo>
                      <a:cubicBezTo>
                        <a:pt x="10478" y="441"/>
                        <a:pt x="10466" y="227"/>
                        <a:pt x="10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71"/>
                <p:cNvSpPr/>
                <p:nvPr/>
              </p:nvSpPr>
              <p:spPr>
                <a:xfrm>
                  <a:off x="3313513" y="4066917"/>
                  <a:ext cx="247554" cy="13490"/>
                </a:xfrm>
                <a:custGeom>
                  <a:avLst/>
                  <a:gdLst/>
                  <a:ahLst/>
                  <a:cxnLst/>
                  <a:rect l="l" t="t" r="r" b="b"/>
                  <a:pathLst>
                    <a:path w="12240" h="667" extrusionOk="0">
                      <a:moveTo>
                        <a:pt x="60" y="0"/>
                      </a:moveTo>
                      <a:lnTo>
                        <a:pt x="0" y="667"/>
                      </a:lnTo>
                      <a:lnTo>
                        <a:pt x="12240" y="667"/>
                      </a:lnTo>
                      <a:cubicBezTo>
                        <a:pt x="12216" y="441"/>
                        <a:pt x="12204" y="226"/>
                        <a:pt x="12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71"/>
                <p:cNvSpPr/>
                <p:nvPr/>
              </p:nvSpPr>
              <p:spPr>
                <a:xfrm>
                  <a:off x="3315677" y="4042101"/>
                  <a:ext cx="243469" cy="13753"/>
                </a:xfrm>
                <a:custGeom>
                  <a:avLst/>
                  <a:gdLst/>
                  <a:ahLst/>
                  <a:cxnLst/>
                  <a:rect l="l" t="t" r="r" b="b"/>
                  <a:pathLst>
                    <a:path w="12038" h="680" extrusionOk="0">
                      <a:moveTo>
                        <a:pt x="48" y="1"/>
                      </a:moveTo>
                      <a:cubicBezTo>
                        <a:pt x="36" y="203"/>
                        <a:pt x="12" y="405"/>
                        <a:pt x="0" y="596"/>
                      </a:cubicBezTo>
                      <a:lnTo>
                        <a:pt x="0" y="656"/>
                      </a:lnTo>
                      <a:lnTo>
                        <a:pt x="7561" y="656"/>
                      </a:lnTo>
                      <a:lnTo>
                        <a:pt x="7561" y="679"/>
                      </a:lnTo>
                      <a:lnTo>
                        <a:pt x="12038" y="679"/>
                      </a:lnTo>
                      <a:lnTo>
                        <a:pt x="12038" y="632"/>
                      </a:lnTo>
                      <a:cubicBezTo>
                        <a:pt x="12038" y="620"/>
                        <a:pt x="12038" y="608"/>
                        <a:pt x="12038" y="596"/>
                      </a:cubicBezTo>
                      <a:cubicBezTo>
                        <a:pt x="12014" y="394"/>
                        <a:pt x="12002" y="203"/>
                        <a:pt x="119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71"/>
                <p:cNvSpPr/>
                <p:nvPr/>
              </p:nvSpPr>
              <p:spPr>
                <a:xfrm>
                  <a:off x="3319297" y="3992974"/>
                  <a:ext cx="236006" cy="13510"/>
                </a:xfrm>
                <a:custGeom>
                  <a:avLst/>
                  <a:gdLst/>
                  <a:ahLst/>
                  <a:cxnLst/>
                  <a:rect l="l" t="t" r="r" b="b"/>
                  <a:pathLst>
                    <a:path w="11669" h="668" extrusionOk="0">
                      <a:moveTo>
                        <a:pt x="48" y="1"/>
                      </a:moveTo>
                      <a:lnTo>
                        <a:pt x="0" y="668"/>
                      </a:lnTo>
                      <a:lnTo>
                        <a:pt x="11668" y="668"/>
                      </a:lnTo>
                      <a:cubicBezTo>
                        <a:pt x="11656" y="453"/>
                        <a:pt x="11632" y="227"/>
                        <a:pt x="1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71"/>
                <p:cNvSpPr/>
                <p:nvPr/>
              </p:nvSpPr>
              <p:spPr>
                <a:xfrm>
                  <a:off x="3320976" y="3968421"/>
                  <a:ext cx="232628" cy="13510"/>
                </a:xfrm>
                <a:custGeom>
                  <a:avLst/>
                  <a:gdLst/>
                  <a:ahLst/>
                  <a:cxnLst/>
                  <a:rect l="l" t="t" r="r" b="b"/>
                  <a:pathLst>
                    <a:path w="11502" h="668" extrusionOk="0">
                      <a:moveTo>
                        <a:pt x="48" y="0"/>
                      </a:moveTo>
                      <a:cubicBezTo>
                        <a:pt x="36" y="227"/>
                        <a:pt x="24" y="441"/>
                        <a:pt x="0" y="667"/>
                      </a:cubicBezTo>
                      <a:lnTo>
                        <a:pt x="11502" y="667"/>
                      </a:lnTo>
                      <a:cubicBezTo>
                        <a:pt x="11478" y="441"/>
                        <a:pt x="11466" y="227"/>
                        <a:pt x="11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71"/>
                <p:cNvSpPr/>
                <p:nvPr/>
              </p:nvSpPr>
              <p:spPr>
                <a:xfrm>
                  <a:off x="3317356" y="4017548"/>
                  <a:ext cx="239868" cy="13490"/>
                </a:xfrm>
                <a:custGeom>
                  <a:avLst/>
                  <a:gdLst/>
                  <a:ahLst/>
                  <a:cxnLst/>
                  <a:rect l="l" t="t" r="r" b="b"/>
                  <a:pathLst>
                    <a:path w="11860" h="667" extrusionOk="0">
                      <a:moveTo>
                        <a:pt x="48" y="0"/>
                      </a:moveTo>
                      <a:cubicBezTo>
                        <a:pt x="37" y="226"/>
                        <a:pt x="13" y="453"/>
                        <a:pt x="1" y="667"/>
                      </a:cubicBezTo>
                      <a:lnTo>
                        <a:pt x="11859" y="667"/>
                      </a:lnTo>
                      <a:cubicBezTo>
                        <a:pt x="11836" y="453"/>
                        <a:pt x="11824" y="226"/>
                        <a:pt x="118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2" name="Google Shape;3522;p71"/>
                <p:cNvGrpSpPr/>
                <p:nvPr/>
              </p:nvGrpSpPr>
              <p:grpSpPr>
                <a:xfrm>
                  <a:off x="3310621" y="3711240"/>
                  <a:ext cx="253581" cy="404803"/>
                  <a:chOff x="3310621" y="3711240"/>
                  <a:chExt cx="253581" cy="404803"/>
                </a:xfrm>
              </p:grpSpPr>
              <p:sp>
                <p:nvSpPr>
                  <p:cNvPr id="3523" name="Google Shape;3523;p71"/>
                  <p:cNvSpPr/>
                  <p:nvPr/>
                </p:nvSpPr>
                <p:spPr>
                  <a:xfrm>
                    <a:off x="3334709" y="3711240"/>
                    <a:ext cx="205425" cy="11104"/>
                  </a:xfrm>
                  <a:custGeom>
                    <a:avLst/>
                    <a:gdLst/>
                    <a:ahLst/>
                    <a:cxnLst/>
                    <a:rect l="l" t="t" r="r" b="b"/>
                    <a:pathLst>
                      <a:path w="10157" h="549" extrusionOk="0">
                        <a:moveTo>
                          <a:pt x="24" y="1"/>
                        </a:moveTo>
                        <a:cubicBezTo>
                          <a:pt x="24" y="191"/>
                          <a:pt x="12" y="370"/>
                          <a:pt x="0" y="548"/>
                        </a:cubicBezTo>
                        <a:lnTo>
                          <a:pt x="10156" y="548"/>
                        </a:lnTo>
                        <a:cubicBezTo>
                          <a:pt x="10144" y="370"/>
                          <a:pt x="10132" y="191"/>
                          <a:pt x="10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71"/>
                  <p:cNvSpPr/>
                  <p:nvPr/>
                </p:nvSpPr>
                <p:spPr>
                  <a:xfrm>
                    <a:off x="3333738" y="3736036"/>
                    <a:ext cx="207104" cy="11104"/>
                  </a:xfrm>
                  <a:custGeom>
                    <a:avLst/>
                    <a:gdLst/>
                    <a:ahLst/>
                    <a:cxnLst/>
                    <a:rect l="l" t="t" r="r" b="b"/>
                    <a:pathLst>
                      <a:path w="10240" h="549" extrusionOk="0">
                        <a:moveTo>
                          <a:pt x="24" y="1"/>
                        </a:moveTo>
                        <a:lnTo>
                          <a:pt x="0" y="549"/>
                        </a:lnTo>
                        <a:lnTo>
                          <a:pt x="10240" y="549"/>
                        </a:lnTo>
                        <a:cubicBezTo>
                          <a:pt x="10240" y="358"/>
                          <a:pt x="10228" y="179"/>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71"/>
                  <p:cNvSpPr/>
                  <p:nvPr/>
                </p:nvSpPr>
                <p:spPr>
                  <a:xfrm>
                    <a:off x="3312785" y="4080387"/>
                    <a:ext cx="249253" cy="11104"/>
                  </a:xfrm>
                  <a:custGeom>
                    <a:avLst/>
                    <a:gdLst/>
                    <a:ahLst/>
                    <a:cxnLst/>
                    <a:rect l="l" t="t" r="r" b="b"/>
                    <a:pathLst>
                      <a:path w="12324" h="549" extrusionOk="0">
                        <a:moveTo>
                          <a:pt x="36" y="1"/>
                        </a:moveTo>
                        <a:cubicBezTo>
                          <a:pt x="24" y="108"/>
                          <a:pt x="24" y="227"/>
                          <a:pt x="13" y="334"/>
                        </a:cubicBezTo>
                        <a:cubicBezTo>
                          <a:pt x="13" y="406"/>
                          <a:pt x="1" y="477"/>
                          <a:pt x="1" y="548"/>
                        </a:cubicBezTo>
                        <a:lnTo>
                          <a:pt x="12324" y="548"/>
                        </a:lnTo>
                        <a:cubicBezTo>
                          <a:pt x="12324" y="465"/>
                          <a:pt x="12300" y="394"/>
                          <a:pt x="12300" y="310"/>
                        </a:cubicBezTo>
                        <a:cubicBezTo>
                          <a:pt x="12288" y="203"/>
                          <a:pt x="12288" y="108"/>
                          <a:pt x="12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71"/>
                  <p:cNvSpPr/>
                  <p:nvPr/>
                </p:nvSpPr>
                <p:spPr>
                  <a:xfrm>
                    <a:off x="3310621" y="4104960"/>
                    <a:ext cx="253581" cy="11083"/>
                  </a:xfrm>
                  <a:custGeom>
                    <a:avLst/>
                    <a:gdLst/>
                    <a:ahLst/>
                    <a:cxnLst/>
                    <a:rect l="l" t="t" r="r" b="b"/>
                    <a:pathLst>
                      <a:path w="12538" h="548" extrusionOk="0">
                        <a:moveTo>
                          <a:pt x="48" y="0"/>
                        </a:moveTo>
                        <a:cubicBezTo>
                          <a:pt x="48" y="60"/>
                          <a:pt x="36" y="107"/>
                          <a:pt x="36" y="167"/>
                        </a:cubicBezTo>
                        <a:cubicBezTo>
                          <a:pt x="24" y="298"/>
                          <a:pt x="12" y="417"/>
                          <a:pt x="0" y="548"/>
                        </a:cubicBezTo>
                        <a:lnTo>
                          <a:pt x="12538" y="548"/>
                        </a:lnTo>
                        <a:lnTo>
                          <a:pt x="12502" y="179"/>
                        </a:lnTo>
                        <a:cubicBezTo>
                          <a:pt x="12502" y="119"/>
                          <a:pt x="12490" y="60"/>
                          <a:pt x="12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7" name="Google Shape;3527;p71"/>
                <p:cNvSpPr/>
                <p:nvPr/>
              </p:nvSpPr>
              <p:spPr>
                <a:xfrm>
                  <a:off x="3335902" y="3194956"/>
                  <a:ext cx="203019" cy="516304"/>
                </a:xfrm>
                <a:custGeom>
                  <a:avLst/>
                  <a:gdLst/>
                  <a:ahLst/>
                  <a:cxnLst/>
                  <a:rect l="l" t="t" r="r" b="b"/>
                  <a:pathLst>
                    <a:path w="10038" h="25528" extrusionOk="0">
                      <a:moveTo>
                        <a:pt x="191" y="1"/>
                      </a:moveTo>
                      <a:lnTo>
                        <a:pt x="203" y="536"/>
                      </a:lnTo>
                      <a:lnTo>
                        <a:pt x="3465" y="536"/>
                      </a:lnTo>
                      <a:lnTo>
                        <a:pt x="3465" y="1215"/>
                      </a:lnTo>
                      <a:lnTo>
                        <a:pt x="215" y="1215"/>
                      </a:lnTo>
                      <a:lnTo>
                        <a:pt x="227" y="1763"/>
                      </a:lnTo>
                      <a:lnTo>
                        <a:pt x="3465" y="1763"/>
                      </a:lnTo>
                      <a:lnTo>
                        <a:pt x="3465" y="2429"/>
                      </a:lnTo>
                      <a:lnTo>
                        <a:pt x="239" y="2429"/>
                      </a:lnTo>
                      <a:lnTo>
                        <a:pt x="239" y="2977"/>
                      </a:lnTo>
                      <a:lnTo>
                        <a:pt x="3465" y="2977"/>
                      </a:lnTo>
                      <a:lnTo>
                        <a:pt x="3465" y="3644"/>
                      </a:lnTo>
                      <a:lnTo>
                        <a:pt x="251" y="3644"/>
                      </a:lnTo>
                      <a:lnTo>
                        <a:pt x="251" y="4192"/>
                      </a:lnTo>
                      <a:lnTo>
                        <a:pt x="3465" y="4192"/>
                      </a:lnTo>
                      <a:lnTo>
                        <a:pt x="3465" y="4858"/>
                      </a:lnTo>
                      <a:lnTo>
                        <a:pt x="263" y="4858"/>
                      </a:lnTo>
                      <a:lnTo>
                        <a:pt x="263" y="5406"/>
                      </a:lnTo>
                      <a:lnTo>
                        <a:pt x="3465" y="5406"/>
                      </a:lnTo>
                      <a:lnTo>
                        <a:pt x="3465" y="6073"/>
                      </a:lnTo>
                      <a:lnTo>
                        <a:pt x="263" y="6073"/>
                      </a:lnTo>
                      <a:lnTo>
                        <a:pt x="263" y="6620"/>
                      </a:lnTo>
                      <a:lnTo>
                        <a:pt x="3465" y="6620"/>
                      </a:lnTo>
                      <a:lnTo>
                        <a:pt x="3465" y="7287"/>
                      </a:lnTo>
                      <a:lnTo>
                        <a:pt x="274" y="7287"/>
                      </a:lnTo>
                      <a:lnTo>
                        <a:pt x="274" y="7835"/>
                      </a:lnTo>
                      <a:lnTo>
                        <a:pt x="3465" y="7835"/>
                      </a:lnTo>
                      <a:lnTo>
                        <a:pt x="3465" y="8514"/>
                      </a:lnTo>
                      <a:lnTo>
                        <a:pt x="274" y="8514"/>
                      </a:lnTo>
                      <a:lnTo>
                        <a:pt x="274" y="9049"/>
                      </a:lnTo>
                      <a:lnTo>
                        <a:pt x="3465" y="9049"/>
                      </a:lnTo>
                      <a:lnTo>
                        <a:pt x="3465" y="9728"/>
                      </a:lnTo>
                      <a:lnTo>
                        <a:pt x="274" y="9728"/>
                      </a:lnTo>
                      <a:lnTo>
                        <a:pt x="274" y="10276"/>
                      </a:lnTo>
                      <a:lnTo>
                        <a:pt x="3465" y="10276"/>
                      </a:lnTo>
                      <a:lnTo>
                        <a:pt x="3465" y="10942"/>
                      </a:lnTo>
                      <a:lnTo>
                        <a:pt x="263" y="10942"/>
                      </a:lnTo>
                      <a:lnTo>
                        <a:pt x="263" y="11490"/>
                      </a:lnTo>
                      <a:lnTo>
                        <a:pt x="3465" y="11490"/>
                      </a:lnTo>
                      <a:lnTo>
                        <a:pt x="3465" y="12157"/>
                      </a:lnTo>
                      <a:lnTo>
                        <a:pt x="263" y="12157"/>
                      </a:lnTo>
                      <a:lnTo>
                        <a:pt x="263" y="12705"/>
                      </a:lnTo>
                      <a:lnTo>
                        <a:pt x="3465" y="12705"/>
                      </a:lnTo>
                      <a:lnTo>
                        <a:pt x="3465" y="13371"/>
                      </a:lnTo>
                      <a:lnTo>
                        <a:pt x="251" y="13371"/>
                      </a:lnTo>
                      <a:cubicBezTo>
                        <a:pt x="251" y="13550"/>
                        <a:pt x="251" y="13740"/>
                        <a:pt x="239" y="13919"/>
                      </a:cubicBezTo>
                      <a:lnTo>
                        <a:pt x="3465" y="13919"/>
                      </a:lnTo>
                      <a:lnTo>
                        <a:pt x="3465" y="14586"/>
                      </a:lnTo>
                      <a:lnTo>
                        <a:pt x="227" y="14586"/>
                      </a:lnTo>
                      <a:lnTo>
                        <a:pt x="227" y="15133"/>
                      </a:lnTo>
                      <a:lnTo>
                        <a:pt x="3465" y="15133"/>
                      </a:lnTo>
                      <a:lnTo>
                        <a:pt x="3465" y="15800"/>
                      </a:lnTo>
                      <a:lnTo>
                        <a:pt x="215" y="15800"/>
                      </a:lnTo>
                      <a:cubicBezTo>
                        <a:pt x="215" y="15979"/>
                        <a:pt x="215" y="16169"/>
                        <a:pt x="203" y="16348"/>
                      </a:cubicBezTo>
                      <a:lnTo>
                        <a:pt x="3465" y="16348"/>
                      </a:lnTo>
                      <a:lnTo>
                        <a:pt x="3465" y="17015"/>
                      </a:lnTo>
                      <a:lnTo>
                        <a:pt x="191" y="17015"/>
                      </a:lnTo>
                      <a:lnTo>
                        <a:pt x="179" y="17562"/>
                      </a:lnTo>
                      <a:lnTo>
                        <a:pt x="3453" y="17562"/>
                      </a:lnTo>
                      <a:lnTo>
                        <a:pt x="3453" y="18229"/>
                      </a:lnTo>
                      <a:lnTo>
                        <a:pt x="167" y="18229"/>
                      </a:lnTo>
                      <a:lnTo>
                        <a:pt x="167" y="18777"/>
                      </a:lnTo>
                      <a:lnTo>
                        <a:pt x="3465" y="18777"/>
                      </a:lnTo>
                      <a:lnTo>
                        <a:pt x="3465" y="19443"/>
                      </a:lnTo>
                      <a:lnTo>
                        <a:pt x="143" y="19443"/>
                      </a:lnTo>
                      <a:cubicBezTo>
                        <a:pt x="143" y="19634"/>
                        <a:pt x="143" y="19813"/>
                        <a:pt x="132" y="19991"/>
                      </a:cubicBezTo>
                      <a:lnTo>
                        <a:pt x="3465" y="19991"/>
                      </a:lnTo>
                      <a:lnTo>
                        <a:pt x="3465" y="20658"/>
                      </a:lnTo>
                      <a:lnTo>
                        <a:pt x="120" y="20658"/>
                      </a:lnTo>
                      <a:cubicBezTo>
                        <a:pt x="120" y="20848"/>
                        <a:pt x="108" y="21027"/>
                        <a:pt x="96" y="21206"/>
                      </a:cubicBezTo>
                      <a:lnTo>
                        <a:pt x="3465" y="21206"/>
                      </a:lnTo>
                      <a:lnTo>
                        <a:pt x="3465" y="21872"/>
                      </a:lnTo>
                      <a:lnTo>
                        <a:pt x="84" y="21872"/>
                      </a:lnTo>
                      <a:cubicBezTo>
                        <a:pt x="84" y="22063"/>
                        <a:pt x="72" y="22241"/>
                        <a:pt x="72" y="22420"/>
                      </a:cubicBezTo>
                      <a:lnTo>
                        <a:pt x="3465" y="22420"/>
                      </a:lnTo>
                      <a:lnTo>
                        <a:pt x="3465" y="23099"/>
                      </a:lnTo>
                      <a:lnTo>
                        <a:pt x="48" y="23099"/>
                      </a:lnTo>
                      <a:cubicBezTo>
                        <a:pt x="48" y="23277"/>
                        <a:pt x="36" y="23456"/>
                        <a:pt x="24" y="23634"/>
                      </a:cubicBezTo>
                      <a:lnTo>
                        <a:pt x="3465" y="23634"/>
                      </a:lnTo>
                      <a:lnTo>
                        <a:pt x="3465" y="24313"/>
                      </a:lnTo>
                      <a:lnTo>
                        <a:pt x="13" y="24313"/>
                      </a:lnTo>
                      <a:lnTo>
                        <a:pt x="1" y="24861"/>
                      </a:lnTo>
                      <a:lnTo>
                        <a:pt x="3465" y="24861"/>
                      </a:lnTo>
                      <a:lnTo>
                        <a:pt x="3465" y="25528"/>
                      </a:lnTo>
                      <a:lnTo>
                        <a:pt x="6561" y="25528"/>
                      </a:lnTo>
                      <a:lnTo>
                        <a:pt x="6561" y="24861"/>
                      </a:lnTo>
                      <a:lnTo>
                        <a:pt x="10038" y="24861"/>
                      </a:lnTo>
                      <a:lnTo>
                        <a:pt x="10026" y="24313"/>
                      </a:lnTo>
                      <a:lnTo>
                        <a:pt x="6561" y="24313"/>
                      </a:lnTo>
                      <a:lnTo>
                        <a:pt x="6561" y="23646"/>
                      </a:lnTo>
                      <a:lnTo>
                        <a:pt x="10002" y="23646"/>
                      </a:lnTo>
                      <a:lnTo>
                        <a:pt x="9990" y="23099"/>
                      </a:lnTo>
                      <a:lnTo>
                        <a:pt x="6561" y="23099"/>
                      </a:lnTo>
                      <a:lnTo>
                        <a:pt x="6561" y="22420"/>
                      </a:lnTo>
                      <a:lnTo>
                        <a:pt x="9966" y="22420"/>
                      </a:lnTo>
                      <a:cubicBezTo>
                        <a:pt x="9966" y="22241"/>
                        <a:pt x="9954" y="22063"/>
                        <a:pt x="9942" y="21872"/>
                      </a:cubicBezTo>
                      <a:lnTo>
                        <a:pt x="6561" y="21872"/>
                      </a:lnTo>
                      <a:lnTo>
                        <a:pt x="6561" y="21206"/>
                      </a:lnTo>
                      <a:lnTo>
                        <a:pt x="9930" y="21206"/>
                      </a:lnTo>
                      <a:cubicBezTo>
                        <a:pt x="9930" y="21027"/>
                        <a:pt x="9919" y="20848"/>
                        <a:pt x="9919" y="20658"/>
                      </a:cubicBezTo>
                      <a:lnTo>
                        <a:pt x="6561" y="20658"/>
                      </a:lnTo>
                      <a:lnTo>
                        <a:pt x="6561" y="20003"/>
                      </a:lnTo>
                      <a:lnTo>
                        <a:pt x="9895" y="20003"/>
                      </a:lnTo>
                      <a:lnTo>
                        <a:pt x="9883" y="19455"/>
                      </a:lnTo>
                      <a:lnTo>
                        <a:pt x="6561" y="19455"/>
                      </a:lnTo>
                      <a:lnTo>
                        <a:pt x="6561" y="18777"/>
                      </a:lnTo>
                      <a:lnTo>
                        <a:pt x="9871" y="18777"/>
                      </a:lnTo>
                      <a:cubicBezTo>
                        <a:pt x="9871" y="18598"/>
                        <a:pt x="9859" y="18408"/>
                        <a:pt x="9859" y="18229"/>
                      </a:cubicBezTo>
                      <a:lnTo>
                        <a:pt x="6561" y="18229"/>
                      </a:lnTo>
                      <a:lnTo>
                        <a:pt x="6561" y="17562"/>
                      </a:lnTo>
                      <a:lnTo>
                        <a:pt x="9847" y="17562"/>
                      </a:lnTo>
                      <a:cubicBezTo>
                        <a:pt x="9847" y="17384"/>
                        <a:pt x="9847" y="17193"/>
                        <a:pt x="9835" y="17015"/>
                      </a:cubicBezTo>
                      <a:lnTo>
                        <a:pt x="6561" y="17015"/>
                      </a:lnTo>
                      <a:lnTo>
                        <a:pt x="6561" y="16348"/>
                      </a:lnTo>
                      <a:lnTo>
                        <a:pt x="9823" y="16348"/>
                      </a:lnTo>
                      <a:lnTo>
                        <a:pt x="9811" y="15800"/>
                      </a:lnTo>
                      <a:lnTo>
                        <a:pt x="6561" y="15800"/>
                      </a:lnTo>
                      <a:lnTo>
                        <a:pt x="6561" y="15133"/>
                      </a:lnTo>
                      <a:lnTo>
                        <a:pt x="9799" y="15133"/>
                      </a:lnTo>
                      <a:cubicBezTo>
                        <a:pt x="9799" y="14943"/>
                        <a:pt x="9799" y="14764"/>
                        <a:pt x="9799" y="14586"/>
                      </a:cubicBezTo>
                      <a:lnTo>
                        <a:pt x="6561" y="14586"/>
                      </a:lnTo>
                      <a:lnTo>
                        <a:pt x="6561" y="13907"/>
                      </a:lnTo>
                      <a:lnTo>
                        <a:pt x="9788" y="13907"/>
                      </a:lnTo>
                      <a:lnTo>
                        <a:pt x="9788" y="13359"/>
                      </a:lnTo>
                      <a:lnTo>
                        <a:pt x="6561" y="13359"/>
                      </a:lnTo>
                      <a:lnTo>
                        <a:pt x="6561" y="12693"/>
                      </a:lnTo>
                      <a:lnTo>
                        <a:pt x="9776" y="12693"/>
                      </a:lnTo>
                      <a:lnTo>
                        <a:pt x="9776" y="12145"/>
                      </a:lnTo>
                      <a:lnTo>
                        <a:pt x="6561" y="12145"/>
                      </a:lnTo>
                      <a:lnTo>
                        <a:pt x="6561" y="11490"/>
                      </a:lnTo>
                      <a:lnTo>
                        <a:pt x="9764" y="11490"/>
                      </a:lnTo>
                      <a:lnTo>
                        <a:pt x="9764" y="10942"/>
                      </a:lnTo>
                      <a:lnTo>
                        <a:pt x="6561" y="10942"/>
                      </a:lnTo>
                      <a:lnTo>
                        <a:pt x="6561" y="10264"/>
                      </a:lnTo>
                      <a:lnTo>
                        <a:pt x="9764" y="10264"/>
                      </a:lnTo>
                      <a:lnTo>
                        <a:pt x="9764" y="9716"/>
                      </a:lnTo>
                      <a:lnTo>
                        <a:pt x="6561" y="9716"/>
                      </a:lnTo>
                      <a:lnTo>
                        <a:pt x="6561" y="9049"/>
                      </a:lnTo>
                      <a:lnTo>
                        <a:pt x="9752" y="9049"/>
                      </a:lnTo>
                      <a:lnTo>
                        <a:pt x="9752" y="8502"/>
                      </a:lnTo>
                      <a:lnTo>
                        <a:pt x="6561" y="8502"/>
                      </a:lnTo>
                      <a:lnTo>
                        <a:pt x="6561" y="7835"/>
                      </a:lnTo>
                      <a:lnTo>
                        <a:pt x="9752" y="7835"/>
                      </a:lnTo>
                      <a:lnTo>
                        <a:pt x="9752" y="7287"/>
                      </a:lnTo>
                      <a:lnTo>
                        <a:pt x="6561" y="7287"/>
                      </a:lnTo>
                      <a:lnTo>
                        <a:pt x="6561" y="6620"/>
                      </a:lnTo>
                      <a:lnTo>
                        <a:pt x="9764" y="6620"/>
                      </a:lnTo>
                      <a:lnTo>
                        <a:pt x="9764" y="6073"/>
                      </a:lnTo>
                      <a:lnTo>
                        <a:pt x="6561" y="6073"/>
                      </a:lnTo>
                      <a:lnTo>
                        <a:pt x="6561" y="5406"/>
                      </a:lnTo>
                      <a:lnTo>
                        <a:pt x="9764" y="5406"/>
                      </a:lnTo>
                      <a:lnTo>
                        <a:pt x="9764" y="4858"/>
                      </a:lnTo>
                      <a:lnTo>
                        <a:pt x="6561" y="4858"/>
                      </a:lnTo>
                      <a:lnTo>
                        <a:pt x="6561" y="4192"/>
                      </a:lnTo>
                      <a:lnTo>
                        <a:pt x="9776" y="4192"/>
                      </a:lnTo>
                      <a:lnTo>
                        <a:pt x="9776" y="3644"/>
                      </a:lnTo>
                      <a:lnTo>
                        <a:pt x="6561" y="3644"/>
                      </a:lnTo>
                      <a:lnTo>
                        <a:pt x="6561" y="2977"/>
                      </a:lnTo>
                      <a:lnTo>
                        <a:pt x="9788" y="2977"/>
                      </a:lnTo>
                      <a:lnTo>
                        <a:pt x="9788" y="2429"/>
                      </a:lnTo>
                      <a:lnTo>
                        <a:pt x="6561" y="2429"/>
                      </a:lnTo>
                      <a:lnTo>
                        <a:pt x="6561" y="1763"/>
                      </a:lnTo>
                      <a:lnTo>
                        <a:pt x="9799" y="1763"/>
                      </a:lnTo>
                      <a:lnTo>
                        <a:pt x="9799" y="1215"/>
                      </a:lnTo>
                      <a:lnTo>
                        <a:pt x="6561" y="1215"/>
                      </a:lnTo>
                      <a:lnTo>
                        <a:pt x="6561" y="536"/>
                      </a:lnTo>
                      <a:lnTo>
                        <a:pt x="9835" y="536"/>
                      </a:lnTo>
                      <a:lnTo>
                        <a:pt x="98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8" name="Google Shape;3528;p71"/>
                <p:cNvGrpSpPr/>
                <p:nvPr/>
              </p:nvGrpSpPr>
              <p:grpSpPr>
                <a:xfrm>
                  <a:off x="3314706" y="3760609"/>
                  <a:ext cx="245410" cy="306308"/>
                  <a:chOff x="3314706" y="3760609"/>
                  <a:chExt cx="245410" cy="306308"/>
                </a:xfrm>
              </p:grpSpPr>
              <p:sp>
                <p:nvSpPr>
                  <p:cNvPr id="3529" name="Google Shape;3529;p71"/>
                  <p:cNvSpPr/>
                  <p:nvPr/>
                </p:nvSpPr>
                <p:spPr>
                  <a:xfrm>
                    <a:off x="3332767" y="3760609"/>
                    <a:ext cx="209288" cy="11083"/>
                  </a:xfrm>
                  <a:custGeom>
                    <a:avLst/>
                    <a:gdLst/>
                    <a:ahLst/>
                    <a:cxnLst/>
                    <a:rect l="l" t="t" r="r" b="b"/>
                    <a:pathLst>
                      <a:path w="10348" h="548" extrusionOk="0">
                        <a:moveTo>
                          <a:pt x="25" y="0"/>
                        </a:moveTo>
                        <a:cubicBezTo>
                          <a:pt x="25" y="179"/>
                          <a:pt x="1" y="357"/>
                          <a:pt x="1" y="548"/>
                        </a:cubicBezTo>
                        <a:lnTo>
                          <a:pt x="10347" y="548"/>
                        </a:lnTo>
                        <a:lnTo>
                          <a:pt x="103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71"/>
                  <p:cNvSpPr/>
                  <p:nvPr/>
                </p:nvSpPr>
                <p:spPr>
                  <a:xfrm>
                    <a:off x="3331574" y="3785162"/>
                    <a:ext cx="211675" cy="11104"/>
                  </a:xfrm>
                  <a:custGeom>
                    <a:avLst/>
                    <a:gdLst/>
                    <a:ahLst/>
                    <a:cxnLst/>
                    <a:rect l="l" t="t" r="r" b="b"/>
                    <a:pathLst>
                      <a:path w="10466" h="549" extrusionOk="0">
                        <a:moveTo>
                          <a:pt x="24" y="1"/>
                        </a:moveTo>
                        <a:cubicBezTo>
                          <a:pt x="24" y="179"/>
                          <a:pt x="12" y="370"/>
                          <a:pt x="0" y="548"/>
                        </a:cubicBezTo>
                        <a:lnTo>
                          <a:pt x="10466" y="548"/>
                        </a:lnTo>
                        <a:cubicBezTo>
                          <a:pt x="10454" y="370"/>
                          <a:pt x="10442" y="179"/>
                          <a:pt x="10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71"/>
                  <p:cNvSpPr/>
                  <p:nvPr/>
                </p:nvSpPr>
                <p:spPr>
                  <a:xfrm>
                    <a:off x="3330360" y="3809736"/>
                    <a:ext cx="213859" cy="11083"/>
                  </a:xfrm>
                  <a:custGeom>
                    <a:avLst/>
                    <a:gdLst/>
                    <a:ahLst/>
                    <a:cxnLst/>
                    <a:rect l="l" t="t" r="r" b="b"/>
                    <a:pathLst>
                      <a:path w="10574" h="548" extrusionOk="0">
                        <a:moveTo>
                          <a:pt x="25" y="0"/>
                        </a:moveTo>
                        <a:lnTo>
                          <a:pt x="1" y="548"/>
                        </a:lnTo>
                        <a:lnTo>
                          <a:pt x="10574" y="548"/>
                        </a:lnTo>
                        <a:lnTo>
                          <a:pt x="105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71"/>
                  <p:cNvSpPr/>
                  <p:nvPr/>
                </p:nvSpPr>
                <p:spPr>
                  <a:xfrm>
                    <a:off x="3329167" y="3834289"/>
                    <a:ext cx="216488" cy="11104"/>
                  </a:xfrm>
                  <a:custGeom>
                    <a:avLst/>
                    <a:gdLst/>
                    <a:ahLst/>
                    <a:cxnLst/>
                    <a:rect l="l" t="t" r="r" b="b"/>
                    <a:pathLst>
                      <a:path w="10704" h="549" extrusionOk="0">
                        <a:moveTo>
                          <a:pt x="36" y="1"/>
                        </a:moveTo>
                        <a:cubicBezTo>
                          <a:pt x="24" y="191"/>
                          <a:pt x="12" y="370"/>
                          <a:pt x="0" y="548"/>
                        </a:cubicBezTo>
                        <a:lnTo>
                          <a:pt x="10704" y="548"/>
                        </a:lnTo>
                        <a:cubicBezTo>
                          <a:pt x="10692" y="370"/>
                          <a:pt x="10680" y="179"/>
                          <a:pt x="10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71"/>
                  <p:cNvSpPr/>
                  <p:nvPr/>
                </p:nvSpPr>
                <p:spPr>
                  <a:xfrm>
                    <a:off x="3327954" y="3858862"/>
                    <a:ext cx="218915" cy="11083"/>
                  </a:xfrm>
                  <a:custGeom>
                    <a:avLst/>
                    <a:gdLst/>
                    <a:ahLst/>
                    <a:cxnLst/>
                    <a:rect l="l" t="t" r="r" b="b"/>
                    <a:pathLst>
                      <a:path w="10824" h="548" extrusionOk="0">
                        <a:moveTo>
                          <a:pt x="25" y="0"/>
                        </a:moveTo>
                        <a:cubicBezTo>
                          <a:pt x="13" y="191"/>
                          <a:pt x="1" y="369"/>
                          <a:pt x="1" y="548"/>
                        </a:cubicBezTo>
                        <a:lnTo>
                          <a:pt x="10823" y="548"/>
                        </a:lnTo>
                        <a:cubicBezTo>
                          <a:pt x="10812" y="369"/>
                          <a:pt x="10800" y="191"/>
                          <a:pt x="10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71"/>
                  <p:cNvSpPr/>
                  <p:nvPr/>
                </p:nvSpPr>
                <p:spPr>
                  <a:xfrm>
                    <a:off x="3326518" y="3883415"/>
                    <a:ext cx="221787" cy="11104"/>
                  </a:xfrm>
                  <a:custGeom>
                    <a:avLst/>
                    <a:gdLst/>
                    <a:ahLst/>
                    <a:cxnLst/>
                    <a:rect l="l" t="t" r="r" b="b"/>
                    <a:pathLst>
                      <a:path w="10966" h="549" extrusionOk="0">
                        <a:moveTo>
                          <a:pt x="36" y="0"/>
                        </a:moveTo>
                        <a:cubicBezTo>
                          <a:pt x="24" y="191"/>
                          <a:pt x="12" y="370"/>
                          <a:pt x="0" y="548"/>
                        </a:cubicBezTo>
                        <a:lnTo>
                          <a:pt x="10966" y="548"/>
                        </a:lnTo>
                        <a:lnTo>
                          <a:pt x="109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71"/>
                  <p:cNvSpPr/>
                  <p:nvPr/>
                </p:nvSpPr>
                <p:spPr>
                  <a:xfrm>
                    <a:off x="3325062" y="3908211"/>
                    <a:ext cx="224942" cy="11104"/>
                  </a:xfrm>
                  <a:custGeom>
                    <a:avLst/>
                    <a:gdLst/>
                    <a:ahLst/>
                    <a:cxnLst/>
                    <a:rect l="l" t="t" r="r" b="b"/>
                    <a:pathLst>
                      <a:path w="11122" h="549" extrusionOk="0">
                        <a:moveTo>
                          <a:pt x="37" y="1"/>
                        </a:moveTo>
                        <a:cubicBezTo>
                          <a:pt x="25" y="179"/>
                          <a:pt x="13" y="358"/>
                          <a:pt x="1" y="548"/>
                        </a:cubicBezTo>
                        <a:lnTo>
                          <a:pt x="11121" y="548"/>
                        </a:lnTo>
                        <a:cubicBezTo>
                          <a:pt x="11109" y="358"/>
                          <a:pt x="11097" y="179"/>
                          <a:pt x="11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71"/>
                  <p:cNvSpPr/>
                  <p:nvPr/>
                </p:nvSpPr>
                <p:spPr>
                  <a:xfrm>
                    <a:off x="3323383" y="3932785"/>
                    <a:ext cx="227814" cy="11083"/>
                  </a:xfrm>
                  <a:custGeom>
                    <a:avLst/>
                    <a:gdLst/>
                    <a:ahLst/>
                    <a:cxnLst/>
                    <a:rect l="l" t="t" r="r" b="b"/>
                    <a:pathLst>
                      <a:path w="11264" h="548" extrusionOk="0">
                        <a:moveTo>
                          <a:pt x="36" y="0"/>
                        </a:moveTo>
                        <a:lnTo>
                          <a:pt x="0" y="548"/>
                        </a:lnTo>
                        <a:lnTo>
                          <a:pt x="11264" y="548"/>
                        </a:lnTo>
                        <a:lnTo>
                          <a:pt x="112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71"/>
                  <p:cNvSpPr/>
                  <p:nvPr/>
                </p:nvSpPr>
                <p:spPr>
                  <a:xfrm>
                    <a:off x="3321947" y="3957338"/>
                    <a:ext cx="230949" cy="11104"/>
                  </a:xfrm>
                  <a:custGeom>
                    <a:avLst/>
                    <a:gdLst/>
                    <a:ahLst/>
                    <a:cxnLst/>
                    <a:rect l="l" t="t" r="r" b="b"/>
                    <a:pathLst>
                      <a:path w="11419" h="549" extrusionOk="0">
                        <a:moveTo>
                          <a:pt x="36" y="1"/>
                        </a:moveTo>
                        <a:lnTo>
                          <a:pt x="0" y="548"/>
                        </a:lnTo>
                        <a:lnTo>
                          <a:pt x="11418" y="548"/>
                        </a:lnTo>
                        <a:cubicBezTo>
                          <a:pt x="11406" y="370"/>
                          <a:pt x="11394" y="179"/>
                          <a:pt x="11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71"/>
                  <p:cNvSpPr/>
                  <p:nvPr/>
                </p:nvSpPr>
                <p:spPr>
                  <a:xfrm>
                    <a:off x="3320248" y="3982154"/>
                    <a:ext cx="234327" cy="11083"/>
                  </a:xfrm>
                  <a:custGeom>
                    <a:avLst/>
                    <a:gdLst/>
                    <a:ahLst/>
                    <a:cxnLst/>
                    <a:rect l="l" t="t" r="r" b="b"/>
                    <a:pathLst>
                      <a:path w="11586" h="548" extrusionOk="0">
                        <a:moveTo>
                          <a:pt x="48" y="0"/>
                        </a:moveTo>
                        <a:cubicBezTo>
                          <a:pt x="25" y="179"/>
                          <a:pt x="13" y="357"/>
                          <a:pt x="1" y="548"/>
                        </a:cubicBezTo>
                        <a:lnTo>
                          <a:pt x="11585" y="548"/>
                        </a:lnTo>
                        <a:cubicBezTo>
                          <a:pt x="11574" y="357"/>
                          <a:pt x="11562" y="179"/>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71"/>
                  <p:cNvSpPr/>
                  <p:nvPr/>
                </p:nvSpPr>
                <p:spPr>
                  <a:xfrm>
                    <a:off x="3318327" y="4006464"/>
                    <a:ext cx="237927" cy="11104"/>
                  </a:xfrm>
                  <a:custGeom>
                    <a:avLst/>
                    <a:gdLst/>
                    <a:ahLst/>
                    <a:cxnLst/>
                    <a:rect l="l" t="t" r="r" b="b"/>
                    <a:pathLst>
                      <a:path w="11764" h="549" extrusionOk="0">
                        <a:moveTo>
                          <a:pt x="48" y="1"/>
                        </a:moveTo>
                        <a:lnTo>
                          <a:pt x="0" y="548"/>
                        </a:lnTo>
                        <a:lnTo>
                          <a:pt x="11764" y="548"/>
                        </a:lnTo>
                        <a:lnTo>
                          <a:pt x="117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71"/>
                  <p:cNvSpPr/>
                  <p:nvPr/>
                </p:nvSpPr>
                <p:spPr>
                  <a:xfrm>
                    <a:off x="3316648" y="4031017"/>
                    <a:ext cx="241547" cy="11104"/>
                  </a:xfrm>
                  <a:custGeom>
                    <a:avLst/>
                    <a:gdLst/>
                    <a:ahLst/>
                    <a:cxnLst/>
                    <a:rect l="l" t="t" r="r" b="b"/>
                    <a:pathLst>
                      <a:path w="11943" h="549" extrusionOk="0">
                        <a:moveTo>
                          <a:pt x="36" y="1"/>
                        </a:moveTo>
                        <a:lnTo>
                          <a:pt x="0" y="549"/>
                        </a:lnTo>
                        <a:lnTo>
                          <a:pt x="11942" y="549"/>
                        </a:lnTo>
                        <a:cubicBezTo>
                          <a:pt x="11930" y="370"/>
                          <a:pt x="11918" y="191"/>
                          <a:pt x="11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71"/>
                  <p:cNvSpPr/>
                  <p:nvPr/>
                </p:nvSpPr>
                <p:spPr>
                  <a:xfrm>
                    <a:off x="3314706" y="4055834"/>
                    <a:ext cx="245410" cy="11083"/>
                  </a:xfrm>
                  <a:custGeom>
                    <a:avLst/>
                    <a:gdLst/>
                    <a:ahLst/>
                    <a:cxnLst/>
                    <a:rect l="l" t="t" r="r" b="b"/>
                    <a:pathLst>
                      <a:path w="12134" h="548" extrusionOk="0">
                        <a:moveTo>
                          <a:pt x="48" y="0"/>
                        </a:moveTo>
                        <a:cubicBezTo>
                          <a:pt x="25" y="179"/>
                          <a:pt x="13" y="358"/>
                          <a:pt x="1" y="548"/>
                        </a:cubicBezTo>
                        <a:lnTo>
                          <a:pt x="12133" y="548"/>
                        </a:lnTo>
                        <a:cubicBezTo>
                          <a:pt x="12121" y="358"/>
                          <a:pt x="12098" y="179"/>
                          <a:pt x="120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42" name="Google Shape;3542;p71"/>
              <p:cNvGrpSpPr/>
              <p:nvPr/>
            </p:nvGrpSpPr>
            <p:grpSpPr>
              <a:xfrm>
                <a:off x="890388" y="608998"/>
                <a:ext cx="154800" cy="400545"/>
                <a:chOff x="890388" y="614563"/>
                <a:chExt cx="154800" cy="400545"/>
              </a:xfrm>
            </p:grpSpPr>
            <p:sp>
              <p:nvSpPr>
                <p:cNvPr id="3543" name="Google Shape;3543;p71"/>
                <p:cNvSpPr/>
                <p:nvPr/>
              </p:nvSpPr>
              <p:spPr>
                <a:xfrm>
                  <a:off x="890388" y="904109"/>
                  <a:ext cx="154800" cy="111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71"/>
                <p:cNvSpPr/>
                <p:nvPr/>
              </p:nvSpPr>
              <p:spPr>
                <a:xfrm>
                  <a:off x="954375" y="614563"/>
                  <a:ext cx="26700" cy="29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45" name="Google Shape;3545;p71"/>
            <p:cNvGrpSpPr/>
            <p:nvPr/>
          </p:nvGrpSpPr>
          <p:grpSpPr>
            <a:xfrm>
              <a:off x="5721592" y="2709839"/>
              <a:ext cx="1379364" cy="1860249"/>
              <a:chOff x="3500712" y="367419"/>
              <a:chExt cx="3380794" cy="4559433"/>
            </a:xfrm>
          </p:grpSpPr>
          <p:grpSp>
            <p:nvGrpSpPr>
              <p:cNvPr id="3546" name="Google Shape;3546;p71"/>
              <p:cNvGrpSpPr/>
              <p:nvPr/>
            </p:nvGrpSpPr>
            <p:grpSpPr>
              <a:xfrm>
                <a:off x="6113242" y="3419140"/>
                <a:ext cx="768264" cy="1357192"/>
                <a:chOff x="461029" y="2736249"/>
                <a:chExt cx="733917" cy="2078077"/>
              </a:xfrm>
            </p:grpSpPr>
            <p:sp>
              <p:nvSpPr>
                <p:cNvPr id="3547" name="Google Shape;3547;p71"/>
                <p:cNvSpPr/>
                <p:nvPr/>
              </p:nvSpPr>
              <p:spPr>
                <a:xfrm>
                  <a:off x="461029"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71"/>
                <p:cNvSpPr/>
                <p:nvPr/>
              </p:nvSpPr>
              <p:spPr>
                <a:xfrm>
                  <a:off x="1151231"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71"/>
                <p:cNvSpPr/>
                <p:nvPr/>
              </p:nvSpPr>
              <p:spPr>
                <a:xfrm>
                  <a:off x="504712" y="2736249"/>
                  <a:ext cx="646552" cy="2078077"/>
                </a:xfrm>
                <a:custGeom>
                  <a:avLst/>
                  <a:gdLst/>
                  <a:ahLst/>
                  <a:cxnLst/>
                  <a:rect l="l" t="t" r="r" b="b"/>
                  <a:pathLst>
                    <a:path w="19730" h="63414" extrusionOk="0">
                      <a:moveTo>
                        <a:pt x="1" y="1"/>
                      </a:moveTo>
                      <a:lnTo>
                        <a:pt x="1" y="63413"/>
                      </a:lnTo>
                      <a:lnTo>
                        <a:pt x="19729" y="63413"/>
                      </a:lnTo>
                      <a:lnTo>
                        <a:pt x="197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0" name="Google Shape;3550;p71"/>
                <p:cNvGrpSpPr/>
                <p:nvPr/>
              </p:nvGrpSpPr>
              <p:grpSpPr>
                <a:xfrm>
                  <a:off x="578444" y="2830266"/>
                  <a:ext cx="499054" cy="1886110"/>
                  <a:chOff x="1248050" y="3252900"/>
                  <a:chExt cx="380725" cy="1438900"/>
                </a:xfrm>
              </p:grpSpPr>
              <p:sp>
                <p:nvSpPr>
                  <p:cNvPr id="3551" name="Google Shape;3551;p71"/>
                  <p:cNvSpPr/>
                  <p:nvPr/>
                </p:nvSpPr>
                <p:spPr>
                  <a:xfrm>
                    <a:off x="1248050" y="32529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71"/>
                  <p:cNvSpPr/>
                  <p:nvPr/>
                </p:nvSpPr>
                <p:spPr>
                  <a:xfrm>
                    <a:off x="1248050" y="33457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71"/>
                  <p:cNvSpPr/>
                  <p:nvPr/>
                </p:nvSpPr>
                <p:spPr>
                  <a:xfrm>
                    <a:off x="1248050" y="34383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71"/>
                  <p:cNvSpPr/>
                  <p:nvPr/>
                </p:nvSpPr>
                <p:spPr>
                  <a:xfrm>
                    <a:off x="1248050" y="353122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71"/>
                  <p:cNvSpPr/>
                  <p:nvPr/>
                </p:nvSpPr>
                <p:spPr>
                  <a:xfrm>
                    <a:off x="1248050" y="362407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71"/>
                  <p:cNvSpPr/>
                  <p:nvPr/>
                </p:nvSpPr>
                <p:spPr>
                  <a:xfrm>
                    <a:off x="1248050" y="37169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71"/>
                  <p:cNvSpPr/>
                  <p:nvPr/>
                </p:nvSpPr>
                <p:spPr>
                  <a:xfrm>
                    <a:off x="1248050" y="380952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71"/>
                  <p:cNvSpPr/>
                  <p:nvPr/>
                </p:nvSpPr>
                <p:spPr>
                  <a:xfrm>
                    <a:off x="1248050" y="390240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71"/>
                  <p:cNvSpPr/>
                  <p:nvPr/>
                </p:nvSpPr>
                <p:spPr>
                  <a:xfrm>
                    <a:off x="1248050" y="399527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71"/>
                  <p:cNvSpPr/>
                  <p:nvPr/>
                </p:nvSpPr>
                <p:spPr>
                  <a:xfrm>
                    <a:off x="1248050" y="408782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71"/>
                  <p:cNvSpPr/>
                  <p:nvPr/>
                </p:nvSpPr>
                <p:spPr>
                  <a:xfrm>
                    <a:off x="1248050" y="418070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71"/>
                  <p:cNvSpPr/>
                  <p:nvPr/>
                </p:nvSpPr>
                <p:spPr>
                  <a:xfrm>
                    <a:off x="1248050" y="4273575"/>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71"/>
                  <p:cNvSpPr/>
                  <p:nvPr/>
                </p:nvSpPr>
                <p:spPr>
                  <a:xfrm>
                    <a:off x="1248050" y="436645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71"/>
                  <p:cNvSpPr/>
                  <p:nvPr/>
                </p:nvSpPr>
                <p:spPr>
                  <a:xfrm>
                    <a:off x="1248050" y="44590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71"/>
                  <p:cNvSpPr/>
                  <p:nvPr/>
                </p:nvSpPr>
                <p:spPr>
                  <a:xfrm>
                    <a:off x="1248050" y="45518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71"/>
                  <p:cNvSpPr/>
                  <p:nvPr/>
                </p:nvSpPr>
                <p:spPr>
                  <a:xfrm>
                    <a:off x="1248050" y="4644750"/>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67" name="Google Shape;3567;p71"/>
              <p:cNvGrpSpPr/>
              <p:nvPr/>
            </p:nvGrpSpPr>
            <p:grpSpPr>
              <a:xfrm>
                <a:off x="3500712" y="3195284"/>
                <a:ext cx="787963" cy="1599541"/>
                <a:chOff x="2245450" y="435300"/>
                <a:chExt cx="882575" cy="2525325"/>
              </a:xfrm>
            </p:grpSpPr>
            <p:sp>
              <p:nvSpPr>
                <p:cNvPr id="3568" name="Google Shape;3568;p71"/>
                <p:cNvSpPr/>
                <p:nvPr/>
              </p:nvSpPr>
              <p:spPr>
                <a:xfrm>
                  <a:off x="2245450" y="435300"/>
                  <a:ext cx="61925" cy="2525325"/>
                </a:xfrm>
                <a:custGeom>
                  <a:avLst/>
                  <a:gdLst/>
                  <a:ahLst/>
                  <a:cxnLst/>
                  <a:rect l="l" t="t" r="r" b="b"/>
                  <a:pathLst>
                    <a:path w="2477" h="101013" extrusionOk="0">
                      <a:moveTo>
                        <a:pt x="1" y="0"/>
                      </a:moveTo>
                      <a:lnTo>
                        <a:pt x="1"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71"/>
                <p:cNvSpPr/>
                <p:nvPr/>
              </p:nvSpPr>
              <p:spPr>
                <a:xfrm>
                  <a:off x="2307375" y="435300"/>
                  <a:ext cx="758750" cy="2525325"/>
                </a:xfrm>
                <a:custGeom>
                  <a:avLst/>
                  <a:gdLst/>
                  <a:ahLst/>
                  <a:cxnLst/>
                  <a:rect l="l" t="t" r="r" b="b"/>
                  <a:pathLst>
                    <a:path w="30350" h="101013" extrusionOk="0">
                      <a:moveTo>
                        <a:pt x="0" y="0"/>
                      </a:moveTo>
                      <a:lnTo>
                        <a:pt x="0" y="101013"/>
                      </a:lnTo>
                      <a:lnTo>
                        <a:pt x="30349" y="101013"/>
                      </a:lnTo>
                      <a:lnTo>
                        <a:pt x="303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71"/>
                <p:cNvSpPr/>
                <p:nvPr/>
              </p:nvSpPr>
              <p:spPr>
                <a:xfrm>
                  <a:off x="3066100" y="435300"/>
                  <a:ext cx="61925" cy="2525325"/>
                </a:xfrm>
                <a:custGeom>
                  <a:avLst/>
                  <a:gdLst/>
                  <a:ahLst/>
                  <a:cxnLst/>
                  <a:rect l="l" t="t" r="r" b="b"/>
                  <a:pathLst>
                    <a:path w="2477" h="101013" extrusionOk="0">
                      <a:moveTo>
                        <a:pt x="0" y="0"/>
                      </a:moveTo>
                      <a:lnTo>
                        <a:pt x="0"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1" name="Google Shape;3571;p71"/>
                <p:cNvGrpSpPr/>
                <p:nvPr/>
              </p:nvGrpSpPr>
              <p:grpSpPr>
                <a:xfrm>
                  <a:off x="2366900" y="589175"/>
                  <a:ext cx="639675" cy="2198225"/>
                  <a:chOff x="2126450" y="2396250"/>
                  <a:chExt cx="639675" cy="2198225"/>
                </a:xfrm>
              </p:grpSpPr>
              <p:sp>
                <p:nvSpPr>
                  <p:cNvPr id="3572" name="Google Shape;3572;p71"/>
                  <p:cNvSpPr/>
                  <p:nvPr/>
                </p:nvSpPr>
                <p:spPr>
                  <a:xfrm>
                    <a:off x="212645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71"/>
                  <p:cNvSpPr/>
                  <p:nvPr/>
                </p:nvSpPr>
                <p:spPr>
                  <a:xfrm>
                    <a:off x="22446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71"/>
                  <p:cNvSpPr/>
                  <p:nvPr/>
                </p:nvSpPr>
                <p:spPr>
                  <a:xfrm>
                    <a:off x="2362775"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71"/>
                  <p:cNvSpPr/>
                  <p:nvPr/>
                </p:nvSpPr>
                <p:spPr>
                  <a:xfrm>
                    <a:off x="2480950"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71"/>
                  <p:cNvSpPr/>
                  <p:nvPr/>
                </p:nvSpPr>
                <p:spPr>
                  <a:xfrm>
                    <a:off x="25991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71"/>
                  <p:cNvSpPr/>
                  <p:nvPr/>
                </p:nvSpPr>
                <p:spPr>
                  <a:xfrm>
                    <a:off x="271730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8" name="Google Shape;3578;p71"/>
              <p:cNvGrpSpPr/>
              <p:nvPr/>
            </p:nvGrpSpPr>
            <p:grpSpPr>
              <a:xfrm>
                <a:off x="4222069" y="367419"/>
                <a:ext cx="1438961" cy="4559433"/>
                <a:chOff x="6286425" y="411894"/>
                <a:chExt cx="1438961" cy="4559433"/>
              </a:xfrm>
            </p:grpSpPr>
            <p:sp>
              <p:nvSpPr>
                <p:cNvPr id="3579" name="Google Shape;3579;p71"/>
                <p:cNvSpPr/>
                <p:nvPr/>
              </p:nvSpPr>
              <p:spPr>
                <a:xfrm>
                  <a:off x="6335458" y="4312296"/>
                  <a:ext cx="1340896" cy="659030"/>
                </a:xfrm>
                <a:custGeom>
                  <a:avLst/>
                  <a:gdLst/>
                  <a:ahLst/>
                  <a:cxnLst/>
                  <a:rect l="l" t="t" r="r" b="b"/>
                  <a:pathLst>
                    <a:path w="24421" h="12002" extrusionOk="0">
                      <a:moveTo>
                        <a:pt x="1" y="0"/>
                      </a:moveTo>
                      <a:lnTo>
                        <a:pt x="1" y="12002"/>
                      </a:lnTo>
                      <a:lnTo>
                        <a:pt x="24421" y="12002"/>
                      </a:lnTo>
                      <a:lnTo>
                        <a:pt x="244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71"/>
                <p:cNvSpPr/>
                <p:nvPr/>
              </p:nvSpPr>
              <p:spPr>
                <a:xfrm>
                  <a:off x="6286425" y="4783635"/>
                  <a:ext cx="1438961" cy="93567"/>
                </a:xfrm>
                <a:custGeom>
                  <a:avLst/>
                  <a:gdLst/>
                  <a:ahLst/>
                  <a:cxnLst/>
                  <a:rect l="l" t="t" r="r" b="b"/>
                  <a:pathLst>
                    <a:path w="26207" h="1704" extrusionOk="0">
                      <a:moveTo>
                        <a:pt x="846" y="1"/>
                      </a:moveTo>
                      <a:cubicBezTo>
                        <a:pt x="382" y="1"/>
                        <a:pt x="1" y="382"/>
                        <a:pt x="1" y="858"/>
                      </a:cubicBezTo>
                      <a:cubicBezTo>
                        <a:pt x="1" y="1322"/>
                        <a:pt x="382" y="1703"/>
                        <a:pt x="846" y="1703"/>
                      </a:cubicBezTo>
                      <a:lnTo>
                        <a:pt x="25361" y="1703"/>
                      </a:lnTo>
                      <a:cubicBezTo>
                        <a:pt x="25826" y="1703"/>
                        <a:pt x="26207" y="1322"/>
                        <a:pt x="26207" y="858"/>
                      </a:cubicBezTo>
                      <a:cubicBezTo>
                        <a:pt x="26207" y="382"/>
                        <a:pt x="25826" y="1"/>
                        <a:pt x="25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71"/>
                <p:cNvSpPr/>
                <p:nvPr/>
              </p:nvSpPr>
              <p:spPr>
                <a:xfrm>
                  <a:off x="6286425" y="4595352"/>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71"/>
                <p:cNvSpPr/>
                <p:nvPr/>
              </p:nvSpPr>
              <p:spPr>
                <a:xfrm>
                  <a:off x="6286425" y="4406410"/>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71"/>
                <p:cNvSpPr/>
                <p:nvPr/>
              </p:nvSpPr>
              <p:spPr>
                <a:xfrm>
                  <a:off x="6947414" y="2261447"/>
                  <a:ext cx="116404" cy="1882919"/>
                </a:xfrm>
                <a:custGeom>
                  <a:avLst/>
                  <a:gdLst/>
                  <a:ahLst/>
                  <a:cxnLst/>
                  <a:rect l="l" t="t" r="r" b="b"/>
                  <a:pathLst>
                    <a:path w="2120" h="34291" extrusionOk="0">
                      <a:moveTo>
                        <a:pt x="0" y="1"/>
                      </a:moveTo>
                      <a:lnTo>
                        <a:pt x="0" y="34290"/>
                      </a:lnTo>
                      <a:lnTo>
                        <a:pt x="2119" y="34290"/>
                      </a:lnTo>
                      <a:lnTo>
                        <a:pt x="2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71"/>
                <p:cNvSpPr/>
                <p:nvPr/>
              </p:nvSpPr>
              <p:spPr>
                <a:xfrm>
                  <a:off x="6864392" y="3319213"/>
                  <a:ext cx="283103" cy="41896"/>
                </a:xfrm>
                <a:custGeom>
                  <a:avLst/>
                  <a:gdLst/>
                  <a:ahLst/>
                  <a:cxnLst/>
                  <a:rect l="l" t="t" r="r" b="b"/>
                  <a:pathLst>
                    <a:path w="5156" h="763" extrusionOk="0">
                      <a:moveTo>
                        <a:pt x="381" y="1"/>
                      </a:moveTo>
                      <a:cubicBezTo>
                        <a:pt x="179" y="1"/>
                        <a:pt x="0" y="167"/>
                        <a:pt x="0" y="382"/>
                      </a:cubicBezTo>
                      <a:cubicBezTo>
                        <a:pt x="0" y="584"/>
                        <a:pt x="179" y="763"/>
                        <a:pt x="381" y="763"/>
                      </a:cubicBezTo>
                      <a:lnTo>
                        <a:pt x="4774" y="763"/>
                      </a:lnTo>
                      <a:cubicBezTo>
                        <a:pt x="4977" y="763"/>
                        <a:pt x="5155" y="584"/>
                        <a:pt x="5155" y="382"/>
                      </a:cubicBezTo>
                      <a:cubicBezTo>
                        <a:pt x="5155" y="167"/>
                        <a:pt x="4977" y="1"/>
                        <a:pt x="4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71"/>
                <p:cNvSpPr/>
                <p:nvPr/>
              </p:nvSpPr>
              <p:spPr>
                <a:xfrm>
                  <a:off x="6864392" y="3194350"/>
                  <a:ext cx="283103" cy="41896"/>
                </a:xfrm>
                <a:custGeom>
                  <a:avLst/>
                  <a:gdLst/>
                  <a:ahLst/>
                  <a:cxnLst/>
                  <a:rect l="l" t="t" r="r" b="b"/>
                  <a:pathLst>
                    <a:path w="5156" h="763" extrusionOk="0">
                      <a:moveTo>
                        <a:pt x="381" y="1"/>
                      </a:moveTo>
                      <a:cubicBezTo>
                        <a:pt x="179" y="1"/>
                        <a:pt x="0" y="179"/>
                        <a:pt x="0" y="382"/>
                      </a:cubicBezTo>
                      <a:cubicBezTo>
                        <a:pt x="0" y="596"/>
                        <a:pt x="179" y="763"/>
                        <a:pt x="381" y="763"/>
                      </a:cubicBezTo>
                      <a:lnTo>
                        <a:pt x="4774" y="763"/>
                      </a:lnTo>
                      <a:cubicBezTo>
                        <a:pt x="4977" y="763"/>
                        <a:pt x="5155" y="596"/>
                        <a:pt x="5155" y="382"/>
                      </a:cubicBezTo>
                      <a:cubicBezTo>
                        <a:pt x="5155" y="179"/>
                        <a:pt x="4977" y="1"/>
                        <a:pt x="4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71"/>
                <p:cNvSpPr/>
                <p:nvPr/>
              </p:nvSpPr>
              <p:spPr>
                <a:xfrm>
                  <a:off x="6994470" y="411894"/>
                  <a:ext cx="22951" cy="977508"/>
                </a:xfrm>
                <a:custGeom>
                  <a:avLst/>
                  <a:gdLst/>
                  <a:ahLst/>
                  <a:cxnLst/>
                  <a:rect l="l" t="t" r="r" b="b"/>
                  <a:pathLst>
                    <a:path w="418" h="17802" extrusionOk="0">
                      <a:moveTo>
                        <a:pt x="195" y="1"/>
                      </a:moveTo>
                      <a:cubicBezTo>
                        <a:pt x="85" y="1"/>
                        <a:pt x="0" y="92"/>
                        <a:pt x="0" y="204"/>
                      </a:cubicBezTo>
                      <a:lnTo>
                        <a:pt x="0" y="17802"/>
                      </a:lnTo>
                      <a:lnTo>
                        <a:pt x="417" y="17802"/>
                      </a:lnTo>
                      <a:lnTo>
                        <a:pt x="417" y="204"/>
                      </a:lnTo>
                      <a:cubicBezTo>
                        <a:pt x="417" y="85"/>
                        <a:pt x="322" y="2"/>
                        <a:pt x="215" y="2"/>
                      </a:cubicBezTo>
                      <a:cubicBezTo>
                        <a:pt x="208" y="1"/>
                        <a:pt x="2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1"/>
                <p:cNvSpPr/>
                <p:nvPr/>
              </p:nvSpPr>
              <p:spPr>
                <a:xfrm>
                  <a:off x="6974868" y="1224601"/>
                  <a:ext cx="62155" cy="457016"/>
                </a:xfrm>
                <a:custGeom>
                  <a:avLst/>
                  <a:gdLst/>
                  <a:ahLst/>
                  <a:cxnLst/>
                  <a:rect l="l" t="t" r="r" b="b"/>
                  <a:pathLst>
                    <a:path w="1132" h="8323" extrusionOk="0">
                      <a:moveTo>
                        <a:pt x="572" y="0"/>
                      </a:moveTo>
                      <a:cubicBezTo>
                        <a:pt x="250" y="0"/>
                        <a:pt x="0" y="250"/>
                        <a:pt x="0" y="560"/>
                      </a:cubicBezTo>
                      <a:lnTo>
                        <a:pt x="0" y="8323"/>
                      </a:lnTo>
                      <a:lnTo>
                        <a:pt x="1131" y="8323"/>
                      </a:lnTo>
                      <a:lnTo>
                        <a:pt x="1131" y="560"/>
                      </a:lnTo>
                      <a:cubicBezTo>
                        <a:pt x="1131" y="250"/>
                        <a:pt x="881"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71"/>
                <p:cNvSpPr/>
                <p:nvPr/>
              </p:nvSpPr>
              <p:spPr>
                <a:xfrm>
                  <a:off x="6851269" y="1669803"/>
                  <a:ext cx="309294" cy="145182"/>
                </a:xfrm>
                <a:custGeom>
                  <a:avLst/>
                  <a:gdLst/>
                  <a:ahLst/>
                  <a:cxnLst/>
                  <a:rect l="l" t="t" r="r" b="b"/>
                  <a:pathLst>
                    <a:path w="5633" h="2644" extrusionOk="0">
                      <a:moveTo>
                        <a:pt x="1" y="0"/>
                      </a:moveTo>
                      <a:lnTo>
                        <a:pt x="1" y="2644"/>
                      </a:lnTo>
                      <a:lnTo>
                        <a:pt x="5633" y="2644"/>
                      </a:lnTo>
                      <a:lnTo>
                        <a:pt x="56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71"/>
                <p:cNvSpPr/>
                <p:nvPr/>
              </p:nvSpPr>
              <p:spPr>
                <a:xfrm>
                  <a:off x="6816622" y="1785496"/>
                  <a:ext cx="378587" cy="155011"/>
                </a:xfrm>
                <a:custGeom>
                  <a:avLst/>
                  <a:gdLst/>
                  <a:ahLst/>
                  <a:cxnLst/>
                  <a:rect l="l" t="t" r="r" b="b"/>
                  <a:pathLst>
                    <a:path w="6895" h="2823" extrusionOk="0">
                      <a:moveTo>
                        <a:pt x="1" y="1"/>
                      </a:moveTo>
                      <a:lnTo>
                        <a:pt x="1" y="2823"/>
                      </a:lnTo>
                      <a:lnTo>
                        <a:pt x="6895" y="2823"/>
                      </a:lnTo>
                      <a:lnTo>
                        <a:pt x="68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71"/>
                <p:cNvSpPr/>
                <p:nvPr/>
              </p:nvSpPr>
              <p:spPr>
                <a:xfrm>
                  <a:off x="6741452" y="1875053"/>
                  <a:ext cx="528924" cy="483208"/>
                </a:xfrm>
                <a:custGeom>
                  <a:avLst/>
                  <a:gdLst/>
                  <a:ahLst/>
                  <a:cxnLst/>
                  <a:rect l="l" t="t" r="r" b="b"/>
                  <a:pathLst>
                    <a:path w="9633" h="8800" extrusionOk="0">
                      <a:moveTo>
                        <a:pt x="1" y="1"/>
                      </a:moveTo>
                      <a:lnTo>
                        <a:pt x="1" y="4073"/>
                      </a:lnTo>
                      <a:lnTo>
                        <a:pt x="1" y="4740"/>
                      </a:lnTo>
                      <a:lnTo>
                        <a:pt x="1" y="8800"/>
                      </a:lnTo>
                      <a:lnTo>
                        <a:pt x="9633" y="8800"/>
                      </a:lnTo>
                      <a:lnTo>
                        <a:pt x="9633" y="4740"/>
                      </a:lnTo>
                      <a:lnTo>
                        <a:pt x="9633" y="4073"/>
                      </a:lnTo>
                      <a:lnTo>
                        <a:pt x="9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71"/>
                <p:cNvSpPr/>
                <p:nvPr/>
              </p:nvSpPr>
              <p:spPr>
                <a:xfrm>
                  <a:off x="6722509" y="2284344"/>
                  <a:ext cx="566865" cy="36625"/>
                </a:xfrm>
                <a:custGeom>
                  <a:avLst/>
                  <a:gdLst/>
                  <a:ahLst/>
                  <a:cxnLst/>
                  <a:rect l="l" t="t" r="r" b="b"/>
                  <a:pathLst>
                    <a:path w="10324" h="667" extrusionOk="0">
                      <a:moveTo>
                        <a:pt x="334" y="0"/>
                      </a:moveTo>
                      <a:cubicBezTo>
                        <a:pt x="143" y="0"/>
                        <a:pt x="0" y="155"/>
                        <a:pt x="0" y="334"/>
                      </a:cubicBezTo>
                      <a:cubicBezTo>
                        <a:pt x="0" y="524"/>
                        <a:pt x="143" y="667"/>
                        <a:pt x="334" y="667"/>
                      </a:cubicBezTo>
                      <a:lnTo>
                        <a:pt x="9990" y="667"/>
                      </a:lnTo>
                      <a:cubicBezTo>
                        <a:pt x="10180" y="667"/>
                        <a:pt x="10323" y="524"/>
                        <a:pt x="10323" y="334"/>
                      </a:cubicBezTo>
                      <a:cubicBezTo>
                        <a:pt x="10323" y="155"/>
                        <a:pt x="10180" y="0"/>
                        <a:pt x="9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71"/>
                <p:cNvSpPr/>
                <p:nvPr/>
              </p:nvSpPr>
              <p:spPr>
                <a:xfrm>
                  <a:off x="6722509" y="2209778"/>
                  <a:ext cx="566865" cy="37339"/>
                </a:xfrm>
                <a:custGeom>
                  <a:avLst/>
                  <a:gdLst/>
                  <a:ahLst/>
                  <a:cxnLst/>
                  <a:rect l="l" t="t" r="r" b="b"/>
                  <a:pathLst>
                    <a:path w="10324" h="680" extrusionOk="0">
                      <a:moveTo>
                        <a:pt x="334" y="1"/>
                      </a:moveTo>
                      <a:cubicBezTo>
                        <a:pt x="143" y="1"/>
                        <a:pt x="0" y="156"/>
                        <a:pt x="0" y="334"/>
                      </a:cubicBezTo>
                      <a:cubicBezTo>
                        <a:pt x="0" y="525"/>
                        <a:pt x="143" y="680"/>
                        <a:pt x="334" y="680"/>
                      </a:cubicBezTo>
                      <a:lnTo>
                        <a:pt x="9990" y="680"/>
                      </a:lnTo>
                      <a:cubicBezTo>
                        <a:pt x="10180" y="680"/>
                        <a:pt x="10323" y="525"/>
                        <a:pt x="10323" y="334"/>
                      </a:cubicBezTo>
                      <a:cubicBezTo>
                        <a:pt x="10323" y="156"/>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1"/>
                <p:cNvSpPr/>
                <p:nvPr/>
              </p:nvSpPr>
              <p:spPr>
                <a:xfrm>
                  <a:off x="6722509" y="2135925"/>
                  <a:ext cx="566865" cy="36680"/>
                </a:xfrm>
                <a:custGeom>
                  <a:avLst/>
                  <a:gdLst/>
                  <a:ahLst/>
                  <a:cxnLst/>
                  <a:rect l="l" t="t" r="r" b="b"/>
                  <a:pathLst>
                    <a:path w="10324" h="668" extrusionOk="0">
                      <a:moveTo>
                        <a:pt x="334" y="1"/>
                      </a:moveTo>
                      <a:cubicBezTo>
                        <a:pt x="143" y="1"/>
                        <a:pt x="0" y="143"/>
                        <a:pt x="0" y="334"/>
                      </a:cubicBezTo>
                      <a:cubicBezTo>
                        <a:pt x="0" y="512"/>
                        <a:pt x="143" y="667"/>
                        <a:pt x="334" y="667"/>
                      </a:cubicBezTo>
                      <a:lnTo>
                        <a:pt x="9990" y="667"/>
                      </a:lnTo>
                      <a:cubicBezTo>
                        <a:pt x="10180" y="667"/>
                        <a:pt x="10323" y="512"/>
                        <a:pt x="10323" y="334"/>
                      </a:cubicBezTo>
                      <a:cubicBezTo>
                        <a:pt x="10323" y="143"/>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71"/>
                <p:cNvSpPr/>
                <p:nvPr/>
              </p:nvSpPr>
              <p:spPr>
                <a:xfrm>
                  <a:off x="6722509" y="2060755"/>
                  <a:ext cx="566865" cy="37284"/>
                </a:xfrm>
                <a:custGeom>
                  <a:avLst/>
                  <a:gdLst/>
                  <a:ahLst/>
                  <a:cxnLst/>
                  <a:rect l="l" t="t" r="r" b="b"/>
                  <a:pathLst>
                    <a:path w="10324" h="679" extrusionOk="0">
                      <a:moveTo>
                        <a:pt x="334" y="0"/>
                      </a:moveTo>
                      <a:cubicBezTo>
                        <a:pt x="143" y="0"/>
                        <a:pt x="0" y="155"/>
                        <a:pt x="0" y="346"/>
                      </a:cubicBezTo>
                      <a:cubicBezTo>
                        <a:pt x="0" y="524"/>
                        <a:pt x="143" y="679"/>
                        <a:pt x="334" y="679"/>
                      </a:cubicBezTo>
                      <a:lnTo>
                        <a:pt x="9990" y="679"/>
                      </a:lnTo>
                      <a:cubicBezTo>
                        <a:pt x="10180" y="679"/>
                        <a:pt x="10323" y="524"/>
                        <a:pt x="10323" y="346"/>
                      </a:cubicBezTo>
                      <a:cubicBezTo>
                        <a:pt x="10323" y="155"/>
                        <a:pt x="10180" y="0"/>
                        <a:pt x="9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71"/>
                <p:cNvSpPr/>
                <p:nvPr/>
              </p:nvSpPr>
              <p:spPr>
                <a:xfrm>
                  <a:off x="6722509" y="1986847"/>
                  <a:ext cx="566865" cy="36680"/>
                </a:xfrm>
                <a:custGeom>
                  <a:avLst/>
                  <a:gdLst/>
                  <a:ahLst/>
                  <a:cxnLst/>
                  <a:rect l="l" t="t" r="r" b="b"/>
                  <a:pathLst>
                    <a:path w="10324" h="668" extrusionOk="0">
                      <a:moveTo>
                        <a:pt x="334" y="1"/>
                      </a:moveTo>
                      <a:cubicBezTo>
                        <a:pt x="143" y="1"/>
                        <a:pt x="0" y="144"/>
                        <a:pt x="0" y="334"/>
                      </a:cubicBezTo>
                      <a:cubicBezTo>
                        <a:pt x="0" y="513"/>
                        <a:pt x="143" y="668"/>
                        <a:pt x="334" y="668"/>
                      </a:cubicBezTo>
                      <a:lnTo>
                        <a:pt x="9990" y="668"/>
                      </a:lnTo>
                      <a:cubicBezTo>
                        <a:pt x="10180" y="668"/>
                        <a:pt x="10323" y="513"/>
                        <a:pt x="10323" y="334"/>
                      </a:cubicBezTo>
                      <a:cubicBezTo>
                        <a:pt x="10323" y="144"/>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71"/>
                <p:cNvSpPr/>
                <p:nvPr/>
              </p:nvSpPr>
              <p:spPr>
                <a:xfrm>
                  <a:off x="6722509" y="1912336"/>
                  <a:ext cx="566865" cy="36680"/>
                </a:xfrm>
                <a:custGeom>
                  <a:avLst/>
                  <a:gdLst/>
                  <a:ahLst/>
                  <a:cxnLst/>
                  <a:rect l="l" t="t" r="r" b="b"/>
                  <a:pathLst>
                    <a:path w="10324" h="668" extrusionOk="0">
                      <a:moveTo>
                        <a:pt x="334" y="1"/>
                      </a:moveTo>
                      <a:cubicBezTo>
                        <a:pt x="143" y="1"/>
                        <a:pt x="0" y="143"/>
                        <a:pt x="0" y="334"/>
                      </a:cubicBezTo>
                      <a:cubicBezTo>
                        <a:pt x="0" y="513"/>
                        <a:pt x="143" y="667"/>
                        <a:pt x="334" y="667"/>
                      </a:cubicBezTo>
                      <a:lnTo>
                        <a:pt x="9990" y="667"/>
                      </a:lnTo>
                      <a:cubicBezTo>
                        <a:pt x="10180" y="667"/>
                        <a:pt x="10323" y="513"/>
                        <a:pt x="10323" y="334"/>
                      </a:cubicBezTo>
                      <a:cubicBezTo>
                        <a:pt x="10323" y="143"/>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71"/>
                <p:cNvSpPr/>
                <p:nvPr/>
              </p:nvSpPr>
              <p:spPr>
                <a:xfrm>
                  <a:off x="6766984" y="4076957"/>
                  <a:ext cx="477915" cy="235399"/>
                </a:xfrm>
                <a:custGeom>
                  <a:avLst/>
                  <a:gdLst/>
                  <a:ahLst/>
                  <a:cxnLst/>
                  <a:rect l="l" t="t" r="r" b="b"/>
                  <a:pathLst>
                    <a:path w="8704" h="4287" extrusionOk="0">
                      <a:moveTo>
                        <a:pt x="0" y="0"/>
                      </a:moveTo>
                      <a:lnTo>
                        <a:pt x="0" y="4286"/>
                      </a:lnTo>
                      <a:lnTo>
                        <a:pt x="8704" y="4286"/>
                      </a:lnTo>
                      <a:lnTo>
                        <a:pt x="8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71"/>
                <p:cNvSpPr/>
                <p:nvPr/>
              </p:nvSpPr>
              <p:spPr>
                <a:xfrm>
                  <a:off x="6749963" y="4245582"/>
                  <a:ext cx="511958" cy="32781"/>
                </a:xfrm>
                <a:custGeom>
                  <a:avLst/>
                  <a:gdLst/>
                  <a:ahLst/>
                  <a:cxnLst/>
                  <a:rect l="l" t="t" r="r" b="b"/>
                  <a:pathLst>
                    <a:path w="9324" h="597" extrusionOk="0">
                      <a:moveTo>
                        <a:pt x="298" y="1"/>
                      </a:moveTo>
                      <a:cubicBezTo>
                        <a:pt x="131" y="1"/>
                        <a:pt x="0" y="132"/>
                        <a:pt x="0" y="299"/>
                      </a:cubicBezTo>
                      <a:cubicBezTo>
                        <a:pt x="0" y="465"/>
                        <a:pt x="131" y="596"/>
                        <a:pt x="298" y="596"/>
                      </a:cubicBezTo>
                      <a:lnTo>
                        <a:pt x="9025" y="596"/>
                      </a:lnTo>
                      <a:cubicBezTo>
                        <a:pt x="9192" y="596"/>
                        <a:pt x="9323" y="465"/>
                        <a:pt x="9323" y="299"/>
                      </a:cubicBezTo>
                      <a:cubicBezTo>
                        <a:pt x="9323" y="132"/>
                        <a:pt x="9192" y="1"/>
                        <a:pt x="9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71"/>
                <p:cNvSpPr/>
                <p:nvPr/>
              </p:nvSpPr>
              <p:spPr>
                <a:xfrm>
                  <a:off x="6749963" y="4178923"/>
                  <a:ext cx="511958" cy="32726"/>
                </a:xfrm>
                <a:custGeom>
                  <a:avLst/>
                  <a:gdLst/>
                  <a:ahLst/>
                  <a:cxnLst/>
                  <a:rect l="l" t="t" r="r" b="b"/>
                  <a:pathLst>
                    <a:path w="9324" h="596" extrusionOk="0">
                      <a:moveTo>
                        <a:pt x="298" y="0"/>
                      </a:moveTo>
                      <a:cubicBezTo>
                        <a:pt x="131" y="0"/>
                        <a:pt x="0" y="131"/>
                        <a:pt x="0" y="298"/>
                      </a:cubicBezTo>
                      <a:cubicBezTo>
                        <a:pt x="0" y="465"/>
                        <a:pt x="131" y="596"/>
                        <a:pt x="298" y="596"/>
                      </a:cubicBezTo>
                      <a:lnTo>
                        <a:pt x="9025" y="596"/>
                      </a:lnTo>
                      <a:cubicBezTo>
                        <a:pt x="9192" y="596"/>
                        <a:pt x="9323" y="465"/>
                        <a:pt x="9323" y="298"/>
                      </a:cubicBezTo>
                      <a:cubicBezTo>
                        <a:pt x="9323" y="131"/>
                        <a:pt x="9192" y="0"/>
                        <a:pt x="9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71"/>
                <p:cNvSpPr/>
                <p:nvPr/>
              </p:nvSpPr>
              <p:spPr>
                <a:xfrm>
                  <a:off x="6749963" y="4111604"/>
                  <a:ext cx="511958" cy="32726"/>
                </a:xfrm>
                <a:custGeom>
                  <a:avLst/>
                  <a:gdLst/>
                  <a:ahLst/>
                  <a:cxnLst/>
                  <a:rect l="l" t="t" r="r" b="b"/>
                  <a:pathLst>
                    <a:path w="9324" h="596" extrusionOk="0">
                      <a:moveTo>
                        <a:pt x="298" y="0"/>
                      </a:moveTo>
                      <a:cubicBezTo>
                        <a:pt x="131" y="0"/>
                        <a:pt x="0" y="131"/>
                        <a:pt x="0" y="298"/>
                      </a:cubicBezTo>
                      <a:cubicBezTo>
                        <a:pt x="0" y="453"/>
                        <a:pt x="131" y="595"/>
                        <a:pt x="298" y="595"/>
                      </a:cubicBezTo>
                      <a:lnTo>
                        <a:pt x="9025" y="595"/>
                      </a:lnTo>
                      <a:cubicBezTo>
                        <a:pt x="9192" y="595"/>
                        <a:pt x="9323" y="453"/>
                        <a:pt x="9323" y="298"/>
                      </a:cubicBezTo>
                      <a:cubicBezTo>
                        <a:pt x="9323" y="131"/>
                        <a:pt x="9192" y="0"/>
                        <a:pt x="9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1" name="Google Shape;3601;p71"/>
              <p:cNvGrpSpPr/>
              <p:nvPr/>
            </p:nvGrpSpPr>
            <p:grpSpPr>
              <a:xfrm>
                <a:off x="4091150" y="1980705"/>
                <a:ext cx="661785" cy="2788940"/>
                <a:chOff x="-25" y="2025180"/>
                <a:chExt cx="661785" cy="2788940"/>
              </a:xfrm>
            </p:grpSpPr>
            <p:sp>
              <p:nvSpPr>
                <p:cNvPr id="3602" name="Google Shape;3602;p71"/>
                <p:cNvSpPr/>
                <p:nvPr/>
              </p:nvSpPr>
              <p:spPr>
                <a:xfrm>
                  <a:off x="40072" y="2025180"/>
                  <a:ext cx="581625" cy="2788940"/>
                </a:xfrm>
                <a:custGeom>
                  <a:avLst/>
                  <a:gdLst/>
                  <a:ahLst/>
                  <a:cxnLst/>
                  <a:rect l="l" t="t" r="r" b="b"/>
                  <a:pathLst>
                    <a:path w="18146" h="92810" extrusionOk="0">
                      <a:moveTo>
                        <a:pt x="0" y="0"/>
                      </a:moveTo>
                      <a:lnTo>
                        <a:pt x="0" y="92809"/>
                      </a:lnTo>
                      <a:lnTo>
                        <a:pt x="18145" y="92809"/>
                      </a:lnTo>
                      <a:lnTo>
                        <a:pt x="181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71"/>
                <p:cNvSpPr/>
                <p:nvPr/>
              </p:nvSpPr>
              <p:spPr>
                <a:xfrm>
                  <a:off x="-25" y="2025180"/>
                  <a:ext cx="40130" cy="2788940"/>
                </a:xfrm>
                <a:custGeom>
                  <a:avLst/>
                  <a:gdLst/>
                  <a:ahLst/>
                  <a:cxnLst/>
                  <a:rect l="l" t="t" r="r" b="b"/>
                  <a:pathLst>
                    <a:path w="1252" h="92810" extrusionOk="0">
                      <a:moveTo>
                        <a:pt x="1" y="0"/>
                      </a:moveTo>
                      <a:lnTo>
                        <a:pt x="1" y="92809"/>
                      </a:lnTo>
                      <a:lnTo>
                        <a:pt x="1251" y="92809"/>
                      </a:lnTo>
                      <a:lnTo>
                        <a:pt x="1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71"/>
                <p:cNvSpPr/>
                <p:nvPr/>
              </p:nvSpPr>
              <p:spPr>
                <a:xfrm>
                  <a:off x="621662" y="2025180"/>
                  <a:ext cx="40098" cy="2788940"/>
                </a:xfrm>
                <a:custGeom>
                  <a:avLst/>
                  <a:gdLst/>
                  <a:ahLst/>
                  <a:cxnLst/>
                  <a:rect l="l" t="t" r="r" b="b"/>
                  <a:pathLst>
                    <a:path w="1251" h="92810" extrusionOk="0">
                      <a:moveTo>
                        <a:pt x="0" y="0"/>
                      </a:moveTo>
                      <a:lnTo>
                        <a:pt x="0" y="92809"/>
                      </a:lnTo>
                      <a:lnTo>
                        <a:pt x="1250" y="92809"/>
                      </a:lnTo>
                      <a:lnTo>
                        <a:pt x="1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5" name="Google Shape;3605;p71"/>
                <p:cNvGrpSpPr/>
                <p:nvPr/>
              </p:nvGrpSpPr>
              <p:grpSpPr>
                <a:xfrm>
                  <a:off x="87770" y="2111384"/>
                  <a:ext cx="486204" cy="2596440"/>
                  <a:chOff x="509875" y="2508475"/>
                  <a:chExt cx="379225" cy="2160100"/>
                </a:xfrm>
              </p:grpSpPr>
              <p:sp>
                <p:nvSpPr>
                  <p:cNvPr id="3606" name="Google Shape;3606;p71"/>
                  <p:cNvSpPr/>
                  <p:nvPr/>
                </p:nvSpPr>
                <p:spPr>
                  <a:xfrm>
                    <a:off x="509875"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71"/>
                  <p:cNvSpPr/>
                  <p:nvPr/>
                </p:nvSpPr>
                <p:spPr>
                  <a:xfrm>
                    <a:off x="716150"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71"/>
                  <p:cNvSpPr/>
                  <p:nvPr/>
                </p:nvSpPr>
                <p:spPr>
                  <a:xfrm>
                    <a:off x="612850" y="25084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71"/>
                  <p:cNvSpPr/>
                  <p:nvPr/>
                </p:nvSpPr>
                <p:spPr>
                  <a:xfrm>
                    <a:off x="819150" y="25084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71"/>
                  <p:cNvSpPr/>
                  <p:nvPr/>
                </p:nvSpPr>
                <p:spPr>
                  <a:xfrm>
                    <a:off x="509875"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71"/>
                  <p:cNvSpPr/>
                  <p:nvPr/>
                </p:nvSpPr>
                <p:spPr>
                  <a:xfrm>
                    <a:off x="716150"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71"/>
                  <p:cNvSpPr/>
                  <p:nvPr/>
                </p:nvSpPr>
                <p:spPr>
                  <a:xfrm>
                    <a:off x="612850" y="2607900"/>
                    <a:ext cx="69975" cy="70250"/>
                  </a:xfrm>
                  <a:custGeom>
                    <a:avLst/>
                    <a:gdLst/>
                    <a:ahLst/>
                    <a:cxnLst/>
                    <a:rect l="l" t="t" r="r" b="b"/>
                    <a:pathLst>
                      <a:path w="2799" h="2810" extrusionOk="0">
                        <a:moveTo>
                          <a:pt x="1" y="0"/>
                        </a:moveTo>
                        <a:lnTo>
                          <a:pt x="1" y="2810"/>
                        </a:lnTo>
                        <a:lnTo>
                          <a:pt x="2799" y="2810"/>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71"/>
                  <p:cNvSpPr/>
                  <p:nvPr/>
                </p:nvSpPr>
                <p:spPr>
                  <a:xfrm>
                    <a:off x="819150" y="2607900"/>
                    <a:ext cx="69950" cy="70250"/>
                  </a:xfrm>
                  <a:custGeom>
                    <a:avLst/>
                    <a:gdLst/>
                    <a:ahLst/>
                    <a:cxnLst/>
                    <a:rect l="l" t="t" r="r" b="b"/>
                    <a:pathLst>
                      <a:path w="2798" h="2810"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71"/>
                  <p:cNvSpPr/>
                  <p:nvPr/>
                </p:nvSpPr>
                <p:spPr>
                  <a:xfrm>
                    <a:off x="509875"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71"/>
                  <p:cNvSpPr/>
                  <p:nvPr/>
                </p:nvSpPr>
                <p:spPr>
                  <a:xfrm>
                    <a:off x="716150"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71"/>
                  <p:cNvSpPr/>
                  <p:nvPr/>
                </p:nvSpPr>
                <p:spPr>
                  <a:xfrm>
                    <a:off x="612850" y="27076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71"/>
                  <p:cNvSpPr/>
                  <p:nvPr/>
                </p:nvSpPr>
                <p:spPr>
                  <a:xfrm>
                    <a:off x="819150" y="27076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71"/>
                  <p:cNvSpPr/>
                  <p:nvPr/>
                </p:nvSpPr>
                <p:spPr>
                  <a:xfrm>
                    <a:off x="509875"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1"/>
                  <p:cNvSpPr/>
                  <p:nvPr/>
                </p:nvSpPr>
                <p:spPr>
                  <a:xfrm>
                    <a:off x="716150"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1"/>
                  <p:cNvSpPr/>
                  <p:nvPr/>
                </p:nvSpPr>
                <p:spPr>
                  <a:xfrm>
                    <a:off x="612850" y="280702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71"/>
                  <p:cNvSpPr/>
                  <p:nvPr/>
                </p:nvSpPr>
                <p:spPr>
                  <a:xfrm>
                    <a:off x="819150" y="280702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71"/>
                  <p:cNvSpPr/>
                  <p:nvPr/>
                </p:nvSpPr>
                <p:spPr>
                  <a:xfrm>
                    <a:off x="509875"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71"/>
                  <p:cNvSpPr/>
                  <p:nvPr/>
                </p:nvSpPr>
                <p:spPr>
                  <a:xfrm>
                    <a:off x="716150"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71"/>
                  <p:cNvSpPr/>
                  <p:nvPr/>
                </p:nvSpPr>
                <p:spPr>
                  <a:xfrm>
                    <a:off x="612850" y="29067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71"/>
                  <p:cNvSpPr/>
                  <p:nvPr/>
                </p:nvSpPr>
                <p:spPr>
                  <a:xfrm>
                    <a:off x="819150" y="29067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71"/>
                  <p:cNvSpPr/>
                  <p:nvPr/>
                </p:nvSpPr>
                <p:spPr>
                  <a:xfrm>
                    <a:off x="509875"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71"/>
                  <p:cNvSpPr/>
                  <p:nvPr/>
                </p:nvSpPr>
                <p:spPr>
                  <a:xfrm>
                    <a:off x="716150"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71"/>
                  <p:cNvSpPr/>
                  <p:nvPr/>
                </p:nvSpPr>
                <p:spPr>
                  <a:xfrm>
                    <a:off x="612850" y="300615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71"/>
                  <p:cNvSpPr/>
                  <p:nvPr/>
                </p:nvSpPr>
                <p:spPr>
                  <a:xfrm>
                    <a:off x="819150" y="300615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71"/>
                  <p:cNvSpPr/>
                  <p:nvPr/>
                </p:nvSpPr>
                <p:spPr>
                  <a:xfrm>
                    <a:off x="509875"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71"/>
                  <p:cNvSpPr/>
                  <p:nvPr/>
                </p:nvSpPr>
                <p:spPr>
                  <a:xfrm>
                    <a:off x="716150"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71"/>
                  <p:cNvSpPr/>
                  <p:nvPr/>
                </p:nvSpPr>
                <p:spPr>
                  <a:xfrm>
                    <a:off x="612850" y="31055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1"/>
                  <p:cNvSpPr/>
                  <p:nvPr/>
                </p:nvSpPr>
                <p:spPr>
                  <a:xfrm>
                    <a:off x="819150" y="31055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71"/>
                  <p:cNvSpPr/>
                  <p:nvPr/>
                </p:nvSpPr>
                <p:spPr>
                  <a:xfrm>
                    <a:off x="509875"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71"/>
                  <p:cNvSpPr/>
                  <p:nvPr/>
                </p:nvSpPr>
                <p:spPr>
                  <a:xfrm>
                    <a:off x="716150"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71"/>
                  <p:cNvSpPr/>
                  <p:nvPr/>
                </p:nvSpPr>
                <p:spPr>
                  <a:xfrm>
                    <a:off x="612850" y="32052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71"/>
                  <p:cNvSpPr/>
                  <p:nvPr/>
                </p:nvSpPr>
                <p:spPr>
                  <a:xfrm>
                    <a:off x="819150" y="32052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1"/>
                  <p:cNvSpPr/>
                  <p:nvPr/>
                </p:nvSpPr>
                <p:spPr>
                  <a:xfrm>
                    <a:off x="509875"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1"/>
                  <p:cNvSpPr/>
                  <p:nvPr/>
                </p:nvSpPr>
                <p:spPr>
                  <a:xfrm>
                    <a:off x="716150"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1"/>
                  <p:cNvSpPr/>
                  <p:nvPr/>
                </p:nvSpPr>
                <p:spPr>
                  <a:xfrm>
                    <a:off x="612850" y="33047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1"/>
                  <p:cNvSpPr/>
                  <p:nvPr/>
                </p:nvSpPr>
                <p:spPr>
                  <a:xfrm>
                    <a:off x="819150" y="33047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1"/>
                  <p:cNvSpPr/>
                  <p:nvPr/>
                </p:nvSpPr>
                <p:spPr>
                  <a:xfrm>
                    <a:off x="509875"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1"/>
                  <p:cNvSpPr/>
                  <p:nvPr/>
                </p:nvSpPr>
                <p:spPr>
                  <a:xfrm>
                    <a:off x="716150"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1"/>
                  <p:cNvSpPr/>
                  <p:nvPr/>
                </p:nvSpPr>
                <p:spPr>
                  <a:xfrm>
                    <a:off x="612850" y="3404125"/>
                    <a:ext cx="69975" cy="70275"/>
                  </a:xfrm>
                  <a:custGeom>
                    <a:avLst/>
                    <a:gdLst/>
                    <a:ahLst/>
                    <a:cxnLst/>
                    <a:rect l="l" t="t" r="r" b="b"/>
                    <a:pathLst>
                      <a:path w="2799" h="2811" extrusionOk="0">
                        <a:moveTo>
                          <a:pt x="1" y="0"/>
                        </a:moveTo>
                        <a:lnTo>
                          <a:pt x="1" y="2810"/>
                        </a:lnTo>
                        <a:lnTo>
                          <a:pt x="2799" y="2810"/>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1"/>
                  <p:cNvSpPr/>
                  <p:nvPr/>
                </p:nvSpPr>
                <p:spPr>
                  <a:xfrm>
                    <a:off x="819150" y="3404125"/>
                    <a:ext cx="69950" cy="70275"/>
                  </a:xfrm>
                  <a:custGeom>
                    <a:avLst/>
                    <a:gdLst/>
                    <a:ahLst/>
                    <a:cxnLst/>
                    <a:rect l="l" t="t" r="r" b="b"/>
                    <a:pathLst>
                      <a:path w="2798"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1"/>
                  <p:cNvSpPr/>
                  <p:nvPr/>
                </p:nvSpPr>
                <p:spPr>
                  <a:xfrm>
                    <a:off x="509875"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71"/>
                  <p:cNvSpPr/>
                  <p:nvPr/>
                </p:nvSpPr>
                <p:spPr>
                  <a:xfrm>
                    <a:off x="716150"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71"/>
                  <p:cNvSpPr/>
                  <p:nvPr/>
                </p:nvSpPr>
                <p:spPr>
                  <a:xfrm>
                    <a:off x="612850" y="35038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71"/>
                  <p:cNvSpPr/>
                  <p:nvPr/>
                </p:nvSpPr>
                <p:spPr>
                  <a:xfrm>
                    <a:off x="819150" y="35038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71"/>
                  <p:cNvSpPr/>
                  <p:nvPr/>
                </p:nvSpPr>
                <p:spPr>
                  <a:xfrm>
                    <a:off x="509875"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71"/>
                  <p:cNvSpPr/>
                  <p:nvPr/>
                </p:nvSpPr>
                <p:spPr>
                  <a:xfrm>
                    <a:off x="716150"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71"/>
                  <p:cNvSpPr/>
                  <p:nvPr/>
                </p:nvSpPr>
                <p:spPr>
                  <a:xfrm>
                    <a:off x="612850" y="360325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71"/>
                  <p:cNvSpPr/>
                  <p:nvPr/>
                </p:nvSpPr>
                <p:spPr>
                  <a:xfrm>
                    <a:off x="819150" y="360325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71"/>
                  <p:cNvSpPr/>
                  <p:nvPr/>
                </p:nvSpPr>
                <p:spPr>
                  <a:xfrm>
                    <a:off x="509875"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71"/>
                  <p:cNvSpPr/>
                  <p:nvPr/>
                </p:nvSpPr>
                <p:spPr>
                  <a:xfrm>
                    <a:off x="716150"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71"/>
                  <p:cNvSpPr/>
                  <p:nvPr/>
                </p:nvSpPr>
                <p:spPr>
                  <a:xfrm>
                    <a:off x="612850" y="37029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71"/>
                  <p:cNvSpPr/>
                  <p:nvPr/>
                </p:nvSpPr>
                <p:spPr>
                  <a:xfrm>
                    <a:off x="819150" y="37029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71"/>
                  <p:cNvSpPr/>
                  <p:nvPr/>
                </p:nvSpPr>
                <p:spPr>
                  <a:xfrm>
                    <a:off x="509875"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71"/>
                  <p:cNvSpPr/>
                  <p:nvPr/>
                </p:nvSpPr>
                <p:spPr>
                  <a:xfrm>
                    <a:off x="716150"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71"/>
                  <p:cNvSpPr/>
                  <p:nvPr/>
                </p:nvSpPr>
                <p:spPr>
                  <a:xfrm>
                    <a:off x="612850" y="38023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71"/>
                  <p:cNvSpPr/>
                  <p:nvPr/>
                </p:nvSpPr>
                <p:spPr>
                  <a:xfrm>
                    <a:off x="819150" y="38023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71"/>
                  <p:cNvSpPr/>
                  <p:nvPr/>
                </p:nvSpPr>
                <p:spPr>
                  <a:xfrm>
                    <a:off x="509875"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71"/>
                  <p:cNvSpPr/>
                  <p:nvPr/>
                </p:nvSpPr>
                <p:spPr>
                  <a:xfrm>
                    <a:off x="716150"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71"/>
                  <p:cNvSpPr/>
                  <p:nvPr/>
                </p:nvSpPr>
                <p:spPr>
                  <a:xfrm>
                    <a:off x="612850" y="3901800"/>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71"/>
                  <p:cNvSpPr/>
                  <p:nvPr/>
                </p:nvSpPr>
                <p:spPr>
                  <a:xfrm>
                    <a:off x="819150" y="3901800"/>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71"/>
                  <p:cNvSpPr/>
                  <p:nvPr/>
                </p:nvSpPr>
                <p:spPr>
                  <a:xfrm>
                    <a:off x="509875"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71"/>
                  <p:cNvSpPr/>
                  <p:nvPr/>
                </p:nvSpPr>
                <p:spPr>
                  <a:xfrm>
                    <a:off x="716150"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71"/>
                  <p:cNvSpPr/>
                  <p:nvPr/>
                </p:nvSpPr>
                <p:spPr>
                  <a:xfrm>
                    <a:off x="612850" y="400152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71"/>
                  <p:cNvSpPr/>
                  <p:nvPr/>
                </p:nvSpPr>
                <p:spPr>
                  <a:xfrm>
                    <a:off x="819150" y="400152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71"/>
                  <p:cNvSpPr/>
                  <p:nvPr/>
                </p:nvSpPr>
                <p:spPr>
                  <a:xfrm>
                    <a:off x="509875"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71"/>
                  <p:cNvSpPr/>
                  <p:nvPr/>
                </p:nvSpPr>
                <p:spPr>
                  <a:xfrm>
                    <a:off x="716150"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71"/>
                  <p:cNvSpPr/>
                  <p:nvPr/>
                </p:nvSpPr>
                <p:spPr>
                  <a:xfrm>
                    <a:off x="612850" y="41009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71"/>
                  <p:cNvSpPr/>
                  <p:nvPr/>
                </p:nvSpPr>
                <p:spPr>
                  <a:xfrm>
                    <a:off x="819150" y="41009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71"/>
                  <p:cNvSpPr/>
                  <p:nvPr/>
                </p:nvSpPr>
                <p:spPr>
                  <a:xfrm>
                    <a:off x="509875"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71"/>
                  <p:cNvSpPr/>
                  <p:nvPr/>
                </p:nvSpPr>
                <p:spPr>
                  <a:xfrm>
                    <a:off x="716150"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71"/>
                  <p:cNvSpPr/>
                  <p:nvPr/>
                </p:nvSpPr>
                <p:spPr>
                  <a:xfrm>
                    <a:off x="612850" y="4200350"/>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71"/>
                  <p:cNvSpPr/>
                  <p:nvPr/>
                </p:nvSpPr>
                <p:spPr>
                  <a:xfrm>
                    <a:off x="819150" y="4200350"/>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71"/>
                  <p:cNvSpPr/>
                  <p:nvPr/>
                </p:nvSpPr>
                <p:spPr>
                  <a:xfrm>
                    <a:off x="509875"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71"/>
                  <p:cNvSpPr/>
                  <p:nvPr/>
                </p:nvSpPr>
                <p:spPr>
                  <a:xfrm>
                    <a:off x="716150"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71"/>
                  <p:cNvSpPr/>
                  <p:nvPr/>
                </p:nvSpPr>
                <p:spPr>
                  <a:xfrm>
                    <a:off x="612850" y="4300075"/>
                    <a:ext cx="69975" cy="69950"/>
                  </a:xfrm>
                  <a:custGeom>
                    <a:avLst/>
                    <a:gdLst/>
                    <a:ahLst/>
                    <a:cxnLst/>
                    <a:rect l="l" t="t" r="r" b="b"/>
                    <a:pathLst>
                      <a:path w="2799" h="2798"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71"/>
                  <p:cNvSpPr/>
                  <p:nvPr/>
                </p:nvSpPr>
                <p:spPr>
                  <a:xfrm>
                    <a:off x="819150" y="4300075"/>
                    <a:ext cx="69950" cy="69950"/>
                  </a:xfrm>
                  <a:custGeom>
                    <a:avLst/>
                    <a:gdLst/>
                    <a:ahLst/>
                    <a:cxnLst/>
                    <a:rect l="l" t="t" r="r" b="b"/>
                    <a:pathLst>
                      <a:path w="2798" h="2798"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71"/>
                  <p:cNvSpPr/>
                  <p:nvPr/>
                </p:nvSpPr>
                <p:spPr>
                  <a:xfrm>
                    <a:off x="509875"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71"/>
                  <p:cNvSpPr/>
                  <p:nvPr/>
                </p:nvSpPr>
                <p:spPr>
                  <a:xfrm>
                    <a:off x="716150"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71"/>
                  <p:cNvSpPr/>
                  <p:nvPr/>
                </p:nvSpPr>
                <p:spPr>
                  <a:xfrm>
                    <a:off x="612850" y="43994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71"/>
                  <p:cNvSpPr/>
                  <p:nvPr/>
                </p:nvSpPr>
                <p:spPr>
                  <a:xfrm>
                    <a:off x="819150" y="43994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71"/>
                  <p:cNvSpPr/>
                  <p:nvPr/>
                </p:nvSpPr>
                <p:spPr>
                  <a:xfrm>
                    <a:off x="509875"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71"/>
                  <p:cNvSpPr/>
                  <p:nvPr/>
                </p:nvSpPr>
                <p:spPr>
                  <a:xfrm>
                    <a:off x="716150"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71"/>
                  <p:cNvSpPr/>
                  <p:nvPr/>
                </p:nvSpPr>
                <p:spPr>
                  <a:xfrm>
                    <a:off x="612850" y="4498900"/>
                    <a:ext cx="69975" cy="70275"/>
                  </a:xfrm>
                  <a:custGeom>
                    <a:avLst/>
                    <a:gdLst/>
                    <a:ahLst/>
                    <a:cxnLst/>
                    <a:rect l="l" t="t" r="r" b="b"/>
                    <a:pathLst>
                      <a:path w="2799" h="2811" extrusionOk="0">
                        <a:moveTo>
                          <a:pt x="1" y="0"/>
                        </a:moveTo>
                        <a:lnTo>
                          <a:pt x="1" y="2810"/>
                        </a:lnTo>
                        <a:lnTo>
                          <a:pt x="2799" y="2810"/>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71"/>
                  <p:cNvSpPr/>
                  <p:nvPr/>
                </p:nvSpPr>
                <p:spPr>
                  <a:xfrm>
                    <a:off x="819150" y="4498900"/>
                    <a:ext cx="69950" cy="70275"/>
                  </a:xfrm>
                  <a:custGeom>
                    <a:avLst/>
                    <a:gdLst/>
                    <a:ahLst/>
                    <a:cxnLst/>
                    <a:rect l="l" t="t" r="r" b="b"/>
                    <a:pathLst>
                      <a:path w="2798"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71"/>
                  <p:cNvSpPr/>
                  <p:nvPr/>
                </p:nvSpPr>
                <p:spPr>
                  <a:xfrm>
                    <a:off x="509875"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71"/>
                  <p:cNvSpPr/>
                  <p:nvPr/>
                </p:nvSpPr>
                <p:spPr>
                  <a:xfrm>
                    <a:off x="716150"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71"/>
                  <p:cNvSpPr/>
                  <p:nvPr/>
                </p:nvSpPr>
                <p:spPr>
                  <a:xfrm>
                    <a:off x="612850" y="45986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71"/>
                  <p:cNvSpPr/>
                  <p:nvPr/>
                </p:nvSpPr>
                <p:spPr>
                  <a:xfrm>
                    <a:off x="819150" y="45986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4" name="Google Shape;3694;p71"/>
              <p:cNvGrpSpPr/>
              <p:nvPr/>
            </p:nvGrpSpPr>
            <p:grpSpPr>
              <a:xfrm>
                <a:off x="5140070" y="1734224"/>
                <a:ext cx="1259611" cy="3035693"/>
                <a:chOff x="2245450" y="435300"/>
                <a:chExt cx="882575" cy="2525325"/>
              </a:xfrm>
            </p:grpSpPr>
            <p:sp>
              <p:nvSpPr>
                <p:cNvPr id="3695" name="Google Shape;3695;p71"/>
                <p:cNvSpPr/>
                <p:nvPr/>
              </p:nvSpPr>
              <p:spPr>
                <a:xfrm>
                  <a:off x="2245450" y="435300"/>
                  <a:ext cx="61925" cy="2525325"/>
                </a:xfrm>
                <a:custGeom>
                  <a:avLst/>
                  <a:gdLst/>
                  <a:ahLst/>
                  <a:cxnLst/>
                  <a:rect l="l" t="t" r="r" b="b"/>
                  <a:pathLst>
                    <a:path w="2477" h="101013" extrusionOk="0">
                      <a:moveTo>
                        <a:pt x="1" y="0"/>
                      </a:moveTo>
                      <a:lnTo>
                        <a:pt x="1"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71"/>
                <p:cNvSpPr/>
                <p:nvPr/>
              </p:nvSpPr>
              <p:spPr>
                <a:xfrm>
                  <a:off x="2307375" y="435300"/>
                  <a:ext cx="758750" cy="2525325"/>
                </a:xfrm>
                <a:custGeom>
                  <a:avLst/>
                  <a:gdLst/>
                  <a:ahLst/>
                  <a:cxnLst/>
                  <a:rect l="l" t="t" r="r" b="b"/>
                  <a:pathLst>
                    <a:path w="30350" h="101013" extrusionOk="0">
                      <a:moveTo>
                        <a:pt x="0" y="0"/>
                      </a:moveTo>
                      <a:lnTo>
                        <a:pt x="0" y="101013"/>
                      </a:lnTo>
                      <a:lnTo>
                        <a:pt x="30349" y="101013"/>
                      </a:lnTo>
                      <a:lnTo>
                        <a:pt x="303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71"/>
                <p:cNvSpPr/>
                <p:nvPr/>
              </p:nvSpPr>
              <p:spPr>
                <a:xfrm>
                  <a:off x="3066100" y="435300"/>
                  <a:ext cx="61925" cy="2525325"/>
                </a:xfrm>
                <a:custGeom>
                  <a:avLst/>
                  <a:gdLst/>
                  <a:ahLst/>
                  <a:cxnLst/>
                  <a:rect l="l" t="t" r="r" b="b"/>
                  <a:pathLst>
                    <a:path w="2477" h="101013" extrusionOk="0">
                      <a:moveTo>
                        <a:pt x="0" y="0"/>
                      </a:moveTo>
                      <a:lnTo>
                        <a:pt x="0"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8" name="Google Shape;3698;p71"/>
                <p:cNvGrpSpPr/>
                <p:nvPr/>
              </p:nvGrpSpPr>
              <p:grpSpPr>
                <a:xfrm>
                  <a:off x="2366900" y="589175"/>
                  <a:ext cx="639675" cy="2198225"/>
                  <a:chOff x="2126450" y="2396250"/>
                  <a:chExt cx="639675" cy="2198225"/>
                </a:xfrm>
              </p:grpSpPr>
              <p:sp>
                <p:nvSpPr>
                  <p:cNvPr id="3699" name="Google Shape;3699;p71"/>
                  <p:cNvSpPr/>
                  <p:nvPr/>
                </p:nvSpPr>
                <p:spPr>
                  <a:xfrm>
                    <a:off x="212645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71"/>
                  <p:cNvSpPr/>
                  <p:nvPr/>
                </p:nvSpPr>
                <p:spPr>
                  <a:xfrm>
                    <a:off x="22446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71"/>
                  <p:cNvSpPr/>
                  <p:nvPr/>
                </p:nvSpPr>
                <p:spPr>
                  <a:xfrm>
                    <a:off x="2362775"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71"/>
                  <p:cNvSpPr/>
                  <p:nvPr/>
                </p:nvSpPr>
                <p:spPr>
                  <a:xfrm>
                    <a:off x="2480950"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71"/>
                  <p:cNvSpPr/>
                  <p:nvPr/>
                </p:nvSpPr>
                <p:spPr>
                  <a:xfrm>
                    <a:off x="25991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71"/>
                  <p:cNvSpPr/>
                  <p:nvPr/>
                </p:nvSpPr>
                <p:spPr>
                  <a:xfrm>
                    <a:off x="271730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05" name="Google Shape;3705;p71"/>
              <p:cNvGrpSpPr/>
              <p:nvPr/>
            </p:nvGrpSpPr>
            <p:grpSpPr>
              <a:xfrm>
                <a:off x="4568607" y="2864064"/>
                <a:ext cx="852004" cy="1905596"/>
                <a:chOff x="461029" y="2736249"/>
                <a:chExt cx="733917" cy="2078077"/>
              </a:xfrm>
            </p:grpSpPr>
            <p:sp>
              <p:nvSpPr>
                <p:cNvPr id="3706" name="Google Shape;3706;p71"/>
                <p:cNvSpPr/>
                <p:nvPr/>
              </p:nvSpPr>
              <p:spPr>
                <a:xfrm>
                  <a:off x="461029"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1"/>
                <p:cNvSpPr/>
                <p:nvPr/>
              </p:nvSpPr>
              <p:spPr>
                <a:xfrm>
                  <a:off x="1151231"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1"/>
                <p:cNvSpPr/>
                <p:nvPr/>
              </p:nvSpPr>
              <p:spPr>
                <a:xfrm>
                  <a:off x="504712" y="2736249"/>
                  <a:ext cx="646552" cy="2078077"/>
                </a:xfrm>
                <a:custGeom>
                  <a:avLst/>
                  <a:gdLst/>
                  <a:ahLst/>
                  <a:cxnLst/>
                  <a:rect l="l" t="t" r="r" b="b"/>
                  <a:pathLst>
                    <a:path w="19730" h="63414" extrusionOk="0">
                      <a:moveTo>
                        <a:pt x="1" y="1"/>
                      </a:moveTo>
                      <a:lnTo>
                        <a:pt x="1" y="63413"/>
                      </a:lnTo>
                      <a:lnTo>
                        <a:pt x="19729" y="63413"/>
                      </a:lnTo>
                      <a:lnTo>
                        <a:pt x="197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9" name="Google Shape;3709;p71"/>
                <p:cNvGrpSpPr/>
                <p:nvPr/>
              </p:nvGrpSpPr>
              <p:grpSpPr>
                <a:xfrm>
                  <a:off x="578444" y="2830266"/>
                  <a:ext cx="499054" cy="1886110"/>
                  <a:chOff x="1248050" y="3252900"/>
                  <a:chExt cx="380725" cy="1438900"/>
                </a:xfrm>
              </p:grpSpPr>
              <p:sp>
                <p:nvSpPr>
                  <p:cNvPr id="3710" name="Google Shape;3710;p71"/>
                  <p:cNvSpPr/>
                  <p:nvPr/>
                </p:nvSpPr>
                <p:spPr>
                  <a:xfrm>
                    <a:off x="1248050" y="32529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71"/>
                  <p:cNvSpPr/>
                  <p:nvPr/>
                </p:nvSpPr>
                <p:spPr>
                  <a:xfrm>
                    <a:off x="1248050" y="33457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1"/>
                  <p:cNvSpPr/>
                  <p:nvPr/>
                </p:nvSpPr>
                <p:spPr>
                  <a:xfrm>
                    <a:off x="1248050" y="34383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1"/>
                  <p:cNvSpPr/>
                  <p:nvPr/>
                </p:nvSpPr>
                <p:spPr>
                  <a:xfrm>
                    <a:off x="1248050" y="353122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71"/>
                  <p:cNvSpPr/>
                  <p:nvPr/>
                </p:nvSpPr>
                <p:spPr>
                  <a:xfrm>
                    <a:off x="1248050" y="362407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1"/>
                  <p:cNvSpPr/>
                  <p:nvPr/>
                </p:nvSpPr>
                <p:spPr>
                  <a:xfrm>
                    <a:off x="1248050" y="37169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1"/>
                  <p:cNvSpPr/>
                  <p:nvPr/>
                </p:nvSpPr>
                <p:spPr>
                  <a:xfrm>
                    <a:off x="1248050" y="380952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71"/>
                  <p:cNvSpPr/>
                  <p:nvPr/>
                </p:nvSpPr>
                <p:spPr>
                  <a:xfrm>
                    <a:off x="1248050" y="390240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71"/>
                  <p:cNvSpPr/>
                  <p:nvPr/>
                </p:nvSpPr>
                <p:spPr>
                  <a:xfrm>
                    <a:off x="1248050" y="399527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1"/>
                  <p:cNvSpPr/>
                  <p:nvPr/>
                </p:nvSpPr>
                <p:spPr>
                  <a:xfrm>
                    <a:off x="1248050" y="408782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71"/>
                  <p:cNvSpPr/>
                  <p:nvPr/>
                </p:nvSpPr>
                <p:spPr>
                  <a:xfrm>
                    <a:off x="1248050" y="418070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71"/>
                  <p:cNvSpPr/>
                  <p:nvPr/>
                </p:nvSpPr>
                <p:spPr>
                  <a:xfrm>
                    <a:off x="1248050" y="4273575"/>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1"/>
                  <p:cNvSpPr/>
                  <p:nvPr/>
                </p:nvSpPr>
                <p:spPr>
                  <a:xfrm>
                    <a:off x="1248050" y="436645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71"/>
                  <p:cNvSpPr/>
                  <p:nvPr/>
                </p:nvSpPr>
                <p:spPr>
                  <a:xfrm>
                    <a:off x="1248050" y="44590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71"/>
                  <p:cNvSpPr/>
                  <p:nvPr/>
                </p:nvSpPr>
                <p:spPr>
                  <a:xfrm>
                    <a:off x="1248050" y="45518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71"/>
                  <p:cNvSpPr/>
                  <p:nvPr/>
                </p:nvSpPr>
                <p:spPr>
                  <a:xfrm>
                    <a:off x="1248050" y="4644750"/>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726" name="Google Shape;3726;p71"/>
            <p:cNvGrpSpPr/>
            <p:nvPr/>
          </p:nvGrpSpPr>
          <p:grpSpPr>
            <a:xfrm>
              <a:off x="-350" y="4737555"/>
              <a:ext cx="9144000" cy="462078"/>
              <a:chOff x="-350" y="4536900"/>
              <a:chExt cx="9144000" cy="607118"/>
            </a:xfrm>
          </p:grpSpPr>
          <p:sp>
            <p:nvSpPr>
              <p:cNvPr id="3727" name="Google Shape;3727;p71"/>
              <p:cNvSpPr/>
              <p:nvPr/>
            </p:nvSpPr>
            <p:spPr>
              <a:xfrm>
                <a:off x="-350" y="4536900"/>
                <a:ext cx="424622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71"/>
              <p:cNvSpPr/>
              <p:nvPr/>
            </p:nvSpPr>
            <p:spPr>
              <a:xfrm flipH="1">
                <a:off x="4240409" y="4536925"/>
                <a:ext cx="490324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9" name="Google Shape;3729;p71"/>
            <p:cNvSpPr/>
            <p:nvPr/>
          </p:nvSpPr>
          <p:spPr>
            <a:xfrm flipH="1">
              <a:off x="7363794" y="1641099"/>
              <a:ext cx="2836285" cy="2836285"/>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1"/>
            <p:cNvSpPr/>
            <p:nvPr/>
          </p:nvSpPr>
          <p:spPr>
            <a:xfrm flipH="1">
              <a:off x="9444231" y="3172607"/>
              <a:ext cx="882090" cy="1286419"/>
            </a:xfrm>
            <a:custGeom>
              <a:avLst/>
              <a:gdLst/>
              <a:ahLst/>
              <a:cxnLst/>
              <a:rect l="l" t="t" r="r" b="b"/>
              <a:pathLst>
                <a:path w="38494" h="56151" extrusionOk="0">
                  <a:moveTo>
                    <a:pt x="37255" y="12598"/>
                  </a:moveTo>
                  <a:cubicBezTo>
                    <a:pt x="36029" y="12705"/>
                    <a:pt x="34279" y="11586"/>
                    <a:pt x="32755" y="10788"/>
                  </a:cubicBezTo>
                  <a:cubicBezTo>
                    <a:pt x="31219" y="9978"/>
                    <a:pt x="30385" y="9073"/>
                    <a:pt x="29159" y="7561"/>
                  </a:cubicBezTo>
                  <a:cubicBezTo>
                    <a:pt x="27933" y="6049"/>
                    <a:pt x="25063" y="6954"/>
                    <a:pt x="22706" y="6645"/>
                  </a:cubicBezTo>
                  <a:cubicBezTo>
                    <a:pt x="20348" y="6347"/>
                    <a:pt x="19932" y="4930"/>
                    <a:pt x="17372" y="4537"/>
                  </a:cubicBezTo>
                  <a:cubicBezTo>
                    <a:pt x="14800" y="4132"/>
                    <a:pt x="15110" y="2620"/>
                    <a:pt x="14491" y="1608"/>
                  </a:cubicBezTo>
                  <a:cubicBezTo>
                    <a:pt x="13883" y="596"/>
                    <a:pt x="11312" y="1"/>
                    <a:pt x="9264" y="299"/>
                  </a:cubicBezTo>
                  <a:cubicBezTo>
                    <a:pt x="7216" y="596"/>
                    <a:pt x="7883" y="2739"/>
                    <a:pt x="5251" y="3108"/>
                  </a:cubicBezTo>
                  <a:cubicBezTo>
                    <a:pt x="2620" y="3478"/>
                    <a:pt x="1" y="4037"/>
                    <a:pt x="1" y="4037"/>
                  </a:cubicBezTo>
                  <a:lnTo>
                    <a:pt x="1" y="56151"/>
                  </a:lnTo>
                  <a:cubicBezTo>
                    <a:pt x="32076" y="49507"/>
                    <a:pt x="38494" y="12502"/>
                    <a:pt x="37255" y="1259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1" name="Google Shape;3731;p71"/>
            <p:cNvGrpSpPr/>
            <p:nvPr/>
          </p:nvGrpSpPr>
          <p:grpSpPr>
            <a:xfrm flipH="1">
              <a:off x="7113157" y="2658532"/>
              <a:ext cx="1911888" cy="801424"/>
              <a:chOff x="1855275" y="1547350"/>
              <a:chExt cx="154800" cy="64900"/>
            </a:xfrm>
          </p:grpSpPr>
          <p:sp>
            <p:nvSpPr>
              <p:cNvPr id="3732" name="Google Shape;3732;p7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7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7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7" name="Google Shape;3737;p71"/>
            <p:cNvSpPr/>
            <p:nvPr/>
          </p:nvSpPr>
          <p:spPr>
            <a:xfrm flipH="1">
              <a:off x="5858675" y="2820168"/>
              <a:ext cx="4475827" cy="2499137"/>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71"/>
            <p:cNvSpPr/>
            <p:nvPr/>
          </p:nvSpPr>
          <p:spPr>
            <a:xfrm flipH="1">
              <a:off x="6238635" y="3329740"/>
              <a:ext cx="2390287" cy="1330613"/>
            </a:xfrm>
            <a:custGeom>
              <a:avLst/>
              <a:gdLst/>
              <a:ahLst/>
              <a:cxnLst/>
              <a:rect l="l" t="t" r="r" b="b"/>
              <a:pathLst>
                <a:path w="104311" h="58080" extrusionOk="0">
                  <a:moveTo>
                    <a:pt x="0" y="4906"/>
                  </a:moveTo>
                  <a:cubicBezTo>
                    <a:pt x="0" y="4906"/>
                    <a:pt x="1310" y="8133"/>
                    <a:pt x="5989" y="11538"/>
                  </a:cubicBezTo>
                  <a:cubicBezTo>
                    <a:pt x="10668" y="14943"/>
                    <a:pt x="12395" y="20789"/>
                    <a:pt x="15562" y="23480"/>
                  </a:cubicBezTo>
                  <a:cubicBezTo>
                    <a:pt x="18741" y="26171"/>
                    <a:pt x="21372" y="29933"/>
                    <a:pt x="19122" y="32267"/>
                  </a:cubicBezTo>
                  <a:cubicBezTo>
                    <a:pt x="16872" y="34589"/>
                    <a:pt x="15383" y="34410"/>
                    <a:pt x="15193" y="39256"/>
                  </a:cubicBezTo>
                  <a:cubicBezTo>
                    <a:pt x="15002" y="44102"/>
                    <a:pt x="15193" y="46971"/>
                    <a:pt x="11823" y="45530"/>
                  </a:cubicBezTo>
                  <a:cubicBezTo>
                    <a:pt x="8454" y="44102"/>
                    <a:pt x="4906" y="50186"/>
                    <a:pt x="5834" y="50186"/>
                  </a:cubicBezTo>
                  <a:cubicBezTo>
                    <a:pt x="6775" y="50186"/>
                    <a:pt x="9954" y="46780"/>
                    <a:pt x="12383" y="48400"/>
                  </a:cubicBezTo>
                  <a:cubicBezTo>
                    <a:pt x="14812" y="50019"/>
                    <a:pt x="18741" y="50186"/>
                    <a:pt x="19955" y="46792"/>
                  </a:cubicBezTo>
                  <a:cubicBezTo>
                    <a:pt x="21182" y="43387"/>
                    <a:pt x="25861" y="46614"/>
                    <a:pt x="27921" y="43030"/>
                  </a:cubicBezTo>
                  <a:cubicBezTo>
                    <a:pt x="29968" y="39446"/>
                    <a:pt x="38208" y="46078"/>
                    <a:pt x="36338" y="48578"/>
                  </a:cubicBezTo>
                  <a:cubicBezTo>
                    <a:pt x="34469" y="51079"/>
                    <a:pt x="29052" y="52876"/>
                    <a:pt x="31099" y="54305"/>
                  </a:cubicBezTo>
                  <a:cubicBezTo>
                    <a:pt x="33147" y="55746"/>
                    <a:pt x="35957" y="50007"/>
                    <a:pt x="38589" y="51448"/>
                  </a:cubicBezTo>
                  <a:cubicBezTo>
                    <a:pt x="41208" y="52876"/>
                    <a:pt x="50745" y="55496"/>
                    <a:pt x="56924" y="54543"/>
                  </a:cubicBezTo>
                  <a:cubicBezTo>
                    <a:pt x="63092" y="53591"/>
                    <a:pt x="68521" y="58080"/>
                    <a:pt x="69831" y="56103"/>
                  </a:cubicBezTo>
                  <a:cubicBezTo>
                    <a:pt x="71140" y="54127"/>
                    <a:pt x="60853" y="53591"/>
                    <a:pt x="62722" y="50721"/>
                  </a:cubicBezTo>
                  <a:cubicBezTo>
                    <a:pt x="64592" y="47864"/>
                    <a:pt x="70581" y="48578"/>
                    <a:pt x="73009" y="50721"/>
                  </a:cubicBezTo>
                  <a:cubicBezTo>
                    <a:pt x="75450" y="52876"/>
                    <a:pt x="83118" y="56639"/>
                    <a:pt x="86856" y="53591"/>
                  </a:cubicBezTo>
                  <a:cubicBezTo>
                    <a:pt x="90595" y="50543"/>
                    <a:pt x="101954" y="50721"/>
                    <a:pt x="103132" y="45530"/>
                  </a:cubicBezTo>
                  <a:cubicBezTo>
                    <a:pt x="104311" y="40327"/>
                    <a:pt x="94893" y="37458"/>
                    <a:pt x="94524" y="36386"/>
                  </a:cubicBezTo>
                  <a:cubicBezTo>
                    <a:pt x="94143" y="35315"/>
                    <a:pt x="96024" y="34767"/>
                    <a:pt x="87976" y="31005"/>
                  </a:cubicBezTo>
                  <a:cubicBezTo>
                    <a:pt x="80308" y="25814"/>
                    <a:pt x="82927" y="20611"/>
                    <a:pt x="77308" y="20789"/>
                  </a:cubicBezTo>
                  <a:cubicBezTo>
                    <a:pt x="71700" y="20980"/>
                    <a:pt x="67390" y="22051"/>
                    <a:pt x="62901" y="18467"/>
                  </a:cubicBezTo>
                  <a:cubicBezTo>
                    <a:pt x="58412" y="14872"/>
                    <a:pt x="53543" y="13788"/>
                    <a:pt x="50364" y="10562"/>
                  </a:cubicBezTo>
                  <a:cubicBezTo>
                    <a:pt x="47185" y="7347"/>
                    <a:pt x="43815" y="2692"/>
                    <a:pt x="41577" y="3406"/>
                  </a:cubicBezTo>
                  <a:cubicBezTo>
                    <a:pt x="39327" y="4120"/>
                    <a:pt x="38017" y="1430"/>
                    <a:pt x="35588" y="715"/>
                  </a:cubicBezTo>
                  <a:cubicBezTo>
                    <a:pt x="33159" y="1"/>
                    <a:pt x="29968" y="2870"/>
                    <a:pt x="29968" y="2870"/>
                  </a:cubicBezTo>
                  <a:cubicBezTo>
                    <a:pt x="29968" y="2870"/>
                    <a:pt x="34731" y="6514"/>
                    <a:pt x="36969" y="9562"/>
                  </a:cubicBezTo>
                  <a:cubicBezTo>
                    <a:pt x="39196" y="12598"/>
                    <a:pt x="40684" y="19896"/>
                    <a:pt x="40684" y="19896"/>
                  </a:cubicBezTo>
                  <a:cubicBezTo>
                    <a:pt x="40684" y="19896"/>
                    <a:pt x="37791" y="17586"/>
                    <a:pt x="33862" y="14717"/>
                  </a:cubicBezTo>
                  <a:cubicBezTo>
                    <a:pt x="29933" y="11848"/>
                    <a:pt x="21503" y="13872"/>
                    <a:pt x="15895" y="12252"/>
                  </a:cubicBezTo>
                  <a:cubicBezTo>
                    <a:pt x="10287" y="10645"/>
                    <a:pt x="9549" y="7776"/>
                    <a:pt x="0" y="490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71"/>
            <p:cNvSpPr/>
            <p:nvPr/>
          </p:nvSpPr>
          <p:spPr>
            <a:xfrm flipH="1">
              <a:off x="5932013" y="4392350"/>
              <a:ext cx="4402487" cy="763915"/>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71"/>
            <p:cNvSpPr/>
            <p:nvPr/>
          </p:nvSpPr>
          <p:spPr>
            <a:xfrm>
              <a:off x="0" y="4392354"/>
              <a:ext cx="5937290" cy="757248"/>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1" name="Google Shape;3741;p71"/>
          <p:cNvGrpSpPr/>
          <p:nvPr/>
        </p:nvGrpSpPr>
        <p:grpSpPr>
          <a:xfrm flipH="1">
            <a:off x="8423049" y="1917945"/>
            <a:ext cx="1443015" cy="604939"/>
            <a:chOff x="1855275" y="1547350"/>
            <a:chExt cx="154800" cy="64900"/>
          </a:xfrm>
        </p:grpSpPr>
        <p:sp>
          <p:nvSpPr>
            <p:cNvPr id="3742" name="Google Shape;3742;p7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7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7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7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7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2" name="Rectangle 391"/>
          <p:cNvSpPr/>
          <p:nvPr/>
        </p:nvSpPr>
        <p:spPr>
          <a:xfrm>
            <a:off x="656492" y="2497016"/>
            <a:ext cx="4337538" cy="1849821"/>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F8ECCC"/>
              </a:solidFill>
              <a:effectLst/>
              <a:uLnTx/>
              <a:uFillTx/>
              <a:latin typeface="Arial" panose="020B0604020202020204"/>
              <a:ea typeface="+mn-ea"/>
              <a:cs typeface="+mn-cs"/>
            </a:endParaRPr>
          </a:p>
        </p:txBody>
      </p:sp>
      <p:sp>
        <p:nvSpPr>
          <p:cNvPr id="393" name="Google Shape;1748;p44"/>
          <p:cNvSpPr txBox="1"/>
          <p:nvPr/>
        </p:nvSpPr>
        <p:spPr>
          <a:xfrm>
            <a:off x="401934" y="1477357"/>
            <a:ext cx="5738649" cy="14977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panose="020B0604020202020204"/>
              <a:buNone/>
              <a:defRPr sz="11100" b="1" i="0" u="none" strike="noStrike" cap="none">
                <a:solidFill>
                  <a:schemeClr val="accent1"/>
                </a:solidFill>
                <a:latin typeface="Bebas Neue" panose="020B0604020202020204"/>
                <a:ea typeface="Bebas Neue" panose="020B0604020202020204"/>
                <a:cs typeface="Bebas Neue" panose="020B0604020202020204"/>
                <a:sym typeface="Bebas Neue" panose="020B0604020202020204"/>
              </a:defRPr>
            </a:lvl1pPr>
            <a:lvl2pPr marR="0" lvl="1" algn="ctr" rtl="0">
              <a:lnSpc>
                <a:spcPct val="100000"/>
              </a:lnSpc>
              <a:spcBef>
                <a:spcPts val="0"/>
              </a:spcBef>
              <a:spcAft>
                <a:spcPts val="0"/>
              </a:spcAft>
              <a:buClr>
                <a:schemeClr val="accent1"/>
              </a:buClr>
              <a:buSzPts val="5200"/>
              <a:buFont typeface="Bebas Neue" panose="020B0604020202020204"/>
              <a:buNone/>
              <a:defRPr sz="5200" b="1" i="0" u="none" strike="noStrike" cap="none">
                <a:solidFill>
                  <a:schemeClr val="accent1"/>
                </a:solidFill>
                <a:latin typeface="Bebas Neue" panose="020B0604020202020204"/>
                <a:ea typeface="Bebas Neue" panose="020B0604020202020204"/>
                <a:cs typeface="Bebas Neue" panose="020B0604020202020204"/>
                <a:sym typeface="Bebas Neue" panose="020B0604020202020204"/>
              </a:defRPr>
            </a:lvl2pPr>
            <a:lvl3pPr marR="0" lvl="2" algn="ctr" rtl="0">
              <a:lnSpc>
                <a:spcPct val="100000"/>
              </a:lnSpc>
              <a:spcBef>
                <a:spcPts val="0"/>
              </a:spcBef>
              <a:spcAft>
                <a:spcPts val="0"/>
              </a:spcAft>
              <a:buClr>
                <a:schemeClr val="accent1"/>
              </a:buClr>
              <a:buSzPts val="5200"/>
              <a:buFont typeface="Bebas Neue" panose="020B0604020202020204"/>
              <a:buNone/>
              <a:defRPr sz="5200" b="1" i="0" u="none" strike="noStrike" cap="none">
                <a:solidFill>
                  <a:schemeClr val="accent1"/>
                </a:solidFill>
                <a:latin typeface="Bebas Neue" panose="020B0604020202020204"/>
                <a:ea typeface="Bebas Neue" panose="020B0604020202020204"/>
                <a:cs typeface="Bebas Neue" panose="020B0604020202020204"/>
                <a:sym typeface="Bebas Neue" panose="020B0604020202020204"/>
              </a:defRPr>
            </a:lvl3pPr>
            <a:lvl4pPr marR="0" lvl="3" algn="ctr" rtl="0">
              <a:lnSpc>
                <a:spcPct val="100000"/>
              </a:lnSpc>
              <a:spcBef>
                <a:spcPts val="0"/>
              </a:spcBef>
              <a:spcAft>
                <a:spcPts val="0"/>
              </a:spcAft>
              <a:buClr>
                <a:schemeClr val="accent1"/>
              </a:buClr>
              <a:buSzPts val="5200"/>
              <a:buFont typeface="Bebas Neue" panose="020B0604020202020204"/>
              <a:buNone/>
              <a:defRPr sz="5200" b="1" i="0" u="none" strike="noStrike" cap="none">
                <a:solidFill>
                  <a:schemeClr val="accent1"/>
                </a:solidFill>
                <a:latin typeface="Bebas Neue" panose="020B0604020202020204"/>
                <a:ea typeface="Bebas Neue" panose="020B0604020202020204"/>
                <a:cs typeface="Bebas Neue" panose="020B0604020202020204"/>
                <a:sym typeface="Bebas Neue" panose="020B0604020202020204"/>
              </a:defRPr>
            </a:lvl4pPr>
            <a:lvl5pPr marR="0" lvl="4" algn="ctr" rtl="0">
              <a:lnSpc>
                <a:spcPct val="100000"/>
              </a:lnSpc>
              <a:spcBef>
                <a:spcPts val="0"/>
              </a:spcBef>
              <a:spcAft>
                <a:spcPts val="0"/>
              </a:spcAft>
              <a:buClr>
                <a:schemeClr val="accent1"/>
              </a:buClr>
              <a:buSzPts val="5200"/>
              <a:buFont typeface="Bebas Neue" panose="020B0604020202020204"/>
              <a:buNone/>
              <a:defRPr sz="5200" b="1" i="0" u="none" strike="noStrike" cap="none">
                <a:solidFill>
                  <a:schemeClr val="accent1"/>
                </a:solidFill>
                <a:latin typeface="Bebas Neue" panose="020B0604020202020204"/>
                <a:ea typeface="Bebas Neue" panose="020B0604020202020204"/>
                <a:cs typeface="Bebas Neue" panose="020B0604020202020204"/>
                <a:sym typeface="Bebas Neue" panose="020B0604020202020204"/>
              </a:defRPr>
            </a:lvl5pPr>
            <a:lvl6pPr marR="0" lvl="5" algn="ctr" rtl="0">
              <a:lnSpc>
                <a:spcPct val="100000"/>
              </a:lnSpc>
              <a:spcBef>
                <a:spcPts val="0"/>
              </a:spcBef>
              <a:spcAft>
                <a:spcPts val="0"/>
              </a:spcAft>
              <a:buClr>
                <a:schemeClr val="accent1"/>
              </a:buClr>
              <a:buSzPts val="5200"/>
              <a:buFont typeface="Bebas Neue" panose="020B0604020202020204"/>
              <a:buNone/>
              <a:defRPr sz="5200" b="1" i="0" u="none" strike="noStrike" cap="none">
                <a:solidFill>
                  <a:schemeClr val="accent1"/>
                </a:solidFill>
                <a:latin typeface="Bebas Neue" panose="020B0604020202020204"/>
                <a:ea typeface="Bebas Neue" panose="020B0604020202020204"/>
                <a:cs typeface="Bebas Neue" panose="020B0604020202020204"/>
                <a:sym typeface="Bebas Neue" panose="020B0604020202020204"/>
              </a:defRPr>
            </a:lvl6pPr>
            <a:lvl7pPr marR="0" lvl="6" algn="ctr" rtl="0">
              <a:lnSpc>
                <a:spcPct val="100000"/>
              </a:lnSpc>
              <a:spcBef>
                <a:spcPts val="0"/>
              </a:spcBef>
              <a:spcAft>
                <a:spcPts val="0"/>
              </a:spcAft>
              <a:buClr>
                <a:schemeClr val="accent1"/>
              </a:buClr>
              <a:buSzPts val="5200"/>
              <a:buFont typeface="Bebas Neue" panose="020B0604020202020204"/>
              <a:buNone/>
              <a:defRPr sz="5200" b="1" i="0" u="none" strike="noStrike" cap="none">
                <a:solidFill>
                  <a:schemeClr val="accent1"/>
                </a:solidFill>
                <a:latin typeface="Bebas Neue" panose="020B0604020202020204"/>
                <a:ea typeface="Bebas Neue" panose="020B0604020202020204"/>
                <a:cs typeface="Bebas Neue" panose="020B0604020202020204"/>
                <a:sym typeface="Bebas Neue" panose="020B0604020202020204"/>
              </a:defRPr>
            </a:lvl7pPr>
            <a:lvl8pPr marR="0" lvl="7" algn="ctr" rtl="0">
              <a:lnSpc>
                <a:spcPct val="100000"/>
              </a:lnSpc>
              <a:spcBef>
                <a:spcPts val="0"/>
              </a:spcBef>
              <a:spcAft>
                <a:spcPts val="0"/>
              </a:spcAft>
              <a:buClr>
                <a:schemeClr val="accent1"/>
              </a:buClr>
              <a:buSzPts val="5200"/>
              <a:buFont typeface="Bebas Neue" panose="020B0604020202020204"/>
              <a:buNone/>
              <a:defRPr sz="5200" b="1" i="0" u="none" strike="noStrike" cap="none">
                <a:solidFill>
                  <a:schemeClr val="accent1"/>
                </a:solidFill>
                <a:latin typeface="Bebas Neue" panose="020B0604020202020204"/>
                <a:ea typeface="Bebas Neue" panose="020B0604020202020204"/>
                <a:cs typeface="Bebas Neue" panose="020B0604020202020204"/>
                <a:sym typeface="Bebas Neue" panose="020B0604020202020204"/>
              </a:defRPr>
            </a:lvl8pPr>
            <a:lvl9pPr marR="0" lvl="8" algn="ctr" rtl="0">
              <a:lnSpc>
                <a:spcPct val="100000"/>
              </a:lnSpc>
              <a:spcBef>
                <a:spcPts val="0"/>
              </a:spcBef>
              <a:spcAft>
                <a:spcPts val="0"/>
              </a:spcAft>
              <a:buClr>
                <a:schemeClr val="accent1"/>
              </a:buClr>
              <a:buSzPts val="5200"/>
              <a:buFont typeface="Bebas Neue" panose="020B0604020202020204"/>
              <a:buNone/>
              <a:defRPr sz="5200" b="1" i="0" u="none" strike="noStrike" cap="none">
                <a:solidFill>
                  <a:schemeClr val="accent1"/>
                </a:solidFill>
                <a:latin typeface="Bebas Neue" panose="020B0604020202020204"/>
                <a:ea typeface="Bebas Neue" panose="020B0604020202020204"/>
                <a:cs typeface="Bebas Neue" panose="020B0604020202020204"/>
                <a:sym typeface="Bebas Neue" panose="020B0604020202020204"/>
              </a:defRPr>
            </a:lvl9pPr>
          </a:lstStyle>
          <a:p>
            <a:pPr algn="ctr" defTabSz="914400">
              <a:lnSpc>
                <a:spcPct val="150000"/>
              </a:lnSpc>
            </a:pPr>
            <a:r>
              <a:rPr lang="en-US" sz="4000" kern="0" dirty="0">
                <a:solidFill>
                  <a:srgbClr val="0E3F4D"/>
                </a:solidFill>
                <a:latin typeface="#9Slide03 IcielUni Sans Heavy" panose="00000500000000000000" pitchFamily="2" charset="-93"/>
              </a:rPr>
              <a:t>2. ĐẶC ĐIỂM TỰ NHIÊN</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512"/>
    </mc:Choice>
    <mc:Fallback xmlns="">
      <p:transition spd="slow" advTm="8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93"/>
                                        </p:tgtEl>
                                        <p:attrNameLst>
                                          <p:attrName>style.visibility</p:attrName>
                                        </p:attrNameLst>
                                      </p:cBhvr>
                                      <p:to>
                                        <p:strVal val="visible"/>
                                      </p:to>
                                    </p:set>
                                    <p:anim calcmode="lin" valueType="num">
                                      <p:cBhvr additive="base">
                                        <p:cTn id="11" dur="500" fill="hold"/>
                                        <p:tgtEl>
                                          <p:spTgt spid="393"/>
                                        </p:tgtEl>
                                        <p:attrNameLst>
                                          <p:attrName>ppt_x</p:attrName>
                                        </p:attrNameLst>
                                      </p:cBhvr>
                                      <p:tavLst>
                                        <p:tav tm="0">
                                          <p:val>
                                            <p:strVal val="#ppt_x"/>
                                          </p:val>
                                        </p:tav>
                                        <p:tav tm="100000">
                                          <p:val>
                                            <p:strVal val="#ppt_x"/>
                                          </p:val>
                                        </p:tav>
                                      </p:tavLst>
                                    </p:anim>
                                    <p:anim calcmode="lin" valueType="num">
                                      <p:cBhvr additive="base">
                                        <p:cTn id="12" dur="500" fill="hold"/>
                                        <p:tgtEl>
                                          <p:spTgt spid="3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39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1"/>
        <p:cNvGrpSpPr/>
        <p:nvPr/>
      </p:nvGrpSpPr>
      <p:grpSpPr>
        <a:xfrm>
          <a:off x="0" y="0"/>
          <a:ext cx="0" cy="0"/>
          <a:chOff x="0" y="0"/>
          <a:chExt cx="0" cy="0"/>
        </a:xfrm>
      </p:grpSpPr>
      <p:grpSp>
        <p:nvGrpSpPr>
          <p:cNvPr id="3959" name="Google Shape;3959;p73"/>
          <p:cNvGrpSpPr/>
          <p:nvPr/>
        </p:nvGrpSpPr>
        <p:grpSpPr>
          <a:xfrm>
            <a:off x="0" y="4216580"/>
            <a:ext cx="1148610" cy="926920"/>
            <a:chOff x="7048175" y="3773750"/>
            <a:chExt cx="1264015" cy="1020051"/>
          </a:xfrm>
        </p:grpSpPr>
        <p:sp>
          <p:nvSpPr>
            <p:cNvPr id="3960" name="Google Shape;3960;p73"/>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61" name="Google Shape;3961;p73"/>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62" name="Google Shape;3962;p73"/>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6" name="Rectangle 15"/>
          <p:cNvSpPr/>
          <p:nvPr/>
        </p:nvSpPr>
        <p:spPr>
          <a:xfrm>
            <a:off x="0" y="0"/>
            <a:ext cx="9144000" cy="1849821"/>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F8ECCC"/>
              </a:solidFill>
              <a:effectLst/>
              <a:uLnTx/>
              <a:uFillTx/>
              <a:latin typeface="Arial" panose="020B0604020202020204"/>
              <a:ea typeface="+mn-ea"/>
              <a:cs typeface="+mn-cs"/>
            </a:endParaRPr>
          </a:p>
        </p:txBody>
      </p:sp>
      <p:sp>
        <p:nvSpPr>
          <p:cNvPr id="18" name="Left Brace 17"/>
          <p:cNvSpPr/>
          <p:nvPr/>
        </p:nvSpPr>
        <p:spPr>
          <a:xfrm>
            <a:off x="1531620" y="1456200"/>
            <a:ext cx="388620" cy="277289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1860233" y="1197575"/>
            <a:ext cx="1820227" cy="415498"/>
          </a:xfrm>
          <a:prstGeom prst="rect">
            <a:avLst/>
          </a:prstGeom>
          <a:noFill/>
        </p:spPr>
        <p:txBody>
          <a:bodyPr wrap="square">
            <a:spAutoFit/>
          </a:bodyPr>
          <a:lstStyle/>
          <a:p>
            <a:r>
              <a:rPr lang="en-US" sz="2000" b="1" i="0" dirty="0" err="1">
                <a:solidFill>
                  <a:srgbClr val="C0281C"/>
                </a:solidFill>
                <a:effectLst/>
                <a:latin typeface="#9Slide03 Roboto Condensed" panose="02000000000000000000" pitchFamily="2" charset="0"/>
                <a:ea typeface="#9Slide03 Roboto Condensed" panose="02000000000000000000" pitchFamily="2" charset="0"/>
              </a:rPr>
              <a:t>Phần</a:t>
            </a:r>
            <a:r>
              <a:rPr lang="en-US" sz="2000" b="1" i="0" dirty="0">
                <a:solidFill>
                  <a:srgbClr val="C0281C"/>
                </a:solidFill>
                <a:effectLst/>
                <a:latin typeface="#9Slide03 Roboto Condensed" panose="02000000000000000000" pitchFamily="2" charset="0"/>
                <a:ea typeface="#9Slide03 Roboto Condensed" panose="02000000000000000000" pitchFamily="2" charset="0"/>
              </a:rPr>
              <a:t> </a:t>
            </a:r>
            <a:r>
              <a:rPr lang="en-US" sz="2000" b="1" i="0" dirty="0" err="1">
                <a:solidFill>
                  <a:srgbClr val="C0281C"/>
                </a:solidFill>
                <a:effectLst/>
                <a:latin typeface="#9Slide03 Roboto Condensed" panose="02000000000000000000" pitchFamily="2" charset="0"/>
                <a:ea typeface="#9Slide03 Roboto Condensed" panose="02000000000000000000" pitchFamily="2" charset="0"/>
              </a:rPr>
              <a:t>đất</a:t>
            </a:r>
            <a:r>
              <a:rPr lang="en-US" sz="2000" b="1" i="0" dirty="0">
                <a:solidFill>
                  <a:srgbClr val="C0281C"/>
                </a:solidFill>
                <a:effectLst/>
                <a:latin typeface="#9Slide03 Roboto Condensed" panose="02000000000000000000" pitchFamily="2" charset="0"/>
                <a:ea typeface="#9Slide03 Roboto Condensed" panose="02000000000000000000" pitchFamily="2" charset="0"/>
              </a:rPr>
              <a:t> </a:t>
            </a:r>
            <a:r>
              <a:rPr lang="en-US" sz="2000" b="1" i="0" dirty="0" err="1">
                <a:solidFill>
                  <a:srgbClr val="C0281C"/>
                </a:solidFill>
                <a:effectLst/>
                <a:latin typeface="#9Slide03 Roboto Condensed" panose="02000000000000000000" pitchFamily="2" charset="0"/>
                <a:ea typeface="#9Slide03 Roboto Condensed" panose="02000000000000000000" pitchFamily="2" charset="0"/>
              </a:rPr>
              <a:t>liền</a:t>
            </a:r>
            <a:r>
              <a:rPr lang="en-US" sz="2000" b="1" i="0" dirty="0">
                <a:solidFill>
                  <a:srgbClr val="C0281C"/>
                </a:solidFill>
                <a:effectLst/>
                <a:latin typeface="#9Slide03 Roboto Condensed" panose="02000000000000000000" pitchFamily="2" charset="0"/>
                <a:ea typeface="#9Slide03 Roboto Condensed" panose="02000000000000000000" pitchFamily="2" charset="0"/>
              </a:rPr>
              <a:t>:</a:t>
            </a:r>
          </a:p>
        </p:txBody>
      </p:sp>
      <p:sp>
        <p:nvSpPr>
          <p:cNvPr id="20" name="TextBox 19"/>
          <p:cNvSpPr txBox="1"/>
          <p:nvPr/>
        </p:nvSpPr>
        <p:spPr>
          <a:xfrm>
            <a:off x="1944053" y="4047455"/>
            <a:ext cx="1747837" cy="400110"/>
          </a:xfrm>
          <a:prstGeom prst="rect">
            <a:avLst/>
          </a:prstGeom>
          <a:noFill/>
        </p:spPr>
        <p:txBody>
          <a:bodyPr wrap="square">
            <a:spAutoFit/>
          </a:bodyPr>
          <a:lstStyle/>
          <a:p>
            <a:r>
              <a:rPr lang="en-US" sz="2000" b="1" i="0" dirty="0" err="1">
                <a:solidFill>
                  <a:srgbClr val="C0281C"/>
                </a:solidFill>
                <a:effectLst/>
                <a:latin typeface="#9Slide03 Roboto Condensed" panose="02000000000000000000" pitchFamily="2" charset="0"/>
                <a:ea typeface="#9Slide03 Roboto Condensed" panose="02000000000000000000" pitchFamily="2" charset="0"/>
              </a:rPr>
              <a:t>Phần</a:t>
            </a:r>
            <a:r>
              <a:rPr lang="en-US" sz="2000" b="1" i="0" dirty="0">
                <a:solidFill>
                  <a:srgbClr val="C0281C"/>
                </a:solidFill>
                <a:effectLst/>
                <a:latin typeface="#9Slide03 Roboto Condensed" panose="02000000000000000000" pitchFamily="2" charset="0"/>
                <a:ea typeface="#9Slide03 Roboto Condensed" panose="02000000000000000000" pitchFamily="2" charset="0"/>
              </a:rPr>
              <a:t> </a:t>
            </a:r>
            <a:r>
              <a:rPr lang="en-US" sz="2000" b="1" i="0" dirty="0" err="1">
                <a:solidFill>
                  <a:srgbClr val="C0281C"/>
                </a:solidFill>
                <a:effectLst/>
                <a:latin typeface="#9Slide03 Roboto Condensed" panose="02000000000000000000" pitchFamily="2" charset="0"/>
                <a:ea typeface="#9Slide03 Roboto Condensed" panose="02000000000000000000" pitchFamily="2" charset="0"/>
              </a:rPr>
              <a:t>hải</a:t>
            </a:r>
            <a:r>
              <a:rPr lang="en-US" sz="2000" b="1" i="0" dirty="0">
                <a:solidFill>
                  <a:srgbClr val="C0281C"/>
                </a:solidFill>
                <a:effectLst/>
                <a:latin typeface="#9Slide03 Roboto Condensed" panose="02000000000000000000" pitchFamily="2" charset="0"/>
                <a:ea typeface="#9Slide03 Roboto Condensed" panose="02000000000000000000" pitchFamily="2" charset="0"/>
              </a:rPr>
              <a:t> </a:t>
            </a:r>
            <a:r>
              <a:rPr lang="en-US" sz="2000" b="1" i="0" dirty="0" err="1">
                <a:solidFill>
                  <a:srgbClr val="C0281C"/>
                </a:solidFill>
                <a:effectLst/>
                <a:latin typeface="#9Slide03 Roboto Condensed" panose="02000000000000000000" pitchFamily="2" charset="0"/>
                <a:ea typeface="#9Slide03 Roboto Condensed" panose="02000000000000000000" pitchFamily="2" charset="0"/>
              </a:rPr>
              <a:t>đảo</a:t>
            </a:r>
            <a:r>
              <a:rPr lang="en-US" sz="2000" b="1" i="0" dirty="0">
                <a:solidFill>
                  <a:srgbClr val="C0281C"/>
                </a:solidFill>
                <a:effectLst/>
                <a:latin typeface="#9Slide03 Roboto Condensed" panose="02000000000000000000" pitchFamily="2" charset="0"/>
                <a:ea typeface="#9Slide03 Roboto Condensed" panose="02000000000000000000" pitchFamily="2" charset="0"/>
              </a:rPr>
              <a:t>:</a:t>
            </a:r>
          </a:p>
        </p:txBody>
      </p:sp>
      <p:sp>
        <p:nvSpPr>
          <p:cNvPr id="21" name="TextBox 20"/>
          <p:cNvSpPr txBox="1"/>
          <p:nvPr/>
        </p:nvSpPr>
        <p:spPr>
          <a:xfrm>
            <a:off x="4557713" y="897381"/>
            <a:ext cx="4494847" cy="969496"/>
          </a:xfrm>
          <a:prstGeom prst="rect">
            <a:avLst/>
          </a:prstGeom>
          <a:noFill/>
        </p:spPr>
        <p:txBody>
          <a:bodyPr wrap="square">
            <a:spAutoFit/>
          </a:bodyPr>
          <a:lstStyle/>
          <a:p>
            <a:pPr algn="just"/>
            <a:r>
              <a:rPr lang="vi-VN" sz="1900" b="0" i="0" dirty="0">
                <a:solidFill>
                  <a:srgbClr val="000000"/>
                </a:solidFill>
                <a:effectLst/>
                <a:latin typeface="#9Slide03 Roboto Condensed" panose="02000000000000000000" pitchFamily="2" charset="0"/>
                <a:ea typeface="#9Slide03 Roboto Condensed" panose="02000000000000000000" pitchFamily="2" charset="0"/>
              </a:rPr>
              <a:t>Các vùng đồi núi thấp và đồng bằng rộng và bằng phẳng</a:t>
            </a:r>
            <a:r>
              <a:rPr lang="en-US" sz="1900" b="0" i="0" dirty="0">
                <a:solidFill>
                  <a:srgbClr val="000000"/>
                </a:solidFill>
                <a:effectLst/>
                <a:latin typeface="#9Slide03 Roboto Condensed" panose="02000000000000000000" pitchFamily="2" charset="0"/>
                <a:ea typeface="#9Slide03 Roboto Condensed" panose="02000000000000000000" pitchFamily="2" charset="0"/>
              </a:rPr>
              <a:t>: </a:t>
            </a:r>
            <a:r>
              <a:rPr lang="vi-VN" sz="1900" b="0" i="0" dirty="0">
                <a:solidFill>
                  <a:srgbClr val="000000"/>
                </a:solidFill>
                <a:effectLst/>
                <a:latin typeface="#9Slide03 Roboto Condensed" panose="02000000000000000000" pitchFamily="2" charset="0"/>
                <a:ea typeface="#9Slide03 Roboto Condensed" panose="02000000000000000000" pitchFamily="2" charset="0"/>
              </a:rPr>
              <a:t>phía đông Trung Quốc</a:t>
            </a:r>
            <a:r>
              <a:rPr lang="en-US" sz="1900" b="0" i="0" dirty="0">
                <a:solidFill>
                  <a:srgbClr val="000000"/>
                </a:solidFill>
                <a:effectLst/>
                <a:latin typeface="#9Slide03 Roboto Condensed" panose="02000000000000000000" pitchFamily="2" charset="0"/>
                <a:ea typeface="#9Slide03 Roboto Condensed" panose="02000000000000000000" pitchFamily="2" charset="0"/>
              </a:rPr>
              <a:t>, </a:t>
            </a:r>
            <a:r>
              <a:rPr lang="vi-VN" sz="1900" b="0" i="0" dirty="0">
                <a:solidFill>
                  <a:srgbClr val="000000"/>
                </a:solidFill>
                <a:effectLst/>
                <a:latin typeface="#9Slide03 Roboto Condensed" panose="02000000000000000000" pitchFamily="2" charset="0"/>
                <a:ea typeface="#9Slide03 Roboto Condensed" panose="02000000000000000000" pitchFamily="2" charset="0"/>
              </a:rPr>
              <a:t>bán đảo Triều Tiên.</a:t>
            </a:r>
          </a:p>
        </p:txBody>
      </p:sp>
      <p:sp>
        <p:nvSpPr>
          <p:cNvPr id="22" name="Left Brace 21"/>
          <p:cNvSpPr/>
          <p:nvPr/>
        </p:nvSpPr>
        <p:spPr>
          <a:xfrm>
            <a:off x="3348990" y="850410"/>
            <a:ext cx="114300" cy="192707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3471863" y="637505"/>
            <a:ext cx="1854517" cy="384721"/>
          </a:xfrm>
          <a:prstGeom prst="rect">
            <a:avLst/>
          </a:prstGeom>
          <a:noFill/>
        </p:spPr>
        <p:txBody>
          <a:bodyPr wrap="square">
            <a:spAutoFit/>
          </a:bodyPr>
          <a:lstStyle/>
          <a:p>
            <a:r>
              <a:rPr lang="vi-VN" sz="1900" b="0" i="0" dirty="0">
                <a:solidFill>
                  <a:srgbClr val="0B8A6E"/>
                </a:solidFill>
                <a:effectLst/>
                <a:latin typeface="#9Slide03 Roboto Condensed" panose="02000000000000000000" pitchFamily="2" charset="0"/>
                <a:ea typeface="#9Slide03 Roboto Condensed" panose="02000000000000000000" pitchFamily="2" charset="0"/>
              </a:rPr>
              <a:t>Địa hình</a:t>
            </a:r>
          </a:p>
        </p:txBody>
      </p:sp>
      <p:sp>
        <p:nvSpPr>
          <p:cNvPr id="24" name="Left Brace 23"/>
          <p:cNvSpPr/>
          <p:nvPr/>
        </p:nvSpPr>
        <p:spPr>
          <a:xfrm>
            <a:off x="4495800" y="397021"/>
            <a:ext cx="87630" cy="92202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4629151" y="148590"/>
            <a:ext cx="4274820" cy="677108"/>
          </a:xfrm>
          <a:prstGeom prst="rect">
            <a:avLst/>
          </a:prstGeom>
          <a:noFill/>
        </p:spPr>
        <p:txBody>
          <a:bodyPr wrap="square">
            <a:spAutoFit/>
          </a:bodyPr>
          <a:lstStyle/>
          <a:p>
            <a:pPr algn="just"/>
            <a:r>
              <a:rPr lang="vi-VN" sz="1900" b="0" i="0" dirty="0">
                <a:solidFill>
                  <a:srgbClr val="000000"/>
                </a:solidFill>
                <a:effectLst/>
                <a:latin typeface="#9Slide03 Roboto Condensed" panose="02000000000000000000" pitchFamily="2" charset="0"/>
                <a:ea typeface="#9Slide03 Roboto Condensed" panose="02000000000000000000" pitchFamily="2" charset="0"/>
              </a:rPr>
              <a:t>Các hệ thống núi, sơn nguyên cao, hiểm trở phân bố ở phía tây Trung Quốc.</a:t>
            </a:r>
            <a:endParaRPr lang="en-US" sz="1900" dirty="0">
              <a:latin typeface="#9Slide03 Roboto Condensed" panose="02000000000000000000" pitchFamily="2" charset="0"/>
              <a:ea typeface="#9Slide03 Roboto Condensed" panose="02000000000000000000" pitchFamily="2" charset="0"/>
            </a:endParaRPr>
          </a:p>
        </p:txBody>
      </p:sp>
      <p:sp>
        <p:nvSpPr>
          <p:cNvPr id="26" name="TextBox 25"/>
          <p:cNvSpPr txBox="1"/>
          <p:nvPr/>
        </p:nvSpPr>
        <p:spPr>
          <a:xfrm>
            <a:off x="3403283" y="2589021"/>
            <a:ext cx="1831657" cy="384721"/>
          </a:xfrm>
          <a:prstGeom prst="rect">
            <a:avLst/>
          </a:prstGeom>
          <a:noFill/>
        </p:spPr>
        <p:txBody>
          <a:bodyPr wrap="square">
            <a:spAutoFit/>
          </a:bodyPr>
          <a:lstStyle/>
          <a:p>
            <a:pPr algn="just"/>
            <a:r>
              <a:rPr lang="vi-VN" sz="1900" b="0" i="0" dirty="0">
                <a:solidFill>
                  <a:srgbClr val="0B8A6E"/>
                </a:solidFill>
                <a:effectLst/>
                <a:latin typeface="#9Slide03 Roboto Condensed" panose="02000000000000000000" pitchFamily="2" charset="0"/>
                <a:ea typeface="#9Slide03 Roboto Condensed" panose="02000000000000000000" pitchFamily="2" charset="0"/>
              </a:rPr>
              <a:t>Sông ngòi:</a:t>
            </a:r>
          </a:p>
        </p:txBody>
      </p:sp>
      <p:sp>
        <p:nvSpPr>
          <p:cNvPr id="27" name="TextBox 26"/>
          <p:cNvSpPr txBox="1"/>
          <p:nvPr/>
        </p:nvSpPr>
        <p:spPr>
          <a:xfrm>
            <a:off x="4617719" y="3001506"/>
            <a:ext cx="4434841" cy="677108"/>
          </a:xfrm>
          <a:prstGeom prst="rect">
            <a:avLst/>
          </a:prstGeom>
          <a:noFill/>
        </p:spPr>
        <p:txBody>
          <a:bodyPr wrap="square">
            <a:spAutoFit/>
          </a:bodyPr>
          <a:lstStyle/>
          <a:p>
            <a:pPr algn="just"/>
            <a:r>
              <a:rPr lang="vi-VN" sz="1900" b="0" i="0" dirty="0">
                <a:solidFill>
                  <a:srgbClr val="000000"/>
                </a:solidFill>
                <a:effectLst/>
                <a:latin typeface="#9Slide03 Roboto Condensed" panose="02000000000000000000" pitchFamily="2" charset="0"/>
                <a:ea typeface="#9Slide03 Roboto Condensed" panose="02000000000000000000" pitchFamily="2" charset="0"/>
              </a:rPr>
              <a:t>Chế độ nước: nước lớn vào cuối hạ đầu thu, nước cạn vào cuối đông xuân.</a:t>
            </a:r>
          </a:p>
        </p:txBody>
      </p:sp>
      <p:sp>
        <p:nvSpPr>
          <p:cNvPr id="32" name="Left Brace 31"/>
          <p:cNvSpPr/>
          <p:nvPr/>
        </p:nvSpPr>
        <p:spPr>
          <a:xfrm>
            <a:off x="4568190" y="2366791"/>
            <a:ext cx="87630" cy="92202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a:off x="4592003" y="2052965"/>
            <a:ext cx="4460557" cy="677108"/>
          </a:xfrm>
          <a:prstGeom prst="rect">
            <a:avLst/>
          </a:prstGeom>
          <a:noFill/>
        </p:spPr>
        <p:txBody>
          <a:bodyPr wrap="square">
            <a:spAutoFit/>
          </a:bodyPr>
          <a:lstStyle/>
          <a:p>
            <a:pPr algn="just"/>
            <a:r>
              <a:rPr lang="vi-VN" sz="1900" b="0" i="0" dirty="0">
                <a:solidFill>
                  <a:srgbClr val="000000"/>
                </a:solidFill>
                <a:effectLst/>
                <a:latin typeface="#9Slide03 Roboto Condensed" panose="02000000000000000000" pitchFamily="2" charset="0"/>
                <a:ea typeface="#9Slide03 Roboto Condensed" panose="02000000000000000000" pitchFamily="2" charset="0"/>
              </a:rPr>
              <a:t>3 hệ thống sông lớn</a:t>
            </a:r>
            <a:r>
              <a:rPr lang="en-US" sz="1900" b="0" i="0" dirty="0">
                <a:solidFill>
                  <a:srgbClr val="000000"/>
                </a:solidFill>
                <a:effectLst/>
                <a:latin typeface="#9Slide03 Roboto Condensed" panose="02000000000000000000" pitchFamily="2" charset="0"/>
                <a:ea typeface="#9Slide03 Roboto Condensed" panose="02000000000000000000" pitchFamily="2" charset="0"/>
              </a:rPr>
              <a:t>: S. </a:t>
            </a:r>
            <a:r>
              <a:rPr lang="vi-VN" sz="1900" b="0" i="0" dirty="0">
                <a:solidFill>
                  <a:srgbClr val="000000"/>
                </a:solidFill>
                <a:effectLst/>
                <a:latin typeface="#9Slide03 Roboto Condensed" panose="02000000000000000000" pitchFamily="2" charset="0"/>
                <a:ea typeface="#9Slide03 Roboto Condensed" panose="02000000000000000000" pitchFamily="2" charset="0"/>
              </a:rPr>
              <a:t>A-mua, </a:t>
            </a:r>
            <a:r>
              <a:rPr lang="en-US" sz="1900" dirty="0">
                <a:solidFill>
                  <a:srgbClr val="000000"/>
                </a:solidFill>
                <a:latin typeface="#9Slide03 Roboto Condensed" panose="02000000000000000000" pitchFamily="2" charset="0"/>
                <a:ea typeface="#9Slide03 Roboto Condensed" panose="02000000000000000000" pitchFamily="2" charset="0"/>
              </a:rPr>
              <a:t>S. </a:t>
            </a:r>
            <a:r>
              <a:rPr lang="vi-VN" sz="1900" b="0" i="0" dirty="0">
                <a:solidFill>
                  <a:srgbClr val="000000"/>
                </a:solidFill>
                <a:effectLst/>
                <a:latin typeface="#9Slide03 Roboto Condensed" panose="02000000000000000000" pitchFamily="2" charset="0"/>
                <a:ea typeface="#9Slide03 Roboto Condensed" panose="02000000000000000000" pitchFamily="2" charset="0"/>
              </a:rPr>
              <a:t>Hoàng Hà,</a:t>
            </a:r>
            <a:r>
              <a:rPr lang="en-US" sz="1900" b="0" i="0" dirty="0">
                <a:solidFill>
                  <a:srgbClr val="000000"/>
                </a:solidFill>
                <a:effectLst/>
                <a:latin typeface="#9Slide03 Roboto Condensed" panose="02000000000000000000" pitchFamily="2" charset="0"/>
                <a:ea typeface="#9Slide03 Roboto Condensed" panose="02000000000000000000" pitchFamily="2" charset="0"/>
              </a:rPr>
              <a:t> S. </a:t>
            </a:r>
            <a:r>
              <a:rPr lang="vi-VN" sz="1900" b="0" i="0" dirty="0">
                <a:solidFill>
                  <a:srgbClr val="000000"/>
                </a:solidFill>
                <a:effectLst/>
                <a:latin typeface="#9Slide03 Roboto Condensed" panose="02000000000000000000" pitchFamily="2" charset="0"/>
                <a:ea typeface="#9Slide03 Roboto Condensed" panose="02000000000000000000" pitchFamily="2" charset="0"/>
              </a:rPr>
              <a:t>Trường Giang</a:t>
            </a:r>
            <a:r>
              <a:rPr lang="en-US" sz="19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1900" b="0" i="0" dirty="0">
              <a:solidFill>
                <a:srgbClr val="000000"/>
              </a:solidFill>
              <a:effectLst/>
              <a:latin typeface="#9Slide03 Roboto Condensed" panose="02000000000000000000" pitchFamily="2" charset="0"/>
              <a:ea typeface="#9Slide03 Roboto Condensed" panose="02000000000000000000" pitchFamily="2" charset="0"/>
            </a:endParaRPr>
          </a:p>
        </p:txBody>
      </p:sp>
      <p:sp>
        <p:nvSpPr>
          <p:cNvPr id="34" name="TextBox 33"/>
          <p:cNvSpPr txBox="1"/>
          <p:nvPr/>
        </p:nvSpPr>
        <p:spPr>
          <a:xfrm>
            <a:off x="3449003" y="4060910"/>
            <a:ext cx="5603557" cy="707886"/>
          </a:xfrm>
          <a:prstGeom prst="rect">
            <a:avLst/>
          </a:prstGeom>
          <a:noFill/>
        </p:spPr>
        <p:txBody>
          <a:bodyPr wrap="square">
            <a:spAutoFit/>
          </a:bodyPr>
          <a:lstStyle/>
          <a:p>
            <a:pPr algn="just"/>
            <a:r>
              <a:rPr lang="en-US" sz="2000" b="0" i="0" dirty="0">
                <a:solidFill>
                  <a:srgbClr val="000000"/>
                </a:solidFill>
                <a:effectLst/>
                <a:latin typeface="#9Slide03 Roboto Condensed" panose="02000000000000000000" pitchFamily="2" charset="0"/>
                <a:ea typeface="#9Slide03 Roboto Condensed" panose="02000000000000000000" pitchFamily="2" charset="0"/>
              </a:rPr>
              <a:t>N</a:t>
            </a:r>
            <a:r>
              <a:rPr lang="vi-VN" sz="2000" b="0" i="0" dirty="0">
                <a:solidFill>
                  <a:srgbClr val="000000"/>
                </a:solidFill>
                <a:effectLst/>
                <a:latin typeface="#9Slide03 Roboto Condensed" panose="02000000000000000000" pitchFamily="2" charset="0"/>
                <a:ea typeface="#9Slide03 Roboto Condensed" panose="02000000000000000000" pitchFamily="2" charset="0"/>
              </a:rPr>
              <a:t>ằm trong </a:t>
            </a:r>
            <a:r>
              <a:rPr lang="vi-VN" sz="2000" b="0" i="0" dirty="0">
                <a:solidFill>
                  <a:srgbClr val="FF0000"/>
                </a:solidFill>
                <a:effectLst/>
                <a:latin typeface="#9Slide03 Roboto Condensed" panose="02000000000000000000" pitchFamily="2" charset="0"/>
                <a:ea typeface="#9Slide03 Roboto Condensed" panose="02000000000000000000" pitchFamily="2" charset="0"/>
              </a:rPr>
              <a:t>“vành đai lửa Thái Bình Dương”</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l</a:t>
            </a:r>
            <a:r>
              <a:rPr lang="vi-VN" sz="2000" b="0" i="0" dirty="0">
                <a:solidFill>
                  <a:srgbClr val="000000"/>
                </a:solidFill>
                <a:effectLst/>
                <a:latin typeface="#9Slide03 Roboto Condensed" panose="02000000000000000000" pitchFamily="2" charset="0"/>
                <a:ea typeface="#9Slide03 Roboto Condensed" panose="02000000000000000000" pitchFamily="2" charset="0"/>
              </a:rPr>
              <a:t>à miền núi trẻ thường có động đất và núi lửa.</a:t>
            </a:r>
            <a:endParaRPr lang="en-US" sz="2000" dirty="0">
              <a:latin typeface="#9Slide03 Roboto Condensed" panose="02000000000000000000" pitchFamily="2" charset="0"/>
              <a:ea typeface="#9Slide03 Roboto Condensed" panose="02000000000000000000" pitchFamily="2" charset="0"/>
            </a:endParaRPr>
          </a:p>
        </p:txBody>
      </p:sp>
      <p:sp>
        <p:nvSpPr>
          <p:cNvPr id="35" name="Rectangle: Rounded Corners 34"/>
          <p:cNvSpPr/>
          <p:nvPr/>
        </p:nvSpPr>
        <p:spPr>
          <a:xfrm>
            <a:off x="0" y="2377440"/>
            <a:ext cx="1565910" cy="1074420"/>
          </a:xfrm>
          <a:prstGeom prst="roundRect">
            <a:avLst/>
          </a:prstGeom>
          <a:solidFill>
            <a:srgbClr val="F0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Google Shape;1748;p44"/>
          <p:cNvSpPr txBox="1"/>
          <p:nvPr/>
        </p:nvSpPr>
        <p:spPr>
          <a:xfrm>
            <a:off x="0" y="2503170"/>
            <a:ext cx="1508760" cy="8686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panose="020B0604020202020204"/>
              <a:buNone/>
              <a:defRPr sz="11100" b="1" i="0" u="none" strike="noStrike" cap="none">
                <a:solidFill>
                  <a:schemeClr val="accent1"/>
                </a:solidFill>
                <a:latin typeface="Bebas Neue" panose="020B0604020202020204"/>
                <a:ea typeface="Bebas Neue" panose="020B0604020202020204"/>
                <a:cs typeface="Bebas Neue" panose="020B0604020202020204"/>
                <a:sym typeface="Bebas Neue" panose="020B0604020202020204"/>
              </a:defRPr>
            </a:lvl1pPr>
            <a:lvl2pPr marR="0" lvl="1" algn="ctr" rtl="0">
              <a:lnSpc>
                <a:spcPct val="100000"/>
              </a:lnSpc>
              <a:spcBef>
                <a:spcPts val="0"/>
              </a:spcBef>
              <a:spcAft>
                <a:spcPts val="0"/>
              </a:spcAft>
              <a:buClr>
                <a:schemeClr val="accent1"/>
              </a:buClr>
              <a:buSzPts val="5200"/>
              <a:buFont typeface="Bebas Neue" panose="020B0604020202020204"/>
              <a:buNone/>
              <a:defRPr sz="5200" b="1" i="0" u="none" strike="noStrike" cap="none">
                <a:solidFill>
                  <a:schemeClr val="accent1"/>
                </a:solidFill>
                <a:latin typeface="Bebas Neue" panose="020B0604020202020204"/>
                <a:ea typeface="Bebas Neue" panose="020B0604020202020204"/>
                <a:cs typeface="Bebas Neue" panose="020B0604020202020204"/>
                <a:sym typeface="Bebas Neue" panose="020B0604020202020204"/>
              </a:defRPr>
            </a:lvl2pPr>
            <a:lvl3pPr marR="0" lvl="2" algn="ctr" rtl="0">
              <a:lnSpc>
                <a:spcPct val="100000"/>
              </a:lnSpc>
              <a:spcBef>
                <a:spcPts val="0"/>
              </a:spcBef>
              <a:spcAft>
                <a:spcPts val="0"/>
              </a:spcAft>
              <a:buClr>
                <a:schemeClr val="accent1"/>
              </a:buClr>
              <a:buSzPts val="5200"/>
              <a:buFont typeface="Bebas Neue" panose="020B0604020202020204"/>
              <a:buNone/>
              <a:defRPr sz="5200" b="1" i="0" u="none" strike="noStrike" cap="none">
                <a:solidFill>
                  <a:schemeClr val="accent1"/>
                </a:solidFill>
                <a:latin typeface="Bebas Neue" panose="020B0604020202020204"/>
                <a:ea typeface="Bebas Neue" panose="020B0604020202020204"/>
                <a:cs typeface="Bebas Neue" panose="020B0604020202020204"/>
                <a:sym typeface="Bebas Neue" panose="020B0604020202020204"/>
              </a:defRPr>
            </a:lvl3pPr>
            <a:lvl4pPr marR="0" lvl="3" algn="ctr" rtl="0">
              <a:lnSpc>
                <a:spcPct val="100000"/>
              </a:lnSpc>
              <a:spcBef>
                <a:spcPts val="0"/>
              </a:spcBef>
              <a:spcAft>
                <a:spcPts val="0"/>
              </a:spcAft>
              <a:buClr>
                <a:schemeClr val="accent1"/>
              </a:buClr>
              <a:buSzPts val="5200"/>
              <a:buFont typeface="Bebas Neue" panose="020B0604020202020204"/>
              <a:buNone/>
              <a:defRPr sz="5200" b="1" i="0" u="none" strike="noStrike" cap="none">
                <a:solidFill>
                  <a:schemeClr val="accent1"/>
                </a:solidFill>
                <a:latin typeface="Bebas Neue" panose="020B0604020202020204"/>
                <a:ea typeface="Bebas Neue" panose="020B0604020202020204"/>
                <a:cs typeface="Bebas Neue" panose="020B0604020202020204"/>
                <a:sym typeface="Bebas Neue" panose="020B0604020202020204"/>
              </a:defRPr>
            </a:lvl4pPr>
            <a:lvl5pPr marR="0" lvl="4" algn="ctr" rtl="0">
              <a:lnSpc>
                <a:spcPct val="100000"/>
              </a:lnSpc>
              <a:spcBef>
                <a:spcPts val="0"/>
              </a:spcBef>
              <a:spcAft>
                <a:spcPts val="0"/>
              </a:spcAft>
              <a:buClr>
                <a:schemeClr val="accent1"/>
              </a:buClr>
              <a:buSzPts val="5200"/>
              <a:buFont typeface="Bebas Neue" panose="020B0604020202020204"/>
              <a:buNone/>
              <a:defRPr sz="5200" b="1" i="0" u="none" strike="noStrike" cap="none">
                <a:solidFill>
                  <a:schemeClr val="accent1"/>
                </a:solidFill>
                <a:latin typeface="Bebas Neue" panose="020B0604020202020204"/>
                <a:ea typeface="Bebas Neue" panose="020B0604020202020204"/>
                <a:cs typeface="Bebas Neue" panose="020B0604020202020204"/>
                <a:sym typeface="Bebas Neue" panose="020B0604020202020204"/>
              </a:defRPr>
            </a:lvl5pPr>
            <a:lvl6pPr marR="0" lvl="5" algn="ctr" rtl="0">
              <a:lnSpc>
                <a:spcPct val="100000"/>
              </a:lnSpc>
              <a:spcBef>
                <a:spcPts val="0"/>
              </a:spcBef>
              <a:spcAft>
                <a:spcPts val="0"/>
              </a:spcAft>
              <a:buClr>
                <a:schemeClr val="accent1"/>
              </a:buClr>
              <a:buSzPts val="5200"/>
              <a:buFont typeface="Bebas Neue" panose="020B0604020202020204"/>
              <a:buNone/>
              <a:defRPr sz="5200" b="1" i="0" u="none" strike="noStrike" cap="none">
                <a:solidFill>
                  <a:schemeClr val="accent1"/>
                </a:solidFill>
                <a:latin typeface="Bebas Neue" panose="020B0604020202020204"/>
                <a:ea typeface="Bebas Neue" panose="020B0604020202020204"/>
                <a:cs typeface="Bebas Neue" panose="020B0604020202020204"/>
                <a:sym typeface="Bebas Neue" panose="020B0604020202020204"/>
              </a:defRPr>
            </a:lvl6pPr>
            <a:lvl7pPr marR="0" lvl="6" algn="ctr" rtl="0">
              <a:lnSpc>
                <a:spcPct val="100000"/>
              </a:lnSpc>
              <a:spcBef>
                <a:spcPts val="0"/>
              </a:spcBef>
              <a:spcAft>
                <a:spcPts val="0"/>
              </a:spcAft>
              <a:buClr>
                <a:schemeClr val="accent1"/>
              </a:buClr>
              <a:buSzPts val="5200"/>
              <a:buFont typeface="Bebas Neue" panose="020B0604020202020204"/>
              <a:buNone/>
              <a:defRPr sz="5200" b="1" i="0" u="none" strike="noStrike" cap="none">
                <a:solidFill>
                  <a:schemeClr val="accent1"/>
                </a:solidFill>
                <a:latin typeface="Bebas Neue" panose="020B0604020202020204"/>
                <a:ea typeface="Bebas Neue" panose="020B0604020202020204"/>
                <a:cs typeface="Bebas Neue" panose="020B0604020202020204"/>
                <a:sym typeface="Bebas Neue" panose="020B0604020202020204"/>
              </a:defRPr>
            </a:lvl7pPr>
            <a:lvl8pPr marR="0" lvl="7" algn="ctr" rtl="0">
              <a:lnSpc>
                <a:spcPct val="100000"/>
              </a:lnSpc>
              <a:spcBef>
                <a:spcPts val="0"/>
              </a:spcBef>
              <a:spcAft>
                <a:spcPts val="0"/>
              </a:spcAft>
              <a:buClr>
                <a:schemeClr val="accent1"/>
              </a:buClr>
              <a:buSzPts val="5200"/>
              <a:buFont typeface="Bebas Neue" panose="020B0604020202020204"/>
              <a:buNone/>
              <a:defRPr sz="5200" b="1" i="0" u="none" strike="noStrike" cap="none">
                <a:solidFill>
                  <a:schemeClr val="accent1"/>
                </a:solidFill>
                <a:latin typeface="Bebas Neue" panose="020B0604020202020204"/>
                <a:ea typeface="Bebas Neue" panose="020B0604020202020204"/>
                <a:cs typeface="Bebas Neue" panose="020B0604020202020204"/>
                <a:sym typeface="Bebas Neue" panose="020B0604020202020204"/>
              </a:defRPr>
            </a:lvl8pPr>
            <a:lvl9pPr marR="0" lvl="8" algn="ctr" rtl="0">
              <a:lnSpc>
                <a:spcPct val="100000"/>
              </a:lnSpc>
              <a:spcBef>
                <a:spcPts val="0"/>
              </a:spcBef>
              <a:spcAft>
                <a:spcPts val="0"/>
              </a:spcAft>
              <a:buClr>
                <a:schemeClr val="accent1"/>
              </a:buClr>
              <a:buSzPts val="5200"/>
              <a:buFont typeface="Bebas Neue" panose="020B0604020202020204"/>
              <a:buNone/>
              <a:defRPr sz="5200" b="1" i="0" u="none" strike="noStrike" cap="none">
                <a:solidFill>
                  <a:schemeClr val="accent1"/>
                </a:solidFill>
                <a:latin typeface="Bebas Neue" panose="020B0604020202020204"/>
                <a:ea typeface="Bebas Neue" panose="020B0604020202020204"/>
                <a:cs typeface="Bebas Neue" panose="020B0604020202020204"/>
                <a:sym typeface="Bebas Neue" panose="020B0604020202020204"/>
              </a:defRPr>
            </a:lvl9pPr>
          </a:lstStyle>
          <a:p>
            <a:pPr marL="0" marR="0" lvl="0" indent="0" algn="ctr" defTabSz="914400" rtl="0" eaLnBrk="1" fontAlgn="auto" latinLnBrk="0" hangingPunct="1">
              <a:spcBef>
                <a:spcPts val="0"/>
              </a:spcBef>
              <a:spcAft>
                <a:spcPts val="0"/>
              </a:spcAft>
              <a:buClr>
                <a:srgbClr val="0E3F4D"/>
              </a:buClr>
              <a:buSzPts val="5200"/>
              <a:buFont typeface="Bebas Neue" panose="020B0604020202020204"/>
              <a:buNone/>
              <a:defRPr/>
            </a:pPr>
            <a:r>
              <a:rPr kumimoji="0" lang="en-US" sz="2300" b="1" i="0" u="none" strike="noStrike" kern="0" cap="none" spc="0" normalizeH="0" baseline="0" noProof="0" dirty="0">
                <a:ln>
                  <a:noFill/>
                </a:ln>
                <a:solidFill>
                  <a:schemeClr val="tx2"/>
                </a:solidFill>
                <a:effectLst/>
                <a:uLnTx/>
                <a:uFillTx/>
                <a:latin typeface="#9Slide03 Roboto Condensed" panose="02000000000000000000" pitchFamily="2" charset="0"/>
                <a:ea typeface="#9Slide03 Roboto Condensed" panose="02000000000000000000" pitchFamily="2" charset="0"/>
                <a:sym typeface="Bebas Neue" panose="020B0604020202020204"/>
              </a:rPr>
              <a:t>a. </a:t>
            </a:r>
            <a:r>
              <a:rPr kumimoji="0" lang="en-US" sz="2300" b="1" i="0" u="none" strike="noStrike" kern="0" cap="none" spc="0" normalizeH="0" baseline="0" noProof="0" dirty="0" err="1">
                <a:ln>
                  <a:noFill/>
                </a:ln>
                <a:solidFill>
                  <a:schemeClr val="tx2"/>
                </a:solidFill>
                <a:effectLst/>
                <a:uLnTx/>
                <a:uFillTx/>
                <a:latin typeface="#9Slide03 Roboto Condensed" panose="02000000000000000000" pitchFamily="2" charset="0"/>
                <a:ea typeface="#9Slide03 Roboto Condensed" panose="02000000000000000000" pitchFamily="2" charset="0"/>
                <a:sym typeface="Bebas Neue" panose="020B0604020202020204"/>
              </a:rPr>
              <a:t>Địa</a:t>
            </a:r>
            <a:r>
              <a:rPr kumimoji="0" lang="en-US" sz="2300" b="1" i="0" u="none" strike="noStrike" kern="0" cap="none" spc="0" normalizeH="0" baseline="0" noProof="0" dirty="0">
                <a:ln>
                  <a:noFill/>
                </a:ln>
                <a:solidFill>
                  <a:schemeClr val="tx2"/>
                </a:solidFill>
                <a:effectLst/>
                <a:uLnTx/>
                <a:uFillTx/>
                <a:latin typeface="#9Slide03 Roboto Condensed" panose="02000000000000000000" pitchFamily="2" charset="0"/>
                <a:ea typeface="#9Slide03 Roboto Condensed" panose="02000000000000000000" pitchFamily="2" charset="0"/>
                <a:sym typeface="Bebas Neue" panose="020B0604020202020204"/>
              </a:rPr>
              <a:t> </a:t>
            </a:r>
            <a:r>
              <a:rPr kumimoji="0" lang="en-US" sz="2300" b="1" i="0" u="none" strike="noStrike" kern="0" cap="none" spc="0" normalizeH="0" baseline="0" noProof="0" dirty="0" err="1">
                <a:ln>
                  <a:noFill/>
                </a:ln>
                <a:solidFill>
                  <a:schemeClr val="tx2"/>
                </a:solidFill>
                <a:effectLst/>
                <a:uLnTx/>
                <a:uFillTx/>
                <a:latin typeface="#9Slide03 Roboto Condensed" panose="02000000000000000000" pitchFamily="2" charset="0"/>
                <a:ea typeface="#9Slide03 Roboto Condensed" panose="02000000000000000000" pitchFamily="2" charset="0"/>
                <a:sym typeface="Bebas Neue" panose="020B0604020202020204"/>
              </a:rPr>
              <a:t>hình</a:t>
            </a:r>
            <a:r>
              <a:rPr kumimoji="0" lang="en-US" sz="2300" b="1" i="0" u="none" strike="noStrike" kern="0" cap="none" spc="0" normalizeH="0" baseline="0" noProof="0" dirty="0">
                <a:ln>
                  <a:noFill/>
                </a:ln>
                <a:solidFill>
                  <a:schemeClr val="tx2"/>
                </a:solidFill>
                <a:effectLst/>
                <a:uLnTx/>
                <a:uFillTx/>
                <a:latin typeface="#9Slide03 Roboto Condensed" panose="02000000000000000000" pitchFamily="2" charset="0"/>
                <a:ea typeface="#9Slide03 Roboto Condensed" panose="02000000000000000000" pitchFamily="2" charset="0"/>
                <a:sym typeface="Bebas Neue" panose="020B0604020202020204"/>
              </a:rPr>
              <a:t>, </a:t>
            </a:r>
            <a:r>
              <a:rPr kumimoji="0" lang="en-US" sz="2300" b="1" i="0" u="none" strike="noStrike" kern="0" cap="none" spc="0" normalizeH="0" baseline="0" noProof="0" dirty="0" err="1">
                <a:ln>
                  <a:noFill/>
                </a:ln>
                <a:solidFill>
                  <a:schemeClr val="tx2"/>
                </a:solidFill>
                <a:effectLst/>
                <a:uLnTx/>
                <a:uFillTx/>
                <a:latin typeface="#9Slide03 Roboto Condensed" panose="02000000000000000000" pitchFamily="2" charset="0"/>
                <a:ea typeface="#9Slide03 Roboto Condensed" panose="02000000000000000000" pitchFamily="2" charset="0"/>
                <a:sym typeface="Bebas Neue" panose="020B0604020202020204"/>
              </a:rPr>
              <a:t>sông</a:t>
            </a:r>
            <a:r>
              <a:rPr kumimoji="0" lang="en-US" sz="2300" b="1" i="0" u="none" strike="noStrike" kern="0" cap="none" spc="0" normalizeH="0" baseline="0" noProof="0" dirty="0">
                <a:ln>
                  <a:noFill/>
                </a:ln>
                <a:solidFill>
                  <a:schemeClr val="tx2"/>
                </a:solidFill>
                <a:effectLst/>
                <a:uLnTx/>
                <a:uFillTx/>
                <a:latin typeface="#9Slide03 Roboto Condensed" panose="02000000000000000000" pitchFamily="2" charset="0"/>
                <a:ea typeface="#9Slide03 Roboto Condensed" panose="02000000000000000000" pitchFamily="2" charset="0"/>
                <a:sym typeface="Bebas Neue" panose="020B0604020202020204"/>
              </a:rPr>
              <a:t> </a:t>
            </a:r>
            <a:r>
              <a:rPr kumimoji="0" lang="en-US" sz="2300" b="1" i="0" u="none" strike="noStrike" kern="0" cap="none" spc="0" normalizeH="0" baseline="0" noProof="0" dirty="0" err="1">
                <a:ln>
                  <a:noFill/>
                </a:ln>
                <a:solidFill>
                  <a:schemeClr val="tx2"/>
                </a:solidFill>
                <a:effectLst/>
                <a:uLnTx/>
                <a:uFillTx/>
                <a:latin typeface="#9Slide03 Roboto Condensed" panose="02000000000000000000" pitchFamily="2" charset="0"/>
                <a:ea typeface="#9Slide03 Roboto Condensed" panose="02000000000000000000" pitchFamily="2" charset="0"/>
                <a:sym typeface="Bebas Neue" panose="020B0604020202020204"/>
              </a:rPr>
              <a:t>ngòi</a:t>
            </a:r>
            <a:endParaRPr kumimoji="0" lang="en-US" sz="2300" b="1" i="0" u="none" strike="noStrike" kern="0" cap="none" spc="0" normalizeH="0" baseline="0" noProof="0" dirty="0">
              <a:ln>
                <a:noFill/>
              </a:ln>
              <a:solidFill>
                <a:schemeClr val="tx2"/>
              </a:solidFill>
              <a:effectLst/>
              <a:uLnTx/>
              <a:uFillTx/>
              <a:latin typeface="#9Slide03 Roboto Condensed" panose="02000000000000000000" pitchFamily="2" charset="0"/>
              <a:ea typeface="#9Slide03 Roboto Condensed" panose="02000000000000000000" pitchFamily="2" charset="0"/>
              <a:sym typeface="Bebas Neue" panose="020B0604020202020204"/>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2376"/>
    </mc:Choice>
    <mc:Fallback xmlns="">
      <p:transition spd="slow" advTm="52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additive="base">
                                        <p:cTn id="65" dur="500" fill="hold"/>
                                        <p:tgtEl>
                                          <p:spTgt spid="26"/>
                                        </p:tgtEl>
                                        <p:attrNameLst>
                                          <p:attrName>ppt_x</p:attrName>
                                        </p:attrNameLst>
                                      </p:cBhvr>
                                      <p:tavLst>
                                        <p:tav tm="0">
                                          <p:val>
                                            <p:strVal val="#ppt_x"/>
                                          </p:val>
                                        </p:tav>
                                        <p:tav tm="100000">
                                          <p:val>
                                            <p:strVal val="#ppt_x"/>
                                          </p:val>
                                        </p:tav>
                                      </p:tavLst>
                                    </p:anim>
                                    <p:anim calcmode="lin" valueType="num">
                                      <p:cBhvr additive="base">
                                        <p:cTn id="6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additive="base">
                                        <p:cTn id="83" dur="500" fill="hold"/>
                                        <p:tgtEl>
                                          <p:spTgt spid="27"/>
                                        </p:tgtEl>
                                        <p:attrNameLst>
                                          <p:attrName>ppt_x</p:attrName>
                                        </p:attrNameLst>
                                      </p:cBhvr>
                                      <p:tavLst>
                                        <p:tav tm="0">
                                          <p:val>
                                            <p:strVal val="#ppt_x"/>
                                          </p:val>
                                        </p:tav>
                                        <p:tav tm="100000">
                                          <p:val>
                                            <p:strVal val="#ppt_x"/>
                                          </p:val>
                                        </p:tav>
                                      </p:tavLst>
                                    </p:anim>
                                    <p:anim calcmode="lin" valueType="num">
                                      <p:cBhvr additive="base">
                                        <p:cTn id="8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additive="base">
                                        <p:cTn id="89" dur="500" fill="hold"/>
                                        <p:tgtEl>
                                          <p:spTgt spid="20"/>
                                        </p:tgtEl>
                                        <p:attrNameLst>
                                          <p:attrName>ppt_x</p:attrName>
                                        </p:attrNameLst>
                                      </p:cBhvr>
                                      <p:tavLst>
                                        <p:tav tm="0">
                                          <p:val>
                                            <p:strVal val="#ppt_x"/>
                                          </p:val>
                                        </p:tav>
                                        <p:tav tm="100000">
                                          <p:val>
                                            <p:strVal val="#ppt_x"/>
                                          </p:val>
                                        </p:tav>
                                      </p:tavLst>
                                    </p:anim>
                                    <p:anim calcmode="lin" valueType="num">
                                      <p:cBhvr additive="base">
                                        <p:cTn id="9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additive="base">
                                        <p:cTn id="95" dur="500" fill="hold"/>
                                        <p:tgtEl>
                                          <p:spTgt spid="34"/>
                                        </p:tgtEl>
                                        <p:attrNameLst>
                                          <p:attrName>ppt_x</p:attrName>
                                        </p:attrNameLst>
                                      </p:cBhvr>
                                      <p:tavLst>
                                        <p:tav tm="0">
                                          <p:val>
                                            <p:strVal val="#ppt_x"/>
                                          </p:val>
                                        </p:tav>
                                        <p:tav tm="100000">
                                          <p:val>
                                            <p:strVal val="#ppt_x"/>
                                          </p:val>
                                        </p:tav>
                                      </p:tavLst>
                                    </p:anim>
                                    <p:anim calcmode="lin" valueType="num">
                                      <p:cBhvr additive="base">
                                        <p:cTn id="9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7" fill="hold" display="0">
                  <p:stCondLst>
                    <p:cond delay="indefinite"/>
                  </p:stCondLst>
                  <p:endCondLst>
                    <p:cond evt="onStopAudio" delay="0">
                      <p:tgtEl>
                        <p:sldTgt/>
                      </p:tgtEl>
                    </p:cond>
                  </p:endCondLst>
                </p:cTn>
                <p:tgtEl>
                  <p:spTgt spid="3"/>
                </p:tgtEl>
              </p:cMediaNode>
            </p:audio>
          </p:childTnLst>
        </p:cTn>
      </p:par>
    </p:tnLst>
    <p:bldLst>
      <p:bldP spid="18" grpId="0" animBg="1"/>
      <p:bldP spid="19" grpId="0"/>
      <p:bldP spid="20" grpId="0"/>
      <p:bldP spid="21" grpId="0"/>
      <p:bldP spid="22" grpId="0" animBg="1"/>
      <p:bldP spid="23" grpId="0"/>
      <p:bldP spid="24" grpId="0" animBg="1"/>
      <p:bldP spid="25" grpId="0"/>
      <p:bldP spid="26" grpId="0"/>
      <p:bldP spid="27" grpId="0"/>
      <p:bldP spid="32" grpId="0" animBg="1"/>
      <p:bldP spid="33" grpId="0"/>
      <p:bldP spid="34" grpId="0"/>
      <p:bldP spid="35" grpId="0"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ỉnh Hoa Sơn thành những ngọn núi nổi tiếng của thế giới | Gia Đình"/>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975" r="-1" b="17406"/>
          <a:stretch>
            <a:fillRect/>
          </a:stretch>
        </p:blipFill>
        <p:spPr bwMode="auto">
          <a:xfrm>
            <a:off x="241300" y="241300"/>
            <a:ext cx="8661401" cy="46609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95342" y="307933"/>
            <a:ext cx="3648658" cy="506730"/>
          </a:xfrm>
          <a:prstGeom prst="rect">
            <a:avLst/>
          </a:prstGeom>
          <a:noFill/>
        </p:spPr>
        <p:txBody>
          <a:bodyPr wrap="square">
            <a:spAutoFit/>
          </a:bodyPr>
          <a:lstStyle/>
          <a:p>
            <a:pPr algn="ctr"/>
            <a:r>
              <a:rPr lang="en-US" sz="2700" b="1" i="0" kern="1200" dirty="0" err="1">
                <a:solidFill>
                  <a:schemeClr val="bg1"/>
                </a:solidFill>
                <a:effectLst/>
                <a:latin typeface="+mn-lt"/>
                <a:ea typeface="+mn-ea"/>
                <a:cs typeface="+mn-cs"/>
              </a:rPr>
              <a:t>Núi</a:t>
            </a:r>
            <a:r>
              <a:rPr lang="en-US" sz="2700" b="1" i="0" kern="1200" dirty="0">
                <a:solidFill>
                  <a:schemeClr val="bg1"/>
                </a:solidFill>
                <a:effectLst/>
                <a:latin typeface="+mn-lt"/>
                <a:ea typeface="+mn-ea"/>
                <a:cs typeface="+mn-cs"/>
              </a:rPr>
              <a:t> </a:t>
            </a:r>
            <a:r>
              <a:rPr lang="en-US" sz="2700" b="1" i="0" kern="1200" dirty="0" err="1">
                <a:solidFill>
                  <a:schemeClr val="bg1"/>
                </a:solidFill>
                <a:effectLst/>
                <a:latin typeface="+mn-lt"/>
                <a:ea typeface="+mn-ea"/>
                <a:cs typeface="+mn-cs"/>
              </a:rPr>
              <a:t>Hoa</a:t>
            </a:r>
            <a:r>
              <a:rPr lang="en-US" sz="2700" b="1" i="0" kern="1200" dirty="0">
                <a:solidFill>
                  <a:schemeClr val="bg1"/>
                </a:solidFill>
                <a:effectLst/>
                <a:latin typeface="+mn-lt"/>
                <a:ea typeface="+mn-ea"/>
                <a:cs typeface="+mn-cs"/>
              </a:rPr>
              <a:t> </a:t>
            </a:r>
            <a:r>
              <a:rPr lang="en-US" sz="2700" b="1" i="0" kern="1200" dirty="0" err="1">
                <a:solidFill>
                  <a:schemeClr val="bg1"/>
                </a:solidFill>
                <a:effectLst/>
                <a:latin typeface="+mn-lt"/>
                <a:ea typeface="+mn-ea"/>
                <a:cs typeface="+mn-cs"/>
              </a:rPr>
              <a:t>Sơn</a:t>
            </a:r>
            <a:r>
              <a:rPr lang="en-US" sz="2700" b="1" i="0" kern="1200" dirty="0">
                <a:solidFill>
                  <a:schemeClr val="bg1"/>
                </a:solidFill>
                <a:effectLst/>
                <a:latin typeface="+mn-lt"/>
                <a:ea typeface="+mn-ea"/>
                <a:cs typeface="+mn-cs"/>
              </a:rPr>
              <a:t> - TQ</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165"/>
    </mc:Choice>
    <mc:Fallback xmlns="">
      <p:transition spd="slow" advTm="6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w Bucket List for Nature Lovers: The World's Most Instagrammed Forests |  Chicago News | WTTW"/>
          <p:cNvPicPr>
            <a:picLocks noChangeAspect="1" noChangeArrowheads="1"/>
          </p:cNvPicPr>
          <p:nvPr/>
        </p:nvPicPr>
        <p:blipFill rotWithShape="1">
          <a:blip r:embed="rId4">
            <a:extLst>
              <a:ext uri="{28A0092B-C50C-407E-A947-70E740481C1C}">
                <a14:useLocalDpi xmlns:a14="http://schemas.microsoft.com/office/drawing/2010/main" val="0"/>
              </a:ext>
            </a:extLst>
          </a:blip>
          <a:srcRect r="-1" b="4333"/>
          <a:stretch>
            <a:fillRect/>
          </a:stretch>
        </p:blipFill>
        <p:spPr bwMode="auto">
          <a:xfrm>
            <a:off x="241300" y="241300"/>
            <a:ext cx="8661401" cy="46609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5267" y="4327040"/>
            <a:ext cx="3648658" cy="506730"/>
          </a:xfrm>
          <a:prstGeom prst="rect">
            <a:avLst/>
          </a:prstGeom>
          <a:noFill/>
        </p:spPr>
        <p:txBody>
          <a:bodyPr wrap="square">
            <a:spAutoFit/>
          </a:bodyPr>
          <a:lstStyle/>
          <a:p>
            <a:pPr algn="ctr"/>
            <a:r>
              <a:rPr lang="en-US" sz="2700" b="1" i="0" kern="1200" dirty="0" err="1">
                <a:solidFill>
                  <a:srgbClr val="FFFF00"/>
                </a:solidFill>
                <a:effectLst/>
                <a:latin typeface="+mn-lt"/>
                <a:ea typeface="+mn-ea"/>
                <a:cs typeface="+mn-cs"/>
              </a:rPr>
              <a:t>Rừng</a:t>
            </a:r>
            <a:r>
              <a:rPr lang="en-US" sz="2700" b="1" i="0" kern="1200" dirty="0">
                <a:solidFill>
                  <a:srgbClr val="FFFF00"/>
                </a:solidFill>
                <a:effectLst/>
                <a:latin typeface="+mn-lt"/>
                <a:ea typeface="+mn-ea"/>
                <a:cs typeface="+mn-cs"/>
              </a:rPr>
              <a:t> </a:t>
            </a:r>
            <a:r>
              <a:rPr lang="en-US" sz="2700" b="1" i="0" kern="1200" dirty="0" err="1">
                <a:solidFill>
                  <a:srgbClr val="FFFF00"/>
                </a:solidFill>
                <a:effectLst/>
                <a:latin typeface="+mn-lt"/>
                <a:ea typeface="+mn-ea"/>
                <a:cs typeface="+mn-cs"/>
              </a:rPr>
              <a:t>tre</a:t>
            </a:r>
            <a:r>
              <a:rPr lang="en-US" sz="2700" b="1" i="0" kern="1200" dirty="0">
                <a:solidFill>
                  <a:srgbClr val="FFFF00"/>
                </a:solidFill>
                <a:effectLst/>
                <a:latin typeface="+mn-lt"/>
                <a:ea typeface="+mn-ea"/>
                <a:cs typeface="+mn-cs"/>
              </a:rPr>
              <a:t> </a:t>
            </a:r>
            <a:r>
              <a:rPr lang="en-US" sz="2700" b="1" i="0" kern="1200" dirty="0" err="1">
                <a:solidFill>
                  <a:srgbClr val="FFFF00"/>
                </a:solidFill>
                <a:effectLst/>
                <a:latin typeface="+mn-lt"/>
                <a:ea typeface="+mn-ea"/>
                <a:cs typeface="+mn-cs"/>
              </a:rPr>
              <a:t>Nhật</a:t>
            </a:r>
            <a:r>
              <a:rPr lang="en-US" sz="2700" b="1" i="0" kern="1200" dirty="0">
                <a:solidFill>
                  <a:srgbClr val="FFFF00"/>
                </a:solidFill>
                <a:effectLst/>
                <a:latin typeface="+mn-lt"/>
                <a:ea typeface="+mn-ea"/>
                <a:cs typeface="+mn-cs"/>
              </a:rPr>
              <a:t> </a:t>
            </a:r>
            <a:r>
              <a:rPr lang="en-US" sz="2700" b="1" i="0" kern="1200" dirty="0" err="1">
                <a:solidFill>
                  <a:srgbClr val="FFFF00"/>
                </a:solidFill>
                <a:effectLst/>
                <a:latin typeface="+mn-lt"/>
                <a:ea typeface="+mn-ea"/>
                <a:cs typeface="+mn-cs"/>
              </a:rPr>
              <a:t>Bản</a:t>
            </a:r>
            <a:endParaRPr lang="en-US" sz="2700" b="1" i="0" kern="1200" dirty="0">
              <a:solidFill>
                <a:srgbClr val="FFFF00"/>
              </a:solidFill>
              <a:effectLst/>
              <a:latin typeface="+mn-lt"/>
              <a:ea typeface="+mn-ea"/>
              <a:cs typeface="+mn-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078"/>
    </mc:Choice>
    <mc:Fallback xmlns="">
      <p:transition spd="slow" advTm="3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srgbClr val="F8ECCC"/>
              </a:solidFill>
              <a:effectLst/>
              <a:uLnTx/>
              <a:uFillTx/>
              <a:latin typeface="Arial" panose="020B0604020202020204"/>
              <a:ea typeface="+mn-ea"/>
              <a:cs typeface="+mn-cs"/>
            </a:endParaRPr>
          </a:p>
        </p:txBody>
      </p:sp>
      <p:pic>
        <p:nvPicPr>
          <p:cNvPr id="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39" t="5000" r="839" b="5000"/>
          <a:stretch>
            <a:fillRect/>
          </a:stretch>
        </p:blipFill>
        <p:spPr bwMode="auto">
          <a:xfrm>
            <a:off x="536904" y="206049"/>
            <a:ext cx="3978255" cy="225433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descr="Trường Giang – Wikipedia tiếng Việt"/>
          <p:cNvPicPr>
            <a:picLocks noChangeAspect="1" noChangeArrowheads="1"/>
          </p:cNvPicPr>
          <p:nvPr/>
        </p:nvPicPr>
        <p:blipFill rotWithShape="1">
          <a:blip r:embed="rId7">
            <a:extLst>
              <a:ext uri="{28A0092B-C50C-407E-A947-70E740481C1C}">
                <a14:useLocalDpi xmlns:a14="http://schemas.microsoft.com/office/drawing/2010/main" val="0"/>
              </a:ext>
            </a:extLst>
          </a:blip>
          <a:srcRect l="949" t="4366" r="949" b="4366"/>
          <a:stretch>
            <a:fillRect/>
          </a:stretch>
        </p:blipFill>
        <p:spPr bwMode="auto">
          <a:xfrm>
            <a:off x="560995" y="2624201"/>
            <a:ext cx="3941807" cy="230212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49937" y="2596219"/>
            <a:ext cx="3978876" cy="2307683"/>
          </a:xfrm>
          <a:prstGeom prst="rect">
            <a:avLst/>
          </a:prstGeom>
          <a:solidFill>
            <a:srgbClr val="2BA6F0"/>
          </a:solidFill>
        </p:spPr>
        <p:txBody>
          <a:bodyPr wrap="square">
            <a:spAutoFit/>
          </a:bodyPr>
          <a:lstStyle/>
          <a:p>
            <a:pPr algn="just" defTabSz="457200">
              <a:lnSpc>
                <a:spcPts val="2880"/>
              </a:lnSpc>
            </a:pPr>
            <a:endParaRPr lang="en-US" sz="2400" dirty="0">
              <a:solidFill>
                <a:prstClr val="white"/>
              </a:solidFill>
              <a:latin typeface="#9Slide03 Roboto Condensed" panose="02000000000000000000" pitchFamily="2" charset="0"/>
              <a:ea typeface="#9Slide03 Roboto Condensed" panose="02000000000000000000" pitchFamily="2" charset="0"/>
            </a:endParaRPr>
          </a:p>
          <a:p>
            <a:pPr algn="just" defTabSz="457200">
              <a:lnSpc>
                <a:spcPts val="2880"/>
              </a:lnSpc>
            </a:pPr>
            <a:endParaRPr lang="en-US" sz="2400" dirty="0">
              <a:solidFill>
                <a:prstClr val="white"/>
              </a:solidFill>
              <a:latin typeface="#9Slide03 Roboto Condensed" panose="02000000000000000000" pitchFamily="2" charset="0"/>
              <a:ea typeface="#9Slide03 Roboto Condensed" panose="02000000000000000000" pitchFamily="2" charset="0"/>
            </a:endParaRPr>
          </a:p>
          <a:p>
            <a:pPr algn="just" defTabSz="457200">
              <a:lnSpc>
                <a:spcPts val="2880"/>
              </a:lnSpc>
            </a:pPr>
            <a:endParaRPr lang="en-US" sz="2400" dirty="0">
              <a:solidFill>
                <a:prstClr val="white"/>
              </a:solidFill>
              <a:latin typeface="#9Slide03 Roboto Condensed" panose="02000000000000000000" pitchFamily="2" charset="0"/>
              <a:ea typeface="#9Slide03 Roboto Condensed" panose="02000000000000000000" pitchFamily="2" charset="0"/>
            </a:endParaRPr>
          </a:p>
          <a:p>
            <a:pPr algn="just" defTabSz="457200">
              <a:lnSpc>
                <a:spcPts val="2880"/>
              </a:lnSpc>
            </a:pPr>
            <a:endParaRPr lang="en-US" sz="2400" dirty="0">
              <a:solidFill>
                <a:prstClr val="white"/>
              </a:solidFill>
              <a:latin typeface="#9Slide03 Roboto Condensed" panose="02000000000000000000" pitchFamily="2" charset="0"/>
              <a:ea typeface="#9Slide03 Roboto Condensed" panose="02000000000000000000" pitchFamily="2" charset="0"/>
            </a:endParaRPr>
          </a:p>
          <a:p>
            <a:pPr algn="just" defTabSz="457200">
              <a:lnSpc>
                <a:spcPts val="2880"/>
              </a:lnSpc>
            </a:pPr>
            <a:endParaRPr lang="en-US" sz="2400" dirty="0">
              <a:solidFill>
                <a:prstClr val="white"/>
              </a:solidFill>
              <a:latin typeface="#9Slide03 Roboto Condensed" panose="02000000000000000000" pitchFamily="2" charset="0"/>
              <a:ea typeface="#9Slide03 Roboto Condensed" panose="02000000000000000000" pitchFamily="2" charset="0"/>
            </a:endParaRPr>
          </a:p>
          <a:p>
            <a:pPr algn="just" defTabSz="457200">
              <a:lnSpc>
                <a:spcPts val="2880"/>
              </a:lnSpc>
            </a:pPr>
            <a:endParaRPr lang="en-US" sz="2000" dirty="0">
              <a:solidFill>
                <a:prstClr val="white"/>
              </a:solidFill>
              <a:latin typeface="#9Slide03 Roboto Condensed" panose="02000000000000000000" pitchFamily="2" charset="0"/>
              <a:ea typeface="#9Slide03 Roboto Condensed" panose="02000000000000000000" pitchFamily="2" charset="0"/>
            </a:endParaRPr>
          </a:p>
        </p:txBody>
      </p:sp>
      <p:pic>
        <p:nvPicPr>
          <p:cNvPr id="7" name="Picture 6"/>
          <p:cNvPicPr>
            <a:picLocks noChangeAspect="1"/>
          </p:cNvPicPr>
          <p:nvPr/>
        </p:nvPicPr>
        <p:blipFill rotWithShape="1">
          <a:blip r:embed="rId8"/>
          <a:srcRect t="12500" b="12500"/>
          <a:stretch>
            <a:fillRect/>
          </a:stretch>
        </p:blipFill>
        <p:spPr>
          <a:xfrm>
            <a:off x="4756121" y="222896"/>
            <a:ext cx="3935621" cy="2213787"/>
          </a:xfrm>
          <a:prstGeom prst="rect">
            <a:avLst/>
          </a:prstGeom>
        </p:spPr>
      </p:pic>
      <p:sp>
        <p:nvSpPr>
          <p:cNvPr id="8" name="TextBox 7"/>
          <p:cNvSpPr txBox="1"/>
          <p:nvPr/>
        </p:nvSpPr>
        <p:spPr>
          <a:xfrm>
            <a:off x="4840554" y="2785690"/>
            <a:ext cx="3801761" cy="1935786"/>
          </a:xfrm>
          <a:prstGeom prst="rect">
            <a:avLst/>
          </a:prstGeom>
          <a:solidFill>
            <a:srgbClr val="FFC000">
              <a:lumMod val="20000"/>
              <a:lumOff val="80000"/>
            </a:srgbClr>
          </a:solidFill>
        </p:spPr>
        <p:txBody>
          <a:bodyPr wrap="square">
            <a:spAutoFit/>
          </a:bodyPr>
          <a:lstStyle/>
          <a:p>
            <a:pPr marL="0" marR="0" lvl="0" indent="0" algn="just" defTabSz="457200" eaLnBrk="1" fontAlgn="auto" latinLnBrk="0" hangingPunct="1">
              <a:lnSpc>
                <a:spcPts val="2880"/>
              </a:lnSpc>
              <a:spcBef>
                <a:spcPts val="0"/>
              </a:spcBef>
              <a:spcAft>
                <a:spcPts val="0"/>
              </a:spcAft>
              <a:buClrTx/>
              <a:buSzTx/>
              <a:buFontTx/>
              <a:buNone/>
              <a:defRPr/>
            </a:pPr>
            <a:r>
              <a:rPr kumimoji="0" lang="vi-VN" sz="2400" b="0" i="0" u="none" strike="noStrike" kern="0" cap="none" spc="0" normalizeH="0" baseline="0" noProof="0" dirty="0">
                <a:ln>
                  <a:noFill/>
                </a:ln>
                <a:solidFill>
                  <a:prstClr val="black">
                    <a:lumMod val="95000"/>
                    <a:lumOff val="5000"/>
                  </a:prstClr>
                </a:solidFill>
                <a:effectLst/>
                <a:uLnTx/>
                <a:uFillTx/>
                <a:latin typeface="#9Slide03 Roboto Condensed" panose="02000000000000000000" pitchFamily="2" charset="0"/>
                <a:ea typeface="#9Slide03 Roboto Condensed" panose="02000000000000000000" pitchFamily="2" charset="0"/>
              </a:rPr>
              <a:t>Sông Trường Giang dài 6.300 km, có tên gọi khác là Dương Tử, thuộc Trung Quốc. Đây là con sông dài nhất châu Á và dài thứ 3 thế giới. </a:t>
            </a:r>
            <a:endParaRPr kumimoji="0" lang="en-US" sz="2400" b="0" i="0" u="none" strike="noStrike" kern="0" cap="none" spc="0" normalizeH="0" baseline="0" noProof="0" dirty="0">
              <a:ln>
                <a:noFill/>
              </a:ln>
              <a:solidFill>
                <a:prstClr val="black">
                  <a:lumMod val="95000"/>
                  <a:lumOff val="5000"/>
                </a:prstClr>
              </a:solidFill>
              <a:effectLst/>
              <a:uLnTx/>
              <a:uFillTx/>
              <a:latin typeface="#9Slide03 Roboto Condensed" panose="02000000000000000000" pitchFamily="2" charset="0"/>
              <a:ea typeface="#9Slide03 Roboto Condensed" panose="02000000000000000000" pitchFamily="2"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4381500"/>
            <a:ext cx="609600" cy="609600"/>
          </a:xfrm>
          <a:prstGeom prst="rect">
            <a:avLst/>
          </a:prstGeom>
        </p:spPr>
      </p:pic>
    </p:spTree>
    <p:custDataLst>
      <p:tags r:id="rId1"/>
    </p:custDataLst>
  </p:cSld>
  <p:clrMapOvr>
    <a:masterClrMapping/>
  </p:clrMapOvr>
  <p:transition spd="med" advTm="1717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F8ECCC"/>
              </a:solidFill>
              <a:effectLst/>
              <a:uLnTx/>
              <a:uFillTx/>
              <a:latin typeface="Arial" panose="020B0604020202020204"/>
              <a:ea typeface="+mn-ea"/>
              <a:cs typeface="+mn-cs"/>
            </a:endParaRPr>
          </a:p>
        </p:txBody>
      </p:sp>
      <p:pic>
        <p:nvPicPr>
          <p:cNvPr id="3" name="Picture 2" descr="Hoàng Hà - Từ điển Wik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587" y="131803"/>
            <a:ext cx="3883110" cy="24593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ước sông Hoàng Hà kỳ lạ nhất trong 500 năm, chuyên gia cảnh báo nguy cơ  thảm khốc cho Trung Quố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328" y="2646019"/>
            <a:ext cx="3909883" cy="24078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1310" y="180330"/>
            <a:ext cx="4019036" cy="2511897"/>
          </a:xfrm>
          <a:prstGeom prst="rect">
            <a:avLst/>
          </a:prstGeom>
        </p:spPr>
      </p:pic>
      <p:sp>
        <p:nvSpPr>
          <p:cNvPr id="7" name="TextBox 6"/>
          <p:cNvSpPr txBox="1"/>
          <p:nvPr/>
        </p:nvSpPr>
        <p:spPr>
          <a:xfrm>
            <a:off x="4586623" y="2681287"/>
            <a:ext cx="4275437" cy="2462213"/>
          </a:xfrm>
          <a:prstGeom prst="rect">
            <a:avLst/>
          </a:prstGeom>
          <a:noFill/>
        </p:spPr>
        <p:txBody>
          <a:bodyPr wrap="square">
            <a:spAutoFit/>
          </a:bodyPr>
          <a:lstStyle/>
          <a:p>
            <a:pPr algn="just" defTabSz="457200"/>
            <a:r>
              <a:rPr lang="vi-VN" sz="2200" b="1" dirty="0">
                <a:solidFill>
                  <a:srgbClr val="C00000"/>
                </a:solidFill>
                <a:latin typeface="#9Slide03 Roboto Condensed" panose="02000000000000000000" pitchFamily="2" charset="0"/>
                <a:ea typeface="#9Slide03 Roboto Condensed" panose="02000000000000000000" pitchFamily="2" charset="0"/>
              </a:rPr>
              <a:t>Sông Hoàng Hà </a:t>
            </a:r>
            <a:r>
              <a:rPr lang="vi-VN" sz="2200" dirty="0">
                <a:solidFill>
                  <a:srgbClr val="000000"/>
                </a:solidFill>
                <a:latin typeface="#9Slide03 Roboto Condensed" panose="02000000000000000000" pitchFamily="2" charset="0"/>
                <a:ea typeface="#9Slide03 Roboto Condensed" panose="02000000000000000000" pitchFamily="2" charset="0"/>
              </a:rPr>
              <a:t>là con sông dài thứ </a:t>
            </a:r>
            <a:r>
              <a:rPr lang="en-US" sz="2200" dirty="0">
                <a:solidFill>
                  <a:srgbClr val="000000"/>
                </a:solidFill>
                <a:latin typeface="#9Slide03 Roboto Condensed" panose="02000000000000000000" pitchFamily="2" charset="0"/>
                <a:ea typeface="#9Slide03 Roboto Condensed" panose="02000000000000000000" pitchFamily="2" charset="0"/>
              </a:rPr>
              <a:t>2</a:t>
            </a:r>
            <a:r>
              <a:rPr lang="vi-VN" sz="2200" dirty="0">
                <a:solidFill>
                  <a:srgbClr val="000000"/>
                </a:solidFill>
                <a:latin typeface="#9Slide03 Roboto Condensed" panose="02000000000000000000" pitchFamily="2" charset="0"/>
                <a:ea typeface="#9Slide03 Roboto Condensed" panose="02000000000000000000" pitchFamily="2" charset="0"/>
              </a:rPr>
              <a:t> ở Trung Quốc và thứ 6 thế giới với 5.464 km. Bởi tính năng mạnh mẽ, dữ dội, Hoàng Hà được người dân biết đến với những cái tên mang nghĩa tích cực như "Cái nôi của nền văn minh Trung Quốc".</a:t>
            </a:r>
            <a:endParaRPr lang="en-US" sz="2200" dirty="0">
              <a:solidFill>
                <a:prstClr val="black"/>
              </a:solidFill>
              <a:latin typeface="#9Slide03 Roboto Condensed" panose="02000000000000000000" pitchFamily="2" charset="0"/>
              <a:ea typeface="#9Slide03 Roboto Condensed" panose="02000000000000000000" pitchFamily="2"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p:transition spd="med" advTm="2072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3.05556E-6 -3.82716E-6 L -3.05556E-6 -0.07222 " pathEditMode="relative" rAng="0" ptsTypes="AA">
                                      <p:cBhvr>
                                        <p:cTn id="10" dur="250" accel="50000" decel="50000" autoRev="1" fill="hold">
                                          <p:stCondLst>
                                            <p:cond delay="0"/>
                                          </p:stCondLst>
                                        </p:cTn>
                                        <p:tgtEl>
                                          <p:spTgt spid="7"/>
                                        </p:tgtEl>
                                        <p:attrNameLst>
                                          <p:attrName>ppt_x</p:attrName>
                                          <p:attrName>ppt_y</p:attrName>
                                        </p:attrNameLst>
                                      </p:cBhvr>
                                      <p:rCtr x="0" y="-3611"/>
                                    </p:animMotion>
                                    <p:animRot by="1500000">
                                      <p:cBhvr>
                                        <p:cTn id="11" dur="125" fill="hold">
                                          <p:stCondLst>
                                            <p:cond delay="0"/>
                                          </p:stCondLst>
                                        </p:cTn>
                                        <p:tgtEl>
                                          <p:spTgt spid="7"/>
                                        </p:tgtEl>
                                        <p:attrNameLst>
                                          <p:attrName>r</p:attrName>
                                        </p:attrNameLst>
                                      </p:cBhvr>
                                    </p:animRot>
                                    <p:animRot by="-1500000">
                                      <p:cBhvr>
                                        <p:cTn id="12" dur="125" fill="hold">
                                          <p:stCondLst>
                                            <p:cond delay="125"/>
                                          </p:stCondLst>
                                        </p:cTn>
                                        <p:tgtEl>
                                          <p:spTgt spid="7"/>
                                        </p:tgtEl>
                                        <p:attrNameLst>
                                          <p:attrName>r</p:attrName>
                                        </p:attrNameLst>
                                      </p:cBhvr>
                                    </p:animRot>
                                    <p:animRot by="-1500000">
                                      <p:cBhvr>
                                        <p:cTn id="13" dur="125" fill="hold">
                                          <p:stCondLst>
                                            <p:cond delay="250"/>
                                          </p:stCondLst>
                                        </p:cTn>
                                        <p:tgtEl>
                                          <p:spTgt spid="7"/>
                                        </p:tgtEl>
                                        <p:attrNameLst>
                                          <p:attrName>r</p:attrName>
                                        </p:attrNameLst>
                                      </p:cBhvr>
                                    </p:animRot>
                                    <p:animRot by="1500000">
                                      <p:cBhvr>
                                        <p:cTn id="14"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Đập Tam Hiệp Hồ Bắc Trung Quốc Công suất 22.500MW - TOP 10 NHÀ MÁY ĐẬP THỦY ĐIỆN LỚN NHẤT THẾ GIỚI HIỆN NAY 2020"/>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17708"/>
          <a:stretch>
            <a:fillRect/>
          </a:stretch>
        </p:blipFill>
        <p:spPr bwMode="auto">
          <a:xfrm>
            <a:off x="230831" y="196078"/>
            <a:ext cx="8682338" cy="4751345"/>
          </a:xfrm>
          <a:prstGeom prst="rect">
            <a:avLst/>
          </a:prstGeom>
          <a:noFill/>
          <a:extLst>
            <a:ext uri="{909E8E84-426E-40DD-AFC4-6F175D3DCCD1}">
              <a14:hiddenFill xmlns:a14="http://schemas.microsoft.com/office/drawing/2010/main">
                <a:solidFill>
                  <a:srgbClr val="FFFFFF"/>
                </a:solidFill>
              </a14:hiddenFill>
            </a:ext>
          </a:extLst>
        </p:spPr>
      </p:pic>
      <p:sp>
        <p:nvSpPr>
          <p:cNvPr id="3" name="Frame 2"/>
          <p:cNvSpPr/>
          <p:nvPr/>
        </p:nvSpPr>
        <p:spPr>
          <a:xfrm>
            <a:off x="0" y="0"/>
            <a:ext cx="9141713" cy="5143500"/>
          </a:xfrm>
          <a:prstGeom prst="frame">
            <a:avLst>
              <a:gd name="adj1" fmla="val 35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77"/>
    </mc:Choice>
    <mc:Fallback xmlns="">
      <p:transition spd="slow" advTm="9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F8ECCC"/>
              </a:solidFill>
              <a:effectLst/>
              <a:uLnTx/>
              <a:uFillTx/>
              <a:latin typeface="Arial" panose="020B0604020202020204"/>
              <a:ea typeface="+mn-ea"/>
              <a:cs typeface="+mn-cs"/>
            </a:endParaRPr>
          </a:p>
        </p:txBody>
      </p:sp>
      <p:pic>
        <p:nvPicPr>
          <p:cNvPr id="9" name="Picture 2" descr="Vành đai lửa Thái Bình Dươ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5305" y="270979"/>
            <a:ext cx="6981563" cy="43888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263721" y="4715886"/>
            <a:ext cx="4573937" cy="346249"/>
          </a:xfrm>
          <a:prstGeom prst="rect">
            <a:avLst/>
          </a:prstGeom>
          <a:noFill/>
        </p:spPr>
        <p:txBody>
          <a:bodyPr wrap="square">
            <a:spAutoFit/>
          </a:bodyPr>
          <a:lstStyle/>
          <a:p>
            <a:pPr algn="ctr"/>
            <a:r>
              <a:rPr lang="vi-VN" sz="1650" b="1" dirty="0">
                <a:solidFill>
                  <a:srgbClr val="24373E"/>
                </a:solidFill>
                <a:latin typeface="#9Slide03 Roboto Medium" panose="02000000000000000000" pitchFamily="2" charset="0"/>
                <a:ea typeface="#9Slide03 Roboto Medium" panose="02000000000000000000" pitchFamily="2" charset="0"/>
              </a:rPr>
              <a:t>Vành đai lửa Thái Bình Dương</a:t>
            </a:r>
            <a:endParaRPr lang="en-US" sz="1650" b="1" dirty="0">
              <a:solidFill>
                <a:srgbClr val="24373E"/>
              </a:solidFill>
              <a:latin typeface="#9Slide03 Roboto Medium" panose="02000000000000000000" pitchFamily="2" charset="0"/>
              <a:ea typeface="#9Slide03 Roboto Medium" panose="02000000000000000000" pitchFamily="2"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4381500"/>
            <a:ext cx="609600" cy="609600"/>
          </a:xfrm>
          <a:prstGeom prst="rect">
            <a:avLst/>
          </a:prstGeom>
        </p:spPr>
      </p:pic>
    </p:spTree>
    <p:custDataLst>
      <p:tags r:id="rId1"/>
    </p:custDataLst>
  </p:cSld>
  <p:clrMapOvr>
    <a:masterClrMapping/>
  </p:clrMapOvr>
  <p:transition spd="med" advTm="573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80">
                                          <p:stCondLst>
                                            <p:cond delay="0"/>
                                          </p:stCondLst>
                                        </p:cTn>
                                        <p:tgtEl>
                                          <p:spTgt spid="9"/>
                                        </p:tgtEl>
                                      </p:cBhvr>
                                    </p:animEffect>
                                    <p:anim calcmode="lin" valueType="num">
                                      <p:cBhvr>
                                        <p:cTn id="1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7" dur="26">
                                          <p:stCondLst>
                                            <p:cond delay="650"/>
                                          </p:stCondLst>
                                        </p:cTn>
                                        <p:tgtEl>
                                          <p:spTgt spid="9"/>
                                        </p:tgtEl>
                                      </p:cBhvr>
                                      <p:to x="100000" y="60000"/>
                                    </p:animScale>
                                    <p:animScale>
                                      <p:cBhvr>
                                        <p:cTn id="18" dur="166" decel="50000">
                                          <p:stCondLst>
                                            <p:cond delay="676"/>
                                          </p:stCondLst>
                                        </p:cTn>
                                        <p:tgtEl>
                                          <p:spTgt spid="9"/>
                                        </p:tgtEl>
                                      </p:cBhvr>
                                      <p:to x="100000" y="100000"/>
                                    </p:animScale>
                                    <p:animScale>
                                      <p:cBhvr>
                                        <p:cTn id="19" dur="26">
                                          <p:stCondLst>
                                            <p:cond delay="1312"/>
                                          </p:stCondLst>
                                        </p:cTn>
                                        <p:tgtEl>
                                          <p:spTgt spid="9"/>
                                        </p:tgtEl>
                                      </p:cBhvr>
                                      <p:to x="100000" y="80000"/>
                                    </p:animScale>
                                    <p:animScale>
                                      <p:cBhvr>
                                        <p:cTn id="20" dur="166" decel="50000">
                                          <p:stCondLst>
                                            <p:cond delay="1338"/>
                                          </p:stCondLst>
                                        </p:cTn>
                                        <p:tgtEl>
                                          <p:spTgt spid="9"/>
                                        </p:tgtEl>
                                      </p:cBhvr>
                                      <p:to x="100000" y="100000"/>
                                    </p:animScale>
                                    <p:animScale>
                                      <p:cBhvr>
                                        <p:cTn id="21" dur="26">
                                          <p:stCondLst>
                                            <p:cond delay="1642"/>
                                          </p:stCondLst>
                                        </p:cTn>
                                        <p:tgtEl>
                                          <p:spTgt spid="9"/>
                                        </p:tgtEl>
                                      </p:cBhvr>
                                      <p:to x="100000" y="90000"/>
                                    </p:animScale>
                                    <p:animScale>
                                      <p:cBhvr>
                                        <p:cTn id="22" dur="166" decel="50000">
                                          <p:stCondLst>
                                            <p:cond delay="1668"/>
                                          </p:stCondLst>
                                        </p:cTn>
                                        <p:tgtEl>
                                          <p:spTgt spid="9"/>
                                        </p:tgtEl>
                                      </p:cBhvr>
                                      <p:to x="100000" y="100000"/>
                                    </p:animScale>
                                    <p:animScale>
                                      <p:cBhvr>
                                        <p:cTn id="23" dur="26">
                                          <p:stCondLst>
                                            <p:cond delay="1808"/>
                                          </p:stCondLst>
                                        </p:cTn>
                                        <p:tgtEl>
                                          <p:spTgt spid="9"/>
                                        </p:tgtEl>
                                      </p:cBhvr>
                                      <p:to x="100000" y="95000"/>
                                    </p:animScale>
                                    <p:animScale>
                                      <p:cBhvr>
                                        <p:cTn id="24" dur="166" decel="50000">
                                          <p:stCondLst>
                                            <p:cond delay="1834"/>
                                          </p:stCondLst>
                                        </p:cTn>
                                        <p:tgtEl>
                                          <p:spTgt spid="9"/>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80">
                                          <p:stCondLst>
                                            <p:cond delay="0"/>
                                          </p:stCondLst>
                                        </p:cTn>
                                        <p:tgtEl>
                                          <p:spTgt spid="10"/>
                                        </p:tgtEl>
                                      </p:cBhvr>
                                    </p:animEffect>
                                    <p:anim calcmode="lin" valueType="num">
                                      <p:cBhvr>
                                        <p:cTn id="2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3" dur="26">
                                          <p:stCondLst>
                                            <p:cond delay="650"/>
                                          </p:stCondLst>
                                        </p:cTn>
                                        <p:tgtEl>
                                          <p:spTgt spid="10"/>
                                        </p:tgtEl>
                                      </p:cBhvr>
                                      <p:to x="100000" y="60000"/>
                                    </p:animScale>
                                    <p:animScale>
                                      <p:cBhvr>
                                        <p:cTn id="34" dur="166" decel="50000">
                                          <p:stCondLst>
                                            <p:cond delay="676"/>
                                          </p:stCondLst>
                                        </p:cTn>
                                        <p:tgtEl>
                                          <p:spTgt spid="10"/>
                                        </p:tgtEl>
                                      </p:cBhvr>
                                      <p:to x="100000" y="100000"/>
                                    </p:animScale>
                                    <p:animScale>
                                      <p:cBhvr>
                                        <p:cTn id="35" dur="26">
                                          <p:stCondLst>
                                            <p:cond delay="1312"/>
                                          </p:stCondLst>
                                        </p:cTn>
                                        <p:tgtEl>
                                          <p:spTgt spid="10"/>
                                        </p:tgtEl>
                                      </p:cBhvr>
                                      <p:to x="100000" y="80000"/>
                                    </p:animScale>
                                    <p:animScale>
                                      <p:cBhvr>
                                        <p:cTn id="36" dur="166" decel="50000">
                                          <p:stCondLst>
                                            <p:cond delay="1338"/>
                                          </p:stCondLst>
                                        </p:cTn>
                                        <p:tgtEl>
                                          <p:spTgt spid="10"/>
                                        </p:tgtEl>
                                      </p:cBhvr>
                                      <p:to x="100000" y="100000"/>
                                    </p:animScale>
                                    <p:animScale>
                                      <p:cBhvr>
                                        <p:cTn id="37" dur="26">
                                          <p:stCondLst>
                                            <p:cond delay="1642"/>
                                          </p:stCondLst>
                                        </p:cTn>
                                        <p:tgtEl>
                                          <p:spTgt spid="10"/>
                                        </p:tgtEl>
                                      </p:cBhvr>
                                      <p:to x="100000" y="90000"/>
                                    </p:animScale>
                                    <p:animScale>
                                      <p:cBhvr>
                                        <p:cTn id="38" dur="166" decel="50000">
                                          <p:stCondLst>
                                            <p:cond delay="1668"/>
                                          </p:stCondLst>
                                        </p:cTn>
                                        <p:tgtEl>
                                          <p:spTgt spid="10"/>
                                        </p:tgtEl>
                                      </p:cBhvr>
                                      <p:to x="100000" y="100000"/>
                                    </p:animScale>
                                    <p:animScale>
                                      <p:cBhvr>
                                        <p:cTn id="39" dur="26">
                                          <p:stCondLst>
                                            <p:cond delay="1808"/>
                                          </p:stCondLst>
                                        </p:cTn>
                                        <p:tgtEl>
                                          <p:spTgt spid="10"/>
                                        </p:tgtEl>
                                      </p:cBhvr>
                                      <p:to x="100000" y="95000"/>
                                    </p:animScale>
                                    <p:animScale>
                                      <p:cBhvr>
                                        <p:cTn id="4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F8ECCC"/>
              </a:solidFill>
              <a:effectLst/>
              <a:uLnTx/>
              <a:uFillTx/>
              <a:latin typeface="Arial" panose="020B0604020202020204"/>
              <a:ea typeface="+mn-ea"/>
              <a:cs typeface="+mn-cs"/>
            </a:endParaRPr>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53" y="46450"/>
            <a:ext cx="4339673" cy="50572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uoc do tu nnhien Nhat B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4687" y="59635"/>
            <a:ext cx="4219800" cy="5024231"/>
          </a:xfrm>
          <a:prstGeom prst="rect">
            <a:avLst/>
          </a:prstGeom>
          <a:noFill/>
          <a:ln w="9525">
            <a:solidFill>
              <a:srgbClr val="1D2937"/>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cSld>
  <p:clrMapOvr>
    <a:masterClrMapping/>
  </p:clrMapOvr>
  <p:transition spd="med" advTm="1852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5 năm thảm họa động đất và sóng thần tại Nhật Bả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59211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Những trận “siêu động đất” tàn khốc nhất lịch sử nhân loại thế kỷ 20 | Tin  tức mới nhất 24h - Đọc Báo Lao Động online - Laodong.v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t="14743" r="42198" b="30793"/>
          <a:stretch>
            <a:fillRect/>
          </a:stretch>
        </p:blipFill>
        <p:spPr bwMode="auto">
          <a:xfrm>
            <a:off x="3655915" y="3851910"/>
            <a:ext cx="1785676" cy="117348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Thiên tai - Tai nạ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2115" y="119567"/>
            <a:ext cx="5421350" cy="361423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ơn giận dữ của Vành đai lửa Thái Bình Dương"/>
          <p:cNvPicPr>
            <a:picLocks noChangeAspect="1" noChangeArrowheads="1"/>
          </p:cNvPicPr>
          <p:nvPr/>
        </p:nvPicPr>
        <p:blipFill rotWithShape="1">
          <a:blip r:embed="rId8">
            <a:extLst>
              <a:ext uri="{28A0092B-C50C-407E-A947-70E740481C1C}">
                <a14:useLocalDpi xmlns:a14="http://schemas.microsoft.com/office/drawing/2010/main" val="0"/>
              </a:ext>
            </a:extLst>
          </a:blip>
          <a:srcRect l="29792" r="30209" b="14075"/>
          <a:stretch>
            <a:fillRect/>
          </a:stretch>
        </p:blipFill>
        <p:spPr bwMode="auto">
          <a:xfrm>
            <a:off x="7358496" y="3397062"/>
            <a:ext cx="1654970" cy="1680328"/>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American Museum of Natural History — Earthquakes are happening all the  time. Most are..."/>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1886" y="3851910"/>
            <a:ext cx="1587586" cy="114623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4381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9123"/>
    </mc:Choice>
    <mc:Fallback xmlns="">
      <p:transition spd="slow" advTm="79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barn(inVertical)">
                                      <p:cBhvr>
                                        <p:cTn id="11" dur="500"/>
                                        <p:tgtEl>
                                          <p:spTgt spid="12290"/>
                                        </p:tgtEl>
                                      </p:cBhvr>
                                    </p:animEffect>
                                  </p:childTnLst>
                                </p:cTn>
                              </p:par>
                              <p:par>
                                <p:cTn id="12" presetID="16" presetClass="entr" presetSubtype="21" fill="hold" nodeType="withEffect">
                                  <p:stCondLst>
                                    <p:cond delay="0"/>
                                  </p:stCondLst>
                                  <p:childTnLst>
                                    <p:set>
                                      <p:cBhvr>
                                        <p:cTn id="13" dur="1" fill="hold">
                                          <p:stCondLst>
                                            <p:cond delay="0"/>
                                          </p:stCondLst>
                                        </p:cTn>
                                        <p:tgtEl>
                                          <p:spTgt spid="12296"/>
                                        </p:tgtEl>
                                        <p:attrNameLst>
                                          <p:attrName>style.visibility</p:attrName>
                                        </p:attrNameLst>
                                      </p:cBhvr>
                                      <p:to>
                                        <p:strVal val="visible"/>
                                      </p:to>
                                    </p:set>
                                    <p:animEffect transition="in" filter="barn(inVertical)">
                                      <p:cBhvr>
                                        <p:cTn id="14" dur="500"/>
                                        <p:tgtEl>
                                          <p:spTgt spid="1229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298"/>
                                        </p:tgtEl>
                                        <p:attrNameLst>
                                          <p:attrName>style.visibility</p:attrName>
                                        </p:attrNameLst>
                                      </p:cBhvr>
                                      <p:to>
                                        <p:strVal val="visible"/>
                                      </p:to>
                                    </p:set>
                                    <p:animEffect transition="in" filter="barn(inVertical)">
                                      <p:cBhvr>
                                        <p:cTn id="19" dur="500"/>
                                        <p:tgtEl>
                                          <p:spTgt spid="12298"/>
                                        </p:tgtEl>
                                      </p:cBhvr>
                                    </p:animEffect>
                                  </p:childTnLst>
                                </p:cTn>
                              </p:par>
                              <p:par>
                                <p:cTn id="20" presetID="16" presetClass="entr" presetSubtype="21" fill="hold" nodeType="withEffect">
                                  <p:stCondLst>
                                    <p:cond delay="0"/>
                                  </p:stCondLst>
                                  <p:childTnLst>
                                    <p:set>
                                      <p:cBhvr>
                                        <p:cTn id="21" dur="1" fill="hold">
                                          <p:stCondLst>
                                            <p:cond delay="0"/>
                                          </p:stCondLst>
                                        </p:cTn>
                                        <p:tgtEl>
                                          <p:spTgt spid="12292"/>
                                        </p:tgtEl>
                                        <p:attrNameLst>
                                          <p:attrName>style.visibility</p:attrName>
                                        </p:attrNameLst>
                                      </p:cBhvr>
                                      <p:to>
                                        <p:strVal val="visible"/>
                                      </p:to>
                                    </p:set>
                                    <p:animEffect transition="in" filter="barn(inVertical)">
                                      <p:cBhvr>
                                        <p:cTn id="22" dur="500"/>
                                        <p:tgtEl>
                                          <p:spTgt spid="12292"/>
                                        </p:tgtEl>
                                      </p:cBhvr>
                                    </p:animEffect>
                                  </p:childTnLst>
                                </p:cTn>
                              </p:par>
                              <p:par>
                                <p:cTn id="23" presetID="16" presetClass="entr" presetSubtype="21" fill="hold" nodeType="withEffect">
                                  <p:stCondLst>
                                    <p:cond delay="0"/>
                                  </p:stCondLst>
                                  <p:childTnLst>
                                    <p:set>
                                      <p:cBhvr>
                                        <p:cTn id="24" dur="1" fill="hold">
                                          <p:stCondLst>
                                            <p:cond delay="0"/>
                                          </p:stCondLst>
                                        </p:cTn>
                                        <p:tgtEl>
                                          <p:spTgt spid="12294"/>
                                        </p:tgtEl>
                                        <p:attrNameLst>
                                          <p:attrName>style.visibility</p:attrName>
                                        </p:attrNameLst>
                                      </p:cBhvr>
                                      <p:to>
                                        <p:strVal val="visible"/>
                                      </p:to>
                                    </p:set>
                                    <p:animEffect transition="in" filter="barn(inVertical)">
                                      <p:cBhvr>
                                        <p:cTn id="25"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ình luận câu nói sau đây của nhà văn Pháp Đi-đơ-rô : Nếu không có mục  đích, anh không làm được gì cả, anh cũng không làm được cái gì nếu mú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3879" y="917844"/>
            <a:ext cx="3657600" cy="34075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032235" y="272714"/>
            <a:ext cx="3586325" cy="645160"/>
          </a:xfrm>
          <a:prstGeom prst="rect">
            <a:avLst/>
          </a:prstGeom>
          <a:noFill/>
        </p:spPr>
        <p:txBody>
          <a:bodyPr wrap="square">
            <a:spAutoFit/>
          </a:bodyPr>
          <a:lstStyle/>
          <a:p>
            <a:pPr algn="just">
              <a:defRPr/>
            </a:pPr>
            <a:r>
              <a:rPr lang="vi-VN" sz="1800" b="1" dirty="0">
                <a:solidFill>
                  <a:srgbClr val="7030A0"/>
                </a:solidFill>
                <a:latin typeface="Tahoma" panose="020B0604030504040204" pitchFamily="34" charset="0"/>
                <a:ea typeface="Tahoma" panose="020B0604030504040204" pitchFamily="34" charset="0"/>
                <a:cs typeface="Tahoma" panose="020B0604030504040204" pitchFamily="34" charset="0"/>
              </a:rPr>
              <a:t>Trình bày vị trí, phạm vi lãnh thổ của khu vực Đông Á</a:t>
            </a:r>
            <a:endParaRPr lang="en-US" sz="2100" b="1" kern="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5032148" y="3989854"/>
            <a:ext cx="2878309" cy="922020"/>
          </a:xfrm>
          <a:prstGeom prst="rect">
            <a:avLst/>
          </a:prstGeom>
          <a:noFill/>
        </p:spPr>
        <p:txBody>
          <a:bodyPr wrap="square">
            <a:spAutoFit/>
          </a:bodyPr>
          <a:lstStyle/>
          <a:p>
            <a:pPr lvl="0" algn="just"/>
            <a:r>
              <a:rPr lang="en-US" sz="1800" b="1" dirty="0" err="1">
                <a:solidFill>
                  <a:srgbClr val="7030A0"/>
                </a:solidFill>
                <a:latin typeface="Tahoma" panose="020B0604030504040204" pitchFamily="34" charset="0"/>
                <a:ea typeface="Tahoma" panose="020B0604030504040204" pitchFamily="34" charset="0"/>
                <a:cs typeface="Tahoma" panose="020B0604030504040204" pitchFamily="34" charset="0"/>
              </a:rPr>
              <a:t>Đề</a:t>
            </a:r>
            <a:r>
              <a:rPr lang="en-US" sz="1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7030A0"/>
                </a:solidFill>
                <a:latin typeface="Tahoma" panose="020B0604030504040204" pitchFamily="34" charset="0"/>
                <a:ea typeface="Tahoma" panose="020B0604030504040204" pitchFamily="34" charset="0"/>
                <a:cs typeface="Tahoma" panose="020B0604030504040204" pitchFamily="34" charset="0"/>
              </a:rPr>
              <a:t>xuất</a:t>
            </a:r>
            <a:r>
              <a:rPr lang="en-US" sz="1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7030A0"/>
                </a:solidFill>
                <a:latin typeface="Tahoma" panose="020B0604030504040204" pitchFamily="34" charset="0"/>
                <a:ea typeface="Tahoma" panose="020B0604030504040204" pitchFamily="34" charset="0"/>
                <a:cs typeface="Tahoma" panose="020B0604030504040204" pitchFamily="34" charset="0"/>
              </a:rPr>
              <a:t>giải</a:t>
            </a:r>
            <a:r>
              <a:rPr lang="en-US" sz="1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7030A0"/>
                </a:solidFill>
                <a:latin typeface="Tahoma" panose="020B0604030504040204" pitchFamily="34" charset="0"/>
                <a:ea typeface="Tahoma" panose="020B0604030504040204" pitchFamily="34" charset="0"/>
                <a:cs typeface="Tahoma" panose="020B0604030504040204" pitchFamily="34" charset="0"/>
              </a:rPr>
              <a:t>pháp</a:t>
            </a:r>
            <a:r>
              <a:rPr lang="en-US" sz="1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7030A0"/>
                </a:solidFill>
                <a:latin typeface="Tahoma" panose="020B0604030504040204" pitchFamily="34" charset="0"/>
                <a:ea typeface="Tahoma" panose="020B0604030504040204" pitchFamily="34" charset="0"/>
                <a:cs typeface="Tahoma" panose="020B0604030504040204" pitchFamily="34" charset="0"/>
              </a:rPr>
              <a:t>nhằm</a:t>
            </a:r>
            <a:r>
              <a:rPr lang="en-US" sz="1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7030A0"/>
                </a:solidFill>
                <a:latin typeface="Tahoma" panose="020B0604030504040204" pitchFamily="34" charset="0"/>
                <a:ea typeface="Tahoma" panose="020B0604030504040204" pitchFamily="34" charset="0"/>
                <a:cs typeface="Tahoma" panose="020B0604030504040204" pitchFamily="34" charset="0"/>
              </a:rPr>
              <a:t>hạn</a:t>
            </a:r>
            <a:r>
              <a:rPr lang="en-US" sz="1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7030A0"/>
                </a:solidFill>
                <a:latin typeface="Tahoma" panose="020B0604030504040204" pitchFamily="34" charset="0"/>
                <a:ea typeface="Tahoma" panose="020B0604030504040204" pitchFamily="34" charset="0"/>
                <a:cs typeface="Tahoma" panose="020B0604030504040204" pitchFamily="34" charset="0"/>
              </a:rPr>
              <a:t>chế</a:t>
            </a:r>
            <a:r>
              <a:rPr lang="en-US" sz="1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7030A0"/>
                </a:solidFill>
                <a:latin typeface="Tahoma" panose="020B0604030504040204" pitchFamily="34" charset="0"/>
                <a:ea typeface="Tahoma" panose="020B0604030504040204" pitchFamily="34" charset="0"/>
                <a:cs typeface="Tahoma" panose="020B0604030504040204" pitchFamily="34" charset="0"/>
              </a:rPr>
              <a:t>các</a:t>
            </a:r>
            <a:r>
              <a:rPr lang="en-US" sz="1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7030A0"/>
                </a:solidFill>
                <a:latin typeface="Tahoma" panose="020B0604030504040204" pitchFamily="34" charset="0"/>
                <a:ea typeface="Tahoma" panose="020B0604030504040204" pitchFamily="34" charset="0"/>
                <a:cs typeface="Tahoma" panose="020B0604030504040204" pitchFamily="34" charset="0"/>
              </a:rPr>
              <a:t>tác</a:t>
            </a:r>
            <a:r>
              <a:rPr lang="en-US" sz="1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7030A0"/>
                </a:solidFill>
                <a:latin typeface="Tahoma" panose="020B0604030504040204" pitchFamily="34" charset="0"/>
                <a:ea typeface="Tahoma" panose="020B0604030504040204" pitchFamily="34" charset="0"/>
                <a:cs typeface="Tahoma" panose="020B0604030504040204" pitchFamily="34" charset="0"/>
              </a:rPr>
              <a:t>động</a:t>
            </a:r>
            <a:r>
              <a:rPr lang="en-US" sz="1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7030A0"/>
                </a:solidFill>
                <a:latin typeface="Tahoma" panose="020B0604030504040204" pitchFamily="34" charset="0"/>
                <a:ea typeface="Tahoma" panose="020B0604030504040204" pitchFamily="34" charset="0"/>
                <a:cs typeface="Tahoma" panose="020B0604030504040204" pitchFamily="34" charset="0"/>
              </a:rPr>
              <a:t>của</a:t>
            </a:r>
            <a:r>
              <a:rPr lang="en-US" sz="1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7030A0"/>
                </a:solidFill>
                <a:latin typeface="Tahoma" panose="020B0604030504040204" pitchFamily="34" charset="0"/>
                <a:ea typeface="Tahoma" panose="020B0604030504040204" pitchFamily="34" charset="0"/>
                <a:cs typeface="Tahoma" panose="020B0604030504040204" pitchFamily="34" charset="0"/>
              </a:rPr>
              <a:t>thiên</a:t>
            </a:r>
            <a:r>
              <a:rPr lang="en-US" sz="1800" b="1" dirty="0">
                <a:solidFill>
                  <a:srgbClr val="7030A0"/>
                </a:solidFill>
                <a:latin typeface="Tahoma" panose="020B0604030504040204" pitchFamily="34" charset="0"/>
                <a:ea typeface="Tahoma" panose="020B0604030504040204" pitchFamily="34" charset="0"/>
                <a:cs typeface="Tahoma" panose="020B0604030504040204" pitchFamily="34" charset="0"/>
              </a:rPr>
              <a:t> tai</a:t>
            </a:r>
          </a:p>
        </p:txBody>
      </p:sp>
      <p:sp>
        <p:nvSpPr>
          <p:cNvPr id="10" name="TextBox 9"/>
          <p:cNvSpPr txBox="1"/>
          <p:nvPr/>
        </p:nvSpPr>
        <p:spPr>
          <a:xfrm>
            <a:off x="306251" y="3544700"/>
            <a:ext cx="2953658" cy="922020"/>
          </a:xfrm>
          <a:prstGeom prst="rect">
            <a:avLst/>
          </a:prstGeom>
          <a:noFill/>
        </p:spPr>
        <p:txBody>
          <a:bodyPr wrap="square">
            <a:spAutoFit/>
          </a:bodyPr>
          <a:lstStyle/>
          <a:p>
            <a:pPr algn="just">
              <a:defRPr/>
            </a:pPr>
            <a:r>
              <a:rPr lang="vi-VN" sz="1800" b="1" dirty="0">
                <a:solidFill>
                  <a:srgbClr val="7030A0"/>
                </a:solidFill>
                <a:latin typeface="Tahoma" panose="020B0604030504040204" pitchFamily="34" charset="0"/>
                <a:ea typeface="Tahoma" panose="020B0604030504040204" pitchFamily="34" charset="0"/>
                <a:cs typeface="Tahoma" panose="020B0604030504040204" pitchFamily="34" charset="0"/>
              </a:rPr>
              <a:t>Phân tích và đánh giá được đặc điểm tự nhiên khu vực Đông Á</a:t>
            </a:r>
            <a:endParaRPr lang="en-US" sz="1800" b="1" kern="0"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11" name="Title 1"/>
          <p:cNvSpPr txBox="1"/>
          <p:nvPr/>
        </p:nvSpPr>
        <p:spPr>
          <a:xfrm>
            <a:off x="115302" y="99333"/>
            <a:ext cx="3566160" cy="1024919"/>
          </a:xfrm>
          <a:prstGeom prst="rect">
            <a:avLst/>
          </a:prstGeom>
          <a:noFill/>
          <a:effectLst>
            <a:reflection blurRad="6350" stA="50000" endA="300" endPos="90000" dist="50800" dir="5400000" sy="-100000" algn="bl" rotWithShape="0"/>
          </a:effectLst>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50" b="1" dirty="0">
                <a:solidFill>
                  <a:srgbClr val="00206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MỤC TIÊU</a:t>
            </a:r>
          </a:p>
        </p:txBody>
      </p:sp>
      <p:pic>
        <p:nvPicPr>
          <p:cNvPr id="3078" name="Picture 6" descr="Green Tree Icon On Human Hand. Nature Icon And Ecology Concept Royalty Free  Cliparts, Vectors, And Stock Illustration. Image 1039078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3717" y="3811499"/>
            <a:ext cx="1076669" cy="107666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limate Icon #300377 - Free Icons Librar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182" y="1942763"/>
            <a:ext cx="1975993" cy="14370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p:nvPr/>
        </p:nvPicPr>
        <p:blipFill>
          <a:blip r:embed="rId8">
            <a:extLst>
              <a:ext uri="{28A0092B-C50C-407E-A947-70E740481C1C}">
                <a14:useLocalDpi xmlns:a14="http://schemas.microsoft.com/office/drawing/2010/main" val="0"/>
              </a:ext>
            </a:extLst>
          </a:blip>
          <a:srcRect/>
          <a:stretch>
            <a:fillRect/>
          </a:stretch>
        </p:blipFill>
        <p:spPr bwMode="auto">
          <a:xfrm>
            <a:off x="5961459" y="1382215"/>
            <a:ext cx="2953658" cy="2373540"/>
          </a:xfrm>
          <a:prstGeom prst="rect">
            <a:avLst/>
          </a:prstGeom>
          <a:noFill/>
          <a:ln>
            <a:noFill/>
          </a:ln>
        </p:spPr>
      </p:pic>
      <p:sp>
        <p:nvSpPr>
          <p:cNvPr id="12" name="Frame 11"/>
          <p:cNvSpPr/>
          <p:nvPr/>
        </p:nvSpPr>
        <p:spPr>
          <a:xfrm>
            <a:off x="0" y="0"/>
            <a:ext cx="9141713" cy="5143500"/>
          </a:xfrm>
          <a:prstGeom prst="frame">
            <a:avLst>
              <a:gd name="adj1" fmla="val 35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chemeClr val="tx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4381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4698"/>
    </mc:Choice>
    <mc:Fallback xmlns="">
      <p:transition spd="slow" advTm="24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1000"/>
                                        <p:tgtEl>
                                          <p:spTgt spid="3074"/>
                                        </p:tgtEl>
                                      </p:cBhvr>
                                    </p:animEffect>
                                    <p:anim calcmode="lin" valueType="num">
                                      <p:cBhvr>
                                        <p:cTn id="17" dur="1000" fill="hold"/>
                                        <p:tgtEl>
                                          <p:spTgt spid="3074"/>
                                        </p:tgtEl>
                                        <p:attrNameLst>
                                          <p:attrName>ppt_x</p:attrName>
                                        </p:attrNameLst>
                                      </p:cBhvr>
                                      <p:tavLst>
                                        <p:tav tm="0">
                                          <p:val>
                                            <p:strVal val="#ppt_x"/>
                                          </p:val>
                                        </p:tav>
                                        <p:tav tm="100000">
                                          <p:val>
                                            <p:strVal val="#ppt_x"/>
                                          </p:val>
                                        </p:tav>
                                      </p:tavLst>
                                    </p:anim>
                                    <p:anim calcmode="lin" valueType="num">
                                      <p:cBhvr>
                                        <p:cTn id="18" dur="1000" fill="hold"/>
                                        <p:tgtEl>
                                          <p:spTgt spid="307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barn(inVertical)">
                                      <p:cBhvr>
                                        <p:cTn id="26" dur="500"/>
                                        <p:tgtEl>
                                          <p:spTgt spid="308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nodeType="withEffect">
                                  <p:stCondLst>
                                    <p:cond delay="0"/>
                                  </p:stCondLst>
                                  <p:childTnLst>
                                    <p:set>
                                      <p:cBhvr>
                                        <p:cTn id="36" dur="1" fill="hold">
                                          <p:stCondLst>
                                            <p:cond delay="0"/>
                                          </p:stCondLst>
                                        </p:cTn>
                                        <p:tgtEl>
                                          <p:spTgt spid="3078"/>
                                        </p:tgtEl>
                                        <p:attrNameLst>
                                          <p:attrName>style.visibility</p:attrName>
                                        </p:attrNameLst>
                                      </p:cBhvr>
                                      <p:to>
                                        <p:strVal val="visible"/>
                                      </p:to>
                                    </p:set>
                                    <p:animEffect transition="in" filter="barn(inVertical)">
                                      <p:cBhvr>
                                        <p:cTn id="3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6" grpId="0"/>
      <p:bldP spid="8" grpId="0"/>
      <p:bldP spid="10" grpId="0"/>
      <p:bldP spid="11"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78"/>
        <p:cNvGrpSpPr/>
        <p:nvPr/>
      </p:nvGrpSpPr>
      <p:grpSpPr>
        <a:xfrm>
          <a:off x="0" y="0"/>
          <a:ext cx="0" cy="0"/>
          <a:chOff x="0" y="0"/>
          <a:chExt cx="0" cy="0"/>
        </a:xfrm>
      </p:grpSpPr>
      <p:sp>
        <p:nvSpPr>
          <p:cNvPr id="83" name="Rectangle 82"/>
          <p:cNvSpPr/>
          <p:nvPr/>
        </p:nvSpPr>
        <p:spPr>
          <a:xfrm>
            <a:off x="0" y="0"/>
            <a:ext cx="9144000" cy="1849821"/>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F8ECCC"/>
              </a:solidFill>
              <a:effectLst/>
              <a:uLnTx/>
              <a:uFillTx/>
              <a:latin typeface="Arial" panose="020B0604020202020204"/>
              <a:ea typeface="+mn-ea"/>
              <a:cs typeface="+mn-cs"/>
            </a:endParaRPr>
          </a:p>
        </p:txBody>
      </p:sp>
      <p:pic>
        <p:nvPicPr>
          <p:cNvPr id="84" name="Picture 83"/>
          <p:cNvPicPr>
            <a:picLocks noChangeAspect="1"/>
          </p:cNvPicPr>
          <p:nvPr/>
        </p:nvPicPr>
        <p:blipFill>
          <a:blip r:embed="rId6"/>
          <a:stretch>
            <a:fillRect/>
          </a:stretch>
        </p:blipFill>
        <p:spPr>
          <a:xfrm>
            <a:off x="190178" y="1355779"/>
            <a:ext cx="2173254" cy="1541315"/>
          </a:xfrm>
          <a:prstGeom prst="rect">
            <a:avLst/>
          </a:prstGeom>
        </p:spPr>
      </p:pic>
      <p:sp>
        <p:nvSpPr>
          <p:cNvPr id="85" name="Rectangle: Rounded Corners 84"/>
          <p:cNvSpPr/>
          <p:nvPr/>
        </p:nvSpPr>
        <p:spPr>
          <a:xfrm>
            <a:off x="3175475" y="589021"/>
            <a:ext cx="5367207" cy="908309"/>
          </a:xfrm>
          <a:prstGeom prst="roundRect">
            <a:avLst/>
          </a:prstGeom>
          <a:solidFill>
            <a:srgbClr val="0B8A6E"/>
          </a:solidFill>
          <a:ln w="25400" cap="flat" cmpd="sng" algn="ctr">
            <a:noFill/>
            <a:prstDash val="solid"/>
          </a:ln>
          <a:effectLst/>
        </p:spPr>
        <p:txBody>
          <a:bodyPr rtlCol="0" anchor="ctr"/>
          <a:lstStyle/>
          <a:p>
            <a:pPr algn="just">
              <a:defRPr/>
            </a:pPr>
            <a:endParaRPr lang="en-US" sz="1650" kern="0" dirty="0">
              <a:solidFill>
                <a:srgbClr val="FFFFFF"/>
              </a:solidFill>
              <a:latin typeface="#9Slide03 Roboto Medium" panose="02000000000000000000" pitchFamily="2" charset="0"/>
              <a:ea typeface="#9Slide03 Roboto Medium" panose="02000000000000000000" pitchFamily="2" charset="0"/>
            </a:endParaRPr>
          </a:p>
        </p:txBody>
      </p:sp>
      <p:cxnSp>
        <p:nvCxnSpPr>
          <p:cNvPr id="86" name="Straight Connector 85"/>
          <p:cNvCxnSpPr>
            <a:stCxn id="84" idx="3"/>
            <a:endCxn id="85" idx="1"/>
          </p:cNvCxnSpPr>
          <p:nvPr/>
        </p:nvCxnSpPr>
        <p:spPr>
          <a:xfrm flipV="1">
            <a:off x="2363432" y="1043176"/>
            <a:ext cx="812043" cy="1083261"/>
          </a:xfrm>
          <a:prstGeom prst="line">
            <a:avLst/>
          </a:prstGeom>
          <a:noFill/>
          <a:ln w="9525" cap="flat" cmpd="sng" algn="ctr">
            <a:solidFill>
              <a:srgbClr val="5A8408"/>
            </a:solidFill>
            <a:prstDash val="solid"/>
          </a:ln>
          <a:effectLst/>
        </p:spPr>
      </p:cxnSp>
      <p:cxnSp>
        <p:nvCxnSpPr>
          <p:cNvPr id="87" name="Straight Connector 86"/>
          <p:cNvCxnSpPr>
            <a:endCxn id="88" idx="1"/>
          </p:cNvCxnSpPr>
          <p:nvPr/>
        </p:nvCxnSpPr>
        <p:spPr>
          <a:xfrm>
            <a:off x="2360543" y="2128962"/>
            <a:ext cx="773057" cy="1223890"/>
          </a:xfrm>
          <a:prstGeom prst="line">
            <a:avLst/>
          </a:prstGeom>
          <a:noFill/>
          <a:ln w="9525" cap="flat" cmpd="sng" algn="ctr">
            <a:solidFill>
              <a:srgbClr val="5A8408"/>
            </a:solidFill>
            <a:prstDash val="solid"/>
          </a:ln>
          <a:effectLst/>
        </p:spPr>
      </p:cxnSp>
      <p:sp>
        <p:nvSpPr>
          <p:cNvPr id="88" name="Rectangle: Rounded Corners 87"/>
          <p:cNvSpPr/>
          <p:nvPr/>
        </p:nvSpPr>
        <p:spPr>
          <a:xfrm>
            <a:off x="3133600" y="2933803"/>
            <a:ext cx="5804660" cy="838097"/>
          </a:xfrm>
          <a:prstGeom prst="roundRect">
            <a:avLst/>
          </a:prstGeom>
          <a:solidFill>
            <a:srgbClr val="C0281C"/>
          </a:solidFill>
          <a:ln w="25400" cap="flat" cmpd="sng" algn="ctr">
            <a:noFill/>
            <a:prstDash val="solid"/>
          </a:ln>
          <a:effectLst/>
        </p:spPr>
        <p:txBody>
          <a:bodyPr rtlCol="0" anchor="ctr"/>
          <a:lstStyle/>
          <a:p>
            <a:pPr algn="ctr">
              <a:defRPr/>
            </a:pPr>
            <a:endParaRPr lang="en-US" sz="1725" kern="0" dirty="0">
              <a:solidFill>
                <a:srgbClr val="FFF4E5"/>
              </a:solidFill>
              <a:latin typeface="#9Slide03 Sofia Pro Soft Bold" panose="020B0000000000000000" pitchFamily="34" charset="-93"/>
            </a:endParaRPr>
          </a:p>
        </p:txBody>
      </p:sp>
      <p:sp>
        <p:nvSpPr>
          <p:cNvPr id="89" name="TextBox 88"/>
          <p:cNvSpPr txBox="1"/>
          <p:nvPr/>
        </p:nvSpPr>
        <p:spPr>
          <a:xfrm>
            <a:off x="420325" y="1787146"/>
            <a:ext cx="1718582" cy="769441"/>
          </a:xfrm>
          <a:prstGeom prst="rect">
            <a:avLst/>
          </a:prstGeom>
          <a:noFill/>
        </p:spPr>
        <p:txBody>
          <a:bodyPr wrap="square">
            <a:spAutoFit/>
          </a:bodyPr>
          <a:lstStyle/>
          <a:p>
            <a:pPr algn="ctr"/>
            <a:r>
              <a:rPr lang="en-US" sz="2200" b="1" dirty="0">
                <a:solidFill>
                  <a:srgbClr val="000000"/>
                </a:solidFill>
                <a:latin typeface="#9Slide03 Roboto Condensed" panose="02000000000000000000" pitchFamily="2" charset="0"/>
                <a:ea typeface="#9Slide03 Roboto Condensed" panose="02000000000000000000" pitchFamily="2" charset="0"/>
              </a:rPr>
              <a:t>b. </a:t>
            </a:r>
            <a:r>
              <a:rPr lang="en-US" sz="2200" b="1" dirty="0" err="1">
                <a:solidFill>
                  <a:srgbClr val="000000"/>
                </a:solidFill>
                <a:latin typeface="#9Slide03 Roboto Condensed" panose="02000000000000000000" pitchFamily="2" charset="0"/>
                <a:ea typeface="#9Slide03 Roboto Condensed" panose="02000000000000000000" pitchFamily="2" charset="0"/>
              </a:rPr>
              <a:t>Khí</a:t>
            </a:r>
            <a:r>
              <a:rPr lang="en-US" sz="2200" b="1" dirty="0">
                <a:solidFill>
                  <a:srgbClr val="000000"/>
                </a:solidFill>
                <a:latin typeface="#9Slide03 Roboto Condensed" panose="02000000000000000000" pitchFamily="2" charset="0"/>
                <a:ea typeface="#9Slide03 Roboto Condensed" panose="02000000000000000000" pitchFamily="2" charset="0"/>
              </a:rPr>
              <a:t> </a:t>
            </a:r>
            <a:r>
              <a:rPr lang="en-US" sz="2200" b="1" dirty="0" err="1">
                <a:solidFill>
                  <a:srgbClr val="000000"/>
                </a:solidFill>
                <a:latin typeface="#9Slide03 Roboto Condensed" panose="02000000000000000000" pitchFamily="2" charset="0"/>
                <a:ea typeface="#9Slide03 Roboto Condensed" panose="02000000000000000000" pitchFamily="2" charset="0"/>
              </a:rPr>
              <a:t>hậu</a:t>
            </a:r>
            <a:r>
              <a:rPr lang="en-US" sz="2200" b="1" dirty="0">
                <a:solidFill>
                  <a:srgbClr val="000000"/>
                </a:solidFill>
                <a:latin typeface="#9Slide03 Roboto Condensed" panose="02000000000000000000" pitchFamily="2" charset="0"/>
                <a:ea typeface="#9Slide03 Roboto Condensed" panose="02000000000000000000" pitchFamily="2" charset="0"/>
              </a:rPr>
              <a:t> </a:t>
            </a:r>
            <a:r>
              <a:rPr lang="en-US" sz="2200" b="1" dirty="0" err="1">
                <a:solidFill>
                  <a:srgbClr val="000000"/>
                </a:solidFill>
                <a:latin typeface="#9Slide03 Roboto Condensed" panose="02000000000000000000" pitchFamily="2" charset="0"/>
                <a:ea typeface="#9Slide03 Roboto Condensed" panose="02000000000000000000" pitchFamily="2" charset="0"/>
              </a:rPr>
              <a:t>và</a:t>
            </a:r>
            <a:r>
              <a:rPr lang="en-US" sz="2200" b="1" dirty="0">
                <a:solidFill>
                  <a:srgbClr val="000000"/>
                </a:solidFill>
                <a:latin typeface="#9Slide03 Roboto Condensed" panose="02000000000000000000" pitchFamily="2" charset="0"/>
                <a:ea typeface="#9Slide03 Roboto Condensed" panose="02000000000000000000" pitchFamily="2" charset="0"/>
              </a:rPr>
              <a:t> </a:t>
            </a:r>
            <a:r>
              <a:rPr lang="en-US" sz="2200" b="1" dirty="0" err="1">
                <a:solidFill>
                  <a:srgbClr val="000000"/>
                </a:solidFill>
                <a:latin typeface="#9Slide03 Roboto Condensed" panose="02000000000000000000" pitchFamily="2" charset="0"/>
                <a:ea typeface="#9Slide03 Roboto Condensed" panose="02000000000000000000" pitchFamily="2" charset="0"/>
              </a:rPr>
              <a:t>cảnh</a:t>
            </a:r>
            <a:r>
              <a:rPr lang="en-US" sz="2200" b="1" dirty="0">
                <a:solidFill>
                  <a:srgbClr val="000000"/>
                </a:solidFill>
                <a:latin typeface="#9Slide03 Roboto Condensed" panose="02000000000000000000" pitchFamily="2" charset="0"/>
                <a:ea typeface="#9Slide03 Roboto Condensed" panose="02000000000000000000" pitchFamily="2" charset="0"/>
              </a:rPr>
              <a:t> </a:t>
            </a:r>
            <a:r>
              <a:rPr lang="en-US" sz="2200" b="1" dirty="0" err="1">
                <a:solidFill>
                  <a:srgbClr val="000000"/>
                </a:solidFill>
                <a:latin typeface="#9Slide03 Roboto Condensed" panose="02000000000000000000" pitchFamily="2" charset="0"/>
                <a:ea typeface="#9Slide03 Roboto Condensed" panose="02000000000000000000" pitchFamily="2" charset="0"/>
              </a:rPr>
              <a:t>quan</a:t>
            </a:r>
            <a:endParaRPr lang="vi-VN" sz="2200" b="1" dirty="0">
              <a:solidFill>
                <a:srgbClr val="000000"/>
              </a:solidFill>
              <a:latin typeface="#9Slide03 Roboto Condensed" panose="02000000000000000000" pitchFamily="2" charset="0"/>
              <a:ea typeface="#9Slide03 Roboto Condensed" panose="02000000000000000000" pitchFamily="2" charset="0"/>
            </a:endParaRPr>
          </a:p>
        </p:txBody>
      </p:sp>
      <p:sp>
        <p:nvSpPr>
          <p:cNvPr id="90" name="TextBox 89"/>
          <p:cNvSpPr txBox="1"/>
          <p:nvPr/>
        </p:nvSpPr>
        <p:spPr>
          <a:xfrm>
            <a:off x="3242639" y="703288"/>
            <a:ext cx="5327375" cy="768350"/>
          </a:xfrm>
          <a:prstGeom prst="rect">
            <a:avLst/>
          </a:prstGeom>
          <a:noFill/>
        </p:spPr>
        <p:txBody>
          <a:bodyPr wrap="square">
            <a:spAutoFit/>
          </a:bodyPr>
          <a:lstStyle/>
          <a:p>
            <a:pPr algn="just">
              <a:defRPr/>
            </a:pPr>
            <a:r>
              <a:rPr lang="en-US" sz="2200" b="0" i="0" dirty="0" err="1">
                <a:solidFill>
                  <a:schemeClr val="tx2"/>
                </a:solidFill>
                <a:effectLst/>
                <a:latin typeface="#9Slide03 Roboto Condensed" panose="02000000000000000000" pitchFamily="2" charset="0"/>
                <a:ea typeface="#9Slide03 Roboto Condensed" panose="02000000000000000000" pitchFamily="2" charset="0"/>
              </a:rPr>
              <a:t>Phần</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hải</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đảo</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và</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phần</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phía</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đông</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lục</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địa</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có</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khí</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hậu</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gió</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mùa</a:t>
            </a:r>
            <a:r>
              <a:rPr lang="en-US" sz="2200" b="0" i="0" dirty="0">
                <a:solidFill>
                  <a:schemeClr val="tx2"/>
                </a:solidFill>
                <a:effectLst/>
                <a:latin typeface="#9Slide03 Roboto Condensed" panose="02000000000000000000" pitchFamily="2" charset="0"/>
                <a:ea typeface="#9Slide03 Roboto Condensed" panose="02000000000000000000" pitchFamily="2" charset="0"/>
              </a:rPr>
              <a:t>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nên</a:t>
            </a:r>
            <a:r>
              <a:rPr lang="en-US" sz="2200" b="0" i="0" dirty="0">
                <a:solidFill>
                  <a:schemeClr val="tx2"/>
                </a:solidFill>
                <a:effectLst/>
                <a:latin typeface="#9Slide03 Roboto Condensed" panose="02000000000000000000" pitchFamily="2" charset="0"/>
                <a:ea typeface="#9Slide03 Roboto Condensed" panose="02000000000000000000" pitchFamily="2" charset="0"/>
              </a:rPr>
              <a:t> r</a:t>
            </a:r>
            <a:r>
              <a:rPr lang="vi-VN" altLang="en-US" sz="2200" b="0" i="0" dirty="0">
                <a:solidFill>
                  <a:schemeClr val="tx2"/>
                </a:solidFill>
                <a:effectLst/>
                <a:latin typeface="#9Slide03 Roboto Condensed" panose="02000000000000000000" pitchFamily="2" charset="0"/>
                <a:ea typeface="#9Slide03 Roboto Condensed" panose="02000000000000000000" pitchFamily="2" charset="0"/>
              </a:rPr>
              <a:t>ừ</a:t>
            </a:r>
            <a:r>
              <a:rPr lang="en-US" sz="2200" b="0" i="0" dirty="0">
                <a:solidFill>
                  <a:schemeClr val="tx2"/>
                </a:solidFill>
                <a:effectLst/>
                <a:latin typeface="#9Slide03 Roboto Condensed" panose="02000000000000000000" pitchFamily="2" charset="0"/>
                <a:ea typeface="#9Slide03 Roboto Condensed" panose="02000000000000000000" pitchFamily="2" charset="0"/>
              </a:rPr>
              <a:t>ng bao </a:t>
            </a:r>
            <a:r>
              <a:rPr lang="en-US" sz="2200" b="0" i="0" dirty="0" err="1">
                <a:solidFill>
                  <a:schemeClr val="tx2"/>
                </a:solidFill>
                <a:effectLst/>
                <a:latin typeface="#9Slide03 Roboto Condensed" panose="02000000000000000000" pitchFamily="2" charset="0"/>
                <a:ea typeface="#9Slide03 Roboto Condensed" panose="02000000000000000000" pitchFamily="2" charset="0"/>
              </a:rPr>
              <a:t>phủ</a:t>
            </a:r>
            <a:r>
              <a:rPr lang="en-US" sz="2200" b="0" i="0" dirty="0">
                <a:solidFill>
                  <a:schemeClr val="tx2"/>
                </a:solidFill>
                <a:effectLst/>
                <a:latin typeface="#9Slide03 Roboto Condensed" panose="02000000000000000000" pitchFamily="2" charset="0"/>
                <a:ea typeface="#9Slide03 Roboto Condensed" panose="02000000000000000000" pitchFamily="2" charset="0"/>
              </a:rPr>
              <a:t>.</a:t>
            </a:r>
            <a:endParaRPr lang="vi-VN" sz="2200" dirty="0">
              <a:solidFill>
                <a:schemeClr val="tx2"/>
              </a:solidFill>
              <a:latin typeface="#9Slide03 Roboto Condensed" panose="02000000000000000000" pitchFamily="2" charset="0"/>
              <a:ea typeface="#9Slide03 Roboto Condensed" panose="02000000000000000000" pitchFamily="2" charset="0"/>
            </a:endParaRPr>
          </a:p>
        </p:txBody>
      </p:sp>
      <p:sp>
        <p:nvSpPr>
          <p:cNvPr id="91" name="TextBox 90"/>
          <p:cNvSpPr txBox="1"/>
          <p:nvPr/>
        </p:nvSpPr>
        <p:spPr>
          <a:xfrm>
            <a:off x="3201393" y="3027600"/>
            <a:ext cx="5759727" cy="707886"/>
          </a:xfrm>
          <a:prstGeom prst="rect">
            <a:avLst/>
          </a:prstGeom>
          <a:noFill/>
        </p:spPr>
        <p:txBody>
          <a:bodyPr wrap="square">
            <a:spAutoFit/>
          </a:bodyPr>
          <a:lstStyle/>
          <a:p>
            <a:pPr algn="just"/>
            <a:r>
              <a:rPr lang="en-US" sz="2000" b="0" i="0" dirty="0" err="1">
                <a:solidFill>
                  <a:schemeClr val="tx2"/>
                </a:solidFill>
                <a:effectLst/>
                <a:latin typeface="#9Slide03 Roboto Condensed" panose="02000000000000000000" pitchFamily="2" charset="0"/>
                <a:ea typeface="#9Slide03 Roboto Condensed" panose="02000000000000000000" pitchFamily="2" charset="0"/>
              </a:rPr>
              <a:t>Phần</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phía</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tây</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đất</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liền</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khí</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hậu</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khô</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nên</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cảnh</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quan</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thảo</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nguyên</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khô</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hoang</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mạc</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và</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bán</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hoang</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mạc</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phát</a:t>
            </a:r>
            <a:r>
              <a:rPr lang="en-US" sz="2000" b="0" i="0" dirty="0">
                <a:solidFill>
                  <a:schemeClr val="tx2"/>
                </a:solidFill>
                <a:effectLst/>
                <a:latin typeface="#9Slide03 Roboto Condensed" panose="02000000000000000000" pitchFamily="2" charset="0"/>
                <a:ea typeface="#9Slide03 Roboto Condensed" panose="02000000000000000000" pitchFamily="2" charset="0"/>
              </a:rPr>
              <a:t> </a:t>
            </a:r>
            <a:r>
              <a:rPr lang="en-US" sz="2000" b="0" i="0" dirty="0" err="1">
                <a:solidFill>
                  <a:schemeClr val="tx2"/>
                </a:solidFill>
                <a:effectLst/>
                <a:latin typeface="#9Slide03 Roboto Condensed" panose="02000000000000000000" pitchFamily="2" charset="0"/>
                <a:ea typeface="#9Slide03 Roboto Condensed" panose="02000000000000000000" pitchFamily="2" charset="0"/>
              </a:rPr>
              <a:t>triển</a:t>
            </a:r>
            <a:r>
              <a:rPr lang="en-US" sz="2000" b="0" i="0" dirty="0">
                <a:solidFill>
                  <a:schemeClr val="tx2"/>
                </a:solidFill>
                <a:effectLst/>
                <a:latin typeface="#9Slide03 Roboto Condensed" panose="02000000000000000000" pitchFamily="2" charset="0"/>
                <a:ea typeface="#9Slide03 Roboto Condensed" panose="02000000000000000000" pitchFamily="2" charset="0"/>
              </a:rPr>
              <a:t>.</a:t>
            </a:r>
            <a:endParaRPr lang="vi-VN" sz="2000" dirty="0">
              <a:solidFill>
                <a:schemeClr val="tx2"/>
              </a:solidFill>
              <a:latin typeface="#9Slide03 Roboto Condensed" panose="02000000000000000000" pitchFamily="2" charset="0"/>
              <a:ea typeface="#9Slide03 Roboto Condensed" panose="02000000000000000000" pitchFamily="2" charset="0"/>
            </a:endParaRPr>
          </a:p>
        </p:txBody>
      </p:sp>
      <p:pic>
        <p:nvPicPr>
          <p:cNvPr id="20" name="Picture 19"/>
          <p:cNvPicPr>
            <a:picLocks noChangeAspect="1"/>
          </p:cNvPicPr>
          <p:nvPr/>
        </p:nvPicPr>
        <p:blipFill>
          <a:blip r:embed="rId7"/>
          <a:stretch>
            <a:fillRect/>
          </a:stretch>
        </p:blipFill>
        <p:spPr>
          <a:xfrm>
            <a:off x="925830" y="3968378"/>
            <a:ext cx="1716880" cy="1346572"/>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1781">
        <p15:prstTrans prst="pageCurlDouble"/>
      </p:transition>
    </mc:Choice>
    <mc:Fallback xmlns="">
      <p:transition spd="slow" advTm="217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wipe(down)">
                                      <p:cBhvr>
                                        <p:cTn id="11" dur="580">
                                          <p:stCondLst>
                                            <p:cond delay="0"/>
                                          </p:stCondLst>
                                        </p:cTn>
                                        <p:tgtEl>
                                          <p:spTgt spid="84"/>
                                        </p:tgtEl>
                                      </p:cBhvr>
                                    </p:animEffect>
                                    <p:anim calcmode="lin" valueType="num">
                                      <p:cBhvr>
                                        <p:cTn id="12" dur="1822"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4"/>
                                        </p:tgtEl>
                                        <p:attrNameLst>
                                          <p:attrName>ppt_y</p:attrName>
                                        </p:attrNameLst>
                                      </p:cBhvr>
                                      <p:tavLst>
                                        <p:tav tm="0" fmla="#ppt_y-sin(pi*$)/81">
                                          <p:val>
                                            <p:fltVal val="0"/>
                                          </p:val>
                                        </p:tav>
                                        <p:tav tm="100000">
                                          <p:val>
                                            <p:fltVal val="1"/>
                                          </p:val>
                                        </p:tav>
                                      </p:tavLst>
                                    </p:anim>
                                    <p:animScale>
                                      <p:cBhvr>
                                        <p:cTn id="17" dur="26">
                                          <p:stCondLst>
                                            <p:cond delay="650"/>
                                          </p:stCondLst>
                                        </p:cTn>
                                        <p:tgtEl>
                                          <p:spTgt spid="84"/>
                                        </p:tgtEl>
                                      </p:cBhvr>
                                      <p:to x="100000" y="60000"/>
                                    </p:animScale>
                                    <p:animScale>
                                      <p:cBhvr>
                                        <p:cTn id="18" dur="166" decel="50000">
                                          <p:stCondLst>
                                            <p:cond delay="676"/>
                                          </p:stCondLst>
                                        </p:cTn>
                                        <p:tgtEl>
                                          <p:spTgt spid="84"/>
                                        </p:tgtEl>
                                      </p:cBhvr>
                                      <p:to x="100000" y="100000"/>
                                    </p:animScale>
                                    <p:animScale>
                                      <p:cBhvr>
                                        <p:cTn id="19" dur="26">
                                          <p:stCondLst>
                                            <p:cond delay="1312"/>
                                          </p:stCondLst>
                                        </p:cTn>
                                        <p:tgtEl>
                                          <p:spTgt spid="84"/>
                                        </p:tgtEl>
                                      </p:cBhvr>
                                      <p:to x="100000" y="80000"/>
                                    </p:animScale>
                                    <p:animScale>
                                      <p:cBhvr>
                                        <p:cTn id="20" dur="166" decel="50000">
                                          <p:stCondLst>
                                            <p:cond delay="1338"/>
                                          </p:stCondLst>
                                        </p:cTn>
                                        <p:tgtEl>
                                          <p:spTgt spid="84"/>
                                        </p:tgtEl>
                                      </p:cBhvr>
                                      <p:to x="100000" y="100000"/>
                                    </p:animScale>
                                    <p:animScale>
                                      <p:cBhvr>
                                        <p:cTn id="21" dur="26">
                                          <p:stCondLst>
                                            <p:cond delay="1642"/>
                                          </p:stCondLst>
                                        </p:cTn>
                                        <p:tgtEl>
                                          <p:spTgt spid="84"/>
                                        </p:tgtEl>
                                      </p:cBhvr>
                                      <p:to x="100000" y="90000"/>
                                    </p:animScale>
                                    <p:animScale>
                                      <p:cBhvr>
                                        <p:cTn id="22" dur="166" decel="50000">
                                          <p:stCondLst>
                                            <p:cond delay="1668"/>
                                          </p:stCondLst>
                                        </p:cTn>
                                        <p:tgtEl>
                                          <p:spTgt spid="84"/>
                                        </p:tgtEl>
                                      </p:cBhvr>
                                      <p:to x="100000" y="100000"/>
                                    </p:animScale>
                                    <p:animScale>
                                      <p:cBhvr>
                                        <p:cTn id="23" dur="26">
                                          <p:stCondLst>
                                            <p:cond delay="1808"/>
                                          </p:stCondLst>
                                        </p:cTn>
                                        <p:tgtEl>
                                          <p:spTgt spid="84"/>
                                        </p:tgtEl>
                                      </p:cBhvr>
                                      <p:to x="100000" y="95000"/>
                                    </p:animScale>
                                    <p:animScale>
                                      <p:cBhvr>
                                        <p:cTn id="24" dur="166" decel="50000">
                                          <p:stCondLst>
                                            <p:cond delay="1834"/>
                                          </p:stCondLst>
                                        </p:cTn>
                                        <p:tgtEl>
                                          <p:spTgt spid="84"/>
                                        </p:tgtEl>
                                      </p:cBhvr>
                                      <p:to x="100000" y="100000"/>
                                    </p:animScale>
                                  </p:childTnLst>
                                </p:cTn>
                              </p:par>
                              <p:par>
                                <p:cTn id="25" presetID="42" presetClass="entr" presetSubtype="0" fill="hold" nodeType="with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fade">
                                      <p:cBhvr>
                                        <p:cTn id="27" dur="1000"/>
                                        <p:tgtEl>
                                          <p:spTgt spid="86"/>
                                        </p:tgtEl>
                                      </p:cBhvr>
                                    </p:animEffect>
                                    <p:anim calcmode="lin" valueType="num">
                                      <p:cBhvr>
                                        <p:cTn id="28" dur="1000" fill="hold"/>
                                        <p:tgtEl>
                                          <p:spTgt spid="86"/>
                                        </p:tgtEl>
                                        <p:attrNameLst>
                                          <p:attrName>ppt_x</p:attrName>
                                        </p:attrNameLst>
                                      </p:cBhvr>
                                      <p:tavLst>
                                        <p:tav tm="0">
                                          <p:val>
                                            <p:strVal val="#ppt_x"/>
                                          </p:val>
                                        </p:tav>
                                        <p:tav tm="100000">
                                          <p:val>
                                            <p:strVal val="#ppt_x"/>
                                          </p:val>
                                        </p:tav>
                                      </p:tavLst>
                                    </p:anim>
                                    <p:anim calcmode="lin" valueType="num">
                                      <p:cBhvr>
                                        <p:cTn id="29" dur="1000" fill="hold"/>
                                        <p:tgtEl>
                                          <p:spTgt spid="8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fade">
                                      <p:cBhvr>
                                        <p:cTn id="32" dur="1000"/>
                                        <p:tgtEl>
                                          <p:spTgt spid="87"/>
                                        </p:tgtEl>
                                      </p:cBhvr>
                                    </p:animEffect>
                                    <p:anim calcmode="lin" valueType="num">
                                      <p:cBhvr>
                                        <p:cTn id="33" dur="1000" fill="hold"/>
                                        <p:tgtEl>
                                          <p:spTgt spid="87"/>
                                        </p:tgtEl>
                                        <p:attrNameLst>
                                          <p:attrName>ppt_x</p:attrName>
                                        </p:attrNameLst>
                                      </p:cBhvr>
                                      <p:tavLst>
                                        <p:tav tm="0">
                                          <p:val>
                                            <p:strVal val="#ppt_x"/>
                                          </p:val>
                                        </p:tav>
                                        <p:tav tm="100000">
                                          <p:val>
                                            <p:strVal val="#ppt_x"/>
                                          </p:val>
                                        </p:tav>
                                      </p:tavLst>
                                    </p:anim>
                                    <p:anim calcmode="lin" valueType="num">
                                      <p:cBhvr>
                                        <p:cTn id="34"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5"/>
                                        </p:tgtEl>
                                        <p:attrNameLst>
                                          <p:attrName>style.visibility</p:attrName>
                                        </p:attrNameLst>
                                      </p:cBhvr>
                                      <p:to>
                                        <p:strVal val="visible"/>
                                      </p:to>
                                    </p:set>
                                    <p:anim calcmode="lin" valueType="num">
                                      <p:cBhvr additive="base">
                                        <p:cTn id="39" dur="500" fill="hold"/>
                                        <p:tgtEl>
                                          <p:spTgt spid="85"/>
                                        </p:tgtEl>
                                        <p:attrNameLst>
                                          <p:attrName>ppt_x</p:attrName>
                                        </p:attrNameLst>
                                      </p:cBhvr>
                                      <p:tavLst>
                                        <p:tav tm="0">
                                          <p:val>
                                            <p:strVal val="#ppt_x"/>
                                          </p:val>
                                        </p:tav>
                                        <p:tav tm="100000">
                                          <p:val>
                                            <p:strVal val="#ppt_x"/>
                                          </p:val>
                                        </p:tav>
                                      </p:tavLst>
                                    </p:anim>
                                    <p:anim calcmode="lin" valueType="num">
                                      <p:cBhvr additive="base">
                                        <p:cTn id="40"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 calcmode="lin" valueType="num">
                                      <p:cBhvr additive="base">
                                        <p:cTn id="45" dur="500" fill="hold"/>
                                        <p:tgtEl>
                                          <p:spTgt spid="88"/>
                                        </p:tgtEl>
                                        <p:attrNameLst>
                                          <p:attrName>ppt_x</p:attrName>
                                        </p:attrNameLst>
                                      </p:cBhvr>
                                      <p:tavLst>
                                        <p:tav tm="0">
                                          <p:val>
                                            <p:strVal val="#ppt_x"/>
                                          </p:val>
                                        </p:tav>
                                        <p:tav tm="100000">
                                          <p:val>
                                            <p:strVal val="#ppt_x"/>
                                          </p:val>
                                        </p:tav>
                                      </p:tavLst>
                                    </p:anim>
                                    <p:anim calcmode="lin" valueType="num">
                                      <p:cBhvr additive="base">
                                        <p:cTn id="46"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85" grpId="0" animBg="1"/>
      <p:bldP spid="8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grpSp>
        <p:nvGrpSpPr>
          <p:cNvPr id="1911" name="Google Shape;1911;p50"/>
          <p:cNvGrpSpPr/>
          <p:nvPr/>
        </p:nvGrpSpPr>
        <p:grpSpPr>
          <a:xfrm>
            <a:off x="-1279150" y="1938520"/>
            <a:ext cx="8906325" cy="3537481"/>
            <a:chOff x="-1279150" y="1938520"/>
            <a:chExt cx="8906325" cy="3537481"/>
          </a:xfrm>
        </p:grpSpPr>
        <p:grpSp>
          <p:nvGrpSpPr>
            <p:cNvPr id="1912" name="Google Shape;1912;p50"/>
            <p:cNvGrpSpPr/>
            <p:nvPr/>
          </p:nvGrpSpPr>
          <p:grpSpPr>
            <a:xfrm>
              <a:off x="-1279150" y="3493317"/>
              <a:ext cx="8906325" cy="1982684"/>
              <a:chOff x="-1808425" y="3493317"/>
              <a:chExt cx="8906325" cy="1982684"/>
            </a:xfrm>
          </p:grpSpPr>
          <p:sp>
            <p:nvSpPr>
              <p:cNvPr id="1913" name="Google Shape;1913;p50"/>
              <p:cNvSpPr/>
              <p:nvPr/>
            </p:nvSpPr>
            <p:spPr>
              <a:xfrm flipH="1">
                <a:off x="51" y="4290886"/>
                <a:ext cx="7097849" cy="1185115"/>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4" name="Google Shape;1914;p50"/>
              <p:cNvSpPr/>
              <p:nvPr/>
            </p:nvSpPr>
            <p:spPr>
              <a:xfrm>
                <a:off x="-1808425" y="3493317"/>
                <a:ext cx="3401550" cy="1899715"/>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915" name="Google Shape;1915;p50"/>
            <p:cNvGrpSpPr/>
            <p:nvPr/>
          </p:nvGrpSpPr>
          <p:grpSpPr>
            <a:xfrm>
              <a:off x="2256326" y="3450928"/>
              <a:ext cx="1669890" cy="1347589"/>
              <a:chOff x="7048175" y="3773750"/>
              <a:chExt cx="1264015" cy="1020051"/>
            </a:xfrm>
          </p:grpSpPr>
          <p:sp>
            <p:nvSpPr>
              <p:cNvPr id="1916" name="Google Shape;1916;p50"/>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7" name="Google Shape;1917;p50"/>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8" name="Google Shape;1918;p50"/>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919" name="Google Shape;1919;p50"/>
            <p:cNvGrpSpPr/>
            <p:nvPr/>
          </p:nvGrpSpPr>
          <p:grpSpPr>
            <a:xfrm>
              <a:off x="751212" y="1938520"/>
              <a:ext cx="2216545" cy="2791644"/>
              <a:chOff x="5129175" y="3730625"/>
              <a:chExt cx="1064725" cy="1340075"/>
            </a:xfrm>
          </p:grpSpPr>
          <p:sp>
            <p:nvSpPr>
              <p:cNvPr id="1920" name="Google Shape;1920;p50"/>
              <p:cNvSpPr/>
              <p:nvPr/>
            </p:nvSpPr>
            <p:spPr>
              <a:xfrm>
                <a:off x="5333350" y="4230675"/>
                <a:ext cx="659650" cy="658450"/>
              </a:xfrm>
              <a:custGeom>
                <a:avLst/>
                <a:gdLst/>
                <a:ahLst/>
                <a:cxnLst/>
                <a:rect l="l" t="t" r="r" b="b"/>
                <a:pathLst>
                  <a:path w="26386" h="26338" extrusionOk="0">
                    <a:moveTo>
                      <a:pt x="1156" y="1"/>
                    </a:moveTo>
                    <a:lnTo>
                      <a:pt x="1156" y="5906"/>
                    </a:lnTo>
                    <a:lnTo>
                      <a:pt x="1" y="5906"/>
                    </a:lnTo>
                    <a:lnTo>
                      <a:pt x="1" y="6573"/>
                    </a:lnTo>
                    <a:lnTo>
                      <a:pt x="1156" y="6573"/>
                    </a:lnTo>
                    <a:lnTo>
                      <a:pt x="1156" y="26337"/>
                    </a:lnTo>
                    <a:lnTo>
                      <a:pt x="25242" y="26337"/>
                    </a:lnTo>
                    <a:lnTo>
                      <a:pt x="25242" y="6573"/>
                    </a:lnTo>
                    <a:lnTo>
                      <a:pt x="26385" y="6573"/>
                    </a:lnTo>
                    <a:lnTo>
                      <a:pt x="26385" y="5906"/>
                    </a:lnTo>
                    <a:lnTo>
                      <a:pt x="25242" y="5906"/>
                    </a:lnTo>
                    <a:lnTo>
                      <a:pt x="252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1" name="Google Shape;1921;p50"/>
              <p:cNvSpPr/>
              <p:nvPr/>
            </p:nvSpPr>
            <p:spPr>
              <a:xfrm>
                <a:off x="5632500" y="3730625"/>
                <a:ext cx="61650" cy="192300"/>
              </a:xfrm>
              <a:custGeom>
                <a:avLst/>
                <a:gdLst/>
                <a:ahLst/>
                <a:cxnLst/>
                <a:rect l="l" t="t" r="r" b="b"/>
                <a:pathLst>
                  <a:path w="2466" h="7692" extrusionOk="0">
                    <a:moveTo>
                      <a:pt x="1227" y="0"/>
                    </a:moveTo>
                    <a:lnTo>
                      <a:pt x="1" y="1227"/>
                    </a:lnTo>
                    <a:lnTo>
                      <a:pt x="787" y="2013"/>
                    </a:lnTo>
                    <a:lnTo>
                      <a:pt x="787" y="7692"/>
                    </a:lnTo>
                    <a:lnTo>
                      <a:pt x="1679" y="7692"/>
                    </a:lnTo>
                    <a:lnTo>
                      <a:pt x="1679" y="2013"/>
                    </a:lnTo>
                    <a:lnTo>
                      <a:pt x="2465" y="1227"/>
                    </a:lnTo>
                    <a:lnTo>
                      <a:pt x="122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2" name="Google Shape;1922;p50"/>
              <p:cNvSpPr/>
              <p:nvPr/>
            </p:nvSpPr>
            <p:spPr>
              <a:xfrm>
                <a:off x="5624775" y="3811000"/>
                <a:ext cx="76800" cy="76800"/>
              </a:xfrm>
              <a:custGeom>
                <a:avLst/>
                <a:gdLst/>
                <a:ahLst/>
                <a:cxnLst/>
                <a:rect l="l" t="t" r="r" b="b"/>
                <a:pathLst>
                  <a:path w="3072" h="3072" extrusionOk="0">
                    <a:moveTo>
                      <a:pt x="1536" y="0"/>
                    </a:moveTo>
                    <a:cubicBezTo>
                      <a:pt x="691" y="0"/>
                      <a:pt x="0" y="691"/>
                      <a:pt x="0" y="1536"/>
                    </a:cubicBezTo>
                    <a:cubicBezTo>
                      <a:pt x="0" y="2381"/>
                      <a:pt x="691" y="3072"/>
                      <a:pt x="1536" y="3072"/>
                    </a:cubicBezTo>
                    <a:cubicBezTo>
                      <a:pt x="2381" y="3072"/>
                      <a:pt x="3072" y="2381"/>
                      <a:pt x="3072" y="1536"/>
                    </a:cubicBezTo>
                    <a:cubicBezTo>
                      <a:pt x="3072" y="691"/>
                      <a:pt x="2381" y="0"/>
                      <a:pt x="15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3" name="Google Shape;1923;p50"/>
              <p:cNvSpPr/>
              <p:nvPr/>
            </p:nvSpPr>
            <p:spPr>
              <a:xfrm>
                <a:off x="5597975" y="3897025"/>
                <a:ext cx="130400" cy="87225"/>
              </a:xfrm>
              <a:custGeom>
                <a:avLst/>
                <a:gdLst/>
                <a:ahLst/>
                <a:cxnLst/>
                <a:rect l="l" t="t" r="r" b="b"/>
                <a:pathLst>
                  <a:path w="5216" h="3489" extrusionOk="0">
                    <a:moveTo>
                      <a:pt x="2608" y="0"/>
                    </a:moveTo>
                    <a:cubicBezTo>
                      <a:pt x="1167" y="0"/>
                      <a:pt x="1" y="1167"/>
                      <a:pt x="1" y="2607"/>
                    </a:cubicBezTo>
                    <a:lnTo>
                      <a:pt x="1" y="3489"/>
                    </a:lnTo>
                    <a:lnTo>
                      <a:pt x="5216" y="3489"/>
                    </a:lnTo>
                    <a:lnTo>
                      <a:pt x="5204" y="2607"/>
                    </a:lnTo>
                    <a:cubicBezTo>
                      <a:pt x="5204" y="1167"/>
                      <a:pt x="4037" y="0"/>
                      <a:pt x="2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4" name="Google Shape;1924;p50"/>
              <p:cNvSpPr/>
              <p:nvPr/>
            </p:nvSpPr>
            <p:spPr>
              <a:xfrm>
                <a:off x="5361925" y="4230375"/>
                <a:ext cx="602500" cy="147975"/>
              </a:xfrm>
              <a:custGeom>
                <a:avLst/>
                <a:gdLst/>
                <a:ahLst/>
                <a:cxnLst/>
                <a:rect l="l" t="t" r="r" b="b"/>
                <a:pathLst>
                  <a:path w="24100" h="5919" extrusionOk="0">
                    <a:moveTo>
                      <a:pt x="1" y="1"/>
                    </a:moveTo>
                    <a:lnTo>
                      <a:pt x="1" y="5918"/>
                    </a:lnTo>
                    <a:lnTo>
                      <a:pt x="24099" y="5918"/>
                    </a:lnTo>
                    <a:lnTo>
                      <a:pt x="2409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5" name="Google Shape;1925;p50"/>
              <p:cNvSpPr/>
              <p:nvPr/>
            </p:nvSpPr>
            <p:spPr>
              <a:xfrm>
                <a:off x="5174700" y="4034225"/>
                <a:ext cx="976950" cy="248275"/>
              </a:xfrm>
              <a:custGeom>
                <a:avLst/>
                <a:gdLst/>
                <a:ahLst/>
                <a:cxnLst/>
                <a:rect l="l" t="t" r="r" b="b"/>
                <a:pathLst>
                  <a:path w="39078" h="9931" extrusionOk="0">
                    <a:moveTo>
                      <a:pt x="19539" y="1"/>
                    </a:moveTo>
                    <a:lnTo>
                      <a:pt x="1" y="4966"/>
                    </a:lnTo>
                    <a:cubicBezTo>
                      <a:pt x="1" y="7704"/>
                      <a:pt x="2227" y="9931"/>
                      <a:pt x="4978" y="9931"/>
                    </a:cubicBezTo>
                    <a:lnTo>
                      <a:pt x="8145" y="9383"/>
                    </a:lnTo>
                    <a:cubicBezTo>
                      <a:pt x="11913" y="8740"/>
                      <a:pt x="15726" y="8418"/>
                      <a:pt x="19541" y="8418"/>
                    </a:cubicBezTo>
                    <a:cubicBezTo>
                      <a:pt x="23355" y="8418"/>
                      <a:pt x="27171" y="8740"/>
                      <a:pt x="30945" y="9383"/>
                    </a:cubicBezTo>
                    <a:lnTo>
                      <a:pt x="34112" y="9931"/>
                    </a:lnTo>
                    <a:cubicBezTo>
                      <a:pt x="36851" y="9931"/>
                      <a:pt x="39077" y="7704"/>
                      <a:pt x="39077" y="4966"/>
                    </a:cubicBezTo>
                    <a:lnTo>
                      <a:pt x="1953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6" name="Google Shape;1926;p50"/>
              <p:cNvSpPr/>
              <p:nvPr/>
            </p:nvSpPr>
            <p:spPr>
              <a:xfrm>
                <a:off x="5393775" y="4423575"/>
                <a:ext cx="230725" cy="146175"/>
              </a:xfrm>
              <a:custGeom>
                <a:avLst/>
                <a:gdLst/>
                <a:ahLst/>
                <a:cxnLst/>
                <a:rect l="l" t="t" r="r" b="b"/>
                <a:pathLst>
                  <a:path w="9229" h="5847" extrusionOk="0">
                    <a:moveTo>
                      <a:pt x="1" y="0"/>
                    </a:moveTo>
                    <a:lnTo>
                      <a:pt x="1" y="5846"/>
                    </a:lnTo>
                    <a:lnTo>
                      <a:pt x="9228" y="5846"/>
                    </a:lnTo>
                    <a:lnTo>
                      <a:pt x="92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7" name="Google Shape;1927;p50"/>
              <p:cNvSpPr/>
              <p:nvPr/>
            </p:nvSpPr>
            <p:spPr>
              <a:xfrm>
                <a:off x="5701850" y="4423575"/>
                <a:ext cx="230725" cy="146175"/>
              </a:xfrm>
              <a:custGeom>
                <a:avLst/>
                <a:gdLst/>
                <a:ahLst/>
                <a:cxnLst/>
                <a:rect l="l" t="t" r="r" b="b"/>
                <a:pathLst>
                  <a:path w="9229" h="5847" extrusionOk="0">
                    <a:moveTo>
                      <a:pt x="1" y="0"/>
                    </a:moveTo>
                    <a:lnTo>
                      <a:pt x="1" y="5846"/>
                    </a:lnTo>
                    <a:lnTo>
                      <a:pt x="9228" y="5846"/>
                    </a:lnTo>
                    <a:lnTo>
                      <a:pt x="92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8" name="Google Shape;1928;p50"/>
              <p:cNvSpPr/>
              <p:nvPr/>
            </p:nvSpPr>
            <p:spPr>
              <a:xfrm>
                <a:off x="5393775" y="4668250"/>
                <a:ext cx="230725" cy="146150"/>
              </a:xfrm>
              <a:custGeom>
                <a:avLst/>
                <a:gdLst/>
                <a:ahLst/>
                <a:cxnLst/>
                <a:rect l="l" t="t" r="r" b="b"/>
                <a:pathLst>
                  <a:path w="9229" h="5846" extrusionOk="0">
                    <a:moveTo>
                      <a:pt x="1" y="0"/>
                    </a:moveTo>
                    <a:lnTo>
                      <a:pt x="1" y="5846"/>
                    </a:lnTo>
                    <a:lnTo>
                      <a:pt x="9228" y="5846"/>
                    </a:lnTo>
                    <a:lnTo>
                      <a:pt x="92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9" name="Google Shape;1929;p50"/>
              <p:cNvSpPr/>
              <p:nvPr/>
            </p:nvSpPr>
            <p:spPr>
              <a:xfrm>
                <a:off x="5701850" y="4668250"/>
                <a:ext cx="230725" cy="146150"/>
              </a:xfrm>
              <a:custGeom>
                <a:avLst/>
                <a:gdLst/>
                <a:ahLst/>
                <a:cxnLst/>
                <a:rect l="l" t="t" r="r" b="b"/>
                <a:pathLst>
                  <a:path w="9229" h="5846" extrusionOk="0">
                    <a:moveTo>
                      <a:pt x="1" y="0"/>
                    </a:moveTo>
                    <a:lnTo>
                      <a:pt x="1" y="5846"/>
                    </a:lnTo>
                    <a:lnTo>
                      <a:pt x="9228" y="5846"/>
                    </a:lnTo>
                    <a:lnTo>
                      <a:pt x="92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0" name="Google Shape;1930;p50"/>
              <p:cNvSpPr/>
              <p:nvPr/>
            </p:nvSpPr>
            <p:spPr>
              <a:xfrm>
                <a:off x="5428325" y="4443800"/>
                <a:ext cx="16675" cy="105700"/>
              </a:xfrm>
              <a:custGeom>
                <a:avLst/>
                <a:gdLst/>
                <a:ahLst/>
                <a:cxnLst/>
                <a:rect l="l" t="t" r="r" b="b"/>
                <a:pathLst>
                  <a:path w="667" h="4228" extrusionOk="0">
                    <a:moveTo>
                      <a:pt x="333" y="1"/>
                    </a:moveTo>
                    <a:cubicBezTo>
                      <a:pt x="155" y="1"/>
                      <a:pt x="0" y="144"/>
                      <a:pt x="0" y="322"/>
                    </a:cubicBezTo>
                    <a:lnTo>
                      <a:pt x="0" y="3894"/>
                    </a:lnTo>
                    <a:cubicBezTo>
                      <a:pt x="0" y="4073"/>
                      <a:pt x="155" y="4227"/>
                      <a:pt x="333" y="4227"/>
                    </a:cubicBezTo>
                    <a:cubicBezTo>
                      <a:pt x="512" y="4227"/>
                      <a:pt x="667" y="4073"/>
                      <a:pt x="667" y="3894"/>
                    </a:cubicBezTo>
                    <a:lnTo>
                      <a:pt x="667" y="322"/>
                    </a:lnTo>
                    <a:cubicBezTo>
                      <a:pt x="667" y="144"/>
                      <a:pt x="512" y="1"/>
                      <a:pt x="3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1" name="Google Shape;1931;p50"/>
              <p:cNvSpPr/>
              <p:nvPr/>
            </p:nvSpPr>
            <p:spPr>
              <a:xfrm>
                <a:off x="5501250" y="4443800"/>
                <a:ext cx="16375" cy="105700"/>
              </a:xfrm>
              <a:custGeom>
                <a:avLst/>
                <a:gdLst/>
                <a:ahLst/>
                <a:cxnLst/>
                <a:rect l="l" t="t" r="r" b="b"/>
                <a:pathLst>
                  <a:path w="655" h="4228" extrusionOk="0">
                    <a:moveTo>
                      <a:pt x="333" y="1"/>
                    </a:moveTo>
                    <a:cubicBezTo>
                      <a:pt x="143" y="1"/>
                      <a:pt x="0" y="144"/>
                      <a:pt x="0" y="322"/>
                    </a:cubicBezTo>
                    <a:lnTo>
                      <a:pt x="0" y="3894"/>
                    </a:lnTo>
                    <a:cubicBezTo>
                      <a:pt x="0" y="4073"/>
                      <a:pt x="143" y="4227"/>
                      <a:pt x="333" y="4227"/>
                    </a:cubicBezTo>
                    <a:cubicBezTo>
                      <a:pt x="512" y="4227"/>
                      <a:pt x="655" y="4073"/>
                      <a:pt x="655" y="3894"/>
                    </a:cubicBezTo>
                    <a:lnTo>
                      <a:pt x="655" y="322"/>
                    </a:lnTo>
                    <a:cubicBezTo>
                      <a:pt x="655" y="144"/>
                      <a:pt x="512" y="1"/>
                      <a:pt x="3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2" name="Google Shape;1932;p50"/>
              <p:cNvSpPr/>
              <p:nvPr/>
            </p:nvSpPr>
            <p:spPr>
              <a:xfrm>
                <a:off x="5573875" y="4443800"/>
                <a:ext cx="16675" cy="105700"/>
              </a:xfrm>
              <a:custGeom>
                <a:avLst/>
                <a:gdLst/>
                <a:ahLst/>
                <a:cxnLst/>
                <a:rect l="l" t="t" r="r" b="b"/>
                <a:pathLst>
                  <a:path w="667" h="4228" extrusionOk="0">
                    <a:moveTo>
                      <a:pt x="334" y="1"/>
                    </a:moveTo>
                    <a:cubicBezTo>
                      <a:pt x="155" y="1"/>
                      <a:pt x="0" y="144"/>
                      <a:pt x="12" y="322"/>
                    </a:cubicBezTo>
                    <a:lnTo>
                      <a:pt x="12" y="3894"/>
                    </a:lnTo>
                    <a:cubicBezTo>
                      <a:pt x="0" y="4073"/>
                      <a:pt x="155" y="4227"/>
                      <a:pt x="334" y="4227"/>
                    </a:cubicBezTo>
                    <a:cubicBezTo>
                      <a:pt x="512" y="4227"/>
                      <a:pt x="667" y="4073"/>
                      <a:pt x="667" y="3894"/>
                    </a:cubicBezTo>
                    <a:lnTo>
                      <a:pt x="667" y="322"/>
                    </a:lnTo>
                    <a:cubicBezTo>
                      <a:pt x="667" y="144"/>
                      <a:pt x="512"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3" name="Google Shape;1933;p50"/>
              <p:cNvSpPr/>
              <p:nvPr/>
            </p:nvSpPr>
            <p:spPr>
              <a:xfrm>
                <a:off x="5736100" y="4443800"/>
                <a:ext cx="16375" cy="105700"/>
              </a:xfrm>
              <a:custGeom>
                <a:avLst/>
                <a:gdLst/>
                <a:ahLst/>
                <a:cxnLst/>
                <a:rect l="l" t="t" r="r" b="b"/>
                <a:pathLst>
                  <a:path w="655" h="4228" extrusionOk="0">
                    <a:moveTo>
                      <a:pt x="322" y="1"/>
                    </a:moveTo>
                    <a:cubicBezTo>
                      <a:pt x="143" y="1"/>
                      <a:pt x="0" y="144"/>
                      <a:pt x="0" y="322"/>
                    </a:cubicBezTo>
                    <a:lnTo>
                      <a:pt x="0" y="3894"/>
                    </a:lnTo>
                    <a:cubicBezTo>
                      <a:pt x="0" y="4073"/>
                      <a:pt x="143" y="4227"/>
                      <a:pt x="322" y="4227"/>
                    </a:cubicBezTo>
                    <a:cubicBezTo>
                      <a:pt x="512" y="4227"/>
                      <a:pt x="655" y="4073"/>
                      <a:pt x="655" y="3894"/>
                    </a:cubicBezTo>
                    <a:lnTo>
                      <a:pt x="655" y="322"/>
                    </a:lnTo>
                    <a:cubicBezTo>
                      <a:pt x="655" y="144"/>
                      <a:pt x="512" y="1"/>
                      <a:pt x="3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4" name="Google Shape;1934;p50"/>
              <p:cNvSpPr/>
              <p:nvPr/>
            </p:nvSpPr>
            <p:spPr>
              <a:xfrm>
                <a:off x="5808725" y="4443800"/>
                <a:ext cx="16675" cy="105700"/>
              </a:xfrm>
              <a:custGeom>
                <a:avLst/>
                <a:gdLst/>
                <a:ahLst/>
                <a:cxnLst/>
                <a:rect l="l" t="t" r="r" b="b"/>
                <a:pathLst>
                  <a:path w="667" h="4228" extrusionOk="0">
                    <a:moveTo>
                      <a:pt x="334" y="1"/>
                    </a:moveTo>
                    <a:cubicBezTo>
                      <a:pt x="155" y="1"/>
                      <a:pt x="0" y="144"/>
                      <a:pt x="0" y="322"/>
                    </a:cubicBezTo>
                    <a:lnTo>
                      <a:pt x="0" y="3894"/>
                    </a:lnTo>
                    <a:cubicBezTo>
                      <a:pt x="0" y="4073"/>
                      <a:pt x="155" y="4227"/>
                      <a:pt x="334" y="4227"/>
                    </a:cubicBezTo>
                    <a:cubicBezTo>
                      <a:pt x="512" y="4227"/>
                      <a:pt x="667" y="4073"/>
                      <a:pt x="667" y="3894"/>
                    </a:cubicBezTo>
                    <a:lnTo>
                      <a:pt x="667" y="322"/>
                    </a:lnTo>
                    <a:cubicBezTo>
                      <a:pt x="667" y="144"/>
                      <a:pt x="512"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5" name="Google Shape;1935;p50"/>
              <p:cNvSpPr/>
              <p:nvPr/>
            </p:nvSpPr>
            <p:spPr>
              <a:xfrm>
                <a:off x="5881650" y="4443800"/>
                <a:ext cx="16400" cy="105700"/>
              </a:xfrm>
              <a:custGeom>
                <a:avLst/>
                <a:gdLst/>
                <a:ahLst/>
                <a:cxnLst/>
                <a:rect l="l" t="t" r="r" b="b"/>
                <a:pathLst>
                  <a:path w="656" h="4228" extrusionOk="0">
                    <a:moveTo>
                      <a:pt x="334" y="1"/>
                    </a:moveTo>
                    <a:cubicBezTo>
                      <a:pt x="143" y="1"/>
                      <a:pt x="0" y="144"/>
                      <a:pt x="0" y="322"/>
                    </a:cubicBezTo>
                    <a:lnTo>
                      <a:pt x="0" y="3894"/>
                    </a:lnTo>
                    <a:cubicBezTo>
                      <a:pt x="0" y="4073"/>
                      <a:pt x="143" y="4227"/>
                      <a:pt x="334" y="4227"/>
                    </a:cubicBezTo>
                    <a:cubicBezTo>
                      <a:pt x="512" y="4227"/>
                      <a:pt x="655" y="4073"/>
                      <a:pt x="655" y="3894"/>
                    </a:cubicBezTo>
                    <a:lnTo>
                      <a:pt x="655" y="322"/>
                    </a:lnTo>
                    <a:cubicBezTo>
                      <a:pt x="655" y="144"/>
                      <a:pt x="512"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6" name="Google Shape;1936;p50"/>
              <p:cNvSpPr/>
              <p:nvPr/>
            </p:nvSpPr>
            <p:spPr>
              <a:xfrm>
                <a:off x="5428325" y="4688475"/>
                <a:ext cx="16675" cy="105700"/>
              </a:xfrm>
              <a:custGeom>
                <a:avLst/>
                <a:gdLst/>
                <a:ahLst/>
                <a:cxnLst/>
                <a:rect l="l" t="t" r="r" b="b"/>
                <a:pathLst>
                  <a:path w="667" h="4228" extrusionOk="0">
                    <a:moveTo>
                      <a:pt x="333" y="1"/>
                    </a:moveTo>
                    <a:cubicBezTo>
                      <a:pt x="155" y="1"/>
                      <a:pt x="0" y="144"/>
                      <a:pt x="0" y="334"/>
                    </a:cubicBezTo>
                    <a:lnTo>
                      <a:pt x="0" y="3906"/>
                    </a:lnTo>
                    <a:cubicBezTo>
                      <a:pt x="0" y="4085"/>
                      <a:pt x="155" y="4227"/>
                      <a:pt x="333" y="4227"/>
                    </a:cubicBezTo>
                    <a:cubicBezTo>
                      <a:pt x="512" y="4227"/>
                      <a:pt x="667" y="4085"/>
                      <a:pt x="667" y="3906"/>
                    </a:cubicBezTo>
                    <a:lnTo>
                      <a:pt x="667" y="334"/>
                    </a:lnTo>
                    <a:cubicBezTo>
                      <a:pt x="667" y="144"/>
                      <a:pt x="512" y="1"/>
                      <a:pt x="3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7" name="Google Shape;1937;p50"/>
              <p:cNvSpPr/>
              <p:nvPr/>
            </p:nvSpPr>
            <p:spPr>
              <a:xfrm>
                <a:off x="5501250" y="4688475"/>
                <a:ext cx="16375" cy="105700"/>
              </a:xfrm>
              <a:custGeom>
                <a:avLst/>
                <a:gdLst/>
                <a:ahLst/>
                <a:cxnLst/>
                <a:rect l="l" t="t" r="r" b="b"/>
                <a:pathLst>
                  <a:path w="655" h="4228" extrusionOk="0">
                    <a:moveTo>
                      <a:pt x="333" y="1"/>
                    </a:moveTo>
                    <a:cubicBezTo>
                      <a:pt x="143" y="1"/>
                      <a:pt x="0" y="144"/>
                      <a:pt x="0" y="334"/>
                    </a:cubicBezTo>
                    <a:lnTo>
                      <a:pt x="0" y="3906"/>
                    </a:lnTo>
                    <a:cubicBezTo>
                      <a:pt x="0" y="4085"/>
                      <a:pt x="143" y="4227"/>
                      <a:pt x="333" y="4227"/>
                    </a:cubicBezTo>
                    <a:cubicBezTo>
                      <a:pt x="512" y="4227"/>
                      <a:pt x="655" y="4085"/>
                      <a:pt x="655" y="3906"/>
                    </a:cubicBezTo>
                    <a:lnTo>
                      <a:pt x="655" y="334"/>
                    </a:lnTo>
                    <a:cubicBezTo>
                      <a:pt x="655" y="144"/>
                      <a:pt x="512" y="1"/>
                      <a:pt x="3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8" name="Google Shape;1938;p50"/>
              <p:cNvSpPr/>
              <p:nvPr/>
            </p:nvSpPr>
            <p:spPr>
              <a:xfrm>
                <a:off x="5573875" y="4688475"/>
                <a:ext cx="16675" cy="105700"/>
              </a:xfrm>
              <a:custGeom>
                <a:avLst/>
                <a:gdLst/>
                <a:ahLst/>
                <a:cxnLst/>
                <a:rect l="l" t="t" r="r" b="b"/>
                <a:pathLst>
                  <a:path w="667" h="4228" extrusionOk="0">
                    <a:moveTo>
                      <a:pt x="334" y="1"/>
                    </a:moveTo>
                    <a:cubicBezTo>
                      <a:pt x="155" y="1"/>
                      <a:pt x="0" y="144"/>
                      <a:pt x="12" y="334"/>
                    </a:cubicBezTo>
                    <a:lnTo>
                      <a:pt x="12" y="3906"/>
                    </a:lnTo>
                    <a:cubicBezTo>
                      <a:pt x="12" y="4085"/>
                      <a:pt x="155" y="4227"/>
                      <a:pt x="334" y="4227"/>
                    </a:cubicBezTo>
                    <a:cubicBezTo>
                      <a:pt x="512" y="4227"/>
                      <a:pt x="667" y="4085"/>
                      <a:pt x="667" y="3906"/>
                    </a:cubicBezTo>
                    <a:lnTo>
                      <a:pt x="667" y="334"/>
                    </a:lnTo>
                    <a:cubicBezTo>
                      <a:pt x="667" y="144"/>
                      <a:pt x="512"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9" name="Google Shape;1939;p50"/>
              <p:cNvSpPr/>
              <p:nvPr/>
            </p:nvSpPr>
            <p:spPr>
              <a:xfrm>
                <a:off x="5736100" y="4688475"/>
                <a:ext cx="16375" cy="105700"/>
              </a:xfrm>
              <a:custGeom>
                <a:avLst/>
                <a:gdLst/>
                <a:ahLst/>
                <a:cxnLst/>
                <a:rect l="l" t="t" r="r" b="b"/>
                <a:pathLst>
                  <a:path w="655" h="4228" extrusionOk="0">
                    <a:moveTo>
                      <a:pt x="322" y="1"/>
                    </a:moveTo>
                    <a:cubicBezTo>
                      <a:pt x="143" y="1"/>
                      <a:pt x="0" y="144"/>
                      <a:pt x="0" y="334"/>
                    </a:cubicBezTo>
                    <a:lnTo>
                      <a:pt x="0" y="3906"/>
                    </a:lnTo>
                    <a:cubicBezTo>
                      <a:pt x="0" y="4085"/>
                      <a:pt x="143" y="4227"/>
                      <a:pt x="322" y="4227"/>
                    </a:cubicBezTo>
                    <a:cubicBezTo>
                      <a:pt x="512" y="4227"/>
                      <a:pt x="655" y="4085"/>
                      <a:pt x="655" y="3906"/>
                    </a:cubicBezTo>
                    <a:lnTo>
                      <a:pt x="655" y="334"/>
                    </a:lnTo>
                    <a:cubicBezTo>
                      <a:pt x="655" y="144"/>
                      <a:pt x="512" y="1"/>
                      <a:pt x="3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0" name="Google Shape;1940;p50"/>
              <p:cNvSpPr/>
              <p:nvPr/>
            </p:nvSpPr>
            <p:spPr>
              <a:xfrm>
                <a:off x="5808725" y="4688475"/>
                <a:ext cx="16675" cy="105700"/>
              </a:xfrm>
              <a:custGeom>
                <a:avLst/>
                <a:gdLst/>
                <a:ahLst/>
                <a:cxnLst/>
                <a:rect l="l" t="t" r="r" b="b"/>
                <a:pathLst>
                  <a:path w="667" h="4228" extrusionOk="0">
                    <a:moveTo>
                      <a:pt x="334" y="1"/>
                    </a:moveTo>
                    <a:cubicBezTo>
                      <a:pt x="155" y="1"/>
                      <a:pt x="0" y="144"/>
                      <a:pt x="0" y="334"/>
                    </a:cubicBezTo>
                    <a:lnTo>
                      <a:pt x="0" y="3906"/>
                    </a:lnTo>
                    <a:cubicBezTo>
                      <a:pt x="0" y="4085"/>
                      <a:pt x="155" y="4227"/>
                      <a:pt x="334" y="4227"/>
                    </a:cubicBezTo>
                    <a:cubicBezTo>
                      <a:pt x="512" y="4227"/>
                      <a:pt x="667" y="4085"/>
                      <a:pt x="667" y="3906"/>
                    </a:cubicBezTo>
                    <a:lnTo>
                      <a:pt x="667" y="334"/>
                    </a:lnTo>
                    <a:cubicBezTo>
                      <a:pt x="667" y="144"/>
                      <a:pt x="512"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1" name="Google Shape;1941;p50"/>
              <p:cNvSpPr/>
              <p:nvPr/>
            </p:nvSpPr>
            <p:spPr>
              <a:xfrm>
                <a:off x="5881650" y="4688475"/>
                <a:ext cx="16400" cy="105700"/>
              </a:xfrm>
              <a:custGeom>
                <a:avLst/>
                <a:gdLst/>
                <a:ahLst/>
                <a:cxnLst/>
                <a:rect l="l" t="t" r="r" b="b"/>
                <a:pathLst>
                  <a:path w="656" h="4228" extrusionOk="0">
                    <a:moveTo>
                      <a:pt x="334" y="1"/>
                    </a:moveTo>
                    <a:cubicBezTo>
                      <a:pt x="143" y="1"/>
                      <a:pt x="0" y="144"/>
                      <a:pt x="0" y="334"/>
                    </a:cubicBezTo>
                    <a:lnTo>
                      <a:pt x="0" y="3906"/>
                    </a:lnTo>
                    <a:cubicBezTo>
                      <a:pt x="0" y="4085"/>
                      <a:pt x="143" y="4227"/>
                      <a:pt x="334" y="4227"/>
                    </a:cubicBezTo>
                    <a:cubicBezTo>
                      <a:pt x="512" y="4227"/>
                      <a:pt x="655" y="4085"/>
                      <a:pt x="655" y="3906"/>
                    </a:cubicBezTo>
                    <a:lnTo>
                      <a:pt x="655" y="334"/>
                    </a:lnTo>
                    <a:cubicBezTo>
                      <a:pt x="655" y="144"/>
                      <a:pt x="512"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2" name="Google Shape;1942;p50"/>
              <p:cNvSpPr/>
              <p:nvPr/>
            </p:nvSpPr>
            <p:spPr>
              <a:xfrm>
                <a:off x="5351525" y="4869750"/>
                <a:ext cx="74125" cy="200950"/>
              </a:xfrm>
              <a:custGeom>
                <a:avLst/>
                <a:gdLst/>
                <a:ahLst/>
                <a:cxnLst/>
                <a:rect l="l" t="t" r="r" b="b"/>
                <a:pathLst>
                  <a:path w="2965" h="8038" extrusionOk="0">
                    <a:moveTo>
                      <a:pt x="0" y="1"/>
                    </a:moveTo>
                    <a:lnTo>
                      <a:pt x="0" y="8037"/>
                    </a:lnTo>
                    <a:lnTo>
                      <a:pt x="2965" y="8037"/>
                    </a:lnTo>
                    <a:lnTo>
                      <a:pt x="29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3" name="Google Shape;1943;p50"/>
              <p:cNvSpPr/>
              <p:nvPr/>
            </p:nvSpPr>
            <p:spPr>
              <a:xfrm>
                <a:off x="5626250" y="4869750"/>
                <a:ext cx="73850" cy="200950"/>
              </a:xfrm>
              <a:custGeom>
                <a:avLst/>
                <a:gdLst/>
                <a:ahLst/>
                <a:cxnLst/>
                <a:rect l="l" t="t" r="r" b="b"/>
                <a:pathLst>
                  <a:path w="2954" h="8038" extrusionOk="0">
                    <a:moveTo>
                      <a:pt x="1" y="1"/>
                    </a:moveTo>
                    <a:lnTo>
                      <a:pt x="1" y="8037"/>
                    </a:lnTo>
                    <a:lnTo>
                      <a:pt x="2953" y="8037"/>
                    </a:lnTo>
                    <a:lnTo>
                      <a:pt x="295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4" name="Google Shape;1944;p50"/>
              <p:cNvSpPr/>
              <p:nvPr/>
            </p:nvSpPr>
            <p:spPr>
              <a:xfrm>
                <a:off x="5901000" y="4869750"/>
                <a:ext cx="73825" cy="200950"/>
              </a:xfrm>
              <a:custGeom>
                <a:avLst/>
                <a:gdLst/>
                <a:ahLst/>
                <a:cxnLst/>
                <a:rect l="l" t="t" r="r" b="b"/>
                <a:pathLst>
                  <a:path w="2953" h="8038" extrusionOk="0">
                    <a:moveTo>
                      <a:pt x="0" y="1"/>
                    </a:moveTo>
                    <a:lnTo>
                      <a:pt x="0" y="8037"/>
                    </a:lnTo>
                    <a:lnTo>
                      <a:pt x="2953" y="8037"/>
                    </a:lnTo>
                    <a:lnTo>
                      <a:pt x="295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5" name="Google Shape;1945;p50"/>
              <p:cNvSpPr/>
              <p:nvPr/>
            </p:nvSpPr>
            <p:spPr>
              <a:xfrm>
                <a:off x="5297350" y="4823925"/>
                <a:ext cx="731650" cy="30075"/>
              </a:xfrm>
              <a:custGeom>
                <a:avLst/>
                <a:gdLst/>
                <a:ahLst/>
                <a:cxnLst/>
                <a:rect l="l" t="t" r="r" b="b"/>
                <a:pathLst>
                  <a:path w="29266" h="1203" extrusionOk="0">
                    <a:moveTo>
                      <a:pt x="29123" y="143"/>
                    </a:moveTo>
                    <a:lnTo>
                      <a:pt x="29123" y="1060"/>
                    </a:lnTo>
                    <a:lnTo>
                      <a:pt x="143" y="1060"/>
                    </a:lnTo>
                    <a:lnTo>
                      <a:pt x="143" y="143"/>
                    </a:lnTo>
                    <a:close/>
                    <a:moveTo>
                      <a:pt x="0" y="0"/>
                    </a:moveTo>
                    <a:lnTo>
                      <a:pt x="0" y="1203"/>
                    </a:lnTo>
                    <a:lnTo>
                      <a:pt x="29266" y="1203"/>
                    </a:lnTo>
                    <a:lnTo>
                      <a:pt x="29266" y="0"/>
                    </a:lnTo>
                    <a:close/>
                  </a:path>
                </a:pathLst>
              </a:custGeom>
              <a:solidFill>
                <a:srgbClr val="F6E7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6" name="Google Shape;1946;p50"/>
              <p:cNvSpPr/>
              <p:nvPr/>
            </p:nvSpPr>
            <p:spPr>
              <a:xfrm>
                <a:off x="5297350" y="4573875"/>
                <a:ext cx="731650" cy="29800"/>
              </a:xfrm>
              <a:custGeom>
                <a:avLst/>
                <a:gdLst/>
                <a:ahLst/>
                <a:cxnLst/>
                <a:rect l="l" t="t" r="r" b="b"/>
                <a:pathLst>
                  <a:path w="29266" h="1192" extrusionOk="0">
                    <a:moveTo>
                      <a:pt x="29123" y="144"/>
                    </a:moveTo>
                    <a:lnTo>
                      <a:pt x="29123" y="1060"/>
                    </a:lnTo>
                    <a:lnTo>
                      <a:pt x="143" y="1060"/>
                    </a:lnTo>
                    <a:lnTo>
                      <a:pt x="143" y="144"/>
                    </a:lnTo>
                    <a:close/>
                    <a:moveTo>
                      <a:pt x="0" y="1"/>
                    </a:moveTo>
                    <a:lnTo>
                      <a:pt x="0" y="1191"/>
                    </a:lnTo>
                    <a:lnTo>
                      <a:pt x="29266" y="1191"/>
                    </a:lnTo>
                    <a:lnTo>
                      <a:pt x="29266" y="1"/>
                    </a:lnTo>
                    <a:close/>
                  </a:path>
                </a:pathLst>
              </a:custGeom>
              <a:solidFill>
                <a:srgbClr val="F6E7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7" name="Google Shape;1947;p50"/>
              <p:cNvSpPr/>
              <p:nvPr/>
            </p:nvSpPr>
            <p:spPr>
              <a:xfrm>
                <a:off x="5148225" y="3944050"/>
                <a:ext cx="1030200" cy="270375"/>
              </a:xfrm>
              <a:custGeom>
                <a:avLst/>
                <a:gdLst/>
                <a:ahLst/>
                <a:cxnLst/>
                <a:rect l="l" t="t" r="r" b="b"/>
                <a:pathLst>
                  <a:path w="41208" h="10815" extrusionOk="0">
                    <a:moveTo>
                      <a:pt x="17895" y="0"/>
                    </a:moveTo>
                    <a:cubicBezTo>
                      <a:pt x="17467" y="0"/>
                      <a:pt x="17121" y="345"/>
                      <a:pt x="17121" y="762"/>
                    </a:cubicBezTo>
                    <a:lnTo>
                      <a:pt x="17121" y="3941"/>
                    </a:lnTo>
                    <a:lnTo>
                      <a:pt x="15455" y="4370"/>
                    </a:lnTo>
                    <a:lnTo>
                      <a:pt x="10299" y="5679"/>
                    </a:lnTo>
                    <a:lnTo>
                      <a:pt x="5144" y="6989"/>
                    </a:lnTo>
                    <a:lnTo>
                      <a:pt x="0" y="8299"/>
                    </a:lnTo>
                    <a:lnTo>
                      <a:pt x="405" y="8501"/>
                    </a:lnTo>
                    <a:cubicBezTo>
                      <a:pt x="3524" y="10043"/>
                      <a:pt x="6915" y="10814"/>
                      <a:pt x="10305" y="10814"/>
                    </a:cubicBezTo>
                    <a:cubicBezTo>
                      <a:pt x="13695" y="10814"/>
                      <a:pt x="17086" y="10043"/>
                      <a:pt x="20205" y="8501"/>
                    </a:cubicBezTo>
                    <a:lnTo>
                      <a:pt x="20610" y="8299"/>
                    </a:lnTo>
                    <a:lnTo>
                      <a:pt x="21015" y="8501"/>
                    </a:lnTo>
                    <a:cubicBezTo>
                      <a:pt x="24134" y="10043"/>
                      <a:pt x="27522" y="10814"/>
                      <a:pt x="30909" y="10814"/>
                    </a:cubicBezTo>
                    <a:cubicBezTo>
                      <a:pt x="34296" y="10814"/>
                      <a:pt x="37684" y="10043"/>
                      <a:pt x="40803" y="8501"/>
                    </a:cubicBezTo>
                    <a:lnTo>
                      <a:pt x="41208" y="8299"/>
                    </a:lnTo>
                    <a:lnTo>
                      <a:pt x="36052" y="6989"/>
                    </a:lnTo>
                    <a:lnTo>
                      <a:pt x="30909" y="5679"/>
                    </a:lnTo>
                    <a:lnTo>
                      <a:pt x="25753" y="4370"/>
                    </a:lnTo>
                    <a:lnTo>
                      <a:pt x="24075" y="3941"/>
                    </a:lnTo>
                    <a:lnTo>
                      <a:pt x="24075" y="762"/>
                    </a:lnTo>
                    <a:cubicBezTo>
                      <a:pt x="24075" y="345"/>
                      <a:pt x="23729" y="0"/>
                      <a:pt x="2331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8" name="Google Shape;1948;p50"/>
              <p:cNvSpPr/>
              <p:nvPr/>
            </p:nvSpPr>
            <p:spPr>
              <a:xfrm>
                <a:off x="5290500" y="4589650"/>
                <a:ext cx="745650" cy="49450"/>
              </a:xfrm>
              <a:custGeom>
                <a:avLst/>
                <a:gdLst/>
                <a:ahLst/>
                <a:cxnLst/>
                <a:rect l="l" t="t" r="r" b="b"/>
                <a:pathLst>
                  <a:path w="29826" h="1978" extrusionOk="0">
                    <a:moveTo>
                      <a:pt x="0" y="1"/>
                    </a:moveTo>
                    <a:cubicBezTo>
                      <a:pt x="0" y="1096"/>
                      <a:pt x="881" y="1977"/>
                      <a:pt x="1965" y="1977"/>
                    </a:cubicBezTo>
                    <a:lnTo>
                      <a:pt x="27849" y="1977"/>
                    </a:lnTo>
                    <a:cubicBezTo>
                      <a:pt x="28945" y="1977"/>
                      <a:pt x="29826" y="1096"/>
                      <a:pt x="298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9" name="Google Shape;1949;p50"/>
              <p:cNvSpPr/>
              <p:nvPr/>
            </p:nvSpPr>
            <p:spPr>
              <a:xfrm>
                <a:off x="5290500" y="4839975"/>
                <a:ext cx="745650" cy="49150"/>
              </a:xfrm>
              <a:custGeom>
                <a:avLst/>
                <a:gdLst/>
                <a:ahLst/>
                <a:cxnLst/>
                <a:rect l="l" t="t" r="r" b="b"/>
                <a:pathLst>
                  <a:path w="29826" h="1966" extrusionOk="0">
                    <a:moveTo>
                      <a:pt x="0" y="1"/>
                    </a:moveTo>
                    <a:cubicBezTo>
                      <a:pt x="0" y="1084"/>
                      <a:pt x="881" y="1965"/>
                      <a:pt x="1965" y="1965"/>
                    </a:cubicBezTo>
                    <a:lnTo>
                      <a:pt x="27849" y="1965"/>
                    </a:lnTo>
                    <a:cubicBezTo>
                      <a:pt x="28945" y="1965"/>
                      <a:pt x="29826" y="1084"/>
                      <a:pt x="298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50" name="Google Shape;1950;p50"/>
              <p:cNvGrpSpPr/>
              <p:nvPr/>
            </p:nvGrpSpPr>
            <p:grpSpPr>
              <a:xfrm>
                <a:off x="5129175" y="4141100"/>
                <a:ext cx="1064725" cy="82825"/>
                <a:chOff x="5129175" y="4141100"/>
                <a:chExt cx="1064725" cy="82825"/>
              </a:xfrm>
            </p:grpSpPr>
            <p:sp>
              <p:nvSpPr>
                <p:cNvPr id="1951" name="Google Shape;1951;p50"/>
                <p:cNvSpPr/>
                <p:nvPr/>
              </p:nvSpPr>
              <p:spPr>
                <a:xfrm>
                  <a:off x="5129175" y="4141100"/>
                  <a:ext cx="25025" cy="21500"/>
                </a:xfrm>
                <a:custGeom>
                  <a:avLst/>
                  <a:gdLst/>
                  <a:ahLst/>
                  <a:cxnLst/>
                  <a:rect l="l" t="t" r="r" b="b"/>
                  <a:pathLst>
                    <a:path w="1001" h="860" extrusionOk="0">
                      <a:moveTo>
                        <a:pt x="572" y="0"/>
                      </a:moveTo>
                      <a:cubicBezTo>
                        <a:pt x="191" y="0"/>
                        <a:pt x="0" y="464"/>
                        <a:pt x="262" y="738"/>
                      </a:cubicBezTo>
                      <a:cubicBezTo>
                        <a:pt x="349" y="822"/>
                        <a:pt x="456" y="859"/>
                        <a:pt x="561" y="859"/>
                      </a:cubicBezTo>
                      <a:cubicBezTo>
                        <a:pt x="785" y="859"/>
                        <a:pt x="1000" y="688"/>
                        <a:pt x="1000" y="429"/>
                      </a:cubicBezTo>
                      <a:cubicBezTo>
                        <a:pt x="1000"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2" name="Google Shape;1952;p50"/>
                <p:cNvSpPr/>
                <p:nvPr/>
              </p:nvSpPr>
              <p:spPr>
                <a:xfrm>
                  <a:off x="5149700" y="4148525"/>
                  <a:ext cx="25025" cy="21525"/>
                </a:xfrm>
                <a:custGeom>
                  <a:avLst/>
                  <a:gdLst/>
                  <a:ahLst/>
                  <a:cxnLst/>
                  <a:rect l="l" t="t" r="r" b="b"/>
                  <a:pathLst>
                    <a:path w="1001" h="861" extrusionOk="0">
                      <a:moveTo>
                        <a:pt x="572" y="1"/>
                      </a:moveTo>
                      <a:cubicBezTo>
                        <a:pt x="191" y="1"/>
                        <a:pt x="1" y="465"/>
                        <a:pt x="275" y="739"/>
                      </a:cubicBezTo>
                      <a:cubicBezTo>
                        <a:pt x="358" y="823"/>
                        <a:pt x="462" y="860"/>
                        <a:pt x="565" y="860"/>
                      </a:cubicBezTo>
                      <a:cubicBezTo>
                        <a:pt x="785" y="860"/>
                        <a:pt x="1001" y="689"/>
                        <a:pt x="1001" y="429"/>
                      </a:cubicBezTo>
                      <a:cubicBezTo>
                        <a:pt x="1001"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3" name="Google Shape;1953;p50"/>
                <p:cNvSpPr/>
                <p:nvPr/>
              </p:nvSpPr>
              <p:spPr>
                <a:xfrm>
                  <a:off x="5173525" y="4158650"/>
                  <a:ext cx="21450" cy="21450"/>
                </a:xfrm>
                <a:custGeom>
                  <a:avLst/>
                  <a:gdLst/>
                  <a:ahLst/>
                  <a:cxnLst/>
                  <a:rect l="l" t="t" r="r" b="b"/>
                  <a:pathLst>
                    <a:path w="858" h="858" extrusionOk="0">
                      <a:moveTo>
                        <a:pt x="429" y="1"/>
                      </a:moveTo>
                      <a:cubicBezTo>
                        <a:pt x="191" y="1"/>
                        <a:pt x="0" y="191"/>
                        <a:pt x="0" y="429"/>
                      </a:cubicBezTo>
                      <a:cubicBezTo>
                        <a:pt x="0" y="667"/>
                        <a:pt x="191" y="858"/>
                        <a:pt x="429" y="858"/>
                      </a:cubicBezTo>
                      <a:cubicBezTo>
                        <a:pt x="667" y="858"/>
                        <a:pt x="858" y="667"/>
                        <a:pt x="858" y="429"/>
                      </a:cubicBezTo>
                      <a:cubicBezTo>
                        <a:pt x="858" y="191"/>
                        <a:pt x="667"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4" name="Google Shape;1954;p50"/>
                <p:cNvSpPr/>
                <p:nvPr/>
              </p:nvSpPr>
              <p:spPr>
                <a:xfrm>
                  <a:off x="5191925" y="4165100"/>
                  <a:ext cx="46500" cy="30150"/>
                </a:xfrm>
                <a:custGeom>
                  <a:avLst/>
                  <a:gdLst/>
                  <a:ahLst/>
                  <a:cxnLst/>
                  <a:rect l="l" t="t" r="r" b="b"/>
                  <a:pathLst>
                    <a:path w="1860" h="1206" extrusionOk="0">
                      <a:moveTo>
                        <a:pt x="504" y="0"/>
                      </a:moveTo>
                      <a:cubicBezTo>
                        <a:pt x="335" y="0"/>
                        <a:pt x="165" y="94"/>
                        <a:pt x="98" y="302"/>
                      </a:cubicBezTo>
                      <a:cubicBezTo>
                        <a:pt x="1" y="618"/>
                        <a:pt x="256" y="868"/>
                        <a:pt x="519" y="868"/>
                      </a:cubicBezTo>
                      <a:cubicBezTo>
                        <a:pt x="643" y="868"/>
                        <a:pt x="768" y="813"/>
                        <a:pt x="860" y="683"/>
                      </a:cubicBezTo>
                      <a:lnTo>
                        <a:pt x="860" y="683"/>
                      </a:lnTo>
                      <a:cubicBezTo>
                        <a:pt x="860" y="707"/>
                        <a:pt x="848" y="743"/>
                        <a:pt x="860" y="778"/>
                      </a:cubicBezTo>
                      <a:cubicBezTo>
                        <a:pt x="860" y="1035"/>
                        <a:pt x="1065" y="1205"/>
                        <a:pt x="1283" y="1205"/>
                      </a:cubicBezTo>
                      <a:cubicBezTo>
                        <a:pt x="1388" y="1205"/>
                        <a:pt x="1497" y="1165"/>
                        <a:pt x="1586" y="1076"/>
                      </a:cubicBezTo>
                      <a:cubicBezTo>
                        <a:pt x="1860" y="802"/>
                        <a:pt x="1669" y="350"/>
                        <a:pt x="1288" y="350"/>
                      </a:cubicBezTo>
                      <a:lnTo>
                        <a:pt x="1276" y="350"/>
                      </a:lnTo>
                      <a:cubicBezTo>
                        <a:pt x="1145" y="350"/>
                        <a:pt x="1014" y="421"/>
                        <a:pt x="931" y="528"/>
                      </a:cubicBezTo>
                      <a:cubicBezTo>
                        <a:pt x="943" y="493"/>
                        <a:pt x="943" y="469"/>
                        <a:pt x="943" y="433"/>
                      </a:cubicBezTo>
                      <a:cubicBezTo>
                        <a:pt x="943" y="158"/>
                        <a:pt x="723" y="0"/>
                        <a:pt x="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5" name="Google Shape;1955;p50"/>
                <p:cNvSpPr/>
                <p:nvPr/>
              </p:nvSpPr>
              <p:spPr>
                <a:xfrm>
                  <a:off x="5230975" y="4179775"/>
                  <a:ext cx="25025" cy="21425"/>
                </a:xfrm>
                <a:custGeom>
                  <a:avLst/>
                  <a:gdLst/>
                  <a:ahLst/>
                  <a:cxnLst/>
                  <a:rect l="l" t="t" r="r" b="b"/>
                  <a:pathLst>
                    <a:path w="1001" h="857" extrusionOk="0">
                      <a:moveTo>
                        <a:pt x="572" y="1"/>
                      </a:moveTo>
                      <a:cubicBezTo>
                        <a:pt x="191" y="1"/>
                        <a:pt x="0" y="465"/>
                        <a:pt x="274" y="727"/>
                      </a:cubicBezTo>
                      <a:cubicBezTo>
                        <a:pt x="363" y="817"/>
                        <a:pt x="472" y="856"/>
                        <a:pt x="577" y="856"/>
                      </a:cubicBezTo>
                      <a:cubicBezTo>
                        <a:pt x="795" y="856"/>
                        <a:pt x="1000" y="686"/>
                        <a:pt x="1000" y="430"/>
                      </a:cubicBezTo>
                      <a:cubicBezTo>
                        <a:pt x="1000"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6" name="Google Shape;1956;p50"/>
                <p:cNvSpPr/>
                <p:nvPr/>
              </p:nvSpPr>
              <p:spPr>
                <a:xfrm>
                  <a:off x="5254325" y="4184675"/>
                  <a:ext cx="47500" cy="27175"/>
                </a:xfrm>
                <a:custGeom>
                  <a:avLst/>
                  <a:gdLst/>
                  <a:ahLst/>
                  <a:cxnLst/>
                  <a:rect l="l" t="t" r="r" b="b"/>
                  <a:pathLst>
                    <a:path w="1900" h="1087" extrusionOk="0">
                      <a:moveTo>
                        <a:pt x="488" y="0"/>
                      </a:moveTo>
                      <a:cubicBezTo>
                        <a:pt x="302" y="0"/>
                        <a:pt x="115" y="113"/>
                        <a:pt x="66" y="353"/>
                      </a:cubicBezTo>
                      <a:cubicBezTo>
                        <a:pt x="1" y="665"/>
                        <a:pt x="250" y="871"/>
                        <a:pt x="497" y="871"/>
                      </a:cubicBezTo>
                      <a:cubicBezTo>
                        <a:pt x="656" y="871"/>
                        <a:pt x="813" y="786"/>
                        <a:pt x="888" y="591"/>
                      </a:cubicBezTo>
                      <a:lnTo>
                        <a:pt x="888" y="650"/>
                      </a:lnTo>
                      <a:cubicBezTo>
                        <a:pt x="888" y="910"/>
                        <a:pt x="1103" y="1086"/>
                        <a:pt x="1327" y="1086"/>
                      </a:cubicBezTo>
                      <a:cubicBezTo>
                        <a:pt x="1432" y="1086"/>
                        <a:pt x="1539" y="1047"/>
                        <a:pt x="1626" y="960"/>
                      </a:cubicBezTo>
                      <a:cubicBezTo>
                        <a:pt x="1900" y="686"/>
                        <a:pt x="1709" y="222"/>
                        <a:pt x="1328" y="222"/>
                      </a:cubicBezTo>
                      <a:lnTo>
                        <a:pt x="1328" y="234"/>
                      </a:lnTo>
                      <a:cubicBezTo>
                        <a:pt x="1150" y="234"/>
                        <a:pt x="983" y="341"/>
                        <a:pt x="924" y="507"/>
                      </a:cubicBezTo>
                      <a:cubicBezTo>
                        <a:pt x="924" y="484"/>
                        <a:pt x="924" y="460"/>
                        <a:pt x="924" y="448"/>
                      </a:cubicBezTo>
                      <a:cubicBezTo>
                        <a:pt x="930" y="158"/>
                        <a:pt x="709" y="0"/>
                        <a:pt x="4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7" name="Google Shape;1957;p50"/>
                <p:cNvSpPr/>
                <p:nvPr/>
              </p:nvSpPr>
              <p:spPr>
                <a:xfrm>
                  <a:off x="5294975" y="4194075"/>
                  <a:ext cx="25025" cy="21400"/>
                </a:xfrm>
                <a:custGeom>
                  <a:avLst/>
                  <a:gdLst/>
                  <a:ahLst/>
                  <a:cxnLst/>
                  <a:rect l="l" t="t" r="r" b="b"/>
                  <a:pathLst>
                    <a:path w="1001" h="856" extrusionOk="0">
                      <a:moveTo>
                        <a:pt x="572" y="0"/>
                      </a:moveTo>
                      <a:cubicBezTo>
                        <a:pt x="191" y="0"/>
                        <a:pt x="0" y="465"/>
                        <a:pt x="262" y="727"/>
                      </a:cubicBezTo>
                      <a:cubicBezTo>
                        <a:pt x="351" y="816"/>
                        <a:pt x="461" y="856"/>
                        <a:pt x="568" y="856"/>
                      </a:cubicBezTo>
                      <a:cubicBezTo>
                        <a:pt x="789" y="856"/>
                        <a:pt x="1000" y="686"/>
                        <a:pt x="1000" y="429"/>
                      </a:cubicBezTo>
                      <a:cubicBezTo>
                        <a:pt x="1000"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8" name="Google Shape;1958;p50"/>
                <p:cNvSpPr/>
                <p:nvPr/>
              </p:nvSpPr>
              <p:spPr>
                <a:xfrm>
                  <a:off x="5316400" y="4198550"/>
                  <a:ext cx="25025" cy="21400"/>
                </a:xfrm>
                <a:custGeom>
                  <a:avLst/>
                  <a:gdLst/>
                  <a:ahLst/>
                  <a:cxnLst/>
                  <a:rect l="l" t="t" r="r" b="b"/>
                  <a:pathLst>
                    <a:path w="1001" h="856" extrusionOk="0">
                      <a:moveTo>
                        <a:pt x="572" y="0"/>
                      </a:moveTo>
                      <a:cubicBezTo>
                        <a:pt x="191" y="0"/>
                        <a:pt x="0" y="452"/>
                        <a:pt x="262" y="726"/>
                      </a:cubicBezTo>
                      <a:cubicBezTo>
                        <a:pt x="352" y="816"/>
                        <a:pt x="461" y="856"/>
                        <a:pt x="568" y="856"/>
                      </a:cubicBezTo>
                      <a:cubicBezTo>
                        <a:pt x="790" y="856"/>
                        <a:pt x="1000" y="685"/>
                        <a:pt x="1000" y="429"/>
                      </a:cubicBezTo>
                      <a:cubicBezTo>
                        <a:pt x="1000"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9" name="Google Shape;1959;p50"/>
                <p:cNvSpPr/>
                <p:nvPr/>
              </p:nvSpPr>
              <p:spPr>
                <a:xfrm>
                  <a:off x="5338425" y="4200325"/>
                  <a:ext cx="25025" cy="21400"/>
                </a:xfrm>
                <a:custGeom>
                  <a:avLst/>
                  <a:gdLst/>
                  <a:ahLst/>
                  <a:cxnLst/>
                  <a:rect l="l" t="t" r="r" b="b"/>
                  <a:pathLst>
                    <a:path w="1001" h="856" extrusionOk="0">
                      <a:moveTo>
                        <a:pt x="572" y="0"/>
                      </a:moveTo>
                      <a:cubicBezTo>
                        <a:pt x="191" y="0"/>
                        <a:pt x="0" y="465"/>
                        <a:pt x="262" y="727"/>
                      </a:cubicBezTo>
                      <a:cubicBezTo>
                        <a:pt x="352" y="816"/>
                        <a:pt x="461" y="856"/>
                        <a:pt x="568" y="856"/>
                      </a:cubicBezTo>
                      <a:cubicBezTo>
                        <a:pt x="790" y="856"/>
                        <a:pt x="1000" y="686"/>
                        <a:pt x="1000" y="429"/>
                      </a:cubicBezTo>
                      <a:cubicBezTo>
                        <a:pt x="1000"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0" name="Google Shape;1960;p50"/>
                <p:cNvSpPr/>
                <p:nvPr/>
              </p:nvSpPr>
              <p:spPr>
                <a:xfrm>
                  <a:off x="5360750" y="4201525"/>
                  <a:ext cx="25025" cy="21500"/>
                </a:xfrm>
                <a:custGeom>
                  <a:avLst/>
                  <a:gdLst/>
                  <a:ahLst/>
                  <a:cxnLst/>
                  <a:rect l="l" t="t" r="r" b="b"/>
                  <a:pathLst>
                    <a:path w="1001" h="860" extrusionOk="0">
                      <a:moveTo>
                        <a:pt x="572" y="0"/>
                      </a:moveTo>
                      <a:cubicBezTo>
                        <a:pt x="191" y="0"/>
                        <a:pt x="0" y="464"/>
                        <a:pt x="262" y="738"/>
                      </a:cubicBezTo>
                      <a:cubicBezTo>
                        <a:pt x="350" y="822"/>
                        <a:pt x="456" y="859"/>
                        <a:pt x="561" y="859"/>
                      </a:cubicBezTo>
                      <a:cubicBezTo>
                        <a:pt x="785" y="859"/>
                        <a:pt x="1000" y="688"/>
                        <a:pt x="1000" y="429"/>
                      </a:cubicBezTo>
                      <a:cubicBezTo>
                        <a:pt x="1000"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1" name="Google Shape;1961;p50"/>
                <p:cNvSpPr/>
                <p:nvPr/>
              </p:nvSpPr>
              <p:spPr>
                <a:xfrm>
                  <a:off x="5382475" y="4202400"/>
                  <a:ext cx="25025" cy="21525"/>
                </a:xfrm>
                <a:custGeom>
                  <a:avLst/>
                  <a:gdLst/>
                  <a:ahLst/>
                  <a:cxnLst/>
                  <a:rect l="l" t="t" r="r" b="b"/>
                  <a:pathLst>
                    <a:path w="1001" h="861" extrusionOk="0">
                      <a:moveTo>
                        <a:pt x="572" y="1"/>
                      </a:moveTo>
                      <a:cubicBezTo>
                        <a:pt x="191" y="1"/>
                        <a:pt x="0" y="465"/>
                        <a:pt x="274" y="739"/>
                      </a:cubicBezTo>
                      <a:cubicBezTo>
                        <a:pt x="362" y="823"/>
                        <a:pt x="467" y="860"/>
                        <a:pt x="570" y="860"/>
                      </a:cubicBezTo>
                      <a:cubicBezTo>
                        <a:pt x="791" y="860"/>
                        <a:pt x="1001" y="689"/>
                        <a:pt x="1001" y="429"/>
                      </a:cubicBezTo>
                      <a:cubicBezTo>
                        <a:pt x="1001"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2" name="Google Shape;1962;p50"/>
                <p:cNvSpPr/>
                <p:nvPr/>
              </p:nvSpPr>
              <p:spPr>
                <a:xfrm>
                  <a:off x="5405700" y="4202400"/>
                  <a:ext cx="25025" cy="21525"/>
                </a:xfrm>
                <a:custGeom>
                  <a:avLst/>
                  <a:gdLst/>
                  <a:ahLst/>
                  <a:cxnLst/>
                  <a:rect l="l" t="t" r="r" b="b"/>
                  <a:pathLst>
                    <a:path w="1001" h="861" extrusionOk="0">
                      <a:moveTo>
                        <a:pt x="572" y="1"/>
                      </a:moveTo>
                      <a:cubicBezTo>
                        <a:pt x="179" y="1"/>
                        <a:pt x="0" y="465"/>
                        <a:pt x="262" y="739"/>
                      </a:cubicBezTo>
                      <a:cubicBezTo>
                        <a:pt x="349" y="823"/>
                        <a:pt x="456" y="860"/>
                        <a:pt x="561" y="860"/>
                      </a:cubicBezTo>
                      <a:cubicBezTo>
                        <a:pt x="785" y="860"/>
                        <a:pt x="1000" y="689"/>
                        <a:pt x="1000" y="429"/>
                      </a:cubicBezTo>
                      <a:cubicBezTo>
                        <a:pt x="1000" y="191"/>
                        <a:pt x="798"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3" name="Google Shape;1963;p50"/>
                <p:cNvSpPr/>
                <p:nvPr/>
              </p:nvSpPr>
              <p:spPr>
                <a:xfrm>
                  <a:off x="5426825" y="4202100"/>
                  <a:ext cx="25025" cy="21425"/>
                </a:xfrm>
                <a:custGeom>
                  <a:avLst/>
                  <a:gdLst/>
                  <a:ahLst/>
                  <a:cxnLst/>
                  <a:rect l="l" t="t" r="r" b="b"/>
                  <a:pathLst>
                    <a:path w="1001" h="857" extrusionOk="0">
                      <a:moveTo>
                        <a:pt x="572" y="1"/>
                      </a:moveTo>
                      <a:cubicBezTo>
                        <a:pt x="191" y="1"/>
                        <a:pt x="0" y="465"/>
                        <a:pt x="274" y="727"/>
                      </a:cubicBezTo>
                      <a:cubicBezTo>
                        <a:pt x="360" y="817"/>
                        <a:pt x="467" y="856"/>
                        <a:pt x="572" y="856"/>
                      </a:cubicBezTo>
                      <a:cubicBezTo>
                        <a:pt x="790" y="856"/>
                        <a:pt x="1001" y="686"/>
                        <a:pt x="1001" y="430"/>
                      </a:cubicBezTo>
                      <a:cubicBezTo>
                        <a:pt x="1001"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4" name="Google Shape;1964;p50"/>
                <p:cNvSpPr/>
                <p:nvPr/>
              </p:nvSpPr>
              <p:spPr>
                <a:xfrm>
                  <a:off x="5449150" y="4200325"/>
                  <a:ext cx="25025" cy="21400"/>
                </a:xfrm>
                <a:custGeom>
                  <a:avLst/>
                  <a:gdLst/>
                  <a:ahLst/>
                  <a:cxnLst/>
                  <a:rect l="l" t="t" r="r" b="b"/>
                  <a:pathLst>
                    <a:path w="1001" h="856" extrusionOk="0">
                      <a:moveTo>
                        <a:pt x="572" y="0"/>
                      </a:moveTo>
                      <a:cubicBezTo>
                        <a:pt x="191" y="0"/>
                        <a:pt x="0" y="465"/>
                        <a:pt x="274" y="727"/>
                      </a:cubicBezTo>
                      <a:cubicBezTo>
                        <a:pt x="360" y="816"/>
                        <a:pt x="467" y="856"/>
                        <a:pt x="572"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5" name="Google Shape;1965;p50"/>
                <p:cNvSpPr/>
                <p:nvPr/>
              </p:nvSpPr>
              <p:spPr>
                <a:xfrm>
                  <a:off x="5470875" y="4197650"/>
                  <a:ext cx="25325" cy="21400"/>
                </a:xfrm>
                <a:custGeom>
                  <a:avLst/>
                  <a:gdLst/>
                  <a:ahLst/>
                  <a:cxnLst/>
                  <a:rect l="l" t="t" r="r" b="b"/>
                  <a:pathLst>
                    <a:path w="1013" h="856" extrusionOk="0">
                      <a:moveTo>
                        <a:pt x="584" y="0"/>
                      </a:moveTo>
                      <a:cubicBezTo>
                        <a:pt x="191" y="0"/>
                        <a:pt x="1" y="453"/>
                        <a:pt x="274" y="727"/>
                      </a:cubicBezTo>
                      <a:cubicBezTo>
                        <a:pt x="364" y="816"/>
                        <a:pt x="473" y="856"/>
                        <a:pt x="581" y="856"/>
                      </a:cubicBezTo>
                      <a:cubicBezTo>
                        <a:pt x="802" y="856"/>
                        <a:pt x="1013" y="686"/>
                        <a:pt x="1013" y="429"/>
                      </a:cubicBezTo>
                      <a:cubicBezTo>
                        <a:pt x="1013" y="191"/>
                        <a:pt x="822" y="0"/>
                        <a:pt x="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6" name="Google Shape;1966;p50"/>
                <p:cNvSpPr/>
                <p:nvPr/>
              </p:nvSpPr>
              <p:spPr>
                <a:xfrm>
                  <a:off x="5497075" y="4193475"/>
                  <a:ext cx="21450" cy="21450"/>
                </a:xfrm>
                <a:custGeom>
                  <a:avLst/>
                  <a:gdLst/>
                  <a:ahLst/>
                  <a:cxnLst/>
                  <a:rect l="l" t="t" r="r" b="b"/>
                  <a:pathLst>
                    <a:path w="858" h="858" extrusionOk="0">
                      <a:moveTo>
                        <a:pt x="429" y="1"/>
                      </a:moveTo>
                      <a:cubicBezTo>
                        <a:pt x="191" y="1"/>
                        <a:pt x="0" y="191"/>
                        <a:pt x="0" y="429"/>
                      </a:cubicBezTo>
                      <a:cubicBezTo>
                        <a:pt x="0" y="667"/>
                        <a:pt x="191" y="858"/>
                        <a:pt x="429" y="858"/>
                      </a:cubicBezTo>
                      <a:cubicBezTo>
                        <a:pt x="667" y="858"/>
                        <a:pt x="858" y="667"/>
                        <a:pt x="858" y="429"/>
                      </a:cubicBezTo>
                      <a:cubicBezTo>
                        <a:pt x="858" y="191"/>
                        <a:pt x="667"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7" name="Google Shape;1967;p50"/>
                <p:cNvSpPr/>
                <p:nvPr/>
              </p:nvSpPr>
              <p:spPr>
                <a:xfrm>
                  <a:off x="5514625" y="4189900"/>
                  <a:ext cx="25325" cy="21650"/>
                </a:xfrm>
                <a:custGeom>
                  <a:avLst/>
                  <a:gdLst/>
                  <a:ahLst/>
                  <a:cxnLst/>
                  <a:rect l="l" t="t" r="r" b="b"/>
                  <a:pathLst>
                    <a:path w="1013" h="866" extrusionOk="0">
                      <a:moveTo>
                        <a:pt x="584" y="1"/>
                      </a:moveTo>
                      <a:cubicBezTo>
                        <a:pt x="203" y="1"/>
                        <a:pt x="1" y="465"/>
                        <a:pt x="275" y="739"/>
                      </a:cubicBezTo>
                      <a:cubicBezTo>
                        <a:pt x="362" y="826"/>
                        <a:pt x="469" y="865"/>
                        <a:pt x="574" y="865"/>
                      </a:cubicBezTo>
                      <a:cubicBezTo>
                        <a:pt x="798" y="865"/>
                        <a:pt x="1013" y="689"/>
                        <a:pt x="1013" y="429"/>
                      </a:cubicBezTo>
                      <a:cubicBezTo>
                        <a:pt x="1013" y="191"/>
                        <a:pt x="822" y="1"/>
                        <a:pt x="5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8" name="Google Shape;1968;p50"/>
                <p:cNvSpPr/>
                <p:nvPr/>
              </p:nvSpPr>
              <p:spPr>
                <a:xfrm>
                  <a:off x="5540225" y="4184250"/>
                  <a:ext cx="21450" cy="21450"/>
                </a:xfrm>
                <a:custGeom>
                  <a:avLst/>
                  <a:gdLst/>
                  <a:ahLst/>
                  <a:cxnLst/>
                  <a:rect l="l" t="t" r="r" b="b"/>
                  <a:pathLst>
                    <a:path w="858" h="858" extrusionOk="0">
                      <a:moveTo>
                        <a:pt x="429" y="1"/>
                      </a:moveTo>
                      <a:cubicBezTo>
                        <a:pt x="191" y="1"/>
                        <a:pt x="1" y="191"/>
                        <a:pt x="1" y="429"/>
                      </a:cubicBezTo>
                      <a:cubicBezTo>
                        <a:pt x="1" y="667"/>
                        <a:pt x="191" y="858"/>
                        <a:pt x="429" y="858"/>
                      </a:cubicBezTo>
                      <a:cubicBezTo>
                        <a:pt x="668" y="858"/>
                        <a:pt x="858" y="667"/>
                        <a:pt x="858" y="429"/>
                      </a:cubicBezTo>
                      <a:cubicBezTo>
                        <a:pt x="858" y="191"/>
                        <a:pt x="66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9" name="Google Shape;1969;p50"/>
                <p:cNvSpPr/>
                <p:nvPr/>
              </p:nvSpPr>
              <p:spPr>
                <a:xfrm>
                  <a:off x="5598275" y="4165500"/>
                  <a:ext cx="25325" cy="21400"/>
                </a:xfrm>
                <a:custGeom>
                  <a:avLst/>
                  <a:gdLst/>
                  <a:ahLst/>
                  <a:cxnLst/>
                  <a:rect l="l" t="t" r="r" b="b"/>
                  <a:pathLst>
                    <a:path w="1013" h="856" extrusionOk="0">
                      <a:moveTo>
                        <a:pt x="584" y="0"/>
                      </a:moveTo>
                      <a:cubicBezTo>
                        <a:pt x="203" y="0"/>
                        <a:pt x="0" y="453"/>
                        <a:pt x="274" y="727"/>
                      </a:cubicBezTo>
                      <a:cubicBezTo>
                        <a:pt x="364" y="816"/>
                        <a:pt x="473" y="856"/>
                        <a:pt x="580" y="856"/>
                      </a:cubicBezTo>
                      <a:cubicBezTo>
                        <a:pt x="802" y="856"/>
                        <a:pt x="1013" y="686"/>
                        <a:pt x="1013" y="429"/>
                      </a:cubicBezTo>
                      <a:cubicBezTo>
                        <a:pt x="1013" y="191"/>
                        <a:pt x="822" y="0"/>
                        <a:pt x="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0" name="Google Shape;1970;p50"/>
                <p:cNvSpPr/>
                <p:nvPr/>
              </p:nvSpPr>
              <p:spPr>
                <a:xfrm>
                  <a:off x="5619925" y="4148825"/>
                  <a:ext cx="45350" cy="29200"/>
                </a:xfrm>
                <a:custGeom>
                  <a:avLst/>
                  <a:gdLst/>
                  <a:ahLst/>
                  <a:cxnLst/>
                  <a:rect l="l" t="t" r="r" b="b"/>
                  <a:pathLst>
                    <a:path w="1814" h="1168" extrusionOk="0">
                      <a:moveTo>
                        <a:pt x="1290" y="1"/>
                      </a:moveTo>
                      <a:cubicBezTo>
                        <a:pt x="1051" y="1"/>
                        <a:pt x="861" y="191"/>
                        <a:pt x="861" y="429"/>
                      </a:cubicBezTo>
                      <a:cubicBezTo>
                        <a:pt x="861" y="441"/>
                        <a:pt x="861" y="465"/>
                        <a:pt x="861" y="477"/>
                      </a:cubicBezTo>
                      <a:cubicBezTo>
                        <a:pt x="767" y="353"/>
                        <a:pt x="643" y="300"/>
                        <a:pt x="521" y="300"/>
                      </a:cubicBezTo>
                      <a:cubicBezTo>
                        <a:pt x="255" y="300"/>
                        <a:pt x="1" y="552"/>
                        <a:pt x="99" y="870"/>
                      </a:cubicBezTo>
                      <a:cubicBezTo>
                        <a:pt x="167" y="1073"/>
                        <a:pt x="337" y="1167"/>
                        <a:pt x="508" y="1167"/>
                      </a:cubicBezTo>
                      <a:cubicBezTo>
                        <a:pt x="726" y="1167"/>
                        <a:pt x="944" y="1013"/>
                        <a:pt x="944" y="739"/>
                      </a:cubicBezTo>
                      <a:lnTo>
                        <a:pt x="944" y="679"/>
                      </a:lnTo>
                      <a:cubicBezTo>
                        <a:pt x="1031" y="799"/>
                        <a:pt x="1160" y="857"/>
                        <a:pt x="1289" y="857"/>
                      </a:cubicBezTo>
                      <a:cubicBezTo>
                        <a:pt x="1441" y="857"/>
                        <a:pt x="1593" y="775"/>
                        <a:pt x="1671" y="620"/>
                      </a:cubicBezTo>
                      <a:cubicBezTo>
                        <a:pt x="1813" y="334"/>
                        <a:pt x="1599" y="1"/>
                        <a:pt x="1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1" name="Google Shape;1971;p50"/>
                <p:cNvSpPr/>
                <p:nvPr/>
              </p:nvSpPr>
              <p:spPr>
                <a:xfrm>
                  <a:off x="6168575" y="4141100"/>
                  <a:ext cx="25325" cy="21500"/>
                </a:xfrm>
                <a:custGeom>
                  <a:avLst/>
                  <a:gdLst/>
                  <a:ahLst/>
                  <a:cxnLst/>
                  <a:rect l="l" t="t" r="r" b="b"/>
                  <a:pathLst>
                    <a:path w="1013" h="860" extrusionOk="0">
                      <a:moveTo>
                        <a:pt x="584" y="0"/>
                      </a:moveTo>
                      <a:cubicBezTo>
                        <a:pt x="191" y="0"/>
                        <a:pt x="1" y="464"/>
                        <a:pt x="275" y="738"/>
                      </a:cubicBezTo>
                      <a:cubicBezTo>
                        <a:pt x="362" y="822"/>
                        <a:pt x="469" y="859"/>
                        <a:pt x="574" y="859"/>
                      </a:cubicBezTo>
                      <a:cubicBezTo>
                        <a:pt x="797" y="859"/>
                        <a:pt x="1013" y="688"/>
                        <a:pt x="1013" y="429"/>
                      </a:cubicBezTo>
                      <a:cubicBezTo>
                        <a:pt x="1013" y="191"/>
                        <a:pt x="810" y="0"/>
                        <a:pt x="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2" name="Google Shape;1972;p50"/>
                <p:cNvSpPr/>
                <p:nvPr/>
              </p:nvSpPr>
              <p:spPr>
                <a:xfrm>
                  <a:off x="6148050" y="4148525"/>
                  <a:ext cx="25025" cy="21525"/>
                </a:xfrm>
                <a:custGeom>
                  <a:avLst/>
                  <a:gdLst/>
                  <a:ahLst/>
                  <a:cxnLst/>
                  <a:rect l="l" t="t" r="r" b="b"/>
                  <a:pathLst>
                    <a:path w="1001" h="861" extrusionOk="0">
                      <a:moveTo>
                        <a:pt x="572" y="1"/>
                      </a:moveTo>
                      <a:cubicBezTo>
                        <a:pt x="191" y="1"/>
                        <a:pt x="0" y="465"/>
                        <a:pt x="274" y="739"/>
                      </a:cubicBezTo>
                      <a:cubicBezTo>
                        <a:pt x="362" y="823"/>
                        <a:pt x="467" y="860"/>
                        <a:pt x="570" y="860"/>
                      </a:cubicBezTo>
                      <a:cubicBezTo>
                        <a:pt x="791" y="860"/>
                        <a:pt x="1000" y="689"/>
                        <a:pt x="1000" y="429"/>
                      </a:cubicBezTo>
                      <a:cubicBezTo>
                        <a:pt x="1000"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3" name="Google Shape;1973;p50"/>
                <p:cNvSpPr/>
                <p:nvPr/>
              </p:nvSpPr>
              <p:spPr>
                <a:xfrm>
                  <a:off x="6127800" y="4158650"/>
                  <a:ext cx="25325" cy="21500"/>
                </a:xfrm>
                <a:custGeom>
                  <a:avLst/>
                  <a:gdLst/>
                  <a:ahLst/>
                  <a:cxnLst/>
                  <a:rect l="l" t="t" r="r" b="b"/>
                  <a:pathLst>
                    <a:path w="1013" h="860" extrusionOk="0">
                      <a:moveTo>
                        <a:pt x="584" y="1"/>
                      </a:moveTo>
                      <a:cubicBezTo>
                        <a:pt x="203" y="1"/>
                        <a:pt x="1" y="465"/>
                        <a:pt x="275" y="739"/>
                      </a:cubicBezTo>
                      <a:cubicBezTo>
                        <a:pt x="362" y="822"/>
                        <a:pt x="469" y="860"/>
                        <a:pt x="573" y="860"/>
                      </a:cubicBezTo>
                      <a:cubicBezTo>
                        <a:pt x="797" y="860"/>
                        <a:pt x="1013" y="689"/>
                        <a:pt x="1013" y="429"/>
                      </a:cubicBezTo>
                      <a:cubicBezTo>
                        <a:pt x="1013" y="191"/>
                        <a:pt x="822" y="1"/>
                        <a:pt x="5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4" name="Google Shape;1974;p50"/>
                <p:cNvSpPr/>
                <p:nvPr/>
              </p:nvSpPr>
              <p:spPr>
                <a:xfrm>
                  <a:off x="6089975" y="4165500"/>
                  <a:ext cx="45000" cy="29775"/>
                </a:xfrm>
                <a:custGeom>
                  <a:avLst/>
                  <a:gdLst/>
                  <a:ahLst/>
                  <a:cxnLst/>
                  <a:rect l="l" t="t" r="r" b="b"/>
                  <a:pathLst>
                    <a:path w="1800" h="1191" extrusionOk="0">
                      <a:moveTo>
                        <a:pt x="1276" y="0"/>
                      </a:moveTo>
                      <a:cubicBezTo>
                        <a:pt x="1037" y="0"/>
                        <a:pt x="847" y="191"/>
                        <a:pt x="847" y="429"/>
                      </a:cubicBezTo>
                      <a:cubicBezTo>
                        <a:pt x="847" y="453"/>
                        <a:pt x="847" y="489"/>
                        <a:pt x="859" y="524"/>
                      </a:cubicBezTo>
                      <a:cubicBezTo>
                        <a:pt x="766" y="393"/>
                        <a:pt x="638" y="337"/>
                        <a:pt x="513" y="337"/>
                      </a:cubicBezTo>
                      <a:cubicBezTo>
                        <a:pt x="251" y="337"/>
                        <a:pt x="0" y="580"/>
                        <a:pt x="97" y="893"/>
                      </a:cubicBezTo>
                      <a:cubicBezTo>
                        <a:pt x="165" y="1097"/>
                        <a:pt x="333" y="1191"/>
                        <a:pt x="501" y="1191"/>
                      </a:cubicBezTo>
                      <a:cubicBezTo>
                        <a:pt x="716" y="1191"/>
                        <a:pt x="930" y="1037"/>
                        <a:pt x="930" y="762"/>
                      </a:cubicBezTo>
                      <a:cubicBezTo>
                        <a:pt x="930" y="727"/>
                        <a:pt x="930" y="703"/>
                        <a:pt x="918" y="667"/>
                      </a:cubicBezTo>
                      <a:lnTo>
                        <a:pt x="918" y="667"/>
                      </a:lnTo>
                      <a:cubicBezTo>
                        <a:pt x="1007" y="790"/>
                        <a:pt x="1141" y="850"/>
                        <a:pt x="1273" y="850"/>
                      </a:cubicBezTo>
                      <a:cubicBezTo>
                        <a:pt x="1424" y="850"/>
                        <a:pt x="1574" y="772"/>
                        <a:pt x="1657" y="620"/>
                      </a:cubicBezTo>
                      <a:cubicBezTo>
                        <a:pt x="1799" y="334"/>
                        <a:pt x="1597" y="0"/>
                        <a:pt x="1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5" name="Google Shape;1975;p50"/>
                <p:cNvSpPr/>
                <p:nvPr/>
              </p:nvSpPr>
              <p:spPr>
                <a:xfrm>
                  <a:off x="6066775" y="4179775"/>
                  <a:ext cx="25050" cy="21425"/>
                </a:xfrm>
                <a:custGeom>
                  <a:avLst/>
                  <a:gdLst/>
                  <a:ahLst/>
                  <a:cxnLst/>
                  <a:rect l="l" t="t" r="r" b="b"/>
                  <a:pathLst>
                    <a:path w="1002" h="857" extrusionOk="0">
                      <a:moveTo>
                        <a:pt x="572" y="1"/>
                      </a:moveTo>
                      <a:cubicBezTo>
                        <a:pt x="191" y="1"/>
                        <a:pt x="1" y="453"/>
                        <a:pt x="263" y="727"/>
                      </a:cubicBezTo>
                      <a:cubicBezTo>
                        <a:pt x="352" y="817"/>
                        <a:pt x="462" y="856"/>
                        <a:pt x="569" y="856"/>
                      </a:cubicBezTo>
                      <a:cubicBezTo>
                        <a:pt x="790" y="856"/>
                        <a:pt x="1001" y="686"/>
                        <a:pt x="1001" y="430"/>
                      </a:cubicBezTo>
                      <a:cubicBezTo>
                        <a:pt x="1001" y="191"/>
                        <a:pt x="811"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6" name="Google Shape;1976;p50"/>
                <p:cNvSpPr/>
                <p:nvPr/>
              </p:nvSpPr>
              <p:spPr>
                <a:xfrm>
                  <a:off x="6027050" y="4184850"/>
                  <a:ext cx="46600" cy="27075"/>
                </a:xfrm>
                <a:custGeom>
                  <a:avLst/>
                  <a:gdLst/>
                  <a:ahLst/>
                  <a:cxnLst/>
                  <a:rect l="l" t="t" r="r" b="b"/>
                  <a:pathLst>
                    <a:path w="1864" h="1083" extrusionOk="0">
                      <a:moveTo>
                        <a:pt x="1316" y="0"/>
                      </a:moveTo>
                      <a:lnTo>
                        <a:pt x="1316" y="12"/>
                      </a:lnTo>
                      <a:cubicBezTo>
                        <a:pt x="1078" y="12"/>
                        <a:pt x="887" y="203"/>
                        <a:pt x="887" y="441"/>
                      </a:cubicBezTo>
                      <a:cubicBezTo>
                        <a:pt x="877" y="451"/>
                        <a:pt x="876" y="470"/>
                        <a:pt x="883" y="490"/>
                      </a:cubicBezTo>
                      <a:lnTo>
                        <a:pt x="883" y="490"/>
                      </a:lnTo>
                      <a:cubicBezTo>
                        <a:pt x="802" y="306"/>
                        <a:pt x="646" y="226"/>
                        <a:pt x="490" y="226"/>
                      </a:cubicBezTo>
                      <a:cubicBezTo>
                        <a:pt x="244" y="226"/>
                        <a:pt x="1" y="427"/>
                        <a:pt x="66" y="739"/>
                      </a:cubicBezTo>
                      <a:cubicBezTo>
                        <a:pt x="115" y="973"/>
                        <a:pt x="298" y="1082"/>
                        <a:pt x="482" y="1082"/>
                      </a:cubicBezTo>
                      <a:cubicBezTo>
                        <a:pt x="700" y="1082"/>
                        <a:pt x="918" y="928"/>
                        <a:pt x="911" y="643"/>
                      </a:cubicBezTo>
                      <a:cubicBezTo>
                        <a:pt x="911" y="631"/>
                        <a:pt x="911" y="608"/>
                        <a:pt x="911" y="584"/>
                      </a:cubicBezTo>
                      <a:cubicBezTo>
                        <a:pt x="977" y="762"/>
                        <a:pt x="1142" y="856"/>
                        <a:pt x="1308" y="856"/>
                      </a:cubicBezTo>
                      <a:cubicBezTo>
                        <a:pt x="1441" y="856"/>
                        <a:pt x="1576" y="795"/>
                        <a:pt x="1661" y="667"/>
                      </a:cubicBezTo>
                      <a:cubicBezTo>
                        <a:pt x="1864" y="393"/>
                        <a:pt x="1649" y="0"/>
                        <a:pt x="13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7" name="Google Shape;1977;p50"/>
                <p:cNvSpPr/>
                <p:nvPr/>
              </p:nvSpPr>
              <p:spPr>
                <a:xfrm>
                  <a:off x="6002800" y="4194075"/>
                  <a:ext cx="25025" cy="21400"/>
                </a:xfrm>
                <a:custGeom>
                  <a:avLst/>
                  <a:gdLst/>
                  <a:ahLst/>
                  <a:cxnLst/>
                  <a:rect l="l" t="t" r="r" b="b"/>
                  <a:pathLst>
                    <a:path w="1001" h="856" extrusionOk="0">
                      <a:moveTo>
                        <a:pt x="572" y="0"/>
                      </a:moveTo>
                      <a:cubicBezTo>
                        <a:pt x="191" y="0"/>
                        <a:pt x="0" y="453"/>
                        <a:pt x="274" y="727"/>
                      </a:cubicBezTo>
                      <a:cubicBezTo>
                        <a:pt x="359" y="816"/>
                        <a:pt x="466" y="856"/>
                        <a:pt x="572" y="856"/>
                      </a:cubicBezTo>
                      <a:cubicBezTo>
                        <a:pt x="789" y="856"/>
                        <a:pt x="1000" y="686"/>
                        <a:pt x="1000" y="429"/>
                      </a:cubicBezTo>
                      <a:cubicBezTo>
                        <a:pt x="1000"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8" name="Google Shape;1978;p50"/>
                <p:cNvSpPr/>
                <p:nvPr/>
              </p:nvSpPr>
              <p:spPr>
                <a:xfrm>
                  <a:off x="5981350" y="4198550"/>
                  <a:ext cx="25025" cy="21400"/>
                </a:xfrm>
                <a:custGeom>
                  <a:avLst/>
                  <a:gdLst/>
                  <a:ahLst/>
                  <a:cxnLst/>
                  <a:rect l="l" t="t" r="r" b="b"/>
                  <a:pathLst>
                    <a:path w="1001" h="856" extrusionOk="0">
                      <a:moveTo>
                        <a:pt x="572" y="0"/>
                      </a:moveTo>
                      <a:cubicBezTo>
                        <a:pt x="191" y="0"/>
                        <a:pt x="1" y="452"/>
                        <a:pt x="275" y="726"/>
                      </a:cubicBezTo>
                      <a:cubicBezTo>
                        <a:pt x="360" y="816"/>
                        <a:pt x="467" y="856"/>
                        <a:pt x="573" y="856"/>
                      </a:cubicBezTo>
                      <a:cubicBezTo>
                        <a:pt x="790" y="856"/>
                        <a:pt x="1001" y="685"/>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9" name="Google Shape;1979;p50"/>
                <p:cNvSpPr/>
                <p:nvPr/>
              </p:nvSpPr>
              <p:spPr>
                <a:xfrm>
                  <a:off x="5959625" y="4200325"/>
                  <a:ext cx="25025" cy="21400"/>
                </a:xfrm>
                <a:custGeom>
                  <a:avLst/>
                  <a:gdLst/>
                  <a:ahLst/>
                  <a:cxnLst/>
                  <a:rect l="l" t="t" r="r" b="b"/>
                  <a:pathLst>
                    <a:path w="1001" h="856" extrusionOk="0">
                      <a:moveTo>
                        <a:pt x="572" y="0"/>
                      </a:moveTo>
                      <a:cubicBezTo>
                        <a:pt x="191" y="0"/>
                        <a:pt x="1" y="465"/>
                        <a:pt x="263" y="727"/>
                      </a:cubicBezTo>
                      <a:cubicBezTo>
                        <a:pt x="352" y="816"/>
                        <a:pt x="462" y="856"/>
                        <a:pt x="569"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0" name="Google Shape;1980;p50"/>
                <p:cNvSpPr/>
                <p:nvPr/>
              </p:nvSpPr>
              <p:spPr>
                <a:xfrm>
                  <a:off x="5937300" y="4201525"/>
                  <a:ext cx="25025" cy="21500"/>
                </a:xfrm>
                <a:custGeom>
                  <a:avLst/>
                  <a:gdLst/>
                  <a:ahLst/>
                  <a:cxnLst/>
                  <a:rect l="l" t="t" r="r" b="b"/>
                  <a:pathLst>
                    <a:path w="1001" h="860" extrusionOk="0">
                      <a:moveTo>
                        <a:pt x="572" y="0"/>
                      </a:moveTo>
                      <a:cubicBezTo>
                        <a:pt x="191" y="0"/>
                        <a:pt x="1" y="464"/>
                        <a:pt x="263" y="738"/>
                      </a:cubicBezTo>
                      <a:cubicBezTo>
                        <a:pt x="350" y="822"/>
                        <a:pt x="457" y="859"/>
                        <a:pt x="562" y="859"/>
                      </a:cubicBezTo>
                      <a:cubicBezTo>
                        <a:pt x="785" y="859"/>
                        <a:pt x="1001" y="688"/>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1" name="Google Shape;1981;p50"/>
                <p:cNvSpPr/>
                <p:nvPr/>
              </p:nvSpPr>
              <p:spPr>
                <a:xfrm>
                  <a:off x="5915275" y="4202400"/>
                  <a:ext cx="25025" cy="21525"/>
                </a:xfrm>
                <a:custGeom>
                  <a:avLst/>
                  <a:gdLst/>
                  <a:ahLst/>
                  <a:cxnLst/>
                  <a:rect l="l" t="t" r="r" b="b"/>
                  <a:pathLst>
                    <a:path w="1001" h="861" extrusionOk="0">
                      <a:moveTo>
                        <a:pt x="572" y="1"/>
                      </a:moveTo>
                      <a:cubicBezTo>
                        <a:pt x="191" y="1"/>
                        <a:pt x="1" y="465"/>
                        <a:pt x="274" y="739"/>
                      </a:cubicBezTo>
                      <a:cubicBezTo>
                        <a:pt x="358" y="823"/>
                        <a:pt x="462" y="860"/>
                        <a:pt x="565" y="860"/>
                      </a:cubicBezTo>
                      <a:cubicBezTo>
                        <a:pt x="785" y="860"/>
                        <a:pt x="1001" y="689"/>
                        <a:pt x="1001" y="429"/>
                      </a:cubicBezTo>
                      <a:cubicBezTo>
                        <a:pt x="1001"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2" name="Google Shape;1982;p50"/>
                <p:cNvSpPr/>
                <p:nvPr/>
              </p:nvSpPr>
              <p:spPr>
                <a:xfrm>
                  <a:off x="5892350" y="4202400"/>
                  <a:ext cx="25325" cy="21525"/>
                </a:xfrm>
                <a:custGeom>
                  <a:avLst/>
                  <a:gdLst/>
                  <a:ahLst/>
                  <a:cxnLst/>
                  <a:rect l="l" t="t" r="r" b="b"/>
                  <a:pathLst>
                    <a:path w="1013" h="861" extrusionOk="0">
                      <a:moveTo>
                        <a:pt x="584" y="1"/>
                      </a:moveTo>
                      <a:cubicBezTo>
                        <a:pt x="191" y="1"/>
                        <a:pt x="1" y="465"/>
                        <a:pt x="275" y="739"/>
                      </a:cubicBezTo>
                      <a:cubicBezTo>
                        <a:pt x="362" y="823"/>
                        <a:pt x="469" y="860"/>
                        <a:pt x="574" y="860"/>
                      </a:cubicBezTo>
                      <a:cubicBezTo>
                        <a:pt x="797" y="860"/>
                        <a:pt x="1013" y="689"/>
                        <a:pt x="1013" y="429"/>
                      </a:cubicBezTo>
                      <a:cubicBezTo>
                        <a:pt x="1013" y="191"/>
                        <a:pt x="810" y="1"/>
                        <a:pt x="5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3" name="Google Shape;1983;p50"/>
                <p:cNvSpPr/>
                <p:nvPr/>
              </p:nvSpPr>
              <p:spPr>
                <a:xfrm>
                  <a:off x="5870925" y="4202100"/>
                  <a:ext cx="25325" cy="21425"/>
                </a:xfrm>
                <a:custGeom>
                  <a:avLst/>
                  <a:gdLst/>
                  <a:ahLst/>
                  <a:cxnLst/>
                  <a:rect l="l" t="t" r="r" b="b"/>
                  <a:pathLst>
                    <a:path w="1013" h="857" extrusionOk="0">
                      <a:moveTo>
                        <a:pt x="584" y="1"/>
                      </a:moveTo>
                      <a:cubicBezTo>
                        <a:pt x="191" y="1"/>
                        <a:pt x="1" y="465"/>
                        <a:pt x="274" y="727"/>
                      </a:cubicBezTo>
                      <a:cubicBezTo>
                        <a:pt x="364" y="817"/>
                        <a:pt x="473" y="856"/>
                        <a:pt x="581" y="856"/>
                      </a:cubicBezTo>
                      <a:cubicBezTo>
                        <a:pt x="802" y="856"/>
                        <a:pt x="1013" y="686"/>
                        <a:pt x="1013" y="430"/>
                      </a:cubicBezTo>
                      <a:cubicBezTo>
                        <a:pt x="1013" y="191"/>
                        <a:pt x="810" y="1"/>
                        <a:pt x="5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4" name="Google Shape;1984;p50"/>
                <p:cNvSpPr/>
                <p:nvPr/>
              </p:nvSpPr>
              <p:spPr>
                <a:xfrm>
                  <a:off x="5848600" y="4200325"/>
                  <a:ext cx="25025" cy="21400"/>
                </a:xfrm>
                <a:custGeom>
                  <a:avLst/>
                  <a:gdLst/>
                  <a:ahLst/>
                  <a:cxnLst/>
                  <a:rect l="l" t="t" r="r" b="b"/>
                  <a:pathLst>
                    <a:path w="1001" h="856" extrusionOk="0">
                      <a:moveTo>
                        <a:pt x="572" y="0"/>
                      </a:moveTo>
                      <a:cubicBezTo>
                        <a:pt x="191" y="0"/>
                        <a:pt x="1" y="465"/>
                        <a:pt x="274" y="727"/>
                      </a:cubicBezTo>
                      <a:cubicBezTo>
                        <a:pt x="364" y="816"/>
                        <a:pt x="472" y="856"/>
                        <a:pt x="578" y="856"/>
                      </a:cubicBezTo>
                      <a:cubicBezTo>
                        <a:pt x="795" y="856"/>
                        <a:pt x="1001" y="686"/>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5" name="Google Shape;1985;p50"/>
                <p:cNvSpPr/>
                <p:nvPr/>
              </p:nvSpPr>
              <p:spPr>
                <a:xfrm>
                  <a:off x="5826575" y="4197650"/>
                  <a:ext cx="25325" cy="21400"/>
                </a:xfrm>
                <a:custGeom>
                  <a:avLst/>
                  <a:gdLst/>
                  <a:ahLst/>
                  <a:cxnLst/>
                  <a:rect l="l" t="t" r="r" b="b"/>
                  <a:pathLst>
                    <a:path w="1013" h="856" extrusionOk="0">
                      <a:moveTo>
                        <a:pt x="584" y="0"/>
                      </a:moveTo>
                      <a:cubicBezTo>
                        <a:pt x="203" y="0"/>
                        <a:pt x="1" y="465"/>
                        <a:pt x="274" y="727"/>
                      </a:cubicBezTo>
                      <a:cubicBezTo>
                        <a:pt x="364" y="816"/>
                        <a:pt x="473" y="856"/>
                        <a:pt x="581" y="856"/>
                      </a:cubicBezTo>
                      <a:cubicBezTo>
                        <a:pt x="802" y="856"/>
                        <a:pt x="1013" y="686"/>
                        <a:pt x="1013" y="429"/>
                      </a:cubicBezTo>
                      <a:cubicBezTo>
                        <a:pt x="1013" y="191"/>
                        <a:pt x="822" y="0"/>
                        <a:pt x="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6" name="Google Shape;1986;p50"/>
                <p:cNvSpPr/>
                <p:nvPr/>
              </p:nvSpPr>
              <p:spPr>
                <a:xfrm>
                  <a:off x="5808125" y="4193475"/>
                  <a:ext cx="21450" cy="21450"/>
                </a:xfrm>
                <a:custGeom>
                  <a:avLst/>
                  <a:gdLst/>
                  <a:ahLst/>
                  <a:cxnLst/>
                  <a:rect l="l" t="t" r="r" b="b"/>
                  <a:pathLst>
                    <a:path w="858" h="858" extrusionOk="0">
                      <a:moveTo>
                        <a:pt x="429" y="1"/>
                      </a:moveTo>
                      <a:cubicBezTo>
                        <a:pt x="191" y="1"/>
                        <a:pt x="0" y="191"/>
                        <a:pt x="0" y="429"/>
                      </a:cubicBezTo>
                      <a:cubicBezTo>
                        <a:pt x="0" y="667"/>
                        <a:pt x="191" y="858"/>
                        <a:pt x="429" y="858"/>
                      </a:cubicBezTo>
                      <a:cubicBezTo>
                        <a:pt x="667" y="858"/>
                        <a:pt x="858" y="667"/>
                        <a:pt x="858" y="429"/>
                      </a:cubicBezTo>
                      <a:cubicBezTo>
                        <a:pt x="858" y="191"/>
                        <a:pt x="667"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7" name="Google Shape;1987;p50"/>
                <p:cNvSpPr/>
                <p:nvPr/>
              </p:nvSpPr>
              <p:spPr>
                <a:xfrm>
                  <a:off x="5782825" y="4189900"/>
                  <a:ext cx="25325" cy="21650"/>
                </a:xfrm>
                <a:custGeom>
                  <a:avLst/>
                  <a:gdLst/>
                  <a:ahLst/>
                  <a:cxnLst/>
                  <a:rect l="l" t="t" r="r" b="b"/>
                  <a:pathLst>
                    <a:path w="1013" h="866" extrusionOk="0">
                      <a:moveTo>
                        <a:pt x="584" y="1"/>
                      </a:moveTo>
                      <a:cubicBezTo>
                        <a:pt x="191" y="1"/>
                        <a:pt x="0" y="465"/>
                        <a:pt x="274" y="739"/>
                      </a:cubicBezTo>
                      <a:cubicBezTo>
                        <a:pt x="362" y="826"/>
                        <a:pt x="469" y="865"/>
                        <a:pt x="574" y="865"/>
                      </a:cubicBezTo>
                      <a:cubicBezTo>
                        <a:pt x="797" y="865"/>
                        <a:pt x="1012" y="689"/>
                        <a:pt x="1012" y="429"/>
                      </a:cubicBezTo>
                      <a:cubicBezTo>
                        <a:pt x="1012" y="191"/>
                        <a:pt x="822" y="1"/>
                        <a:pt x="5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8" name="Google Shape;1988;p50"/>
                <p:cNvSpPr/>
                <p:nvPr/>
              </p:nvSpPr>
              <p:spPr>
                <a:xfrm>
                  <a:off x="5761100" y="4184250"/>
                  <a:ext cx="25025" cy="21425"/>
                </a:xfrm>
                <a:custGeom>
                  <a:avLst/>
                  <a:gdLst/>
                  <a:ahLst/>
                  <a:cxnLst/>
                  <a:rect l="l" t="t" r="r" b="b"/>
                  <a:pathLst>
                    <a:path w="1001" h="857" extrusionOk="0">
                      <a:moveTo>
                        <a:pt x="572" y="1"/>
                      </a:moveTo>
                      <a:cubicBezTo>
                        <a:pt x="191" y="1"/>
                        <a:pt x="0" y="453"/>
                        <a:pt x="262" y="727"/>
                      </a:cubicBezTo>
                      <a:cubicBezTo>
                        <a:pt x="351" y="816"/>
                        <a:pt x="461" y="856"/>
                        <a:pt x="568" y="856"/>
                      </a:cubicBezTo>
                      <a:cubicBezTo>
                        <a:pt x="790" y="856"/>
                        <a:pt x="1000" y="686"/>
                        <a:pt x="1000" y="429"/>
                      </a:cubicBezTo>
                      <a:cubicBezTo>
                        <a:pt x="1000"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9" name="Google Shape;1989;p50"/>
                <p:cNvSpPr/>
                <p:nvPr/>
              </p:nvSpPr>
              <p:spPr>
                <a:xfrm>
                  <a:off x="5699475" y="4165500"/>
                  <a:ext cx="25025" cy="21400"/>
                </a:xfrm>
                <a:custGeom>
                  <a:avLst/>
                  <a:gdLst/>
                  <a:ahLst/>
                  <a:cxnLst/>
                  <a:rect l="l" t="t" r="r" b="b"/>
                  <a:pathLst>
                    <a:path w="1001" h="856" extrusionOk="0">
                      <a:moveTo>
                        <a:pt x="572" y="0"/>
                      </a:moveTo>
                      <a:cubicBezTo>
                        <a:pt x="191" y="0"/>
                        <a:pt x="1" y="453"/>
                        <a:pt x="274" y="727"/>
                      </a:cubicBezTo>
                      <a:cubicBezTo>
                        <a:pt x="360" y="816"/>
                        <a:pt x="467" y="856"/>
                        <a:pt x="572"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90" name="Google Shape;1990;p50"/>
                <p:cNvSpPr/>
                <p:nvPr/>
              </p:nvSpPr>
              <p:spPr>
                <a:xfrm>
                  <a:off x="5661200" y="4148675"/>
                  <a:ext cx="46850" cy="29300"/>
                </a:xfrm>
                <a:custGeom>
                  <a:avLst/>
                  <a:gdLst/>
                  <a:ahLst/>
                  <a:cxnLst/>
                  <a:rect l="l" t="t" r="r" b="b"/>
                  <a:pathLst>
                    <a:path w="1874" h="1172" extrusionOk="0">
                      <a:moveTo>
                        <a:pt x="516" y="0"/>
                      </a:moveTo>
                      <a:cubicBezTo>
                        <a:pt x="349" y="0"/>
                        <a:pt x="182" y="92"/>
                        <a:pt x="115" y="292"/>
                      </a:cubicBezTo>
                      <a:cubicBezTo>
                        <a:pt x="1" y="611"/>
                        <a:pt x="261" y="867"/>
                        <a:pt x="528" y="867"/>
                      </a:cubicBezTo>
                      <a:cubicBezTo>
                        <a:pt x="651" y="867"/>
                        <a:pt x="775" y="813"/>
                        <a:pt x="865" y="685"/>
                      </a:cubicBezTo>
                      <a:lnTo>
                        <a:pt x="865" y="745"/>
                      </a:lnTo>
                      <a:cubicBezTo>
                        <a:pt x="865" y="1002"/>
                        <a:pt x="1076" y="1172"/>
                        <a:pt x="1297" y="1172"/>
                      </a:cubicBezTo>
                      <a:cubicBezTo>
                        <a:pt x="1404" y="1172"/>
                        <a:pt x="1514" y="1132"/>
                        <a:pt x="1603" y="1043"/>
                      </a:cubicBezTo>
                      <a:cubicBezTo>
                        <a:pt x="1873" y="772"/>
                        <a:pt x="1680" y="316"/>
                        <a:pt x="1308" y="316"/>
                      </a:cubicBezTo>
                      <a:cubicBezTo>
                        <a:pt x="1303" y="316"/>
                        <a:pt x="1298" y="316"/>
                        <a:pt x="1293" y="316"/>
                      </a:cubicBezTo>
                      <a:cubicBezTo>
                        <a:pt x="1163" y="316"/>
                        <a:pt x="1032" y="376"/>
                        <a:pt x="948" y="483"/>
                      </a:cubicBezTo>
                      <a:lnTo>
                        <a:pt x="948" y="435"/>
                      </a:lnTo>
                      <a:cubicBezTo>
                        <a:pt x="955" y="158"/>
                        <a:pt x="735" y="0"/>
                        <a:pt x="5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1991" name="Google Shape;1991;p50"/>
            <p:cNvSpPr/>
            <p:nvPr/>
          </p:nvSpPr>
          <p:spPr>
            <a:xfrm>
              <a:off x="1979113" y="2861851"/>
              <a:ext cx="52097" cy="44580"/>
            </a:xfrm>
            <a:custGeom>
              <a:avLst/>
              <a:gdLst/>
              <a:ahLst/>
              <a:cxnLst/>
              <a:rect l="l" t="t" r="r" b="b"/>
              <a:pathLst>
                <a:path w="1001" h="856" extrusionOk="0">
                  <a:moveTo>
                    <a:pt x="572" y="0"/>
                  </a:moveTo>
                  <a:cubicBezTo>
                    <a:pt x="191" y="0"/>
                    <a:pt x="1" y="453"/>
                    <a:pt x="274" y="727"/>
                  </a:cubicBezTo>
                  <a:cubicBezTo>
                    <a:pt x="360" y="816"/>
                    <a:pt x="467" y="856"/>
                    <a:pt x="572"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92" name="Google Shape;1992;p50"/>
            <p:cNvSpPr/>
            <p:nvPr/>
          </p:nvSpPr>
          <p:spPr>
            <a:xfrm>
              <a:off x="2023238" y="2873476"/>
              <a:ext cx="52097" cy="44580"/>
            </a:xfrm>
            <a:custGeom>
              <a:avLst/>
              <a:gdLst/>
              <a:ahLst/>
              <a:cxnLst/>
              <a:rect l="l" t="t" r="r" b="b"/>
              <a:pathLst>
                <a:path w="1001" h="856" extrusionOk="0">
                  <a:moveTo>
                    <a:pt x="572" y="0"/>
                  </a:moveTo>
                  <a:cubicBezTo>
                    <a:pt x="191" y="0"/>
                    <a:pt x="1" y="453"/>
                    <a:pt x="274" y="727"/>
                  </a:cubicBezTo>
                  <a:cubicBezTo>
                    <a:pt x="360" y="816"/>
                    <a:pt x="467" y="856"/>
                    <a:pt x="572"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93" name="Google Shape;1993;p50"/>
            <p:cNvSpPr/>
            <p:nvPr/>
          </p:nvSpPr>
          <p:spPr>
            <a:xfrm>
              <a:off x="1653436" y="2873424"/>
              <a:ext cx="44655" cy="44685"/>
            </a:xfrm>
            <a:custGeom>
              <a:avLst/>
              <a:gdLst/>
              <a:ahLst/>
              <a:cxnLst/>
              <a:rect l="l" t="t" r="r" b="b"/>
              <a:pathLst>
                <a:path w="858" h="858" extrusionOk="0">
                  <a:moveTo>
                    <a:pt x="429" y="1"/>
                  </a:moveTo>
                  <a:cubicBezTo>
                    <a:pt x="191" y="1"/>
                    <a:pt x="1" y="191"/>
                    <a:pt x="1" y="429"/>
                  </a:cubicBezTo>
                  <a:cubicBezTo>
                    <a:pt x="1" y="667"/>
                    <a:pt x="191" y="858"/>
                    <a:pt x="429" y="858"/>
                  </a:cubicBezTo>
                  <a:cubicBezTo>
                    <a:pt x="668" y="858"/>
                    <a:pt x="858" y="667"/>
                    <a:pt x="858" y="429"/>
                  </a:cubicBezTo>
                  <a:cubicBezTo>
                    <a:pt x="858" y="191"/>
                    <a:pt x="66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94" name="Google Shape;1994;p50"/>
            <p:cNvSpPr/>
            <p:nvPr/>
          </p:nvSpPr>
          <p:spPr>
            <a:xfrm>
              <a:off x="1692911" y="2855999"/>
              <a:ext cx="44655" cy="44685"/>
            </a:xfrm>
            <a:custGeom>
              <a:avLst/>
              <a:gdLst/>
              <a:ahLst/>
              <a:cxnLst/>
              <a:rect l="l" t="t" r="r" b="b"/>
              <a:pathLst>
                <a:path w="858" h="858" extrusionOk="0">
                  <a:moveTo>
                    <a:pt x="429" y="1"/>
                  </a:moveTo>
                  <a:cubicBezTo>
                    <a:pt x="191" y="1"/>
                    <a:pt x="1" y="191"/>
                    <a:pt x="1" y="429"/>
                  </a:cubicBezTo>
                  <a:cubicBezTo>
                    <a:pt x="1" y="667"/>
                    <a:pt x="191" y="858"/>
                    <a:pt x="429" y="858"/>
                  </a:cubicBezTo>
                  <a:cubicBezTo>
                    <a:pt x="668" y="858"/>
                    <a:pt x="858" y="667"/>
                    <a:pt x="858" y="429"/>
                  </a:cubicBezTo>
                  <a:cubicBezTo>
                    <a:pt x="858" y="191"/>
                    <a:pt x="66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95" name="Google Shape;1995;p50"/>
            <p:cNvSpPr/>
            <p:nvPr/>
          </p:nvSpPr>
          <p:spPr>
            <a:xfrm flipH="1">
              <a:off x="-1279143" y="4216075"/>
              <a:ext cx="5487142" cy="1245793"/>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 name="Rectangle 5"/>
          <p:cNvSpPr/>
          <p:nvPr/>
        </p:nvSpPr>
        <p:spPr>
          <a:xfrm>
            <a:off x="3783330" y="0"/>
            <a:ext cx="5360670" cy="169164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853544" y="1713161"/>
            <a:ext cx="4629150" cy="1323439"/>
          </a:xfrm>
          <a:prstGeom prst="rect">
            <a:avLst/>
          </a:prstGeom>
          <a:noFill/>
        </p:spPr>
        <p:txBody>
          <a:bodyPr wrap="square">
            <a:spAutoFit/>
          </a:bodyPr>
          <a:lstStyle/>
          <a:p>
            <a:pPr algn="ctr"/>
            <a:r>
              <a:rPr lang="en-US" sz="8000" b="1" dirty="0">
                <a:solidFill>
                  <a:srgbClr val="C0281C"/>
                </a:solidFill>
                <a:latin typeface="#9Slide05 Great Vibes" panose="02000507080000020002" pitchFamily="2" charset="-93"/>
                <a:ea typeface="#9Slide03 Roboto Medium" panose="02000000000000000000" pitchFamily="2" charset="0"/>
              </a:rPr>
              <a:t>Thank You</a:t>
            </a:r>
            <a:endParaRPr lang="en-US" sz="8000" b="1" dirty="0">
              <a:solidFill>
                <a:srgbClr val="C0281C"/>
              </a:solidFill>
              <a:latin typeface="#9Slide05 Great Vibes" panose="02000507080000020002" pitchFamily="2" charset="-93"/>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263">
        <p15:prstTrans prst="airplane"/>
      </p:transition>
    </mc:Choice>
    <mc:Fallback xmlns="">
      <p:transition spd="slow" advTm="52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99"/>
        <p:cNvGrpSpPr/>
        <p:nvPr/>
      </p:nvGrpSpPr>
      <p:grpSpPr>
        <a:xfrm>
          <a:off x="0" y="0"/>
          <a:ext cx="0" cy="0"/>
          <a:chOff x="0" y="0"/>
          <a:chExt cx="0" cy="0"/>
        </a:xfrm>
      </p:grpSpPr>
      <p:sp>
        <p:nvSpPr>
          <p:cNvPr id="23" name="Rectangle 22"/>
          <p:cNvSpPr/>
          <p:nvPr/>
        </p:nvSpPr>
        <p:spPr>
          <a:xfrm>
            <a:off x="0" y="1"/>
            <a:ext cx="9144000" cy="1208314"/>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F8ECCC"/>
              </a:solidFill>
              <a:effectLst/>
              <a:uLnTx/>
              <a:uFillTx/>
              <a:latin typeface="Arial" panose="020B0604020202020204"/>
              <a:ea typeface="+mn-ea"/>
              <a:cs typeface="+mn-cs"/>
            </a:endParaRPr>
          </a:p>
        </p:txBody>
      </p:sp>
      <p:sp>
        <p:nvSpPr>
          <p:cNvPr id="3303" name="Google Shape;3303;p67"/>
          <p:cNvSpPr txBox="1">
            <a:spLocks noGrp="1"/>
          </p:cNvSpPr>
          <p:nvPr>
            <p:ph type="subTitle" idx="3"/>
          </p:nvPr>
        </p:nvSpPr>
        <p:spPr>
          <a:xfrm>
            <a:off x="1369383" y="2808514"/>
            <a:ext cx="3028445" cy="101237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2300" dirty="0">
                <a:solidFill>
                  <a:srgbClr val="0B8A6E"/>
                </a:solidFill>
                <a:latin typeface="#9Slide03 Roboto Condensed" panose="02000000000000000000" pitchFamily="2" charset="0"/>
                <a:ea typeface="#9Slide03 Roboto Condensed" panose="02000000000000000000" pitchFamily="2" charset="0"/>
              </a:rPr>
              <a:t>1. V</a:t>
            </a:r>
            <a:r>
              <a:rPr lang="en-US" sz="2300" dirty="0">
                <a:solidFill>
                  <a:srgbClr val="0B8A6E"/>
                </a:solidFill>
                <a:latin typeface="#9Slide03 Roboto Condensed" panose="02000000000000000000" pitchFamily="2" charset="0"/>
                <a:ea typeface="#9Slide03 Roboto Condensed" panose="02000000000000000000" pitchFamily="2" charset="0"/>
              </a:rPr>
              <a:t>ị </a:t>
            </a:r>
            <a:r>
              <a:rPr lang="en-US" sz="2300" dirty="0" err="1">
                <a:solidFill>
                  <a:srgbClr val="0B8A6E"/>
                </a:solidFill>
                <a:latin typeface="#9Slide03 Roboto Condensed" panose="02000000000000000000" pitchFamily="2" charset="0"/>
                <a:ea typeface="#9Slide03 Roboto Condensed" panose="02000000000000000000" pitchFamily="2" charset="0"/>
              </a:rPr>
              <a:t>trí</a:t>
            </a:r>
            <a:r>
              <a:rPr lang="en-US" sz="2300" dirty="0">
                <a:solidFill>
                  <a:srgbClr val="0B8A6E"/>
                </a:solidFill>
                <a:latin typeface="#9Slide03 Roboto Condensed" panose="02000000000000000000" pitchFamily="2" charset="0"/>
                <a:ea typeface="#9Slide03 Roboto Condensed" panose="02000000000000000000" pitchFamily="2" charset="0"/>
              </a:rPr>
              <a:t> </a:t>
            </a:r>
            <a:r>
              <a:rPr lang="en-US" sz="2300" dirty="0" err="1">
                <a:solidFill>
                  <a:srgbClr val="0B8A6E"/>
                </a:solidFill>
                <a:latin typeface="#9Slide03 Roboto Condensed" panose="02000000000000000000" pitchFamily="2" charset="0"/>
                <a:ea typeface="#9Slide03 Roboto Condensed" panose="02000000000000000000" pitchFamily="2" charset="0"/>
              </a:rPr>
              <a:t>địa</a:t>
            </a:r>
            <a:r>
              <a:rPr lang="en-US" sz="2300" dirty="0">
                <a:solidFill>
                  <a:srgbClr val="0B8A6E"/>
                </a:solidFill>
                <a:latin typeface="#9Slide03 Roboto Condensed" panose="02000000000000000000" pitchFamily="2" charset="0"/>
                <a:ea typeface="#9Slide03 Roboto Condensed" panose="02000000000000000000" pitchFamily="2" charset="0"/>
              </a:rPr>
              <a:t> </a:t>
            </a:r>
            <a:r>
              <a:rPr lang="en-US" sz="2300" dirty="0" err="1">
                <a:solidFill>
                  <a:srgbClr val="0B8A6E"/>
                </a:solidFill>
                <a:latin typeface="#9Slide03 Roboto Condensed" panose="02000000000000000000" pitchFamily="2" charset="0"/>
                <a:ea typeface="#9Slide03 Roboto Condensed" panose="02000000000000000000" pitchFamily="2" charset="0"/>
              </a:rPr>
              <a:t>lí</a:t>
            </a:r>
            <a:r>
              <a:rPr lang="en-US" sz="2300" dirty="0">
                <a:solidFill>
                  <a:srgbClr val="0B8A6E"/>
                </a:solidFill>
                <a:latin typeface="#9Slide03 Roboto Condensed" panose="02000000000000000000" pitchFamily="2" charset="0"/>
                <a:ea typeface="#9Slide03 Roboto Condensed" panose="02000000000000000000" pitchFamily="2" charset="0"/>
              </a:rPr>
              <a:t> </a:t>
            </a:r>
            <a:r>
              <a:rPr lang="en-US" sz="2300" dirty="0" err="1">
                <a:solidFill>
                  <a:srgbClr val="0B8A6E"/>
                </a:solidFill>
                <a:latin typeface="#9Slide03 Roboto Condensed" panose="02000000000000000000" pitchFamily="2" charset="0"/>
                <a:ea typeface="#9Slide03 Roboto Condensed" panose="02000000000000000000" pitchFamily="2" charset="0"/>
              </a:rPr>
              <a:t>và</a:t>
            </a:r>
            <a:r>
              <a:rPr lang="en-US" sz="2300" dirty="0">
                <a:solidFill>
                  <a:srgbClr val="0B8A6E"/>
                </a:solidFill>
                <a:latin typeface="#9Slide03 Roboto Condensed" panose="02000000000000000000" pitchFamily="2" charset="0"/>
                <a:ea typeface="#9Slide03 Roboto Condensed" panose="02000000000000000000" pitchFamily="2" charset="0"/>
              </a:rPr>
              <a:t> </a:t>
            </a:r>
            <a:r>
              <a:rPr lang="en-US" sz="2300" dirty="0" err="1">
                <a:solidFill>
                  <a:srgbClr val="0B8A6E"/>
                </a:solidFill>
                <a:latin typeface="#9Slide03 Roboto Condensed" panose="02000000000000000000" pitchFamily="2" charset="0"/>
                <a:ea typeface="#9Slide03 Roboto Condensed" panose="02000000000000000000" pitchFamily="2" charset="0"/>
              </a:rPr>
              <a:t>phạm</a:t>
            </a:r>
            <a:r>
              <a:rPr lang="en-US" sz="2300" dirty="0">
                <a:solidFill>
                  <a:srgbClr val="0B8A6E"/>
                </a:solidFill>
                <a:latin typeface="#9Slide03 Roboto Condensed" panose="02000000000000000000" pitchFamily="2" charset="0"/>
                <a:ea typeface="#9Slide03 Roboto Condensed" panose="02000000000000000000" pitchFamily="2" charset="0"/>
              </a:rPr>
              <a:t> vi </a:t>
            </a:r>
            <a:r>
              <a:rPr lang="en-US" sz="2300" dirty="0" err="1">
                <a:solidFill>
                  <a:srgbClr val="0B8A6E"/>
                </a:solidFill>
                <a:latin typeface="#9Slide03 Roboto Condensed" panose="02000000000000000000" pitchFamily="2" charset="0"/>
                <a:ea typeface="#9Slide03 Roboto Condensed" panose="02000000000000000000" pitchFamily="2" charset="0"/>
              </a:rPr>
              <a:t>khu</a:t>
            </a:r>
            <a:r>
              <a:rPr lang="en-US" sz="2300" dirty="0">
                <a:solidFill>
                  <a:srgbClr val="0B8A6E"/>
                </a:solidFill>
                <a:latin typeface="#9Slide03 Roboto Condensed" panose="02000000000000000000" pitchFamily="2" charset="0"/>
                <a:ea typeface="#9Slide03 Roboto Condensed" panose="02000000000000000000" pitchFamily="2" charset="0"/>
              </a:rPr>
              <a:t> </a:t>
            </a:r>
            <a:r>
              <a:rPr lang="en-US" sz="2300" dirty="0" err="1">
                <a:solidFill>
                  <a:srgbClr val="0B8A6E"/>
                </a:solidFill>
                <a:latin typeface="#9Slide03 Roboto Condensed" panose="02000000000000000000" pitchFamily="2" charset="0"/>
                <a:ea typeface="#9Slide03 Roboto Condensed" panose="02000000000000000000" pitchFamily="2" charset="0"/>
              </a:rPr>
              <a:t>vực</a:t>
            </a:r>
            <a:r>
              <a:rPr lang="en-US" sz="2300" dirty="0">
                <a:solidFill>
                  <a:srgbClr val="0B8A6E"/>
                </a:solidFill>
                <a:latin typeface="#9Slide03 Roboto Condensed" panose="02000000000000000000" pitchFamily="2" charset="0"/>
                <a:ea typeface="#9Slide03 Roboto Condensed" panose="02000000000000000000" pitchFamily="2" charset="0"/>
              </a:rPr>
              <a:t> </a:t>
            </a:r>
            <a:r>
              <a:rPr lang="en-US" sz="2300" dirty="0" err="1">
                <a:solidFill>
                  <a:srgbClr val="0B8A6E"/>
                </a:solidFill>
                <a:latin typeface="#9Slide03 Roboto Condensed" panose="02000000000000000000" pitchFamily="2" charset="0"/>
                <a:ea typeface="#9Slide03 Roboto Condensed" panose="02000000000000000000" pitchFamily="2" charset="0"/>
              </a:rPr>
              <a:t>Đông</a:t>
            </a:r>
            <a:r>
              <a:rPr lang="en-US" sz="2300" dirty="0">
                <a:solidFill>
                  <a:srgbClr val="0B8A6E"/>
                </a:solidFill>
                <a:latin typeface="#9Slide03 Roboto Condensed" panose="02000000000000000000" pitchFamily="2" charset="0"/>
                <a:ea typeface="#9Slide03 Roboto Condensed" panose="02000000000000000000" pitchFamily="2" charset="0"/>
              </a:rPr>
              <a:t> Á</a:t>
            </a:r>
            <a:endParaRPr sz="2300" dirty="0">
              <a:solidFill>
                <a:srgbClr val="0B8A6E"/>
              </a:solidFill>
              <a:latin typeface="#9Slide03 Roboto Condensed" panose="02000000000000000000" pitchFamily="2" charset="0"/>
              <a:ea typeface="#9Slide03 Roboto Condensed" panose="02000000000000000000" pitchFamily="2" charset="0"/>
            </a:endParaRPr>
          </a:p>
        </p:txBody>
      </p:sp>
      <p:sp>
        <p:nvSpPr>
          <p:cNvPr id="3304" name="Google Shape;3304;p67"/>
          <p:cNvSpPr txBox="1">
            <a:spLocks noGrp="1"/>
          </p:cNvSpPr>
          <p:nvPr>
            <p:ph type="subTitle" idx="4"/>
          </p:nvPr>
        </p:nvSpPr>
        <p:spPr>
          <a:xfrm>
            <a:off x="4876781" y="2876640"/>
            <a:ext cx="2635903" cy="58782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2300" dirty="0">
                <a:solidFill>
                  <a:srgbClr val="0B8A6E"/>
                </a:solidFill>
                <a:latin typeface="#9Slide03 Roboto Condensed" panose="02000000000000000000" pitchFamily="2" charset="0"/>
                <a:ea typeface="#9Slide03 Roboto Condensed" panose="02000000000000000000" pitchFamily="2" charset="0"/>
              </a:rPr>
              <a:t>2. </a:t>
            </a:r>
            <a:r>
              <a:rPr lang="en-US" sz="2300" dirty="0" err="1">
                <a:solidFill>
                  <a:srgbClr val="0B8A6E"/>
                </a:solidFill>
                <a:latin typeface="#9Slide03 Roboto Condensed" panose="02000000000000000000" pitchFamily="2" charset="0"/>
                <a:ea typeface="#9Slide03 Roboto Condensed" panose="02000000000000000000" pitchFamily="2" charset="0"/>
              </a:rPr>
              <a:t>Đặc</a:t>
            </a:r>
            <a:r>
              <a:rPr lang="en-US" sz="2300" dirty="0">
                <a:solidFill>
                  <a:srgbClr val="0B8A6E"/>
                </a:solidFill>
                <a:latin typeface="#9Slide03 Roboto Condensed" panose="02000000000000000000" pitchFamily="2" charset="0"/>
                <a:ea typeface="#9Slide03 Roboto Condensed" panose="02000000000000000000" pitchFamily="2" charset="0"/>
              </a:rPr>
              <a:t> </a:t>
            </a:r>
            <a:r>
              <a:rPr lang="en-US" sz="2300" dirty="0" err="1">
                <a:solidFill>
                  <a:srgbClr val="0B8A6E"/>
                </a:solidFill>
                <a:latin typeface="#9Slide03 Roboto Condensed" panose="02000000000000000000" pitchFamily="2" charset="0"/>
                <a:ea typeface="#9Slide03 Roboto Condensed" panose="02000000000000000000" pitchFamily="2" charset="0"/>
              </a:rPr>
              <a:t>điểm</a:t>
            </a:r>
            <a:r>
              <a:rPr lang="en-US" sz="2300" dirty="0">
                <a:solidFill>
                  <a:srgbClr val="0B8A6E"/>
                </a:solidFill>
                <a:latin typeface="#9Slide03 Roboto Condensed" panose="02000000000000000000" pitchFamily="2" charset="0"/>
                <a:ea typeface="#9Slide03 Roboto Condensed" panose="02000000000000000000" pitchFamily="2" charset="0"/>
              </a:rPr>
              <a:t> </a:t>
            </a:r>
            <a:r>
              <a:rPr lang="en-US" sz="2300" dirty="0" err="1">
                <a:solidFill>
                  <a:srgbClr val="0B8A6E"/>
                </a:solidFill>
                <a:latin typeface="#9Slide03 Roboto Condensed" panose="02000000000000000000" pitchFamily="2" charset="0"/>
                <a:ea typeface="#9Slide03 Roboto Condensed" panose="02000000000000000000" pitchFamily="2" charset="0"/>
              </a:rPr>
              <a:t>tự</a:t>
            </a:r>
            <a:r>
              <a:rPr lang="en-US" sz="2300" dirty="0">
                <a:solidFill>
                  <a:srgbClr val="0B8A6E"/>
                </a:solidFill>
                <a:latin typeface="#9Slide03 Roboto Condensed" panose="02000000000000000000" pitchFamily="2" charset="0"/>
                <a:ea typeface="#9Slide03 Roboto Condensed" panose="02000000000000000000" pitchFamily="2" charset="0"/>
              </a:rPr>
              <a:t> </a:t>
            </a:r>
            <a:r>
              <a:rPr lang="en-US" sz="2300" dirty="0" err="1">
                <a:solidFill>
                  <a:srgbClr val="0B8A6E"/>
                </a:solidFill>
                <a:latin typeface="#9Slide03 Roboto Condensed" panose="02000000000000000000" pitchFamily="2" charset="0"/>
                <a:ea typeface="#9Slide03 Roboto Condensed" panose="02000000000000000000" pitchFamily="2" charset="0"/>
              </a:rPr>
              <a:t>nhiên</a:t>
            </a:r>
            <a:endParaRPr sz="2300" dirty="0">
              <a:solidFill>
                <a:srgbClr val="0B8A6E"/>
              </a:solidFill>
              <a:latin typeface="#9Slide03 Roboto Condensed" panose="02000000000000000000" pitchFamily="2" charset="0"/>
              <a:ea typeface="#9Slide03 Roboto Condensed" panose="02000000000000000000" pitchFamily="2" charset="0"/>
            </a:endParaRPr>
          </a:p>
        </p:txBody>
      </p:sp>
      <p:sp>
        <p:nvSpPr>
          <p:cNvPr id="13" name="TextBox 12"/>
          <p:cNvSpPr txBox="1"/>
          <p:nvPr/>
        </p:nvSpPr>
        <p:spPr>
          <a:xfrm>
            <a:off x="2538281" y="318055"/>
            <a:ext cx="3713468" cy="492443"/>
          </a:xfrm>
          <a:prstGeom prst="rect">
            <a:avLst/>
          </a:prstGeom>
          <a:noFill/>
        </p:spPr>
        <p:txBody>
          <a:bodyPr wrap="square">
            <a:spAutoFit/>
          </a:bodyPr>
          <a:lstStyle/>
          <a:p>
            <a:pPr marL="0" marR="0" lvl="0" indent="0" algn="ctr" defTabSz="685800" rtl="0" eaLnBrk="1" fontAlgn="auto" latinLnBrk="0" hangingPunct="1">
              <a:lnSpc>
                <a:spcPct val="100000"/>
              </a:lnSpc>
              <a:spcBef>
                <a:spcPts val="450"/>
              </a:spcBef>
              <a:spcAft>
                <a:spcPts val="450"/>
              </a:spcAft>
              <a:buClrTx/>
              <a:buSzTx/>
              <a:buFontTx/>
              <a:buNone/>
              <a:defRPr/>
            </a:pPr>
            <a:r>
              <a:rPr kumimoji="0" lang="en-US" sz="2600" b="0" i="0" u="none" strike="noStrike" kern="1200" cap="none" spc="0" normalizeH="0" baseline="0" noProof="0" dirty="0">
                <a:ln>
                  <a:noFill/>
                </a:ln>
                <a:solidFill>
                  <a:srgbClr val="0E3F4D"/>
                </a:solidFill>
                <a:effectLst/>
                <a:uLnTx/>
                <a:uFillTx/>
                <a:latin typeface="#9Slide03 IcielPanton Black" panose="00000A00000000000000" pitchFamily="2" charset="-93"/>
                <a:ea typeface="+mn-ea"/>
                <a:cs typeface="+mn-cs"/>
              </a:rPr>
              <a:t>NỘI DUNG BÀI HỌC</a:t>
            </a:r>
          </a:p>
        </p:txBody>
      </p:sp>
      <p:sp>
        <p:nvSpPr>
          <p:cNvPr id="8" name="AutoShape 2" descr="Biểu tượng máy tính Vị trí Tebet Charlie Kabob Grill, địa điểm, png | PNGEgg"/>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0E3F4D"/>
              </a:solidFill>
              <a:effectLst/>
              <a:uLnTx/>
              <a:uFillTx/>
              <a:latin typeface="Arial" panose="020B0604020202020204"/>
              <a:ea typeface="+mn-ea"/>
              <a:cs typeface="+mn-cs"/>
            </a:endParaRPr>
          </a:p>
        </p:txBody>
      </p:sp>
      <p:sp>
        <p:nvSpPr>
          <p:cNvPr id="9" name="AutoShape 4" descr="Biểu tượng máy tính Vị trí Tebet Charlie Kabob Grill, địa điểm, png | PNGEgg"/>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0E3F4D"/>
              </a:solidFill>
              <a:effectLst/>
              <a:uLnTx/>
              <a:uFillTx/>
              <a:latin typeface="Arial" panose="020B0604020202020204"/>
              <a:ea typeface="+mn-ea"/>
              <a:cs typeface="+mn-cs"/>
            </a:endParaRPr>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0" b="99805" l="10000" r="90000">
                        <a14:foregroundMark x1="46333" y1="83594" x2="55667" y2="37891"/>
                        <a14:foregroundMark x1="34556" y1="47266" x2="62444" y2="78516"/>
                        <a14:foregroundMark x1="58111" y1="69727" x2="63444" y2="40430"/>
                        <a14:foregroundMark x1="65889" y1="79492" x2="67778" y2="57227"/>
                        <a14:foregroundMark x1="67889" y1="76367" x2="67556" y2="60156"/>
                        <a14:foregroundMark x1="35667" y1="49414" x2="63444" y2="48438"/>
                        <a14:foregroundMark x1="63444" y1="48438" x2="67222" y2="60352"/>
                        <a14:foregroundMark x1="35556" y1="49414" x2="31556" y2="76563"/>
                        <a14:foregroundMark x1="31000" y1="76953" x2="66667" y2="76953"/>
                        <a14:foregroundMark x1="34778" y1="59570" x2="45000" y2="72656"/>
                        <a14:foregroundMark x1="34556" y1="64648" x2="42000" y2="77539"/>
                        <a14:foregroundMark x1="32222" y1="70313" x2="37444" y2="77148"/>
                      </a14:backgroundRemoval>
                    </a14:imgEffect>
                  </a14:imgLayer>
                </a14:imgProps>
              </a:ext>
            </a:extLst>
          </a:blip>
          <a:stretch>
            <a:fillRect/>
          </a:stretch>
        </p:blipFill>
        <p:spPr>
          <a:xfrm>
            <a:off x="1796142" y="1451682"/>
            <a:ext cx="2231573" cy="1269516"/>
          </a:xfrm>
          <a:prstGeom prst="rect">
            <a:avLst/>
          </a:prstGeom>
        </p:spPr>
      </p:pic>
      <p:sp>
        <p:nvSpPr>
          <p:cNvPr id="24" name="Rectangle 23"/>
          <p:cNvSpPr/>
          <p:nvPr/>
        </p:nvSpPr>
        <p:spPr>
          <a:xfrm>
            <a:off x="0" y="751115"/>
            <a:ext cx="1143000" cy="1208314"/>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F8ECCC"/>
              </a:solidFill>
              <a:effectLst/>
              <a:uLnTx/>
              <a:uFillTx/>
              <a:latin typeface="Arial" panose="020B0604020202020204"/>
              <a:ea typeface="+mn-ea"/>
              <a:cs typeface="+mn-cs"/>
            </a:endParaRPr>
          </a:p>
        </p:txBody>
      </p:sp>
      <p:sp>
        <p:nvSpPr>
          <p:cNvPr id="25" name="Rectangle 24"/>
          <p:cNvSpPr/>
          <p:nvPr/>
        </p:nvSpPr>
        <p:spPr>
          <a:xfrm>
            <a:off x="8001000" y="609602"/>
            <a:ext cx="1143000" cy="1208314"/>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F8ECCC"/>
              </a:solidFill>
              <a:effectLst/>
              <a:uLnTx/>
              <a:uFillTx/>
              <a:latin typeface="Arial" panose="020B0604020202020204"/>
              <a:ea typeface="+mn-ea"/>
              <a:cs typeface="+mn-cs"/>
            </a:endParaRPr>
          </a:p>
        </p:txBody>
      </p:sp>
      <p:pic>
        <p:nvPicPr>
          <p:cNvPr id="26" name="Picture 2" descr="Natural Environment Forestry Nature PNG, Clipart, Area, Art, Artwork, Clip  Art, Environment Free PNG Download"/>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8487" l="2610" r="100000">
                        <a14:foregroundMark x1="23214" y1="29436" x2="23214" y2="29436"/>
                        <a14:foregroundMark x1="4670" y1="30812" x2="37912" y2="27648"/>
                        <a14:foregroundMark x1="42995" y1="24897" x2="89011" y2="44154"/>
                        <a14:foregroundMark x1="45742" y1="8941" x2="82280" y2="30399"/>
                        <a14:backgroundMark x1="6731" y1="27235" x2="6731" y2="27235"/>
                        <a14:backgroundMark x1="5907" y1="30674" x2="5907" y2="30674"/>
                        <a14:backgroundMark x1="6319" y1="29161" x2="6319" y2="29161"/>
                        <a14:backgroundMark x1="4670" y1="29436" x2="4670" y2="29436"/>
                        <a14:backgroundMark x1="5495" y1="31912" x2="5495" y2="31912"/>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1455681"/>
            <a:ext cx="1289108" cy="1287519"/>
          </a:xfrm>
          <a:prstGeom prst="rect">
            <a:avLst/>
          </a:prstGeom>
          <a:noFill/>
          <a:extLst>
            <a:ext uri="{909E8E84-426E-40DD-AFC4-6F175D3DCCD1}">
              <a14:hiddenFill xmlns:a14="http://schemas.microsoft.com/office/drawing/2010/main">
                <a:solidFill>
                  <a:srgbClr val="FFFFFF"/>
                </a:solidFill>
              </a14:hiddenFill>
            </a:ext>
          </a:extLst>
        </p:spPr>
      </p:pic>
      <p:sp>
        <p:nvSpPr>
          <p:cNvPr id="11" name="Left Brace 10"/>
          <p:cNvSpPr/>
          <p:nvPr/>
        </p:nvSpPr>
        <p:spPr>
          <a:xfrm rot="5400000">
            <a:off x="4245429" y="-359227"/>
            <a:ext cx="424543" cy="310242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0E3F4D"/>
              </a:solidFill>
              <a:effectLst/>
              <a:uLnTx/>
              <a:uFillTx/>
              <a:latin typeface="Arial" panose="020B0604020202020204"/>
              <a:ea typeface="+mn-ea"/>
              <a:cs typeface="+mn-cs"/>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4381500"/>
            <a:ext cx="609600" cy="609600"/>
          </a:xfrm>
          <a:prstGeom prst="rect">
            <a:avLst/>
          </a:prstGeom>
        </p:spPr>
      </p:pic>
    </p:spTree>
    <p:custDataLst>
      <p:tags r:id="rId1"/>
    </p:custDataLst>
  </p:cSld>
  <p:clrMapOvr>
    <a:masterClrMapping/>
  </p:clrMapOvr>
  <p:transition spd="med" advTm="1491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303">
                                            <p:txEl>
                                              <p:pRg st="0" end="0"/>
                                            </p:txEl>
                                          </p:spTgt>
                                        </p:tgtEl>
                                        <p:attrNameLst>
                                          <p:attrName>style.visibility</p:attrName>
                                        </p:attrNameLst>
                                      </p:cBhvr>
                                      <p:to>
                                        <p:strVal val="visible"/>
                                      </p:to>
                                    </p:set>
                                    <p:anim calcmode="lin" valueType="num">
                                      <p:cBhvr additive="base">
                                        <p:cTn id="17" dur="500" fill="hold"/>
                                        <p:tgtEl>
                                          <p:spTgt spid="330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30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304">
                                            <p:txEl>
                                              <p:pRg st="0" end="0"/>
                                            </p:txEl>
                                          </p:spTgt>
                                        </p:tgtEl>
                                        <p:attrNameLst>
                                          <p:attrName>style.visibility</p:attrName>
                                        </p:attrNameLst>
                                      </p:cBhvr>
                                      <p:to>
                                        <p:strVal val="visible"/>
                                      </p:to>
                                    </p:set>
                                    <p:anim calcmode="lin" valueType="num">
                                      <p:cBhvr additive="base">
                                        <p:cTn id="21" dur="500" fill="hold"/>
                                        <p:tgtEl>
                                          <p:spTgt spid="330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304">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nodePh="1">
                                  <p:stCondLst>
                                    <p:cond delay="0"/>
                                  </p:stCondLst>
                                  <p:endCondLst>
                                    <p:cond evt="begin" delay="0">
                                      <p:tn val="23"/>
                                    </p:cond>
                                  </p:end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nodePh="1">
                                  <p:stCondLst>
                                    <p:cond delay="0"/>
                                  </p:stCondLst>
                                  <p:endCondLst>
                                    <p:cond evt="begin" delay="0">
                                      <p:tn val="27"/>
                                    </p:cond>
                                  </p:end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3303" grpId="0" build="p"/>
      <p:bldP spid="3304" grpId="0" build="p"/>
      <p:bldP spid="13" grpId="0"/>
      <p:bldP spid="8" grpId="0"/>
      <p:bldP spid="9"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67"/>
        <p:cNvGrpSpPr/>
        <p:nvPr/>
      </p:nvGrpSpPr>
      <p:grpSpPr>
        <a:xfrm>
          <a:off x="0" y="0"/>
          <a:ext cx="0" cy="0"/>
          <a:chOff x="0" y="0"/>
          <a:chExt cx="0" cy="0"/>
        </a:xfrm>
      </p:grpSpPr>
      <p:grpSp>
        <p:nvGrpSpPr>
          <p:cNvPr id="3070" name="Google Shape;3070;p64"/>
          <p:cNvGrpSpPr/>
          <p:nvPr/>
        </p:nvGrpSpPr>
        <p:grpSpPr>
          <a:xfrm>
            <a:off x="3331279" y="3501429"/>
            <a:ext cx="2481856" cy="1360115"/>
            <a:chOff x="3503075" y="3624249"/>
            <a:chExt cx="2137873" cy="1171604"/>
          </a:xfrm>
        </p:grpSpPr>
        <p:sp>
          <p:nvSpPr>
            <p:cNvPr id="3071" name="Google Shape;3071;p64"/>
            <p:cNvSpPr/>
            <p:nvPr/>
          </p:nvSpPr>
          <p:spPr>
            <a:xfrm>
              <a:off x="3959439" y="3978767"/>
              <a:ext cx="1215792" cy="317590"/>
            </a:xfrm>
            <a:custGeom>
              <a:avLst/>
              <a:gdLst/>
              <a:ahLst/>
              <a:cxnLst/>
              <a:rect l="l" t="t" r="r" b="b"/>
              <a:pathLst>
                <a:path w="27850" h="7275" extrusionOk="0">
                  <a:moveTo>
                    <a:pt x="1" y="0"/>
                  </a:moveTo>
                  <a:lnTo>
                    <a:pt x="1" y="7275"/>
                  </a:lnTo>
                  <a:lnTo>
                    <a:pt x="27849" y="7275"/>
                  </a:lnTo>
                  <a:lnTo>
                    <a:pt x="2784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3072" name="Google Shape;3072;p64"/>
            <p:cNvGrpSpPr/>
            <p:nvPr/>
          </p:nvGrpSpPr>
          <p:grpSpPr>
            <a:xfrm>
              <a:off x="4032211" y="4005266"/>
              <a:ext cx="1072330" cy="156460"/>
              <a:chOff x="4032211" y="4005266"/>
              <a:chExt cx="1072330" cy="156460"/>
            </a:xfrm>
          </p:grpSpPr>
          <p:sp>
            <p:nvSpPr>
              <p:cNvPr id="3073" name="Google Shape;3073;p64"/>
              <p:cNvSpPr/>
              <p:nvPr/>
            </p:nvSpPr>
            <p:spPr>
              <a:xfrm>
                <a:off x="4032211" y="4005266"/>
                <a:ext cx="157551" cy="156460"/>
              </a:xfrm>
              <a:custGeom>
                <a:avLst/>
                <a:gdLst/>
                <a:ahLst/>
                <a:cxnLst/>
                <a:rect l="l" t="t" r="r" b="b"/>
                <a:pathLst>
                  <a:path w="3609" h="3584" extrusionOk="0">
                    <a:moveTo>
                      <a:pt x="1" y="0"/>
                    </a:moveTo>
                    <a:lnTo>
                      <a:pt x="1" y="3584"/>
                    </a:lnTo>
                    <a:lnTo>
                      <a:pt x="3608" y="3584"/>
                    </a:lnTo>
                    <a:lnTo>
                      <a:pt x="360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4" name="Google Shape;3074;p64"/>
              <p:cNvSpPr/>
              <p:nvPr/>
            </p:nvSpPr>
            <p:spPr>
              <a:xfrm>
                <a:off x="4260917" y="4005266"/>
                <a:ext cx="157507" cy="156460"/>
              </a:xfrm>
              <a:custGeom>
                <a:avLst/>
                <a:gdLst/>
                <a:ahLst/>
                <a:cxnLst/>
                <a:rect l="l" t="t" r="r" b="b"/>
                <a:pathLst>
                  <a:path w="3608" h="3584" extrusionOk="0">
                    <a:moveTo>
                      <a:pt x="0" y="0"/>
                    </a:moveTo>
                    <a:lnTo>
                      <a:pt x="0" y="3584"/>
                    </a:lnTo>
                    <a:lnTo>
                      <a:pt x="3608" y="3584"/>
                    </a:lnTo>
                    <a:lnTo>
                      <a:pt x="360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5" name="Google Shape;3075;p64"/>
              <p:cNvSpPr/>
              <p:nvPr/>
            </p:nvSpPr>
            <p:spPr>
              <a:xfrm>
                <a:off x="4717761" y="4005266"/>
                <a:ext cx="158075" cy="156460"/>
              </a:xfrm>
              <a:custGeom>
                <a:avLst/>
                <a:gdLst/>
                <a:ahLst/>
                <a:cxnLst/>
                <a:rect l="l" t="t" r="r" b="b"/>
                <a:pathLst>
                  <a:path w="3621" h="3584" extrusionOk="0">
                    <a:moveTo>
                      <a:pt x="1" y="0"/>
                    </a:moveTo>
                    <a:lnTo>
                      <a:pt x="1" y="3584"/>
                    </a:lnTo>
                    <a:lnTo>
                      <a:pt x="3620" y="3584"/>
                    </a:lnTo>
                    <a:lnTo>
                      <a:pt x="362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6" name="Google Shape;3076;p64"/>
              <p:cNvSpPr/>
              <p:nvPr/>
            </p:nvSpPr>
            <p:spPr>
              <a:xfrm>
                <a:off x="4946467" y="4005266"/>
                <a:ext cx="158075" cy="156460"/>
              </a:xfrm>
              <a:custGeom>
                <a:avLst/>
                <a:gdLst/>
                <a:ahLst/>
                <a:cxnLst/>
                <a:rect l="l" t="t" r="r" b="b"/>
                <a:pathLst>
                  <a:path w="3621" h="3584" extrusionOk="0">
                    <a:moveTo>
                      <a:pt x="1" y="0"/>
                    </a:moveTo>
                    <a:lnTo>
                      <a:pt x="1" y="3584"/>
                    </a:lnTo>
                    <a:lnTo>
                      <a:pt x="3620" y="3584"/>
                    </a:lnTo>
                    <a:lnTo>
                      <a:pt x="362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077" name="Google Shape;3077;p64"/>
            <p:cNvGrpSpPr/>
            <p:nvPr/>
          </p:nvGrpSpPr>
          <p:grpSpPr>
            <a:xfrm>
              <a:off x="4032211" y="4020850"/>
              <a:ext cx="1072329" cy="208975"/>
              <a:chOff x="4032211" y="4020850"/>
              <a:chExt cx="1072329" cy="208975"/>
            </a:xfrm>
          </p:grpSpPr>
          <p:sp>
            <p:nvSpPr>
              <p:cNvPr id="3078" name="Google Shape;3078;p64"/>
              <p:cNvSpPr/>
              <p:nvPr/>
            </p:nvSpPr>
            <p:spPr>
              <a:xfrm>
                <a:off x="4094070" y="4020850"/>
                <a:ext cx="33833" cy="125290"/>
              </a:xfrm>
              <a:custGeom>
                <a:avLst/>
                <a:gdLst/>
                <a:ahLst/>
                <a:cxnLst/>
                <a:rect l="l" t="t" r="r" b="b"/>
                <a:pathLst>
                  <a:path w="775" h="2870" extrusionOk="0">
                    <a:moveTo>
                      <a:pt x="0" y="0"/>
                    </a:moveTo>
                    <a:lnTo>
                      <a:pt x="0" y="2870"/>
                    </a:lnTo>
                    <a:lnTo>
                      <a:pt x="774" y="2870"/>
                    </a:lnTo>
                    <a:lnTo>
                      <a:pt x="7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79" name="Google Shape;3079;p64"/>
              <p:cNvSpPr/>
              <p:nvPr/>
            </p:nvSpPr>
            <p:spPr>
              <a:xfrm>
                <a:off x="4138248" y="4020850"/>
                <a:ext cx="33833" cy="125290"/>
              </a:xfrm>
              <a:custGeom>
                <a:avLst/>
                <a:gdLst/>
                <a:ahLst/>
                <a:cxnLst/>
                <a:rect l="l" t="t" r="r" b="b"/>
                <a:pathLst>
                  <a:path w="775" h="2870" extrusionOk="0">
                    <a:moveTo>
                      <a:pt x="0" y="0"/>
                    </a:moveTo>
                    <a:lnTo>
                      <a:pt x="0" y="2870"/>
                    </a:lnTo>
                    <a:lnTo>
                      <a:pt x="774" y="2870"/>
                    </a:lnTo>
                    <a:lnTo>
                      <a:pt x="7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80" name="Google Shape;3080;p64"/>
              <p:cNvSpPr/>
              <p:nvPr/>
            </p:nvSpPr>
            <p:spPr>
              <a:xfrm>
                <a:off x="4049891" y="4020850"/>
                <a:ext cx="33833" cy="125290"/>
              </a:xfrm>
              <a:custGeom>
                <a:avLst/>
                <a:gdLst/>
                <a:ahLst/>
                <a:cxnLst/>
                <a:rect l="l" t="t" r="r" b="b"/>
                <a:pathLst>
                  <a:path w="775" h="2870" extrusionOk="0">
                    <a:moveTo>
                      <a:pt x="0" y="0"/>
                    </a:moveTo>
                    <a:lnTo>
                      <a:pt x="0" y="2870"/>
                    </a:lnTo>
                    <a:lnTo>
                      <a:pt x="774" y="2870"/>
                    </a:lnTo>
                    <a:lnTo>
                      <a:pt x="7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81" name="Google Shape;3081;p64"/>
              <p:cNvSpPr/>
              <p:nvPr/>
            </p:nvSpPr>
            <p:spPr>
              <a:xfrm>
                <a:off x="4032211" y="4187698"/>
                <a:ext cx="57232" cy="42127"/>
              </a:xfrm>
              <a:custGeom>
                <a:avLst/>
                <a:gdLst/>
                <a:ahLst/>
                <a:cxnLst/>
                <a:rect l="l" t="t" r="r" b="b"/>
                <a:pathLst>
                  <a:path w="1311" h="965" extrusionOk="0">
                    <a:moveTo>
                      <a:pt x="1" y="0"/>
                    </a:moveTo>
                    <a:lnTo>
                      <a:pt x="1" y="965"/>
                    </a:lnTo>
                    <a:lnTo>
                      <a:pt x="1310" y="965"/>
                    </a:lnTo>
                    <a:lnTo>
                      <a:pt x="13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82" name="Google Shape;3082;p64"/>
              <p:cNvSpPr/>
              <p:nvPr/>
            </p:nvSpPr>
            <p:spPr>
              <a:xfrm>
                <a:off x="4132529" y="4187698"/>
                <a:ext cx="57232" cy="42127"/>
              </a:xfrm>
              <a:custGeom>
                <a:avLst/>
                <a:gdLst/>
                <a:ahLst/>
                <a:cxnLst/>
                <a:rect l="l" t="t" r="r" b="b"/>
                <a:pathLst>
                  <a:path w="1311" h="965" extrusionOk="0">
                    <a:moveTo>
                      <a:pt x="0" y="0"/>
                    </a:moveTo>
                    <a:lnTo>
                      <a:pt x="0" y="965"/>
                    </a:lnTo>
                    <a:lnTo>
                      <a:pt x="1310" y="965"/>
                    </a:lnTo>
                    <a:lnTo>
                      <a:pt x="13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83" name="Google Shape;3083;p64"/>
              <p:cNvSpPr/>
              <p:nvPr/>
            </p:nvSpPr>
            <p:spPr>
              <a:xfrm>
                <a:off x="4322775" y="4020850"/>
                <a:ext cx="33833" cy="125290"/>
              </a:xfrm>
              <a:custGeom>
                <a:avLst/>
                <a:gdLst/>
                <a:ahLst/>
                <a:cxnLst/>
                <a:rect l="l" t="t" r="r" b="b"/>
                <a:pathLst>
                  <a:path w="775" h="2870" extrusionOk="0">
                    <a:moveTo>
                      <a:pt x="0" y="0"/>
                    </a:moveTo>
                    <a:lnTo>
                      <a:pt x="0" y="2870"/>
                    </a:lnTo>
                    <a:lnTo>
                      <a:pt x="774" y="2870"/>
                    </a:lnTo>
                    <a:lnTo>
                      <a:pt x="7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84" name="Google Shape;3084;p64"/>
              <p:cNvSpPr/>
              <p:nvPr/>
            </p:nvSpPr>
            <p:spPr>
              <a:xfrm>
                <a:off x="4366954" y="4020850"/>
                <a:ext cx="33833" cy="125290"/>
              </a:xfrm>
              <a:custGeom>
                <a:avLst/>
                <a:gdLst/>
                <a:ahLst/>
                <a:cxnLst/>
                <a:rect l="l" t="t" r="r" b="b"/>
                <a:pathLst>
                  <a:path w="775" h="2870" extrusionOk="0">
                    <a:moveTo>
                      <a:pt x="0" y="0"/>
                    </a:moveTo>
                    <a:lnTo>
                      <a:pt x="0" y="2870"/>
                    </a:lnTo>
                    <a:lnTo>
                      <a:pt x="774" y="2870"/>
                    </a:lnTo>
                    <a:lnTo>
                      <a:pt x="7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85" name="Google Shape;3085;p64"/>
              <p:cNvSpPr/>
              <p:nvPr/>
            </p:nvSpPr>
            <p:spPr>
              <a:xfrm>
                <a:off x="4278073" y="4020850"/>
                <a:ext cx="34313" cy="125290"/>
              </a:xfrm>
              <a:custGeom>
                <a:avLst/>
                <a:gdLst/>
                <a:ahLst/>
                <a:cxnLst/>
                <a:rect l="l" t="t" r="r" b="b"/>
                <a:pathLst>
                  <a:path w="786" h="2870" extrusionOk="0">
                    <a:moveTo>
                      <a:pt x="0" y="0"/>
                    </a:moveTo>
                    <a:lnTo>
                      <a:pt x="0" y="2870"/>
                    </a:lnTo>
                    <a:lnTo>
                      <a:pt x="786" y="2870"/>
                    </a:lnTo>
                    <a:lnTo>
                      <a:pt x="78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86" name="Google Shape;3086;p64"/>
              <p:cNvSpPr/>
              <p:nvPr/>
            </p:nvSpPr>
            <p:spPr>
              <a:xfrm>
                <a:off x="4260917" y="4187698"/>
                <a:ext cx="56708" cy="42127"/>
              </a:xfrm>
              <a:custGeom>
                <a:avLst/>
                <a:gdLst/>
                <a:ahLst/>
                <a:cxnLst/>
                <a:rect l="l" t="t" r="r" b="b"/>
                <a:pathLst>
                  <a:path w="1299" h="965" extrusionOk="0">
                    <a:moveTo>
                      <a:pt x="0" y="0"/>
                    </a:moveTo>
                    <a:lnTo>
                      <a:pt x="0" y="965"/>
                    </a:lnTo>
                    <a:lnTo>
                      <a:pt x="1298" y="965"/>
                    </a:lnTo>
                    <a:lnTo>
                      <a:pt x="129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87" name="Google Shape;3087;p64"/>
              <p:cNvSpPr/>
              <p:nvPr/>
            </p:nvSpPr>
            <p:spPr>
              <a:xfrm>
                <a:off x="4361235" y="4187698"/>
                <a:ext cx="57188" cy="42127"/>
              </a:xfrm>
              <a:custGeom>
                <a:avLst/>
                <a:gdLst/>
                <a:ahLst/>
                <a:cxnLst/>
                <a:rect l="l" t="t" r="r" b="b"/>
                <a:pathLst>
                  <a:path w="1310" h="965" extrusionOk="0">
                    <a:moveTo>
                      <a:pt x="0" y="0"/>
                    </a:moveTo>
                    <a:lnTo>
                      <a:pt x="0" y="965"/>
                    </a:lnTo>
                    <a:lnTo>
                      <a:pt x="1310" y="965"/>
                    </a:lnTo>
                    <a:lnTo>
                      <a:pt x="13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88" name="Google Shape;3088;p64"/>
              <p:cNvSpPr/>
              <p:nvPr/>
            </p:nvSpPr>
            <p:spPr>
              <a:xfrm>
                <a:off x="4489099" y="4093622"/>
                <a:ext cx="158031" cy="68102"/>
              </a:xfrm>
              <a:custGeom>
                <a:avLst/>
                <a:gdLst/>
                <a:ahLst/>
                <a:cxnLst/>
                <a:rect l="l" t="t" r="r" b="b"/>
                <a:pathLst>
                  <a:path w="3620" h="1560" extrusionOk="0">
                    <a:moveTo>
                      <a:pt x="0" y="0"/>
                    </a:moveTo>
                    <a:lnTo>
                      <a:pt x="0" y="1560"/>
                    </a:lnTo>
                    <a:lnTo>
                      <a:pt x="3620" y="1560"/>
                    </a:lnTo>
                    <a:lnTo>
                      <a:pt x="36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89" name="Google Shape;3089;p64"/>
              <p:cNvSpPr/>
              <p:nvPr/>
            </p:nvSpPr>
            <p:spPr>
              <a:xfrm>
                <a:off x="4489099" y="4187698"/>
                <a:ext cx="57188" cy="42127"/>
              </a:xfrm>
              <a:custGeom>
                <a:avLst/>
                <a:gdLst/>
                <a:ahLst/>
                <a:cxnLst/>
                <a:rect l="l" t="t" r="r" b="b"/>
                <a:pathLst>
                  <a:path w="1310" h="965" extrusionOk="0">
                    <a:moveTo>
                      <a:pt x="0" y="0"/>
                    </a:moveTo>
                    <a:lnTo>
                      <a:pt x="0" y="965"/>
                    </a:lnTo>
                    <a:lnTo>
                      <a:pt x="1310" y="965"/>
                    </a:lnTo>
                    <a:lnTo>
                      <a:pt x="13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90" name="Google Shape;3090;p64"/>
              <p:cNvSpPr/>
              <p:nvPr/>
            </p:nvSpPr>
            <p:spPr>
              <a:xfrm>
                <a:off x="4589897" y="4187698"/>
                <a:ext cx="57232" cy="42127"/>
              </a:xfrm>
              <a:custGeom>
                <a:avLst/>
                <a:gdLst/>
                <a:ahLst/>
                <a:cxnLst/>
                <a:rect l="l" t="t" r="r" b="b"/>
                <a:pathLst>
                  <a:path w="1311" h="965" extrusionOk="0">
                    <a:moveTo>
                      <a:pt x="1" y="0"/>
                    </a:moveTo>
                    <a:lnTo>
                      <a:pt x="1" y="965"/>
                    </a:lnTo>
                    <a:lnTo>
                      <a:pt x="1311" y="965"/>
                    </a:lnTo>
                    <a:lnTo>
                      <a:pt x="131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91" name="Google Shape;3091;p64"/>
              <p:cNvSpPr/>
              <p:nvPr/>
            </p:nvSpPr>
            <p:spPr>
              <a:xfrm>
                <a:off x="4779619" y="4020850"/>
                <a:ext cx="34356" cy="125290"/>
              </a:xfrm>
              <a:custGeom>
                <a:avLst/>
                <a:gdLst/>
                <a:ahLst/>
                <a:cxnLst/>
                <a:rect l="l" t="t" r="r" b="b"/>
                <a:pathLst>
                  <a:path w="787" h="2870" extrusionOk="0">
                    <a:moveTo>
                      <a:pt x="1" y="0"/>
                    </a:moveTo>
                    <a:lnTo>
                      <a:pt x="1" y="2870"/>
                    </a:lnTo>
                    <a:lnTo>
                      <a:pt x="787" y="2870"/>
                    </a:lnTo>
                    <a:lnTo>
                      <a:pt x="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92" name="Google Shape;3092;p64"/>
              <p:cNvSpPr/>
              <p:nvPr/>
            </p:nvSpPr>
            <p:spPr>
              <a:xfrm>
                <a:off x="4824322" y="4020850"/>
                <a:ext cx="33833" cy="125290"/>
              </a:xfrm>
              <a:custGeom>
                <a:avLst/>
                <a:gdLst/>
                <a:ahLst/>
                <a:cxnLst/>
                <a:rect l="l" t="t" r="r" b="b"/>
                <a:pathLst>
                  <a:path w="775" h="2870" extrusionOk="0">
                    <a:moveTo>
                      <a:pt x="1" y="0"/>
                    </a:moveTo>
                    <a:lnTo>
                      <a:pt x="1" y="2870"/>
                    </a:lnTo>
                    <a:lnTo>
                      <a:pt x="775" y="2870"/>
                    </a:lnTo>
                    <a:lnTo>
                      <a:pt x="7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93" name="Google Shape;3093;p64"/>
              <p:cNvSpPr/>
              <p:nvPr/>
            </p:nvSpPr>
            <p:spPr>
              <a:xfrm>
                <a:off x="4735441" y="4020850"/>
                <a:ext cx="34356" cy="125290"/>
              </a:xfrm>
              <a:custGeom>
                <a:avLst/>
                <a:gdLst/>
                <a:ahLst/>
                <a:cxnLst/>
                <a:rect l="l" t="t" r="r" b="b"/>
                <a:pathLst>
                  <a:path w="787" h="2870" extrusionOk="0">
                    <a:moveTo>
                      <a:pt x="1" y="0"/>
                    </a:moveTo>
                    <a:lnTo>
                      <a:pt x="1" y="2870"/>
                    </a:lnTo>
                    <a:lnTo>
                      <a:pt x="787" y="2870"/>
                    </a:lnTo>
                    <a:lnTo>
                      <a:pt x="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94" name="Google Shape;3094;p64"/>
              <p:cNvSpPr/>
              <p:nvPr/>
            </p:nvSpPr>
            <p:spPr>
              <a:xfrm>
                <a:off x="4717761" y="4187698"/>
                <a:ext cx="57232" cy="42127"/>
              </a:xfrm>
              <a:custGeom>
                <a:avLst/>
                <a:gdLst/>
                <a:ahLst/>
                <a:cxnLst/>
                <a:rect l="l" t="t" r="r" b="b"/>
                <a:pathLst>
                  <a:path w="1311" h="965" extrusionOk="0">
                    <a:moveTo>
                      <a:pt x="1" y="0"/>
                    </a:moveTo>
                    <a:lnTo>
                      <a:pt x="1" y="965"/>
                    </a:lnTo>
                    <a:lnTo>
                      <a:pt x="1311" y="965"/>
                    </a:lnTo>
                    <a:lnTo>
                      <a:pt x="131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95" name="Google Shape;3095;p64"/>
              <p:cNvSpPr/>
              <p:nvPr/>
            </p:nvSpPr>
            <p:spPr>
              <a:xfrm>
                <a:off x="4818603" y="4187698"/>
                <a:ext cx="57232" cy="42127"/>
              </a:xfrm>
              <a:custGeom>
                <a:avLst/>
                <a:gdLst/>
                <a:ahLst/>
                <a:cxnLst/>
                <a:rect l="l" t="t" r="r" b="b"/>
                <a:pathLst>
                  <a:path w="1311" h="965" extrusionOk="0">
                    <a:moveTo>
                      <a:pt x="1" y="0"/>
                    </a:moveTo>
                    <a:lnTo>
                      <a:pt x="1" y="965"/>
                    </a:lnTo>
                    <a:lnTo>
                      <a:pt x="1310" y="965"/>
                    </a:lnTo>
                    <a:lnTo>
                      <a:pt x="13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96" name="Google Shape;3096;p64"/>
              <p:cNvSpPr/>
              <p:nvPr/>
            </p:nvSpPr>
            <p:spPr>
              <a:xfrm>
                <a:off x="5008325" y="4020850"/>
                <a:ext cx="34356" cy="125290"/>
              </a:xfrm>
              <a:custGeom>
                <a:avLst/>
                <a:gdLst/>
                <a:ahLst/>
                <a:cxnLst/>
                <a:rect l="l" t="t" r="r" b="b"/>
                <a:pathLst>
                  <a:path w="787" h="2870" extrusionOk="0">
                    <a:moveTo>
                      <a:pt x="0" y="0"/>
                    </a:moveTo>
                    <a:lnTo>
                      <a:pt x="0" y="2870"/>
                    </a:lnTo>
                    <a:lnTo>
                      <a:pt x="786" y="2870"/>
                    </a:lnTo>
                    <a:lnTo>
                      <a:pt x="78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97" name="Google Shape;3097;p64"/>
              <p:cNvSpPr/>
              <p:nvPr/>
            </p:nvSpPr>
            <p:spPr>
              <a:xfrm>
                <a:off x="5052503" y="4020850"/>
                <a:ext cx="34356" cy="125290"/>
              </a:xfrm>
              <a:custGeom>
                <a:avLst/>
                <a:gdLst/>
                <a:ahLst/>
                <a:cxnLst/>
                <a:rect l="l" t="t" r="r" b="b"/>
                <a:pathLst>
                  <a:path w="787" h="2870" extrusionOk="0">
                    <a:moveTo>
                      <a:pt x="1" y="0"/>
                    </a:moveTo>
                    <a:lnTo>
                      <a:pt x="1" y="2870"/>
                    </a:lnTo>
                    <a:lnTo>
                      <a:pt x="786" y="2870"/>
                    </a:lnTo>
                    <a:lnTo>
                      <a:pt x="78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98" name="Google Shape;3098;p64"/>
              <p:cNvSpPr/>
              <p:nvPr/>
            </p:nvSpPr>
            <p:spPr>
              <a:xfrm>
                <a:off x="4964147" y="4020850"/>
                <a:ext cx="33833" cy="125290"/>
              </a:xfrm>
              <a:custGeom>
                <a:avLst/>
                <a:gdLst/>
                <a:ahLst/>
                <a:cxnLst/>
                <a:rect l="l" t="t" r="r" b="b"/>
                <a:pathLst>
                  <a:path w="775" h="2870" extrusionOk="0">
                    <a:moveTo>
                      <a:pt x="0" y="0"/>
                    </a:moveTo>
                    <a:lnTo>
                      <a:pt x="0" y="2870"/>
                    </a:lnTo>
                    <a:lnTo>
                      <a:pt x="774" y="2870"/>
                    </a:lnTo>
                    <a:lnTo>
                      <a:pt x="77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99" name="Google Shape;3099;p64"/>
              <p:cNvSpPr/>
              <p:nvPr/>
            </p:nvSpPr>
            <p:spPr>
              <a:xfrm>
                <a:off x="4946467" y="4187698"/>
                <a:ext cx="57232" cy="42127"/>
              </a:xfrm>
              <a:custGeom>
                <a:avLst/>
                <a:gdLst/>
                <a:ahLst/>
                <a:cxnLst/>
                <a:rect l="l" t="t" r="r" b="b"/>
                <a:pathLst>
                  <a:path w="1311" h="965" extrusionOk="0">
                    <a:moveTo>
                      <a:pt x="1" y="0"/>
                    </a:moveTo>
                    <a:lnTo>
                      <a:pt x="1" y="965"/>
                    </a:lnTo>
                    <a:lnTo>
                      <a:pt x="1310" y="965"/>
                    </a:lnTo>
                    <a:lnTo>
                      <a:pt x="13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00" name="Google Shape;3100;p64"/>
              <p:cNvSpPr/>
              <p:nvPr/>
            </p:nvSpPr>
            <p:spPr>
              <a:xfrm>
                <a:off x="5047309" y="4187698"/>
                <a:ext cx="57232" cy="42127"/>
              </a:xfrm>
              <a:custGeom>
                <a:avLst/>
                <a:gdLst/>
                <a:ahLst/>
                <a:cxnLst/>
                <a:rect l="l" t="t" r="r" b="b"/>
                <a:pathLst>
                  <a:path w="1311" h="965" extrusionOk="0">
                    <a:moveTo>
                      <a:pt x="0" y="0"/>
                    </a:moveTo>
                    <a:lnTo>
                      <a:pt x="0" y="965"/>
                    </a:lnTo>
                    <a:lnTo>
                      <a:pt x="1310" y="965"/>
                    </a:lnTo>
                    <a:lnTo>
                      <a:pt x="13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101" name="Google Shape;3101;p64"/>
            <p:cNvGrpSpPr/>
            <p:nvPr/>
          </p:nvGrpSpPr>
          <p:grpSpPr>
            <a:xfrm>
              <a:off x="4506735" y="4100389"/>
              <a:ext cx="122713" cy="54612"/>
              <a:chOff x="4506735" y="4100389"/>
              <a:chExt cx="122713" cy="54612"/>
            </a:xfrm>
          </p:grpSpPr>
          <p:sp>
            <p:nvSpPr>
              <p:cNvPr id="3102" name="Google Shape;3102;p64"/>
              <p:cNvSpPr/>
              <p:nvPr/>
            </p:nvSpPr>
            <p:spPr>
              <a:xfrm>
                <a:off x="4551437" y="4100389"/>
                <a:ext cx="33833" cy="54612"/>
              </a:xfrm>
              <a:custGeom>
                <a:avLst/>
                <a:gdLst/>
                <a:ahLst/>
                <a:cxnLst/>
                <a:rect l="l" t="t" r="r" b="b"/>
                <a:pathLst>
                  <a:path w="775" h="1251" extrusionOk="0">
                    <a:moveTo>
                      <a:pt x="1" y="0"/>
                    </a:moveTo>
                    <a:lnTo>
                      <a:pt x="1" y="1250"/>
                    </a:lnTo>
                    <a:lnTo>
                      <a:pt x="775" y="1250"/>
                    </a:lnTo>
                    <a:lnTo>
                      <a:pt x="77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03" name="Google Shape;3103;p64"/>
              <p:cNvSpPr/>
              <p:nvPr/>
            </p:nvSpPr>
            <p:spPr>
              <a:xfrm>
                <a:off x="4595616" y="4100389"/>
                <a:ext cx="33833" cy="54612"/>
              </a:xfrm>
              <a:custGeom>
                <a:avLst/>
                <a:gdLst/>
                <a:ahLst/>
                <a:cxnLst/>
                <a:rect l="l" t="t" r="r" b="b"/>
                <a:pathLst>
                  <a:path w="775" h="1251" extrusionOk="0">
                    <a:moveTo>
                      <a:pt x="1" y="0"/>
                    </a:moveTo>
                    <a:lnTo>
                      <a:pt x="1" y="1250"/>
                    </a:lnTo>
                    <a:lnTo>
                      <a:pt x="775" y="1250"/>
                    </a:lnTo>
                    <a:lnTo>
                      <a:pt x="77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04" name="Google Shape;3104;p64"/>
              <p:cNvSpPr/>
              <p:nvPr/>
            </p:nvSpPr>
            <p:spPr>
              <a:xfrm>
                <a:off x="4506735" y="4100389"/>
                <a:ext cx="34356" cy="54612"/>
              </a:xfrm>
              <a:custGeom>
                <a:avLst/>
                <a:gdLst/>
                <a:ahLst/>
                <a:cxnLst/>
                <a:rect l="l" t="t" r="r" b="b"/>
                <a:pathLst>
                  <a:path w="787" h="1251" extrusionOk="0">
                    <a:moveTo>
                      <a:pt x="1" y="0"/>
                    </a:moveTo>
                    <a:lnTo>
                      <a:pt x="1" y="1250"/>
                    </a:lnTo>
                    <a:lnTo>
                      <a:pt x="787" y="1250"/>
                    </a:lnTo>
                    <a:lnTo>
                      <a:pt x="78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3105" name="Google Shape;3105;p64"/>
            <p:cNvSpPr/>
            <p:nvPr/>
          </p:nvSpPr>
          <p:spPr>
            <a:xfrm>
              <a:off x="3910590" y="3624249"/>
              <a:ext cx="1328553" cy="294759"/>
            </a:xfrm>
            <a:custGeom>
              <a:avLst/>
              <a:gdLst/>
              <a:ahLst/>
              <a:cxnLst/>
              <a:rect l="l" t="t" r="r" b="b"/>
              <a:pathLst>
                <a:path w="30433" h="6752" extrusionOk="0">
                  <a:moveTo>
                    <a:pt x="3513" y="1"/>
                  </a:moveTo>
                  <a:cubicBezTo>
                    <a:pt x="2929" y="1"/>
                    <a:pt x="2394" y="370"/>
                    <a:pt x="2191" y="918"/>
                  </a:cubicBezTo>
                  <a:lnTo>
                    <a:pt x="0" y="6752"/>
                  </a:lnTo>
                  <a:lnTo>
                    <a:pt x="30433" y="6752"/>
                  </a:lnTo>
                  <a:lnTo>
                    <a:pt x="28230" y="918"/>
                  </a:lnTo>
                  <a:cubicBezTo>
                    <a:pt x="28028" y="370"/>
                    <a:pt x="27492" y="1"/>
                    <a:pt x="269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06" name="Google Shape;3106;p64"/>
            <p:cNvSpPr/>
            <p:nvPr/>
          </p:nvSpPr>
          <p:spPr>
            <a:xfrm>
              <a:off x="3574319" y="3722515"/>
              <a:ext cx="2000621" cy="231328"/>
            </a:xfrm>
            <a:custGeom>
              <a:avLst/>
              <a:gdLst/>
              <a:ahLst/>
              <a:cxnLst/>
              <a:rect l="l" t="t" r="r" b="b"/>
              <a:pathLst>
                <a:path w="45828" h="5299" extrusionOk="0">
                  <a:moveTo>
                    <a:pt x="22920" y="0"/>
                  </a:moveTo>
                  <a:lnTo>
                    <a:pt x="0" y="3524"/>
                  </a:lnTo>
                  <a:lnTo>
                    <a:pt x="0" y="5299"/>
                  </a:lnTo>
                  <a:lnTo>
                    <a:pt x="45827" y="5299"/>
                  </a:lnTo>
                  <a:lnTo>
                    <a:pt x="45827" y="3524"/>
                  </a:lnTo>
                  <a:lnTo>
                    <a:pt x="2292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07" name="Google Shape;3107;p64"/>
            <p:cNvSpPr/>
            <p:nvPr/>
          </p:nvSpPr>
          <p:spPr>
            <a:xfrm>
              <a:off x="3508314" y="3660657"/>
              <a:ext cx="2132634" cy="354915"/>
            </a:xfrm>
            <a:custGeom>
              <a:avLst/>
              <a:gdLst/>
              <a:ahLst/>
              <a:cxnLst/>
              <a:rect l="l" t="t" r="r" b="b"/>
              <a:pathLst>
                <a:path w="48852" h="8130" extrusionOk="0">
                  <a:moveTo>
                    <a:pt x="13657" y="0"/>
                  </a:moveTo>
                  <a:cubicBezTo>
                    <a:pt x="13109" y="0"/>
                    <a:pt x="12621" y="346"/>
                    <a:pt x="12430" y="846"/>
                  </a:cubicBezTo>
                  <a:lnTo>
                    <a:pt x="10930" y="4834"/>
                  </a:lnTo>
                  <a:cubicBezTo>
                    <a:pt x="8692" y="5061"/>
                    <a:pt x="6441" y="5346"/>
                    <a:pt x="4215" y="5692"/>
                  </a:cubicBezTo>
                  <a:lnTo>
                    <a:pt x="0" y="6335"/>
                  </a:lnTo>
                  <a:cubicBezTo>
                    <a:pt x="0" y="7531"/>
                    <a:pt x="12213" y="8129"/>
                    <a:pt x="24426" y="8129"/>
                  </a:cubicBezTo>
                  <a:cubicBezTo>
                    <a:pt x="36639" y="8129"/>
                    <a:pt x="48851" y="7531"/>
                    <a:pt x="48851" y="6335"/>
                  </a:cubicBezTo>
                  <a:lnTo>
                    <a:pt x="44637" y="5692"/>
                  </a:lnTo>
                  <a:cubicBezTo>
                    <a:pt x="42410" y="5346"/>
                    <a:pt x="40160" y="5061"/>
                    <a:pt x="37921" y="4834"/>
                  </a:cubicBezTo>
                  <a:lnTo>
                    <a:pt x="36421" y="846"/>
                  </a:lnTo>
                  <a:cubicBezTo>
                    <a:pt x="36231" y="346"/>
                    <a:pt x="35743" y="0"/>
                    <a:pt x="351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3108" name="Google Shape;3108;p64"/>
            <p:cNvGrpSpPr/>
            <p:nvPr/>
          </p:nvGrpSpPr>
          <p:grpSpPr>
            <a:xfrm>
              <a:off x="3507790" y="3941312"/>
              <a:ext cx="2132619" cy="92024"/>
              <a:chOff x="3507790" y="3941312"/>
              <a:chExt cx="2132619" cy="92024"/>
            </a:xfrm>
          </p:grpSpPr>
          <p:sp>
            <p:nvSpPr>
              <p:cNvPr id="3109" name="Google Shape;3109;p64"/>
              <p:cNvSpPr/>
              <p:nvPr/>
            </p:nvSpPr>
            <p:spPr>
              <a:xfrm>
                <a:off x="3507790" y="3941836"/>
                <a:ext cx="24971" cy="25538"/>
              </a:xfrm>
              <a:custGeom>
                <a:avLst/>
                <a:gdLst/>
                <a:ahLst/>
                <a:cxnLst/>
                <a:rect l="l" t="t" r="r" b="b"/>
                <a:pathLst>
                  <a:path w="572" h="585" extrusionOk="0">
                    <a:moveTo>
                      <a:pt x="286" y="1"/>
                    </a:moveTo>
                    <a:cubicBezTo>
                      <a:pt x="119" y="1"/>
                      <a:pt x="0" y="132"/>
                      <a:pt x="0" y="298"/>
                    </a:cubicBezTo>
                    <a:cubicBezTo>
                      <a:pt x="0" y="453"/>
                      <a:pt x="119" y="584"/>
                      <a:pt x="286" y="584"/>
                    </a:cubicBezTo>
                    <a:cubicBezTo>
                      <a:pt x="441" y="584"/>
                      <a:pt x="572" y="453"/>
                      <a:pt x="572" y="298"/>
                    </a:cubicBezTo>
                    <a:cubicBezTo>
                      <a:pt x="572" y="132"/>
                      <a:pt x="441" y="1"/>
                      <a:pt x="28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10" name="Google Shape;3110;p64"/>
              <p:cNvSpPr/>
              <p:nvPr/>
            </p:nvSpPr>
            <p:spPr>
              <a:xfrm>
                <a:off x="3528046" y="3951527"/>
                <a:ext cx="105558" cy="41079"/>
              </a:xfrm>
              <a:custGeom>
                <a:avLst/>
                <a:gdLst/>
                <a:ahLst/>
                <a:cxnLst/>
                <a:rect l="l" t="t" r="r" b="b"/>
                <a:pathLst>
                  <a:path w="2418" h="941" extrusionOk="0">
                    <a:moveTo>
                      <a:pt x="329" y="1"/>
                    </a:moveTo>
                    <a:cubicBezTo>
                      <a:pt x="196" y="1"/>
                      <a:pt x="64" y="82"/>
                      <a:pt x="36" y="255"/>
                    </a:cubicBezTo>
                    <a:cubicBezTo>
                      <a:pt x="1" y="467"/>
                      <a:pt x="171" y="600"/>
                      <a:pt x="338" y="600"/>
                    </a:cubicBezTo>
                    <a:cubicBezTo>
                      <a:pt x="452" y="600"/>
                      <a:pt x="564" y="538"/>
                      <a:pt x="608" y="398"/>
                    </a:cubicBezTo>
                    <a:cubicBezTo>
                      <a:pt x="608" y="398"/>
                      <a:pt x="608" y="410"/>
                      <a:pt x="608" y="422"/>
                    </a:cubicBezTo>
                    <a:cubicBezTo>
                      <a:pt x="614" y="605"/>
                      <a:pt x="761" y="705"/>
                      <a:pt x="906" y="705"/>
                    </a:cubicBezTo>
                    <a:cubicBezTo>
                      <a:pt x="1024" y="705"/>
                      <a:pt x="1142" y="638"/>
                      <a:pt x="1179" y="493"/>
                    </a:cubicBezTo>
                    <a:cubicBezTo>
                      <a:pt x="1179" y="505"/>
                      <a:pt x="1179" y="517"/>
                      <a:pt x="1179" y="541"/>
                    </a:cubicBezTo>
                    <a:cubicBezTo>
                      <a:pt x="1179" y="724"/>
                      <a:pt x="1323" y="824"/>
                      <a:pt x="1468" y="824"/>
                    </a:cubicBezTo>
                    <a:cubicBezTo>
                      <a:pt x="1588" y="824"/>
                      <a:pt x="1708" y="757"/>
                      <a:pt x="1751" y="612"/>
                    </a:cubicBezTo>
                    <a:cubicBezTo>
                      <a:pt x="1751" y="624"/>
                      <a:pt x="1751" y="636"/>
                      <a:pt x="1751" y="648"/>
                    </a:cubicBezTo>
                    <a:cubicBezTo>
                      <a:pt x="1751" y="824"/>
                      <a:pt x="1890" y="941"/>
                      <a:pt x="2036" y="941"/>
                    </a:cubicBezTo>
                    <a:cubicBezTo>
                      <a:pt x="2108" y="941"/>
                      <a:pt x="2180" y="913"/>
                      <a:pt x="2239" y="850"/>
                    </a:cubicBezTo>
                    <a:cubicBezTo>
                      <a:pt x="2417" y="672"/>
                      <a:pt x="2286" y="362"/>
                      <a:pt x="2036" y="362"/>
                    </a:cubicBezTo>
                    <a:cubicBezTo>
                      <a:pt x="1905" y="362"/>
                      <a:pt x="1786" y="457"/>
                      <a:pt x="1763" y="576"/>
                    </a:cubicBezTo>
                    <a:cubicBezTo>
                      <a:pt x="1763" y="564"/>
                      <a:pt x="1763" y="553"/>
                      <a:pt x="1763" y="541"/>
                    </a:cubicBezTo>
                    <a:cubicBezTo>
                      <a:pt x="1763" y="350"/>
                      <a:pt x="1611" y="243"/>
                      <a:pt x="1462" y="243"/>
                    </a:cubicBezTo>
                    <a:cubicBezTo>
                      <a:pt x="1342" y="243"/>
                      <a:pt x="1223" y="314"/>
                      <a:pt x="1191" y="469"/>
                    </a:cubicBezTo>
                    <a:cubicBezTo>
                      <a:pt x="1191" y="445"/>
                      <a:pt x="1191" y="434"/>
                      <a:pt x="1191" y="422"/>
                    </a:cubicBezTo>
                    <a:cubicBezTo>
                      <a:pt x="1191" y="235"/>
                      <a:pt x="1046" y="131"/>
                      <a:pt x="902" y="131"/>
                    </a:cubicBezTo>
                    <a:cubicBezTo>
                      <a:pt x="788" y="131"/>
                      <a:pt x="674" y="196"/>
                      <a:pt x="632" y="338"/>
                    </a:cubicBezTo>
                    <a:cubicBezTo>
                      <a:pt x="632" y="326"/>
                      <a:pt x="632" y="314"/>
                      <a:pt x="632" y="303"/>
                    </a:cubicBezTo>
                    <a:cubicBezTo>
                      <a:pt x="632" y="106"/>
                      <a:pt x="480" y="1"/>
                      <a:pt x="32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11" name="Google Shape;3111;p64"/>
              <p:cNvSpPr/>
              <p:nvPr/>
            </p:nvSpPr>
            <p:spPr>
              <a:xfrm>
                <a:off x="3628276" y="3969818"/>
                <a:ext cx="415290" cy="53259"/>
              </a:xfrm>
              <a:custGeom>
                <a:avLst/>
                <a:gdLst/>
                <a:ahLst/>
                <a:cxnLst/>
                <a:rect l="l" t="t" r="r" b="b"/>
                <a:pathLst>
                  <a:path w="9513" h="1220" extrusionOk="0">
                    <a:moveTo>
                      <a:pt x="315" y="1"/>
                    </a:moveTo>
                    <a:cubicBezTo>
                      <a:pt x="190" y="1"/>
                      <a:pt x="67" y="75"/>
                      <a:pt x="38" y="229"/>
                    </a:cubicBezTo>
                    <a:cubicBezTo>
                      <a:pt x="1" y="439"/>
                      <a:pt x="166" y="578"/>
                      <a:pt x="332" y="578"/>
                    </a:cubicBezTo>
                    <a:cubicBezTo>
                      <a:pt x="430" y="578"/>
                      <a:pt x="528" y="530"/>
                      <a:pt x="586" y="419"/>
                    </a:cubicBezTo>
                    <a:cubicBezTo>
                      <a:pt x="599" y="584"/>
                      <a:pt x="735" y="677"/>
                      <a:pt x="871" y="677"/>
                    </a:cubicBezTo>
                    <a:cubicBezTo>
                      <a:pt x="971" y="677"/>
                      <a:pt x="1071" y="626"/>
                      <a:pt x="1122" y="515"/>
                    </a:cubicBezTo>
                    <a:cubicBezTo>
                      <a:pt x="1154" y="662"/>
                      <a:pt x="1279" y="741"/>
                      <a:pt x="1405" y="741"/>
                    </a:cubicBezTo>
                    <a:cubicBezTo>
                      <a:pt x="1512" y="741"/>
                      <a:pt x="1620" y="683"/>
                      <a:pt x="1669" y="562"/>
                    </a:cubicBezTo>
                    <a:cubicBezTo>
                      <a:pt x="1711" y="699"/>
                      <a:pt x="1830" y="768"/>
                      <a:pt x="1949" y="768"/>
                    </a:cubicBezTo>
                    <a:cubicBezTo>
                      <a:pt x="2068" y="768"/>
                      <a:pt x="2187" y="699"/>
                      <a:pt x="2229" y="562"/>
                    </a:cubicBezTo>
                    <a:lnTo>
                      <a:pt x="2229" y="574"/>
                    </a:lnTo>
                    <a:cubicBezTo>
                      <a:pt x="2229" y="761"/>
                      <a:pt x="2374" y="868"/>
                      <a:pt x="2519" y="868"/>
                    </a:cubicBezTo>
                    <a:cubicBezTo>
                      <a:pt x="2623" y="868"/>
                      <a:pt x="2727" y="813"/>
                      <a:pt x="2777" y="693"/>
                    </a:cubicBezTo>
                    <a:cubicBezTo>
                      <a:pt x="2814" y="832"/>
                      <a:pt x="2935" y="904"/>
                      <a:pt x="3057" y="904"/>
                    </a:cubicBezTo>
                    <a:cubicBezTo>
                      <a:pt x="3165" y="904"/>
                      <a:pt x="3274" y="847"/>
                      <a:pt x="3324" y="729"/>
                    </a:cubicBezTo>
                    <a:cubicBezTo>
                      <a:pt x="3360" y="872"/>
                      <a:pt x="3479" y="943"/>
                      <a:pt x="3598" y="943"/>
                    </a:cubicBezTo>
                    <a:cubicBezTo>
                      <a:pt x="3717" y="943"/>
                      <a:pt x="3836" y="872"/>
                      <a:pt x="3872" y="729"/>
                    </a:cubicBezTo>
                    <a:cubicBezTo>
                      <a:pt x="3885" y="903"/>
                      <a:pt x="4024" y="997"/>
                      <a:pt x="4162" y="997"/>
                    </a:cubicBezTo>
                    <a:cubicBezTo>
                      <a:pt x="4278" y="997"/>
                      <a:pt x="4393" y="930"/>
                      <a:pt x="4432" y="788"/>
                    </a:cubicBezTo>
                    <a:cubicBezTo>
                      <a:pt x="4469" y="933"/>
                      <a:pt x="4593" y="1008"/>
                      <a:pt x="4716" y="1008"/>
                    </a:cubicBezTo>
                    <a:cubicBezTo>
                      <a:pt x="4825" y="1008"/>
                      <a:pt x="4934" y="948"/>
                      <a:pt x="4979" y="824"/>
                    </a:cubicBezTo>
                    <a:cubicBezTo>
                      <a:pt x="5009" y="980"/>
                      <a:pt x="5136" y="1058"/>
                      <a:pt x="5264" y="1058"/>
                    </a:cubicBezTo>
                    <a:cubicBezTo>
                      <a:pt x="5389" y="1058"/>
                      <a:pt x="5515" y="983"/>
                      <a:pt x="5551" y="836"/>
                    </a:cubicBezTo>
                    <a:cubicBezTo>
                      <a:pt x="5580" y="985"/>
                      <a:pt x="5702" y="1059"/>
                      <a:pt x="5826" y="1059"/>
                    </a:cubicBezTo>
                    <a:cubicBezTo>
                      <a:pt x="5950" y="1059"/>
                      <a:pt x="6075" y="985"/>
                      <a:pt x="6110" y="836"/>
                    </a:cubicBezTo>
                    <a:cubicBezTo>
                      <a:pt x="6135" y="991"/>
                      <a:pt x="6263" y="1072"/>
                      <a:pt x="6392" y="1072"/>
                    </a:cubicBezTo>
                    <a:cubicBezTo>
                      <a:pt x="6510" y="1072"/>
                      <a:pt x="6630" y="1003"/>
                      <a:pt x="6670" y="860"/>
                    </a:cubicBezTo>
                    <a:cubicBezTo>
                      <a:pt x="6689" y="1019"/>
                      <a:pt x="6821" y="1104"/>
                      <a:pt x="6954" y="1104"/>
                    </a:cubicBezTo>
                    <a:cubicBezTo>
                      <a:pt x="7069" y="1104"/>
                      <a:pt x="7185" y="1040"/>
                      <a:pt x="7229" y="907"/>
                    </a:cubicBezTo>
                    <a:cubicBezTo>
                      <a:pt x="7261" y="1052"/>
                      <a:pt x="7382" y="1127"/>
                      <a:pt x="7505" y="1127"/>
                    </a:cubicBezTo>
                    <a:cubicBezTo>
                      <a:pt x="7615" y="1127"/>
                      <a:pt x="7727" y="1067"/>
                      <a:pt x="7777" y="943"/>
                    </a:cubicBezTo>
                    <a:cubicBezTo>
                      <a:pt x="7801" y="1074"/>
                      <a:pt x="7920" y="1181"/>
                      <a:pt x="8063" y="1181"/>
                    </a:cubicBezTo>
                    <a:cubicBezTo>
                      <a:pt x="8170" y="1181"/>
                      <a:pt x="8277" y="1110"/>
                      <a:pt x="8313" y="1003"/>
                    </a:cubicBezTo>
                    <a:cubicBezTo>
                      <a:pt x="8361" y="1122"/>
                      <a:pt x="8468" y="1193"/>
                      <a:pt x="8587" y="1193"/>
                    </a:cubicBezTo>
                    <a:cubicBezTo>
                      <a:pt x="8718" y="1193"/>
                      <a:pt x="8825" y="1122"/>
                      <a:pt x="8861" y="1003"/>
                    </a:cubicBezTo>
                    <a:cubicBezTo>
                      <a:pt x="8897" y="1139"/>
                      <a:pt x="9020" y="1220"/>
                      <a:pt x="9145" y="1220"/>
                    </a:cubicBezTo>
                    <a:cubicBezTo>
                      <a:pt x="9228" y="1220"/>
                      <a:pt x="9311" y="1185"/>
                      <a:pt x="9373" y="1110"/>
                    </a:cubicBezTo>
                    <a:cubicBezTo>
                      <a:pt x="9513" y="923"/>
                      <a:pt x="9390" y="645"/>
                      <a:pt x="9161" y="645"/>
                    </a:cubicBezTo>
                    <a:cubicBezTo>
                      <a:pt x="9156" y="645"/>
                      <a:pt x="9151" y="645"/>
                      <a:pt x="9146" y="646"/>
                    </a:cubicBezTo>
                    <a:cubicBezTo>
                      <a:pt x="9015" y="646"/>
                      <a:pt x="8908" y="729"/>
                      <a:pt x="8873" y="848"/>
                    </a:cubicBezTo>
                    <a:cubicBezTo>
                      <a:pt x="8837" y="717"/>
                      <a:pt x="8718" y="622"/>
                      <a:pt x="8587" y="622"/>
                    </a:cubicBezTo>
                    <a:cubicBezTo>
                      <a:pt x="8480" y="622"/>
                      <a:pt x="8372" y="693"/>
                      <a:pt x="8325" y="788"/>
                    </a:cubicBezTo>
                    <a:cubicBezTo>
                      <a:pt x="8277" y="663"/>
                      <a:pt x="8167" y="601"/>
                      <a:pt x="8057" y="601"/>
                    </a:cubicBezTo>
                    <a:cubicBezTo>
                      <a:pt x="7947" y="601"/>
                      <a:pt x="7837" y="663"/>
                      <a:pt x="7789" y="788"/>
                    </a:cubicBezTo>
                    <a:cubicBezTo>
                      <a:pt x="7765" y="657"/>
                      <a:pt x="7646" y="550"/>
                      <a:pt x="7503" y="550"/>
                    </a:cubicBezTo>
                    <a:cubicBezTo>
                      <a:pt x="7384" y="562"/>
                      <a:pt x="7277" y="634"/>
                      <a:pt x="7229" y="753"/>
                    </a:cubicBezTo>
                    <a:cubicBezTo>
                      <a:pt x="7194" y="610"/>
                      <a:pt x="7075" y="538"/>
                      <a:pt x="6954" y="538"/>
                    </a:cubicBezTo>
                    <a:cubicBezTo>
                      <a:pt x="6834" y="538"/>
                      <a:pt x="6712" y="610"/>
                      <a:pt x="6670" y="753"/>
                    </a:cubicBezTo>
                    <a:cubicBezTo>
                      <a:pt x="6651" y="592"/>
                      <a:pt x="6520" y="508"/>
                      <a:pt x="6389" y="508"/>
                    </a:cubicBezTo>
                    <a:cubicBezTo>
                      <a:pt x="6267" y="508"/>
                      <a:pt x="6145" y="580"/>
                      <a:pt x="6110" y="729"/>
                    </a:cubicBezTo>
                    <a:cubicBezTo>
                      <a:pt x="6086" y="567"/>
                      <a:pt x="5959" y="486"/>
                      <a:pt x="5831" y="486"/>
                    </a:cubicBezTo>
                    <a:cubicBezTo>
                      <a:pt x="5706" y="486"/>
                      <a:pt x="5580" y="564"/>
                      <a:pt x="5551" y="717"/>
                    </a:cubicBezTo>
                    <a:cubicBezTo>
                      <a:pt x="5513" y="565"/>
                      <a:pt x="5387" y="487"/>
                      <a:pt x="5261" y="487"/>
                    </a:cubicBezTo>
                    <a:cubicBezTo>
                      <a:pt x="5151" y="487"/>
                      <a:pt x="5041" y="547"/>
                      <a:pt x="4991" y="669"/>
                    </a:cubicBezTo>
                    <a:cubicBezTo>
                      <a:pt x="4966" y="513"/>
                      <a:pt x="4839" y="432"/>
                      <a:pt x="4712" y="432"/>
                    </a:cubicBezTo>
                    <a:cubicBezTo>
                      <a:pt x="4598" y="432"/>
                      <a:pt x="4483" y="498"/>
                      <a:pt x="4443" y="634"/>
                    </a:cubicBezTo>
                    <a:cubicBezTo>
                      <a:pt x="4402" y="491"/>
                      <a:pt x="4280" y="419"/>
                      <a:pt x="4159" y="419"/>
                    </a:cubicBezTo>
                    <a:cubicBezTo>
                      <a:pt x="4039" y="419"/>
                      <a:pt x="3920" y="491"/>
                      <a:pt x="3884" y="634"/>
                    </a:cubicBezTo>
                    <a:cubicBezTo>
                      <a:pt x="3870" y="465"/>
                      <a:pt x="3735" y="369"/>
                      <a:pt x="3599" y="369"/>
                    </a:cubicBezTo>
                    <a:cubicBezTo>
                      <a:pt x="3494" y="369"/>
                      <a:pt x="3388" y="426"/>
                      <a:pt x="3336" y="550"/>
                    </a:cubicBezTo>
                    <a:cubicBezTo>
                      <a:pt x="3298" y="404"/>
                      <a:pt x="3175" y="329"/>
                      <a:pt x="3052" y="329"/>
                    </a:cubicBezTo>
                    <a:cubicBezTo>
                      <a:pt x="2945" y="329"/>
                      <a:pt x="2838" y="386"/>
                      <a:pt x="2788" y="503"/>
                    </a:cubicBezTo>
                    <a:cubicBezTo>
                      <a:pt x="2753" y="360"/>
                      <a:pt x="2637" y="288"/>
                      <a:pt x="2519" y="288"/>
                    </a:cubicBezTo>
                    <a:cubicBezTo>
                      <a:pt x="2401" y="288"/>
                      <a:pt x="2282" y="360"/>
                      <a:pt x="2241" y="503"/>
                    </a:cubicBezTo>
                    <a:cubicBezTo>
                      <a:pt x="2241" y="491"/>
                      <a:pt x="2241" y="491"/>
                      <a:pt x="2241" y="491"/>
                    </a:cubicBezTo>
                    <a:cubicBezTo>
                      <a:pt x="2241" y="303"/>
                      <a:pt x="2090" y="192"/>
                      <a:pt x="1941" y="192"/>
                    </a:cubicBezTo>
                    <a:cubicBezTo>
                      <a:pt x="1836" y="192"/>
                      <a:pt x="1731" y="248"/>
                      <a:pt x="1681" y="372"/>
                    </a:cubicBezTo>
                    <a:cubicBezTo>
                      <a:pt x="1643" y="238"/>
                      <a:pt x="1526" y="165"/>
                      <a:pt x="1408" y="165"/>
                    </a:cubicBezTo>
                    <a:cubicBezTo>
                      <a:pt x="1305" y="165"/>
                      <a:pt x="1201" y="220"/>
                      <a:pt x="1145" y="336"/>
                    </a:cubicBezTo>
                    <a:cubicBezTo>
                      <a:pt x="1112" y="184"/>
                      <a:pt x="987" y="101"/>
                      <a:pt x="862" y="101"/>
                    </a:cubicBezTo>
                    <a:cubicBezTo>
                      <a:pt x="762" y="101"/>
                      <a:pt x="662" y="154"/>
                      <a:pt x="610" y="265"/>
                    </a:cubicBezTo>
                    <a:cubicBezTo>
                      <a:pt x="591" y="90"/>
                      <a:pt x="452" y="1"/>
                      <a:pt x="3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12" name="Google Shape;3112;p64"/>
              <p:cNvSpPr/>
              <p:nvPr/>
            </p:nvSpPr>
            <p:spPr>
              <a:xfrm>
                <a:off x="4040025" y="3997975"/>
                <a:ext cx="176235" cy="28725"/>
              </a:xfrm>
              <a:custGeom>
                <a:avLst/>
                <a:gdLst/>
                <a:ahLst/>
                <a:cxnLst/>
                <a:rect l="l" t="t" r="r" b="b"/>
                <a:pathLst>
                  <a:path w="4037" h="658" extrusionOk="0">
                    <a:moveTo>
                      <a:pt x="291" y="0"/>
                    </a:moveTo>
                    <a:cubicBezTo>
                      <a:pt x="146" y="0"/>
                      <a:pt x="0" y="100"/>
                      <a:pt x="0" y="286"/>
                    </a:cubicBezTo>
                    <a:cubicBezTo>
                      <a:pt x="0" y="473"/>
                      <a:pt x="146" y="572"/>
                      <a:pt x="291" y="572"/>
                    </a:cubicBezTo>
                    <a:cubicBezTo>
                      <a:pt x="415" y="572"/>
                      <a:pt x="539" y="499"/>
                      <a:pt x="572" y="346"/>
                    </a:cubicBezTo>
                    <a:cubicBezTo>
                      <a:pt x="583" y="481"/>
                      <a:pt x="701" y="585"/>
                      <a:pt x="836" y="585"/>
                    </a:cubicBezTo>
                    <a:cubicBezTo>
                      <a:pt x="843" y="585"/>
                      <a:pt x="850" y="585"/>
                      <a:pt x="857" y="584"/>
                    </a:cubicBezTo>
                    <a:cubicBezTo>
                      <a:pt x="965" y="584"/>
                      <a:pt x="1072" y="524"/>
                      <a:pt x="1119" y="417"/>
                    </a:cubicBezTo>
                    <a:cubicBezTo>
                      <a:pt x="1160" y="556"/>
                      <a:pt x="1276" y="624"/>
                      <a:pt x="1393" y="624"/>
                    </a:cubicBezTo>
                    <a:cubicBezTo>
                      <a:pt x="1517" y="624"/>
                      <a:pt x="1642" y="547"/>
                      <a:pt x="1679" y="393"/>
                    </a:cubicBezTo>
                    <a:cubicBezTo>
                      <a:pt x="1707" y="550"/>
                      <a:pt x="1829" y="625"/>
                      <a:pt x="1952" y="625"/>
                    </a:cubicBezTo>
                    <a:cubicBezTo>
                      <a:pt x="2092" y="625"/>
                      <a:pt x="2232" y="529"/>
                      <a:pt x="2239" y="346"/>
                    </a:cubicBezTo>
                    <a:cubicBezTo>
                      <a:pt x="2256" y="518"/>
                      <a:pt x="2393" y="605"/>
                      <a:pt x="2529" y="605"/>
                    </a:cubicBezTo>
                    <a:cubicBezTo>
                      <a:pt x="2664" y="605"/>
                      <a:pt x="2798" y="518"/>
                      <a:pt x="2810" y="346"/>
                    </a:cubicBezTo>
                    <a:cubicBezTo>
                      <a:pt x="2823" y="525"/>
                      <a:pt x="2966" y="623"/>
                      <a:pt x="3106" y="623"/>
                    </a:cubicBezTo>
                    <a:cubicBezTo>
                      <a:pt x="3218" y="623"/>
                      <a:pt x="3327" y="561"/>
                      <a:pt x="3370" y="429"/>
                    </a:cubicBezTo>
                    <a:cubicBezTo>
                      <a:pt x="3406" y="574"/>
                      <a:pt x="3530" y="657"/>
                      <a:pt x="3657" y="657"/>
                    </a:cubicBezTo>
                    <a:cubicBezTo>
                      <a:pt x="3738" y="657"/>
                      <a:pt x="3821" y="623"/>
                      <a:pt x="3882" y="548"/>
                    </a:cubicBezTo>
                    <a:cubicBezTo>
                      <a:pt x="4036" y="358"/>
                      <a:pt x="3893" y="72"/>
                      <a:pt x="3655" y="72"/>
                    </a:cubicBezTo>
                    <a:lnTo>
                      <a:pt x="3655" y="84"/>
                    </a:lnTo>
                    <a:cubicBezTo>
                      <a:pt x="3524" y="84"/>
                      <a:pt x="3417" y="155"/>
                      <a:pt x="3382" y="274"/>
                    </a:cubicBezTo>
                    <a:cubicBezTo>
                      <a:pt x="3348" y="123"/>
                      <a:pt x="3224" y="50"/>
                      <a:pt x="3100" y="50"/>
                    </a:cubicBezTo>
                    <a:cubicBezTo>
                      <a:pt x="2961" y="50"/>
                      <a:pt x="2823" y="140"/>
                      <a:pt x="2810" y="310"/>
                    </a:cubicBezTo>
                    <a:cubicBezTo>
                      <a:pt x="2810" y="120"/>
                      <a:pt x="2667" y="24"/>
                      <a:pt x="2524" y="24"/>
                    </a:cubicBezTo>
                    <a:cubicBezTo>
                      <a:pt x="2381" y="24"/>
                      <a:pt x="2239" y="120"/>
                      <a:pt x="2239" y="310"/>
                    </a:cubicBezTo>
                    <a:cubicBezTo>
                      <a:pt x="2226" y="140"/>
                      <a:pt x="2087" y="50"/>
                      <a:pt x="1949" y="50"/>
                    </a:cubicBezTo>
                    <a:cubicBezTo>
                      <a:pt x="1825" y="50"/>
                      <a:pt x="1701" y="123"/>
                      <a:pt x="1667" y="274"/>
                    </a:cubicBezTo>
                    <a:cubicBezTo>
                      <a:pt x="1635" y="127"/>
                      <a:pt x="1510" y="48"/>
                      <a:pt x="1384" y="48"/>
                    </a:cubicBezTo>
                    <a:cubicBezTo>
                      <a:pt x="1276" y="48"/>
                      <a:pt x="1169" y="106"/>
                      <a:pt x="1119" y="227"/>
                    </a:cubicBezTo>
                    <a:cubicBezTo>
                      <a:pt x="1084" y="90"/>
                      <a:pt x="965" y="21"/>
                      <a:pt x="845" y="21"/>
                    </a:cubicBezTo>
                    <a:cubicBezTo>
                      <a:pt x="726" y="21"/>
                      <a:pt x="607" y="90"/>
                      <a:pt x="572" y="227"/>
                    </a:cubicBezTo>
                    <a:cubicBezTo>
                      <a:pt x="539" y="73"/>
                      <a:pt x="415" y="0"/>
                      <a:pt x="29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13" name="Google Shape;3113;p64"/>
              <p:cNvSpPr/>
              <p:nvPr/>
            </p:nvSpPr>
            <p:spPr>
              <a:xfrm>
                <a:off x="4211544" y="4004393"/>
                <a:ext cx="294628" cy="28419"/>
              </a:xfrm>
              <a:custGeom>
                <a:avLst/>
                <a:gdLst/>
                <a:ahLst/>
                <a:cxnLst/>
                <a:rect l="l" t="t" r="r" b="b"/>
                <a:pathLst>
                  <a:path w="6749" h="651" extrusionOk="0">
                    <a:moveTo>
                      <a:pt x="302" y="0"/>
                    </a:moveTo>
                    <a:cubicBezTo>
                      <a:pt x="151" y="0"/>
                      <a:pt x="0" y="102"/>
                      <a:pt x="0" y="294"/>
                    </a:cubicBezTo>
                    <a:cubicBezTo>
                      <a:pt x="0" y="492"/>
                      <a:pt x="151" y="594"/>
                      <a:pt x="302" y="594"/>
                    </a:cubicBezTo>
                    <a:cubicBezTo>
                      <a:pt x="440" y="594"/>
                      <a:pt x="578" y="507"/>
                      <a:pt x="596" y="330"/>
                    </a:cubicBezTo>
                    <a:cubicBezTo>
                      <a:pt x="602" y="502"/>
                      <a:pt x="739" y="596"/>
                      <a:pt x="877" y="596"/>
                    </a:cubicBezTo>
                    <a:cubicBezTo>
                      <a:pt x="996" y="596"/>
                      <a:pt x="1116" y="526"/>
                      <a:pt x="1155" y="377"/>
                    </a:cubicBezTo>
                    <a:cubicBezTo>
                      <a:pt x="1199" y="519"/>
                      <a:pt x="1315" y="586"/>
                      <a:pt x="1430" y="586"/>
                    </a:cubicBezTo>
                    <a:cubicBezTo>
                      <a:pt x="1566" y="586"/>
                      <a:pt x="1702" y="492"/>
                      <a:pt x="1715" y="318"/>
                    </a:cubicBezTo>
                    <a:cubicBezTo>
                      <a:pt x="1721" y="501"/>
                      <a:pt x="1861" y="597"/>
                      <a:pt x="2003" y="597"/>
                    </a:cubicBezTo>
                    <a:cubicBezTo>
                      <a:pt x="2127" y="597"/>
                      <a:pt x="2253" y="522"/>
                      <a:pt x="2286" y="366"/>
                    </a:cubicBezTo>
                    <a:cubicBezTo>
                      <a:pt x="2322" y="514"/>
                      <a:pt x="2444" y="589"/>
                      <a:pt x="2566" y="589"/>
                    </a:cubicBezTo>
                    <a:cubicBezTo>
                      <a:pt x="2688" y="589"/>
                      <a:pt x="2810" y="514"/>
                      <a:pt x="2846" y="366"/>
                    </a:cubicBezTo>
                    <a:cubicBezTo>
                      <a:pt x="2871" y="526"/>
                      <a:pt x="3001" y="610"/>
                      <a:pt x="3131" y="610"/>
                    </a:cubicBezTo>
                    <a:cubicBezTo>
                      <a:pt x="3251" y="610"/>
                      <a:pt x="3371" y="538"/>
                      <a:pt x="3405" y="389"/>
                    </a:cubicBezTo>
                    <a:cubicBezTo>
                      <a:pt x="3451" y="522"/>
                      <a:pt x="3567" y="587"/>
                      <a:pt x="3683" y="587"/>
                    </a:cubicBezTo>
                    <a:cubicBezTo>
                      <a:pt x="3806" y="587"/>
                      <a:pt x="3928" y="513"/>
                      <a:pt x="3965" y="366"/>
                    </a:cubicBezTo>
                    <a:cubicBezTo>
                      <a:pt x="3997" y="513"/>
                      <a:pt x="4119" y="591"/>
                      <a:pt x="4243" y="591"/>
                    </a:cubicBezTo>
                    <a:cubicBezTo>
                      <a:pt x="4350" y="591"/>
                      <a:pt x="4458" y="534"/>
                      <a:pt x="4513" y="413"/>
                    </a:cubicBezTo>
                    <a:cubicBezTo>
                      <a:pt x="4548" y="532"/>
                      <a:pt x="4656" y="604"/>
                      <a:pt x="4775" y="604"/>
                    </a:cubicBezTo>
                    <a:cubicBezTo>
                      <a:pt x="4882" y="604"/>
                      <a:pt x="4989" y="532"/>
                      <a:pt x="5037" y="437"/>
                    </a:cubicBezTo>
                    <a:cubicBezTo>
                      <a:pt x="5073" y="572"/>
                      <a:pt x="5187" y="641"/>
                      <a:pt x="5303" y="641"/>
                    </a:cubicBezTo>
                    <a:cubicBezTo>
                      <a:pt x="5411" y="641"/>
                      <a:pt x="5521" y="581"/>
                      <a:pt x="5572" y="461"/>
                    </a:cubicBezTo>
                    <a:cubicBezTo>
                      <a:pt x="5619" y="583"/>
                      <a:pt x="5725" y="642"/>
                      <a:pt x="5832" y="642"/>
                    </a:cubicBezTo>
                    <a:cubicBezTo>
                      <a:pt x="5945" y="642"/>
                      <a:pt x="6059" y="577"/>
                      <a:pt x="6108" y="449"/>
                    </a:cubicBezTo>
                    <a:cubicBezTo>
                      <a:pt x="6149" y="580"/>
                      <a:pt x="6266" y="651"/>
                      <a:pt x="6385" y="651"/>
                    </a:cubicBezTo>
                    <a:cubicBezTo>
                      <a:pt x="6472" y="651"/>
                      <a:pt x="6560" y="613"/>
                      <a:pt x="6620" y="532"/>
                    </a:cubicBezTo>
                    <a:cubicBezTo>
                      <a:pt x="6748" y="346"/>
                      <a:pt x="6625" y="79"/>
                      <a:pt x="6397" y="79"/>
                    </a:cubicBezTo>
                    <a:cubicBezTo>
                      <a:pt x="6392" y="79"/>
                      <a:pt x="6387" y="80"/>
                      <a:pt x="6382" y="80"/>
                    </a:cubicBezTo>
                    <a:cubicBezTo>
                      <a:pt x="6251" y="80"/>
                      <a:pt x="6144" y="151"/>
                      <a:pt x="6108" y="270"/>
                    </a:cubicBezTo>
                    <a:cubicBezTo>
                      <a:pt x="6065" y="141"/>
                      <a:pt x="5951" y="75"/>
                      <a:pt x="5837" y="75"/>
                    </a:cubicBezTo>
                    <a:cubicBezTo>
                      <a:pt x="5731" y="75"/>
                      <a:pt x="5624" y="132"/>
                      <a:pt x="5572" y="246"/>
                    </a:cubicBezTo>
                    <a:cubicBezTo>
                      <a:pt x="5523" y="130"/>
                      <a:pt x="5415" y="71"/>
                      <a:pt x="5307" y="71"/>
                    </a:cubicBezTo>
                    <a:cubicBezTo>
                      <a:pt x="5204" y="71"/>
                      <a:pt x="5101" y="124"/>
                      <a:pt x="5048" y="235"/>
                    </a:cubicBezTo>
                    <a:cubicBezTo>
                      <a:pt x="5005" y="97"/>
                      <a:pt x="4889" y="29"/>
                      <a:pt x="4774" y="29"/>
                    </a:cubicBezTo>
                    <a:cubicBezTo>
                      <a:pt x="4669" y="29"/>
                      <a:pt x="4564" y="85"/>
                      <a:pt x="4513" y="199"/>
                    </a:cubicBezTo>
                    <a:cubicBezTo>
                      <a:pt x="4463" y="78"/>
                      <a:pt x="4356" y="21"/>
                      <a:pt x="4247" y="21"/>
                    </a:cubicBezTo>
                    <a:cubicBezTo>
                      <a:pt x="4120" y="21"/>
                      <a:pt x="3992" y="99"/>
                      <a:pt x="3953" y="246"/>
                    </a:cubicBezTo>
                    <a:cubicBezTo>
                      <a:pt x="3923" y="95"/>
                      <a:pt x="3799" y="17"/>
                      <a:pt x="3676" y="17"/>
                    </a:cubicBezTo>
                    <a:cubicBezTo>
                      <a:pt x="3558" y="17"/>
                      <a:pt x="3440" y="89"/>
                      <a:pt x="3405" y="235"/>
                    </a:cubicBezTo>
                    <a:cubicBezTo>
                      <a:pt x="3359" y="102"/>
                      <a:pt x="3243" y="36"/>
                      <a:pt x="3128" y="36"/>
                    </a:cubicBezTo>
                    <a:cubicBezTo>
                      <a:pt x="3005" y="36"/>
                      <a:pt x="2883" y="111"/>
                      <a:pt x="2846" y="258"/>
                    </a:cubicBezTo>
                    <a:cubicBezTo>
                      <a:pt x="2815" y="101"/>
                      <a:pt x="2689" y="20"/>
                      <a:pt x="2563" y="20"/>
                    </a:cubicBezTo>
                    <a:cubicBezTo>
                      <a:pt x="2442" y="20"/>
                      <a:pt x="2321" y="95"/>
                      <a:pt x="2286" y="246"/>
                    </a:cubicBezTo>
                    <a:cubicBezTo>
                      <a:pt x="2252" y="93"/>
                      <a:pt x="2126" y="18"/>
                      <a:pt x="2000" y="18"/>
                    </a:cubicBezTo>
                    <a:cubicBezTo>
                      <a:pt x="1863" y="18"/>
                      <a:pt x="1727" y="108"/>
                      <a:pt x="1715" y="282"/>
                    </a:cubicBezTo>
                    <a:cubicBezTo>
                      <a:pt x="1702" y="108"/>
                      <a:pt x="1563" y="14"/>
                      <a:pt x="1425" y="14"/>
                    </a:cubicBezTo>
                    <a:cubicBezTo>
                      <a:pt x="1309" y="14"/>
                      <a:pt x="1193" y="81"/>
                      <a:pt x="1155" y="223"/>
                    </a:cubicBezTo>
                    <a:cubicBezTo>
                      <a:pt x="1107" y="104"/>
                      <a:pt x="1000" y="20"/>
                      <a:pt x="869" y="20"/>
                    </a:cubicBezTo>
                    <a:cubicBezTo>
                      <a:pt x="726" y="20"/>
                      <a:pt x="607" y="127"/>
                      <a:pt x="596" y="270"/>
                    </a:cubicBezTo>
                    <a:cubicBezTo>
                      <a:pt x="578" y="87"/>
                      <a:pt x="440" y="0"/>
                      <a:pt x="30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14" name="Google Shape;3114;p64"/>
              <p:cNvSpPr/>
              <p:nvPr/>
            </p:nvSpPr>
            <p:spPr>
              <a:xfrm>
                <a:off x="4498441" y="4007841"/>
                <a:ext cx="29685" cy="25495"/>
              </a:xfrm>
              <a:custGeom>
                <a:avLst/>
                <a:gdLst/>
                <a:ahLst/>
                <a:cxnLst/>
                <a:rect l="l" t="t" r="r" b="b"/>
                <a:pathLst>
                  <a:path w="680" h="584" extrusionOk="0">
                    <a:moveTo>
                      <a:pt x="393" y="1"/>
                    </a:moveTo>
                    <a:cubicBezTo>
                      <a:pt x="131" y="1"/>
                      <a:pt x="0" y="310"/>
                      <a:pt x="179" y="501"/>
                    </a:cubicBezTo>
                    <a:cubicBezTo>
                      <a:pt x="240" y="558"/>
                      <a:pt x="312" y="583"/>
                      <a:pt x="383" y="583"/>
                    </a:cubicBezTo>
                    <a:cubicBezTo>
                      <a:pt x="535" y="583"/>
                      <a:pt x="679" y="465"/>
                      <a:pt x="679" y="287"/>
                    </a:cubicBezTo>
                    <a:cubicBezTo>
                      <a:pt x="679" y="132"/>
                      <a:pt x="548" y="1"/>
                      <a:pt x="3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15" name="Google Shape;3115;p64"/>
              <p:cNvSpPr/>
              <p:nvPr/>
            </p:nvSpPr>
            <p:spPr>
              <a:xfrm>
                <a:off x="4523891" y="4007841"/>
                <a:ext cx="29685" cy="25320"/>
              </a:xfrm>
              <a:custGeom>
                <a:avLst/>
                <a:gdLst/>
                <a:ahLst/>
                <a:cxnLst/>
                <a:rect l="l" t="t" r="r" b="b"/>
                <a:pathLst>
                  <a:path w="680" h="580" extrusionOk="0">
                    <a:moveTo>
                      <a:pt x="394" y="1"/>
                    </a:moveTo>
                    <a:cubicBezTo>
                      <a:pt x="132" y="1"/>
                      <a:pt x="1" y="310"/>
                      <a:pt x="179" y="489"/>
                    </a:cubicBezTo>
                    <a:cubicBezTo>
                      <a:pt x="242" y="551"/>
                      <a:pt x="317" y="579"/>
                      <a:pt x="390" y="579"/>
                    </a:cubicBezTo>
                    <a:cubicBezTo>
                      <a:pt x="540" y="579"/>
                      <a:pt x="680" y="462"/>
                      <a:pt x="680" y="287"/>
                    </a:cubicBezTo>
                    <a:cubicBezTo>
                      <a:pt x="680" y="132"/>
                      <a:pt x="549" y="1"/>
                      <a:pt x="3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16" name="Google Shape;3116;p64"/>
              <p:cNvSpPr/>
              <p:nvPr/>
            </p:nvSpPr>
            <p:spPr>
              <a:xfrm>
                <a:off x="4549386" y="4007841"/>
                <a:ext cx="29642" cy="25320"/>
              </a:xfrm>
              <a:custGeom>
                <a:avLst/>
                <a:gdLst/>
                <a:ahLst/>
                <a:cxnLst/>
                <a:rect l="l" t="t" r="r" b="b"/>
                <a:pathLst>
                  <a:path w="679" h="580" extrusionOk="0">
                    <a:moveTo>
                      <a:pt x="393" y="1"/>
                    </a:moveTo>
                    <a:cubicBezTo>
                      <a:pt x="131" y="1"/>
                      <a:pt x="0" y="310"/>
                      <a:pt x="191" y="489"/>
                    </a:cubicBezTo>
                    <a:cubicBezTo>
                      <a:pt x="249" y="551"/>
                      <a:pt x="322" y="579"/>
                      <a:pt x="393" y="579"/>
                    </a:cubicBezTo>
                    <a:cubicBezTo>
                      <a:pt x="539" y="579"/>
                      <a:pt x="679" y="462"/>
                      <a:pt x="679" y="287"/>
                    </a:cubicBezTo>
                    <a:cubicBezTo>
                      <a:pt x="679" y="132"/>
                      <a:pt x="548" y="1"/>
                      <a:pt x="3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17" name="Google Shape;3117;p64"/>
              <p:cNvSpPr/>
              <p:nvPr/>
            </p:nvSpPr>
            <p:spPr>
              <a:xfrm>
                <a:off x="4574836" y="4007841"/>
                <a:ext cx="29685" cy="25495"/>
              </a:xfrm>
              <a:custGeom>
                <a:avLst/>
                <a:gdLst/>
                <a:ahLst/>
                <a:cxnLst/>
                <a:rect l="l" t="t" r="r" b="b"/>
                <a:pathLst>
                  <a:path w="680" h="584" extrusionOk="0">
                    <a:moveTo>
                      <a:pt x="394" y="1"/>
                    </a:moveTo>
                    <a:cubicBezTo>
                      <a:pt x="132" y="1"/>
                      <a:pt x="1" y="310"/>
                      <a:pt x="179" y="501"/>
                    </a:cubicBezTo>
                    <a:cubicBezTo>
                      <a:pt x="240" y="558"/>
                      <a:pt x="312" y="583"/>
                      <a:pt x="383" y="583"/>
                    </a:cubicBezTo>
                    <a:cubicBezTo>
                      <a:pt x="535" y="583"/>
                      <a:pt x="679" y="465"/>
                      <a:pt x="679" y="287"/>
                    </a:cubicBezTo>
                    <a:cubicBezTo>
                      <a:pt x="679" y="132"/>
                      <a:pt x="548" y="1"/>
                      <a:pt x="3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18" name="Google Shape;3118;p64"/>
              <p:cNvSpPr/>
              <p:nvPr/>
            </p:nvSpPr>
            <p:spPr>
              <a:xfrm>
                <a:off x="4600330" y="4007841"/>
                <a:ext cx="29642" cy="25495"/>
              </a:xfrm>
              <a:custGeom>
                <a:avLst/>
                <a:gdLst/>
                <a:ahLst/>
                <a:cxnLst/>
                <a:rect l="l" t="t" r="r" b="b"/>
                <a:pathLst>
                  <a:path w="679" h="584" extrusionOk="0">
                    <a:moveTo>
                      <a:pt x="393" y="1"/>
                    </a:moveTo>
                    <a:cubicBezTo>
                      <a:pt x="131" y="1"/>
                      <a:pt x="0" y="310"/>
                      <a:pt x="179" y="501"/>
                    </a:cubicBezTo>
                    <a:cubicBezTo>
                      <a:pt x="239" y="558"/>
                      <a:pt x="312" y="583"/>
                      <a:pt x="382" y="583"/>
                    </a:cubicBezTo>
                    <a:cubicBezTo>
                      <a:pt x="535" y="583"/>
                      <a:pt x="679" y="465"/>
                      <a:pt x="679" y="287"/>
                    </a:cubicBezTo>
                    <a:cubicBezTo>
                      <a:pt x="679" y="132"/>
                      <a:pt x="548" y="1"/>
                      <a:pt x="3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19" name="Google Shape;3119;p64"/>
              <p:cNvSpPr/>
              <p:nvPr/>
            </p:nvSpPr>
            <p:spPr>
              <a:xfrm>
                <a:off x="4625781" y="4007841"/>
                <a:ext cx="29685" cy="25495"/>
              </a:xfrm>
              <a:custGeom>
                <a:avLst/>
                <a:gdLst/>
                <a:ahLst/>
                <a:cxnLst/>
                <a:rect l="l" t="t" r="r" b="b"/>
                <a:pathLst>
                  <a:path w="680" h="584" extrusionOk="0">
                    <a:moveTo>
                      <a:pt x="393" y="1"/>
                    </a:moveTo>
                    <a:cubicBezTo>
                      <a:pt x="131" y="1"/>
                      <a:pt x="0" y="310"/>
                      <a:pt x="179" y="501"/>
                    </a:cubicBezTo>
                    <a:cubicBezTo>
                      <a:pt x="240" y="558"/>
                      <a:pt x="312" y="583"/>
                      <a:pt x="383" y="583"/>
                    </a:cubicBezTo>
                    <a:cubicBezTo>
                      <a:pt x="535" y="583"/>
                      <a:pt x="679" y="465"/>
                      <a:pt x="679" y="287"/>
                    </a:cubicBezTo>
                    <a:cubicBezTo>
                      <a:pt x="679" y="132"/>
                      <a:pt x="548" y="1"/>
                      <a:pt x="3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20" name="Google Shape;3120;p64"/>
              <p:cNvSpPr/>
              <p:nvPr/>
            </p:nvSpPr>
            <p:spPr>
              <a:xfrm>
                <a:off x="4651232" y="4007841"/>
                <a:ext cx="29685" cy="25495"/>
              </a:xfrm>
              <a:custGeom>
                <a:avLst/>
                <a:gdLst/>
                <a:ahLst/>
                <a:cxnLst/>
                <a:rect l="l" t="t" r="r" b="b"/>
                <a:pathLst>
                  <a:path w="680" h="584" extrusionOk="0">
                    <a:moveTo>
                      <a:pt x="394" y="1"/>
                    </a:moveTo>
                    <a:cubicBezTo>
                      <a:pt x="132" y="1"/>
                      <a:pt x="1" y="310"/>
                      <a:pt x="179" y="501"/>
                    </a:cubicBezTo>
                    <a:cubicBezTo>
                      <a:pt x="240" y="558"/>
                      <a:pt x="312" y="583"/>
                      <a:pt x="383" y="583"/>
                    </a:cubicBezTo>
                    <a:cubicBezTo>
                      <a:pt x="535" y="583"/>
                      <a:pt x="680" y="465"/>
                      <a:pt x="680" y="287"/>
                    </a:cubicBezTo>
                    <a:cubicBezTo>
                      <a:pt x="680" y="132"/>
                      <a:pt x="549" y="1"/>
                      <a:pt x="3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21" name="Google Shape;3121;p64"/>
              <p:cNvSpPr/>
              <p:nvPr/>
            </p:nvSpPr>
            <p:spPr>
              <a:xfrm>
                <a:off x="4676726" y="4007841"/>
                <a:ext cx="29642" cy="25495"/>
              </a:xfrm>
              <a:custGeom>
                <a:avLst/>
                <a:gdLst/>
                <a:ahLst/>
                <a:cxnLst/>
                <a:rect l="l" t="t" r="r" b="b"/>
                <a:pathLst>
                  <a:path w="679" h="584" extrusionOk="0">
                    <a:moveTo>
                      <a:pt x="393" y="1"/>
                    </a:moveTo>
                    <a:cubicBezTo>
                      <a:pt x="131" y="1"/>
                      <a:pt x="0" y="310"/>
                      <a:pt x="179" y="501"/>
                    </a:cubicBezTo>
                    <a:cubicBezTo>
                      <a:pt x="239" y="558"/>
                      <a:pt x="312" y="583"/>
                      <a:pt x="383" y="583"/>
                    </a:cubicBezTo>
                    <a:cubicBezTo>
                      <a:pt x="535" y="583"/>
                      <a:pt x="679" y="465"/>
                      <a:pt x="679" y="287"/>
                    </a:cubicBezTo>
                    <a:cubicBezTo>
                      <a:pt x="679" y="132"/>
                      <a:pt x="548" y="1"/>
                      <a:pt x="3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22" name="Google Shape;3122;p64"/>
              <p:cNvSpPr/>
              <p:nvPr/>
            </p:nvSpPr>
            <p:spPr>
              <a:xfrm>
                <a:off x="4702176" y="4007841"/>
                <a:ext cx="29685" cy="25495"/>
              </a:xfrm>
              <a:custGeom>
                <a:avLst/>
                <a:gdLst/>
                <a:ahLst/>
                <a:cxnLst/>
                <a:rect l="l" t="t" r="r" b="b"/>
                <a:pathLst>
                  <a:path w="680" h="584" extrusionOk="0">
                    <a:moveTo>
                      <a:pt x="394" y="1"/>
                    </a:moveTo>
                    <a:cubicBezTo>
                      <a:pt x="132" y="1"/>
                      <a:pt x="1" y="310"/>
                      <a:pt x="179" y="501"/>
                    </a:cubicBezTo>
                    <a:cubicBezTo>
                      <a:pt x="240" y="558"/>
                      <a:pt x="312" y="583"/>
                      <a:pt x="383" y="583"/>
                    </a:cubicBezTo>
                    <a:cubicBezTo>
                      <a:pt x="535" y="583"/>
                      <a:pt x="679" y="465"/>
                      <a:pt x="679" y="287"/>
                    </a:cubicBezTo>
                    <a:cubicBezTo>
                      <a:pt x="679" y="132"/>
                      <a:pt x="548" y="1"/>
                      <a:pt x="3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23" name="Google Shape;3123;p64"/>
              <p:cNvSpPr/>
              <p:nvPr/>
            </p:nvSpPr>
            <p:spPr>
              <a:xfrm>
                <a:off x="4731294" y="3941312"/>
                <a:ext cx="909115" cy="91763"/>
              </a:xfrm>
              <a:custGeom>
                <a:avLst/>
                <a:gdLst/>
                <a:ahLst/>
                <a:cxnLst/>
                <a:rect l="l" t="t" r="r" b="b"/>
                <a:pathLst>
                  <a:path w="20825" h="2102" extrusionOk="0">
                    <a:moveTo>
                      <a:pt x="20432" y="1"/>
                    </a:moveTo>
                    <a:cubicBezTo>
                      <a:pt x="20407" y="148"/>
                      <a:pt x="20281" y="239"/>
                      <a:pt x="20151" y="239"/>
                    </a:cubicBezTo>
                    <a:cubicBezTo>
                      <a:pt x="20091" y="239"/>
                      <a:pt x="20031" y="220"/>
                      <a:pt x="19979" y="179"/>
                    </a:cubicBezTo>
                    <a:cubicBezTo>
                      <a:pt x="19965" y="343"/>
                      <a:pt x="19828" y="438"/>
                      <a:pt x="19689" y="438"/>
                    </a:cubicBezTo>
                    <a:cubicBezTo>
                      <a:pt x="19595" y="438"/>
                      <a:pt x="19501" y="395"/>
                      <a:pt x="19443" y="298"/>
                    </a:cubicBezTo>
                    <a:cubicBezTo>
                      <a:pt x="19312" y="298"/>
                      <a:pt x="19205" y="382"/>
                      <a:pt x="19170" y="513"/>
                    </a:cubicBezTo>
                    <a:cubicBezTo>
                      <a:pt x="19110" y="441"/>
                      <a:pt x="19027" y="394"/>
                      <a:pt x="18931" y="394"/>
                    </a:cubicBezTo>
                    <a:cubicBezTo>
                      <a:pt x="18918" y="560"/>
                      <a:pt x="18783" y="654"/>
                      <a:pt x="18647" y="654"/>
                    </a:cubicBezTo>
                    <a:cubicBezTo>
                      <a:pt x="18549" y="654"/>
                      <a:pt x="18450" y="605"/>
                      <a:pt x="18396" y="501"/>
                    </a:cubicBezTo>
                    <a:cubicBezTo>
                      <a:pt x="18374" y="652"/>
                      <a:pt x="18239" y="743"/>
                      <a:pt x="18104" y="743"/>
                    </a:cubicBezTo>
                    <a:cubicBezTo>
                      <a:pt x="18016" y="743"/>
                      <a:pt x="17928" y="704"/>
                      <a:pt x="17872" y="620"/>
                    </a:cubicBezTo>
                    <a:cubicBezTo>
                      <a:pt x="17831" y="754"/>
                      <a:pt x="17711" y="828"/>
                      <a:pt x="17591" y="828"/>
                    </a:cubicBezTo>
                    <a:cubicBezTo>
                      <a:pt x="17498" y="828"/>
                      <a:pt x="17405" y="785"/>
                      <a:pt x="17348" y="691"/>
                    </a:cubicBezTo>
                    <a:cubicBezTo>
                      <a:pt x="17341" y="875"/>
                      <a:pt x="17202" y="975"/>
                      <a:pt x="17061" y="975"/>
                    </a:cubicBezTo>
                    <a:cubicBezTo>
                      <a:pt x="16947" y="975"/>
                      <a:pt x="16831" y="908"/>
                      <a:pt x="16788" y="763"/>
                    </a:cubicBezTo>
                    <a:cubicBezTo>
                      <a:pt x="16775" y="936"/>
                      <a:pt x="16639" y="1031"/>
                      <a:pt x="16502" y="1031"/>
                    </a:cubicBezTo>
                    <a:cubicBezTo>
                      <a:pt x="16395" y="1031"/>
                      <a:pt x="16288" y="972"/>
                      <a:pt x="16241" y="846"/>
                    </a:cubicBezTo>
                    <a:cubicBezTo>
                      <a:pt x="16098" y="846"/>
                      <a:pt x="15991" y="941"/>
                      <a:pt x="15955" y="1072"/>
                    </a:cubicBezTo>
                    <a:cubicBezTo>
                      <a:pt x="15907" y="965"/>
                      <a:pt x="15800" y="906"/>
                      <a:pt x="15693" y="906"/>
                    </a:cubicBezTo>
                    <a:cubicBezTo>
                      <a:pt x="15661" y="1051"/>
                      <a:pt x="15535" y="1130"/>
                      <a:pt x="15409" y="1130"/>
                    </a:cubicBezTo>
                    <a:cubicBezTo>
                      <a:pt x="15299" y="1130"/>
                      <a:pt x="15190" y="1069"/>
                      <a:pt x="15145" y="941"/>
                    </a:cubicBezTo>
                    <a:cubicBezTo>
                      <a:pt x="15113" y="1094"/>
                      <a:pt x="14987" y="1171"/>
                      <a:pt x="14860" y="1171"/>
                    </a:cubicBezTo>
                    <a:cubicBezTo>
                      <a:pt x="14748" y="1171"/>
                      <a:pt x="14636" y="1111"/>
                      <a:pt x="14586" y="989"/>
                    </a:cubicBezTo>
                    <a:cubicBezTo>
                      <a:pt x="14548" y="1126"/>
                      <a:pt x="14430" y="1198"/>
                      <a:pt x="14311" y="1198"/>
                    </a:cubicBezTo>
                    <a:cubicBezTo>
                      <a:pt x="14203" y="1198"/>
                      <a:pt x="14095" y="1138"/>
                      <a:pt x="14050" y="1013"/>
                    </a:cubicBezTo>
                    <a:cubicBezTo>
                      <a:pt x="14006" y="1151"/>
                      <a:pt x="13885" y="1223"/>
                      <a:pt x="13765" y="1223"/>
                    </a:cubicBezTo>
                    <a:cubicBezTo>
                      <a:pt x="13659" y="1223"/>
                      <a:pt x="13553" y="1166"/>
                      <a:pt x="13502" y="1049"/>
                    </a:cubicBezTo>
                    <a:cubicBezTo>
                      <a:pt x="13464" y="1187"/>
                      <a:pt x="13343" y="1259"/>
                      <a:pt x="13223" y="1259"/>
                    </a:cubicBezTo>
                    <a:cubicBezTo>
                      <a:pt x="13117" y="1259"/>
                      <a:pt x="13011" y="1202"/>
                      <a:pt x="12966" y="1084"/>
                    </a:cubicBezTo>
                    <a:cubicBezTo>
                      <a:pt x="12923" y="1220"/>
                      <a:pt x="12807" y="1288"/>
                      <a:pt x="12690" y="1288"/>
                    </a:cubicBezTo>
                    <a:cubicBezTo>
                      <a:pt x="12580" y="1288"/>
                      <a:pt x="12470" y="1229"/>
                      <a:pt x="12419" y="1108"/>
                    </a:cubicBezTo>
                    <a:cubicBezTo>
                      <a:pt x="12381" y="1247"/>
                      <a:pt x="12260" y="1319"/>
                      <a:pt x="12140" y="1319"/>
                    </a:cubicBezTo>
                    <a:cubicBezTo>
                      <a:pt x="12033" y="1319"/>
                      <a:pt x="11928" y="1262"/>
                      <a:pt x="11883" y="1144"/>
                    </a:cubicBezTo>
                    <a:cubicBezTo>
                      <a:pt x="11839" y="1282"/>
                      <a:pt x="11718" y="1354"/>
                      <a:pt x="11598" y="1354"/>
                    </a:cubicBezTo>
                    <a:cubicBezTo>
                      <a:pt x="11492" y="1354"/>
                      <a:pt x="11386" y="1297"/>
                      <a:pt x="11335" y="1179"/>
                    </a:cubicBezTo>
                    <a:cubicBezTo>
                      <a:pt x="11298" y="1315"/>
                      <a:pt x="11182" y="1384"/>
                      <a:pt x="11064" y="1384"/>
                    </a:cubicBezTo>
                    <a:cubicBezTo>
                      <a:pt x="10955" y="1384"/>
                      <a:pt x="10845" y="1324"/>
                      <a:pt x="10799" y="1203"/>
                    </a:cubicBezTo>
                    <a:cubicBezTo>
                      <a:pt x="10749" y="1324"/>
                      <a:pt x="10637" y="1387"/>
                      <a:pt x="10525" y="1387"/>
                    </a:cubicBezTo>
                    <a:cubicBezTo>
                      <a:pt x="10428" y="1387"/>
                      <a:pt x="10331" y="1339"/>
                      <a:pt x="10276" y="1239"/>
                    </a:cubicBezTo>
                    <a:cubicBezTo>
                      <a:pt x="10232" y="1375"/>
                      <a:pt x="10116" y="1443"/>
                      <a:pt x="9999" y="1443"/>
                    </a:cubicBezTo>
                    <a:cubicBezTo>
                      <a:pt x="9889" y="1443"/>
                      <a:pt x="9780" y="1383"/>
                      <a:pt x="9728" y="1263"/>
                    </a:cubicBezTo>
                    <a:cubicBezTo>
                      <a:pt x="9697" y="1403"/>
                      <a:pt x="9580" y="1474"/>
                      <a:pt x="9460" y="1474"/>
                    </a:cubicBezTo>
                    <a:cubicBezTo>
                      <a:pt x="9345" y="1474"/>
                      <a:pt x="9227" y="1409"/>
                      <a:pt x="9180" y="1275"/>
                    </a:cubicBezTo>
                    <a:cubicBezTo>
                      <a:pt x="9137" y="1410"/>
                      <a:pt x="9021" y="1479"/>
                      <a:pt x="8905" y="1479"/>
                    </a:cubicBezTo>
                    <a:cubicBezTo>
                      <a:pt x="8797" y="1479"/>
                      <a:pt x="8690" y="1419"/>
                      <a:pt x="8644" y="1299"/>
                    </a:cubicBezTo>
                    <a:cubicBezTo>
                      <a:pt x="8513" y="1299"/>
                      <a:pt x="8406" y="1370"/>
                      <a:pt x="8371" y="1489"/>
                    </a:cubicBezTo>
                    <a:cubicBezTo>
                      <a:pt x="8323" y="1370"/>
                      <a:pt x="8216" y="1299"/>
                      <a:pt x="8097" y="1299"/>
                    </a:cubicBezTo>
                    <a:cubicBezTo>
                      <a:pt x="7942" y="1299"/>
                      <a:pt x="7811" y="1418"/>
                      <a:pt x="7811" y="1572"/>
                    </a:cubicBezTo>
                    <a:cubicBezTo>
                      <a:pt x="7794" y="1400"/>
                      <a:pt x="7662" y="1316"/>
                      <a:pt x="7530" y="1316"/>
                    </a:cubicBezTo>
                    <a:cubicBezTo>
                      <a:pt x="7388" y="1316"/>
                      <a:pt x="7246" y="1412"/>
                      <a:pt x="7239" y="1596"/>
                    </a:cubicBezTo>
                    <a:cubicBezTo>
                      <a:pt x="7227" y="1421"/>
                      <a:pt x="7086" y="1328"/>
                      <a:pt x="6946" y="1328"/>
                    </a:cubicBezTo>
                    <a:cubicBezTo>
                      <a:pt x="6820" y="1328"/>
                      <a:pt x="6696" y="1403"/>
                      <a:pt x="6668" y="1560"/>
                    </a:cubicBezTo>
                    <a:cubicBezTo>
                      <a:pt x="6621" y="1437"/>
                      <a:pt x="6510" y="1374"/>
                      <a:pt x="6399" y="1374"/>
                    </a:cubicBezTo>
                    <a:cubicBezTo>
                      <a:pt x="6287" y="1374"/>
                      <a:pt x="6174" y="1440"/>
                      <a:pt x="6132" y="1572"/>
                    </a:cubicBezTo>
                    <a:cubicBezTo>
                      <a:pt x="6083" y="1446"/>
                      <a:pt x="5969" y="1385"/>
                      <a:pt x="5857" y="1385"/>
                    </a:cubicBezTo>
                    <a:cubicBezTo>
                      <a:pt x="5727" y="1385"/>
                      <a:pt x="5598" y="1467"/>
                      <a:pt x="5573" y="1620"/>
                    </a:cubicBezTo>
                    <a:cubicBezTo>
                      <a:pt x="5539" y="1473"/>
                      <a:pt x="5415" y="1401"/>
                      <a:pt x="5293" y="1401"/>
                    </a:cubicBezTo>
                    <a:cubicBezTo>
                      <a:pt x="5159" y="1401"/>
                      <a:pt x="5025" y="1487"/>
                      <a:pt x="5013" y="1656"/>
                    </a:cubicBezTo>
                    <a:cubicBezTo>
                      <a:pt x="4976" y="1516"/>
                      <a:pt x="4856" y="1444"/>
                      <a:pt x="4736" y="1444"/>
                    </a:cubicBezTo>
                    <a:cubicBezTo>
                      <a:pt x="4621" y="1444"/>
                      <a:pt x="4506" y="1510"/>
                      <a:pt x="4465" y="1644"/>
                    </a:cubicBezTo>
                    <a:cubicBezTo>
                      <a:pt x="4415" y="1514"/>
                      <a:pt x="4302" y="1451"/>
                      <a:pt x="4191" y="1451"/>
                    </a:cubicBezTo>
                    <a:cubicBezTo>
                      <a:pt x="4067" y="1451"/>
                      <a:pt x="3943" y="1529"/>
                      <a:pt x="3906" y="1680"/>
                    </a:cubicBezTo>
                    <a:cubicBezTo>
                      <a:pt x="3870" y="1560"/>
                      <a:pt x="3763" y="1477"/>
                      <a:pt x="3644" y="1477"/>
                    </a:cubicBezTo>
                    <a:cubicBezTo>
                      <a:pt x="3501" y="1477"/>
                      <a:pt x="3394" y="1560"/>
                      <a:pt x="3358" y="1691"/>
                    </a:cubicBezTo>
                    <a:cubicBezTo>
                      <a:pt x="3322" y="1572"/>
                      <a:pt x="3215" y="1489"/>
                      <a:pt x="3084" y="1489"/>
                    </a:cubicBezTo>
                    <a:cubicBezTo>
                      <a:pt x="2953" y="1489"/>
                      <a:pt x="2834" y="1584"/>
                      <a:pt x="2810" y="1715"/>
                    </a:cubicBezTo>
                    <a:cubicBezTo>
                      <a:pt x="2763" y="1596"/>
                      <a:pt x="2656" y="1525"/>
                      <a:pt x="2536" y="1525"/>
                    </a:cubicBezTo>
                    <a:cubicBezTo>
                      <a:pt x="2406" y="1525"/>
                      <a:pt x="2298" y="1608"/>
                      <a:pt x="2263" y="1727"/>
                    </a:cubicBezTo>
                    <a:cubicBezTo>
                      <a:pt x="2221" y="1590"/>
                      <a:pt x="2102" y="1522"/>
                      <a:pt x="1983" y="1522"/>
                    </a:cubicBezTo>
                    <a:cubicBezTo>
                      <a:pt x="1864" y="1522"/>
                      <a:pt x="1745" y="1590"/>
                      <a:pt x="1703" y="1727"/>
                    </a:cubicBezTo>
                    <a:cubicBezTo>
                      <a:pt x="1661" y="1590"/>
                      <a:pt x="1545" y="1522"/>
                      <a:pt x="1429" y="1522"/>
                    </a:cubicBezTo>
                    <a:cubicBezTo>
                      <a:pt x="1313" y="1522"/>
                      <a:pt x="1197" y="1590"/>
                      <a:pt x="1155" y="1727"/>
                    </a:cubicBezTo>
                    <a:cubicBezTo>
                      <a:pt x="1111" y="1590"/>
                      <a:pt x="994" y="1523"/>
                      <a:pt x="878" y="1523"/>
                    </a:cubicBezTo>
                    <a:cubicBezTo>
                      <a:pt x="742" y="1523"/>
                      <a:pt x="609" y="1614"/>
                      <a:pt x="596" y="1787"/>
                    </a:cubicBezTo>
                    <a:cubicBezTo>
                      <a:pt x="578" y="1596"/>
                      <a:pt x="438" y="1507"/>
                      <a:pt x="298" y="1507"/>
                    </a:cubicBezTo>
                    <a:cubicBezTo>
                      <a:pt x="149" y="1507"/>
                      <a:pt x="0" y="1608"/>
                      <a:pt x="0" y="1799"/>
                    </a:cubicBezTo>
                    <a:cubicBezTo>
                      <a:pt x="0" y="1996"/>
                      <a:pt x="151" y="2101"/>
                      <a:pt x="301" y="2101"/>
                    </a:cubicBezTo>
                    <a:cubicBezTo>
                      <a:pt x="440" y="2101"/>
                      <a:pt x="579" y="2011"/>
                      <a:pt x="596" y="1822"/>
                    </a:cubicBezTo>
                    <a:cubicBezTo>
                      <a:pt x="602" y="2000"/>
                      <a:pt x="743" y="2097"/>
                      <a:pt x="884" y="2097"/>
                    </a:cubicBezTo>
                    <a:cubicBezTo>
                      <a:pt x="998" y="2097"/>
                      <a:pt x="1113" y="2033"/>
                      <a:pt x="1155" y="1894"/>
                    </a:cubicBezTo>
                    <a:cubicBezTo>
                      <a:pt x="1197" y="2031"/>
                      <a:pt x="1316" y="2099"/>
                      <a:pt x="1435" y="2099"/>
                    </a:cubicBezTo>
                    <a:cubicBezTo>
                      <a:pt x="1554" y="2099"/>
                      <a:pt x="1673" y="2031"/>
                      <a:pt x="1715" y="1894"/>
                    </a:cubicBezTo>
                    <a:cubicBezTo>
                      <a:pt x="1751" y="2031"/>
                      <a:pt x="1867" y="2099"/>
                      <a:pt x="1984" y="2099"/>
                    </a:cubicBezTo>
                    <a:cubicBezTo>
                      <a:pt x="2102" y="2099"/>
                      <a:pt x="2221" y="2031"/>
                      <a:pt x="2263" y="1894"/>
                    </a:cubicBezTo>
                    <a:cubicBezTo>
                      <a:pt x="2297" y="2032"/>
                      <a:pt x="2413" y="2101"/>
                      <a:pt x="2531" y="2101"/>
                    </a:cubicBezTo>
                    <a:cubicBezTo>
                      <a:pt x="2657" y="2101"/>
                      <a:pt x="2785" y="2023"/>
                      <a:pt x="2822" y="1870"/>
                    </a:cubicBezTo>
                    <a:cubicBezTo>
                      <a:pt x="2868" y="2001"/>
                      <a:pt x="2979" y="2064"/>
                      <a:pt x="3090" y="2064"/>
                    </a:cubicBezTo>
                    <a:cubicBezTo>
                      <a:pt x="3211" y="2064"/>
                      <a:pt x="3333" y="1989"/>
                      <a:pt x="3370" y="1846"/>
                    </a:cubicBezTo>
                    <a:cubicBezTo>
                      <a:pt x="3406" y="1965"/>
                      <a:pt x="3513" y="2049"/>
                      <a:pt x="3644" y="2049"/>
                    </a:cubicBezTo>
                    <a:cubicBezTo>
                      <a:pt x="3775" y="2049"/>
                      <a:pt x="3894" y="1953"/>
                      <a:pt x="3918" y="1822"/>
                    </a:cubicBezTo>
                    <a:cubicBezTo>
                      <a:pt x="3959" y="1959"/>
                      <a:pt x="4075" y="2028"/>
                      <a:pt x="4191" y="2028"/>
                    </a:cubicBezTo>
                    <a:cubicBezTo>
                      <a:pt x="4308" y="2028"/>
                      <a:pt x="4424" y="1959"/>
                      <a:pt x="4465" y="1822"/>
                    </a:cubicBezTo>
                    <a:cubicBezTo>
                      <a:pt x="4514" y="1952"/>
                      <a:pt x="4627" y="2013"/>
                      <a:pt x="4738" y="2013"/>
                    </a:cubicBezTo>
                    <a:cubicBezTo>
                      <a:pt x="4872" y="2013"/>
                      <a:pt x="5005" y="1925"/>
                      <a:pt x="5025" y="1763"/>
                    </a:cubicBezTo>
                    <a:cubicBezTo>
                      <a:pt x="5059" y="1904"/>
                      <a:pt x="5174" y="1973"/>
                      <a:pt x="5291" y="1973"/>
                    </a:cubicBezTo>
                    <a:cubicBezTo>
                      <a:pt x="5420" y="1973"/>
                      <a:pt x="5553" y="1890"/>
                      <a:pt x="5584" y="1727"/>
                    </a:cubicBezTo>
                    <a:cubicBezTo>
                      <a:pt x="5615" y="1875"/>
                      <a:pt x="5738" y="1949"/>
                      <a:pt x="5861" y="1949"/>
                    </a:cubicBezTo>
                    <a:cubicBezTo>
                      <a:pt x="5976" y="1949"/>
                      <a:pt x="6092" y="1884"/>
                      <a:pt x="6132" y="1751"/>
                    </a:cubicBezTo>
                    <a:cubicBezTo>
                      <a:pt x="6182" y="1879"/>
                      <a:pt x="6292" y="1939"/>
                      <a:pt x="6401" y="1939"/>
                    </a:cubicBezTo>
                    <a:cubicBezTo>
                      <a:pt x="6525" y="1939"/>
                      <a:pt x="6648" y="1861"/>
                      <a:pt x="6680" y="1715"/>
                    </a:cubicBezTo>
                    <a:cubicBezTo>
                      <a:pt x="6728" y="1838"/>
                      <a:pt x="6838" y="1896"/>
                      <a:pt x="6948" y="1896"/>
                    </a:cubicBezTo>
                    <a:cubicBezTo>
                      <a:pt x="7084" y="1896"/>
                      <a:pt x="7220" y="1808"/>
                      <a:pt x="7239" y="1644"/>
                    </a:cubicBezTo>
                    <a:cubicBezTo>
                      <a:pt x="7257" y="1812"/>
                      <a:pt x="7390" y="1896"/>
                      <a:pt x="7524" y="1896"/>
                    </a:cubicBezTo>
                    <a:cubicBezTo>
                      <a:pt x="7664" y="1896"/>
                      <a:pt x="7805" y="1803"/>
                      <a:pt x="7811" y="1620"/>
                    </a:cubicBezTo>
                    <a:cubicBezTo>
                      <a:pt x="7869" y="1608"/>
                      <a:pt x="7928" y="1603"/>
                      <a:pt x="7987" y="1603"/>
                    </a:cubicBezTo>
                    <a:cubicBezTo>
                      <a:pt x="8230" y="1603"/>
                      <a:pt x="8472" y="1700"/>
                      <a:pt x="8644" y="1882"/>
                    </a:cubicBezTo>
                    <a:cubicBezTo>
                      <a:pt x="8681" y="1746"/>
                      <a:pt x="8798" y="1678"/>
                      <a:pt x="8915" y="1678"/>
                    </a:cubicBezTo>
                    <a:cubicBezTo>
                      <a:pt x="9024" y="1678"/>
                      <a:pt x="9134" y="1737"/>
                      <a:pt x="9180" y="1858"/>
                    </a:cubicBezTo>
                    <a:cubicBezTo>
                      <a:pt x="9217" y="1715"/>
                      <a:pt x="9342" y="1640"/>
                      <a:pt x="9467" y="1640"/>
                    </a:cubicBezTo>
                    <a:cubicBezTo>
                      <a:pt x="9581" y="1640"/>
                      <a:pt x="9694" y="1703"/>
                      <a:pt x="9740" y="1834"/>
                    </a:cubicBezTo>
                    <a:cubicBezTo>
                      <a:pt x="9777" y="1705"/>
                      <a:pt x="9893" y="1636"/>
                      <a:pt x="10011" y="1636"/>
                    </a:cubicBezTo>
                    <a:cubicBezTo>
                      <a:pt x="10120" y="1636"/>
                      <a:pt x="10230" y="1696"/>
                      <a:pt x="10276" y="1822"/>
                    </a:cubicBezTo>
                    <a:cubicBezTo>
                      <a:pt x="10395" y="1822"/>
                      <a:pt x="10502" y="1739"/>
                      <a:pt x="10549" y="1632"/>
                    </a:cubicBezTo>
                    <a:cubicBezTo>
                      <a:pt x="10647" y="1571"/>
                      <a:pt x="10758" y="1542"/>
                      <a:pt x="10868" y="1542"/>
                    </a:cubicBezTo>
                    <a:cubicBezTo>
                      <a:pt x="11040" y="1542"/>
                      <a:pt x="11212" y="1613"/>
                      <a:pt x="11335" y="1751"/>
                    </a:cubicBezTo>
                    <a:cubicBezTo>
                      <a:pt x="11378" y="1615"/>
                      <a:pt x="11495" y="1547"/>
                      <a:pt x="11612" y="1547"/>
                    </a:cubicBezTo>
                    <a:cubicBezTo>
                      <a:pt x="11721" y="1547"/>
                      <a:pt x="11831" y="1607"/>
                      <a:pt x="11883" y="1727"/>
                    </a:cubicBezTo>
                    <a:cubicBezTo>
                      <a:pt x="11921" y="1589"/>
                      <a:pt x="12042" y="1517"/>
                      <a:pt x="12162" y="1517"/>
                    </a:cubicBezTo>
                    <a:cubicBezTo>
                      <a:pt x="12268" y="1517"/>
                      <a:pt x="12374" y="1574"/>
                      <a:pt x="12419" y="1691"/>
                    </a:cubicBezTo>
                    <a:cubicBezTo>
                      <a:pt x="12462" y="1555"/>
                      <a:pt x="12581" y="1483"/>
                      <a:pt x="12699" y="1483"/>
                    </a:cubicBezTo>
                    <a:cubicBezTo>
                      <a:pt x="12807" y="1483"/>
                      <a:pt x="12915" y="1543"/>
                      <a:pt x="12966" y="1668"/>
                    </a:cubicBezTo>
                    <a:cubicBezTo>
                      <a:pt x="13004" y="1525"/>
                      <a:pt x="13122" y="1453"/>
                      <a:pt x="13241" y="1453"/>
                    </a:cubicBezTo>
                    <a:cubicBezTo>
                      <a:pt x="13349" y="1453"/>
                      <a:pt x="13457" y="1513"/>
                      <a:pt x="13502" y="1632"/>
                    </a:cubicBezTo>
                    <a:cubicBezTo>
                      <a:pt x="13546" y="1493"/>
                      <a:pt x="13667" y="1421"/>
                      <a:pt x="13787" y="1421"/>
                    </a:cubicBezTo>
                    <a:cubicBezTo>
                      <a:pt x="13893" y="1421"/>
                      <a:pt x="13999" y="1478"/>
                      <a:pt x="14050" y="1596"/>
                    </a:cubicBezTo>
                    <a:cubicBezTo>
                      <a:pt x="14087" y="1459"/>
                      <a:pt x="14206" y="1387"/>
                      <a:pt x="14324" y="1387"/>
                    </a:cubicBezTo>
                    <a:cubicBezTo>
                      <a:pt x="14432" y="1387"/>
                      <a:pt x="14540" y="1447"/>
                      <a:pt x="14586" y="1572"/>
                    </a:cubicBezTo>
                    <a:cubicBezTo>
                      <a:pt x="14728" y="1560"/>
                      <a:pt x="14848" y="1465"/>
                      <a:pt x="14871" y="1334"/>
                    </a:cubicBezTo>
                    <a:cubicBezTo>
                      <a:pt x="14919" y="1453"/>
                      <a:pt x="15026" y="1525"/>
                      <a:pt x="15145" y="1525"/>
                    </a:cubicBezTo>
                    <a:cubicBezTo>
                      <a:pt x="15276" y="1525"/>
                      <a:pt x="15395" y="1430"/>
                      <a:pt x="15419" y="1299"/>
                    </a:cubicBezTo>
                    <a:cubicBezTo>
                      <a:pt x="15467" y="1406"/>
                      <a:pt x="15574" y="1489"/>
                      <a:pt x="15693" y="1489"/>
                    </a:cubicBezTo>
                    <a:cubicBezTo>
                      <a:pt x="15824" y="1477"/>
                      <a:pt x="15943" y="1394"/>
                      <a:pt x="15979" y="1263"/>
                    </a:cubicBezTo>
                    <a:cubicBezTo>
                      <a:pt x="16086" y="1181"/>
                      <a:pt x="16214" y="1141"/>
                      <a:pt x="16341" y="1141"/>
                    </a:cubicBezTo>
                    <a:cubicBezTo>
                      <a:pt x="16508" y="1141"/>
                      <a:pt x="16673" y="1211"/>
                      <a:pt x="16788" y="1346"/>
                    </a:cubicBezTo>
                    <a:cubicBezTo>
                      <a:pt x="16795" y="1169"/>
                      <a:pt x="16935" y="1071"/>
                      <a:pt x="17076" y="1071"/>
                    </a:cubicBezTo>
                    <a:cubicBezTo>
                      <a:pt x="17191" y="1071"/>
                      <a:pt x="17305" y="1136"/>
                      <a:pt x="17348" y="1275"/>
                    </a:cubicBezTo>
                    <a:cubicBezTo>
                      <a:pt x="17479" y="1275"/>
                      <a:pt x="17586" y="1191"/>
                      <a:pt x="17622" y="1072"/>
                    </a:cubicBezTo>
                    <a:cubicBezTo>
                      <a:pt x="17731" y="980"/>
                      <a:pt x="17863" y="935"/>
                      <a:pt x="17996" y="935"/>
                    </a:cubicBezTo>
                    <a:cubicBezTo>
                      <a:pt x="18137" y="935"/>
                      <a:pt x="18279" y="986"/>
                      <a:pt x="18396" y="1084"/>
                    </a:cubicBezTo>
                    <a:cubicBezTo>
                      <a:pt x="18409" y="912"/>
                      <a:pt x="18543" y="816"/>
                      <a:pt x="18678" y="816"/>
                    </a:cubicBezTo>
                    <a:cubicBezTo>
                      <a:pt x="18777" y="816"/>
                      <a:pt x="18876" y="867"/>
                      <a:pt x="18931" y="977"/>
                    </a:cubicBezTo>
                    <a:cubicBezTo>
                      <a:pt x="18966" y="837"/>
                      <a:pt x="19087" y="759"/>
                      <a:pt x="19210" y="759"/>
                    </a:cubicBezTo>
                    <a:cubicBezTo>
                      <a:pt x="19297" y="759"/>
                      <a:pt x="19384" y="798"/>
                      <a:pt x="19443" y="882"/>
                    </a:cubicBezTo>
                    <a:cubicBezTo>
                      <a:pt x="19465" y="719"/>
                      <a:pt x="19599" y="628"/>
                      <a:pt x="19735" y="628"/>
                    </a:cubicBezTo>
                    <a:cubicBezTo>
                      <a:pt x="19828" y="628"/>
                      <a:pt x="19921" y="671"/>
                      <a:pt x="19979" y="763"/>
                    </a:cubicBezTo>
                    <a:cubicBezTo>
                      <a:pt x="20110" y="763"/>
                      <a:pt x="20229" y="668"/>
                      <a:pt x="20265" y="525"/>
                    </a:cubicBezTo>
                    <a:cubicBezTo>
                      <a:pt x="20313" y="572"/>
                      <a:pt x="20372" y="584"/>
                      <a:pt x="20432" y="584"/>
                    </a:cubicBezTo>
                    <a:cubicBezTo>
                      <a:pt x="20824" y="584"/>
                      <a:pt x="20824" y="13"/>
                      <a:pt x="20432" y="13"/>
                    </a:cubicBezTo>
                    <a:lnTo>
                      <a:pt x="2043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3124" name="Google Shape;3124;p64"/>
            <p:cNvSpPr/>
            <p:nvPr/>
          </p:nvSpPr>
          <p:spPr>
            <a:xfrm>
              <a:off x="3574319" y="4253703"/>
              <a:ext cx="2000621" cy="134676"/>
            </a:xfrm>
            <a:custGeom>
              <a:avLst/>
              <a:gdLst/>
              <a:ahLst/>
              <a:cxnLst/>
              <a:rect l="l" t="t" r="r" b="b"/>
              <a:pathLst>
                <a:path w="45828" h="3085" extrusionOk="0">
                  <a:moveTo>
                    <a:pt x="36659" y="0"/>
                  </a:moveTo>
                  <a:lnTo>
                    <a:pt x="8763" y="72"/>
                  </a:lnTo>
                  <a:lnTo>
                    <a:pt x="0" y="1417"/>
                  </a:lnTo>
                  <a:lnTo>
                    <a:pt x="0" y="3084"/>
                  </a:lnTo>
                  <a:lnTo>
                    <a:pt x="45827" y="3084"/>
                  </a:lnTo>
                  <a:lnTo>
                    <a:pt x="45827" y="1417"/>
                  </a:lnTo>
                  <a:lnTo>
                    <a:pt x="366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25" name="Google Shape;3125;p64"/>
            <p:cNvSpPr/>
            <p:nvPr/>
          </p:nvSpPr>
          <p:spPr>
            <a:xfrm>
              <a:off x="3843537" y="4417408"/>
              <a:ext cx="1447600" cy="378445"/>
            </a:xfrm>
            <a:custGeom>
              <a:avLst/>
              <a:gdLst/>
              <a:ahLst/>
              <a:cxnLst/>
              <a:rect l="l" t="t" r="r" b="b"/>
              <a:pathLst>
                <a:path w="33160" h="8669" extrusionOk="0">
                  <a:moveTo>
                    <a:pt x="1" y="1"/>
                  </a:moveTo>
                  <a:lnTo>
                    <a:pt x="1" y="8669"/>
                  </a:lnTo>
                  <a:lnTo>
                    <a:pt x="33159" y="8669"/>
                  </a:lnTo>
                  <a:lnTo>
                    <a:pt x="3315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26" name="Google Shape;3126;p64"/>
            <p:cNvSpPr/>
            <p:nvPr/>
          </p:nvSpPr>
          <p:spPr>
            <a:xfrm>
              <a:off x="3929841" y="4666369"/>
              <a:ext cx="68102" cy="49941"/>
            </a:xfrm>
            <a:custGeom>
              <a:avLst/>
              <a:gdLst/>
              <a:ahLst/>
              <a:cxnLst/>
              <a:rect l="l" t="t" r="r" b="b"/>
              <a:pathLst>
                <a:path w="1560" h="1144" extrusionOk="0">
                  <a:moveTo>
                    <a:pt x="0" y="1"/>
                  </a:moveTo>
                  <a:lnTo>
                    <a:pt x="0" y="1144"/>
                  </a:lnTo>
                  <a:lnTo>
                    <a:pt x="1560" y="1144"/>
                  </a:lnTo>
                  <a:lnTo>
                    <a:pt x="15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27" name="Google Shape;3127;p64"/>
            <p:cNvSpPr/>
            <p:nvPr/>
          </p:nvSpPr>
          <p:spPr>
            <a:xfrm>
              <a:off x="4049891" y="4666369"/>
              <a:ext cx="68145" cy="49941"/>
            </a:xfrm>
            <a:custGeom>
              <a:avLst/>
              <a:gdLst/>
              <a:ahLst/>
              <a:cxnLst/>
              <a:rect l="l" t="t" r="r" b="b"/>
              <a:pathLst>
                <a:path w="1561" h="1144" extrusionOk="0">
                  <a:moveTo>
                    <a:pt x="0" y="1"/>
                  </a:moveTo>
                  <a:lnTo>
                    <a:pt x="0" y="1144"/>
                  </a:lnTo>
                  <a:lnTo>
                    <a:pt x="1560" y="1144"/>
                  </a:lnTo>
                  <a:lnTo>
                    <a:pt x="15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28" name="Google Shape;3128;p64"/>
            <p:cNvSpPr/>
            <p:nvPr/>
          </p:nvSpPr>
          <p:spPr>
            <a:xfrm>
              <a:off x="4202158" y="4666369"/>
              <a:ext cx="68145" cy="49941"/>
            </a:xfrm>
            <a:custGeom>
              <a:avLst/>
              <a:gdLst/>
              <a:ahLst/>
              <a:cxnLst/>
              <a:rect l="l" t="t" r="r" b="b"/>
              <a:pathLst>
                <a:path w="1561" h="1144" extrusionOk="0">
                  <a:moveTo>
                    <a:pt x="1" y="1"/>
                  </a:moveTo>
                  <a:lnTo>
                    <a:pt x="1" y="1144"/>
                  </a:lnTo>
                  <a:lnTo>
                    <a:pt x="1561" y="1144"/>
                  </a:lnTo>
                  <a:lnTo>
                    <a:pt x="15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29" name="Google Shape;3129;p64"/>
            <p:cNvSpPr/>
            <p:nvPr/>
          </p:nvSpPr>
          <p:spPr>
            <a:xfrm>
              <a:off x="4322251" y="4666369"/>
              <a:ext cx="67622" cy="49941"/>
            </a:xfrm>
            <a:custGeom>
              <a:avLst/>
              <a:gdLst/>
              <a:ahLst/>
              <a:cxnLst/>
              <a:rect l="l" t="t" r="r" b="b"/>
              <a:pathLst>
                <a:path w="1549" h="1144" extrusionOk="0">
                  <a:moveTo>
                    <a:pt x="0" y="1"/>
                  </a:moveTo>
                  <a:lnTo>
                    <a:pt x="0" y="1144"/>
                  </a:lnTo>
                  <a:lnTo>
                    <a:pt x="1548" y="1144"/>
                  </a:lnTo>
                  <a:lnTo>
                    <a:pt x="154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30" name="Google Shape;3130;p64"/>
            <p:cNvSpPr/>
            <p:nvPr/>
          </p:nvSpPr>
          <p:spPr>
            <a:xfrm>
              <a:off x="5019239" y="4666369"/>
              <a:ext cx="67622" cy="49941"/>
            </a:xfrm>
            <a:custGeom>
              <a:avLst/>
              <a:gdLst/>
              <a:ahLst/>
              <a:cxnLst/>
              <a:rect l="l" t="t" r="r" b="b"/>
              <a:pathLst>
                <a:path w="1549" h="1144" extrusionOk="0">
                  <a:moveTo>
                    <a:pt x="1" y="1"/>
                  </a:moveTo>
                  <a:lnTo>
                    <a:pt x="1" y="1144"/>
                  </a:lnTo>
                  <a:lnTo>
                    <a:pt x="1548" y="1144"/>
                  </a:lnTo>
                  <a:lnTo>
                    <a:pt x="154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31" name="Google Shape;3131;p64"/>
            <p:cNvSpPr/>
            <p:nvPr/>
          </p:nvSpPr>
          <p:spPr>
            <a:xfrm>
              <a:off x="5138765" y="4666369"/>
              <a:ext cx="68145" cy="49941"/>
            </a:xfrm>
            <a:custGeom>
              <a:avLst/>
              <a:gdLst/>
              <a:ahLst/>
              <a:cxnLst/>
              <a:rect l="l" t="t" r="r" b="b"/>
              <a:pathLst>
                <a:path w="1561" h="1144" extrusionOk="0">
                  <a:moveTo>
                    <a:pt x="1" y="1"/>
                  </a:moveTo>
                  <a:lnTo>
                    <a:pt x="1" y="1144"/>
                  </a:lnTo>
                  <a:lnTo>
                    <a:pt x="1561" y="1144"/>
                  </a:lnTo>
                  <a:lnTo>
                    <a:pt x="15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3132" name="Google Shape;3132;p64"/>
            <p:cNvGrpSpPr/>
            <p:nvPr/>
          </p:nvGrpSpPr>
          <p:grpSpPr>
            <a:xfrm>
              <a:off x="3929841" y="4449668"/>
              <a:ext cx="1277070" cy="186101"/>
              <a:chOff x="3929841" y="4449668"/>
              <a:chExt cx="1277070" cy="186101"/>
            </a:xfrm>
          </p:grpSpPr>
          <p:sp>
            <p:nvSpPr>
              <p:cNvPr id="3133" name="Google Shape;3133;p64"/>
              <p:cNvSpPr/>
              <p:nvPr/>
            </p:nvSpPr>
            <p:spPr>
              <a:xfrm>
                <a:off x="3929841" y="4449668"/>
                <a:ext cx="188197" cy="186101"/>
              </a:xfrm>
              <a:custGeom>
                <a:avLst/>
                <a:gdLst/>
                <a:ahLst/>
                <a:cxnLst/>
                <a:rect l="l" t="t" r="r" b="b"/>
                <a:pathLst>
                  <a:path w="4311" h="4263" extrusionOk="0">
                    <a:moveTo>
                      <a:pt x="0" y="0"/>
                    </a:moveTo>
                    <a:lnTo>
                      <a:pt x="0" y="4262"/>
                    </a:lnTo>
                    <a:lnTo>
                      <a:pt x="4310" y="4262"/>
                    </a:lnTo>
                    <a:lnTo>
                      <a:pt x="431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34" name="Google Shape;3134;p64"/>
              <p:cNvSpPr/>
              <p:nvPr/>
            </p:nvSpPr>
            <p:spPr>
              <a:xfrm>
                <a:off x="4202158" y="4449668"/>
                <a:ext cx="187717" cy="186101"/>
              </a:xfrm>
              <a:custGeom>
                <a:avLst/>
                <a:gdLst/>
                <a:ahLst/>
                <a:cxnLst/>
                <a:rect l="l" t="t" r="r" b="b"/>
                <a:pathLst>
                  <a:path w="4300" h="4263" extrusionOk="0">
                    <a:moveTo>
                      <a:pt x="1" y="0"/>
                    </a:moveTo>
                    <a:lnTo>
                      <a:pt x="1" y="4262"/>
                    </a:lnTo>
                    <a:lnTo>
                      <a:pt x="4299" y="4262"/>
                    </a:lnTo>
                    <a:lnTo>
                      <a:pt x="429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35" name="Google Shape;3135;p64"/>
              <p:cNvSpPr/>
              <p:nvPr/>
            </p:nvSpPr>
            <p:spPr>
              <a:xfrm>
                <a:off x="5019239" y="4449668"/>
                <a:ext cx="187673" cy="186101"/>
              </a:xfrm>
              <a:custGeom>
                <a:avLst/>
                <a:gdLst/>
                <a:ahLst/>
                <a:cxnLst/>
                <a:rect l="l" t="t" r="r" b="b"/>
                <a:pathLst>
                  <a:path w="4299" h="4263" extrusionOk="0">
                    <a:moveTo>
                      <a:pt x="1" y="0"/>
                    </a:moveTo>
                    <a:lnTo>
                      <a:pt x="1" y="4262"/>
                    </a:lnTo>
                    <a:lnTo>
                      <a:pt x="4299" y="4262"/>
                    </a:lnTo>
                    <a:lnTo>
                      <a:pt x="429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36" name="Google Shape;3136;p64"/>
              <p:cNvSpPr/>
              <p:nvPr/>
            </p:nvSpPr>
            <p:spPr>
              <a:xfrm>
                <a:off x="4746879" y="4449668"/>
                <a:ext cx="187673" cy="186101"/>
              </a:xfrm>
              <a:custGeom>
                <a:avLst/>
                <a:gdLst/>
                <a:ahLst/>
                <a:cxnLst/>
                <a:rect l="l" t="t" r="r" b="b"/>
                <a:pathLst>
                  <a:path w="4299" h="4263" extrusionOk="0">
                    <a:moveTo>
                      <a:pt x="1" y="0"/>
                    </a:moveTo>
                    <a:lnTo>
                      <a:pt x="1" y="4262"/>
                    </a:lnTo>
                    <a:lnTo>
                      <a:pt x="4299" y="4262"/>
                    </a:lnTo>
                    <a:lnTo>
                      <a:pt x="429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3137" name="Google Shape;3137;p64"/>
            <p:cNvSpPr/>
            <p:nvPr/>
          </p:nvSpPr>
          <p:spPr>
            <a:xfrm>
              <a:off x="4746879" y="4666369"/>
              <a:ext cx="67622" cy="49941"/>
            </a:xfrm>
            <a:custGeom>
              <a:avLst/>
              <a:gdLst/>
              <a:ahLst/>
              <a:cxnLst/>
              <a:rect l="l" t="t" r="r" b="b"/>
              <a:pathLst>
                <a:path w="1549" h="1144" extrusionOk="0">
                  <a:moveTo>
                    <a:pt x="1" y="1"/>
                  </a:moveTo>
                  <a:lnTo>
                    <a:pt x="1" y="1144"/>
                  </a:lnTo>
                  <a:lnTo>
                    <a:pt x="1548" y="1144"/>
                  </a:lnTo>
                  <a:lnTo>
                    <a:pt x="154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38" name="Google Shape;3138;p64"/>
            <p:cNvSpPr/>
            <p:nvPr/>
          </p:nvSpPr>
          <p:spPr>
            <a:xfrm>
              <a:off x="4866448" y="4666369"/>
              <a:ext cx="68102" cy="49941"/>
            </a:xfrm>
            <a:custGeom>
              <a:avLst/>
              <a:gdLst/>
              <a:ahLst/>
              <a:cxnLst/>
              <a:rect l="l" t="t" r="r" b="b"/>
              <a:pathLst>
                <a:path w="1560" h="1144" extrusionOk="0">
                  <a:moveTo>
                    <a:pt x="0" y="1"/>
                  </a:moveTo>
                  <a:lnTo>
                    <a:pt x="0" y="1144"/>
                  </a:lnTo>
                  <a:lnTo>
                    <a:pt x="1560" y="1144"/>
                  </a:lnTo>
                  <a:lnTo>
                    <a:pt x="15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3139" name="Google Shape;3139;p64"/>
            <p:cNvGrpSpPr/>
            <p:nvPr/>
          </p:nvGrpSpPr>
          <p:grpSpPr>
            <a:xfrm>
              <a:off x="3951145" y="4467829"/>
              <a:ext cx="1234462" cy="305148"/>
              <a:chOff x="3951145" y="4467829"/>
              <a:chExt cx="1234462" cy="305148"/>
            </a:xfrm>
          </p:grpSpPr>
          <p:sp>
            <p:nvSpPr>
              <p:cNvPr id="3140" name="Google Shape;3140;p64"/>
              <p:cNvSpPr/>
              <p:nvPr/>
            </p:nvSpPr>
            <p:spPr>
              <a:xfrm>
                <a:off x="4003617" y="4467829"/>
                <a:ext cx="40599" cy="149213"/>
              </a:xfrm>
              <a:custGeom>
                <a:avLst/>
                <a:gdLst/>
                <a:ahLst/>
                <a:cxnLst/>
                <a:rect l="l" t="t" r="r" b="b"/>
                <a:pathLst>
                  <a:path w="930" h="3418" extrusionOk="0">
                    <a:moveTo>
                      <a:pt x="1" y="1"/>
                    </a:moveTo>
                    <a:lnTo>
                      <a:pt x="1" y="3418"/>
                    </a:lnTo>
                    <a:lnTo>
                      <a:pt x="929" y="3418"/>
                    </a:lnTo>
                    <a:lnTo>
                      <a:pt x="92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41" name="Google Shape;3141;p64"/>
              <p:cNvSpPr/>
              <p:nvPr/>
            </p:nvSpPr>
            <p:spPr>
              <a:xfrm>
                <a:off x="4056134" y="4467829"/>
                <a:ext cx="40555" cy="149213"/>
              </a:xfrm>
              <a:custGeom>
                <a:avLst/>
                <a:gdLst/>
                <a:ahLst/>
                <a:cxnLst/>
                <a:rect l="l" t="t" r="r" b="b"/>
                <a:pathLst>
                  <a:path w="929" h="3418" extrusionOk="0">
                    <a:moveTo>
                      <a:pt x="0" y="1"/>
                    </a:moveTo>
                    <a:lnTo>
                      <a:pt x="0" y="3418"/>
                    </a:lnTo>
                    <a:lnTo>
                      <a:pt x="929" y="3418"/>
                    </a:lnTo>
                    <a:lnTo>
                      <a:pt x="92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42" name="Google Shape;3142;p64"/>
              <p:cNvSpPr/>
              <p:nvPr/>
            </p:nvSpPr>
            <p:spPr>
              <a:xfrm>
                <a:off x="3951145" y="4467829"/>
                <a:ext cx="40032" cy="149213"/>
              </a:xfrm>
              <a:custGeom>
                <a:avLst/>
                <a:gdLst/>
                <a:ahLst/>
                <a:cxnLst/>
                <a:rect l="l" t="t" r="r" b="b"/>
                <a:pathLst>
                  <a:path w="917" h="3418" extrusionOk="0">
                    <a:moveTo>
                      <a:pt x="0" y="1"/>
                    </a:moveTo>
                    <a:lnTo>
                      <a:pt x="0" y="3418"/>
                    </a:lnTo>
                    <a:lnTo>
                      <a:pt x="917" y="3418"/>
                    </a:lnTo>
                    <a:lnTo>
                      <a:pt x="91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43" name="Google Shape;3143;p64"/>
              <p:cNvSpPr/>
              <p:nvPr/>
            </p:nvSpPr>
            <p:spPr>
              <a:xfrm>
                <a:off x="4275978" y="4467829"/>
                <a:ext cx="40599" cy="149213"/>
              </a:xfrm>
              <a:custGeom>
                <a:avLst/>
                <a:gdLst/>
                <a:ahLst/>
                <a:cxnLst/>
                <a:rect l="l" t="t" r="r" b="b"/>
                <a:pathLst>
                  <a:path w="930" h="3418" extrusionOk="0">
                    <a:moveTo>
                      <a:pt x="1" y="1"/>
                    </a:moveTo>
                    <a:lnTo>
                      <a:pt x="1" y="3418"/>
                    </a:lnTo>
                    <a:lnTo>
                      <a:pt x="929" y="3418"/>
                    </a:lnTo>
                    <a:lnTo>
                      <a:pt x="92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44" name="Google Shape;3144;p64"/>
              <p:cNvSpPr/>
              <p:nvPr/>
            </p:nvSpPr>
            <p:spPr>
              <a:xfrm>
                <a:off x="4328494" y="4467829"/>
                <a:ext cx="40555" cy="149213"/>
              </a:xfrm>
              <a:custGeom>
                <a:avLst/>
                <a:gdLst/>
                <a:ahLst/>
                <a:cxnLst/>
                <a:rect l="l" t="t" r="r" b="b"/>
                <a:pathLst>
                  <a:path w="929" h="3418" extrusionOk="0">
                    <a:moveTo>
                      <a:pt x="0" y="1"/>
                    </a:moveTo>
                    <a:lnTo>
                      <a:pt x="0" y="3418"/>
                    </a:lnTo>
                    <a:lnTo>
                      <a:pt x="929" y="3418"/>
                    </a:lnTo>
                    <a:lnTo>
                      <a:pt x="92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45" name="Google Shape;3145;p64"/>
              <p:cNvSpPr/>
              <p:nvPr/>
            </p:nvSpPr>
            <p:spPr>
              <a:xfrm>
                <a:off x="4222981" y="4467829"/>
                <a:ext cx="40555" cy="149213"/>
              </a:xfrm>
              <a:custGeom>
                <a:avLst/>
                <a:gdLst/>
                <a:ahLst/>
                <a:cxnLst/>
                <a:rect l="l" t="t" r="r" b="b"/>
                <a:pathLst>
                  <a:path w="929" h="3418" extrusionOk="0">
                    <a:moveTo>
                      <a:pt x="0" y="1"/>
                    </a:moveTo>
                    <a:lnTo>
                      <a:pt x="0" y="3418"/>
                    </a:lnTo>
                    <a:lnTo>
                      <a:pt x="929" y="3418"/>
                    </a:lnTo>
                    <a:lnTo>
                      <a:pt x="92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46" name="Google Shape;3146;p64"/>
              <p:cNvSpPr/>
              <p:nvPr/>
            </p:nvSpPr>
            <p:spPr>
              <a:xfrm>
                <a:off x="5092535" y="4467829"/>
                <a:ext cx="40555" cy="149213"/>
              </a:xfrm>
              <a:custGeom>
                <a:avLst/>
                <a:gdLst/>
                <a:ahLst/>
                <a:cxnLst/>
                <a:rect l="l" t="t" r="r" b="b"/>
                <a:pathLst>
                  <a:path w="929" h="3418" extrusionOk="0">
                    <a:moveTo>
                      <a:pt x="0" y="1"/>
                    </a:moveTo>
                    <a:lnTo>
                      <a:pt x="0" y="3418"/>
                    </a:lnTo>
                    <a:lnTo>
                      <a:pt x="929" y="3418"/>
                    </a:lnTo>
                    <a:lnTo>
                      <a:pt x="92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47" name="Google Shape;3147;p64"/>
              <p:cNvSpPr/>
              <p:nvPr/>
            </p:nvSpPr>
            <p:spPr>
              <a:xfrm>
                <a:off x="5145531" y="4467829"/>
                <a:ext cx="40075" cy="149213"/>
              </a:xfrm>
              <a:custGeom>
                <a:avLst/>
                <a:gdLst/>
                <a:ahLst/>
                <a:cxnLst/>
                <a:rect l="l" t="t" r="r" b="b"/>
                <a:pathLst>
                  <a:path w="918" h="3418" extrusionOk="0">
                    <a:moveTo>
                      <a:pt x="1" y="1"/>
                    </a:moveTo>
                    <a:lnTo>
                      <a:pt x="1" y="3418"/>
                    </a:lnTo>
                    <a:lnTo>
                      <a:pt x="918" y="3418"/>
                    </a:lnTo>
                    <a:lnTo>
                      <a:pt x="91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48" name="Google Shape;3148;p64"/>
              <p:cNvSpPr/>
              <p:nvPr/>
            </p:nvSpPr>
            <p:spPr>
              <a:xfrm>
                <a:off x="5040018" y="4467829"/>
                <a:ext cx="40599" cy="149213"/>
              </a:xfrm>
              <a:custGeom>
                <a:avLst/>
                <a:gdLst/>
                <a:ahLst/>
                <a:cxnLst/>
                <a:rect l="l" t="t" r="r" b="b"/>
                <a:pathLst>
                  <a:path w="930" h="3418" extrusionOk="0">
                    <a:moveTo>
                      <a:pt x="1" y="1"/>
                    </a:moveTo>
                    <a:lnTo>
                      <a:pt x="1" y="3418"/>
                    </a:lnTo>
                    <a:lnTo>
                      <a:pt x="929" y="3418"/>
                    </a:lnTo>
                    <a:lnTo>
                      <a:pt x="92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49" name="Google Shape;3149;p64"/>
              <p:cNvSpPr/>
              <p:nvPr/>
            </p:nvSpPr>
            <p:spPr>
              <a:xfrm>
                <a:off x="4820174" y="4467829"/>
                <a:ext cx="40599" cy="149213"/>
              </a:xfrm>
              <a:custGeom>
                <a:avLst/>
                <a:gdLst/>
                <a:ahLst/>
                <a:cxnLst/>
                <a:rect l="l" t="t" r="r" b="b"/>
                <a:pathLst>
                  <a:path w="930" h="3418" extrusionOk="0">
                    <a:moveTo>
                      <a:pt x="0" y="1"/>
                    </a:moveTo>
                    <a:lnTo>
                      <a:pt x="0" y="3418"/>
                    </a:lnTo>
                    <a:lnTo>
                      <a:pt x="929" y="3418"/>
                    </a:lnTo>
                    <a:lnTo>
                      <a:pt x="92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50" name="Google Shape;3150;p64"/>
              <p:cNvSpPr/>
              <p:nvPr/>
            </p:nvSpPr>
            <p:spPr>
              <a:xfrm>
                <a:off x="4873171" y="4467829"/>
                <a:ext cx="40599" cy="149213"/>
              </a:xfrm>
              <a:custGeom>
                <a:avLst/>
                <a:gdLst/>
                <a:ahLst/>
                <a:cxnLst/>
                <a:rect l="l" t="t" r="r" b="b"/>
                <a:pathLst>
                  <a:path w="930" h="3418" extrusionOk="0">
                    <a:moveTo>
                      <a:pt x="1" y="1"/>
                    </a:moveTo>
                    <a:lnTo>
                      <a:pt x="1" y="3418"/>
                    </a:lnTo>
                    <a:lnTo>
                      <a:pt x="930" y="3418"/>
                    </a:lnTo>
                    <a:lnTo>
                      <a:pt x="9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51" name="Google Shape;3151;p64"/>
              <p:cNvSpPr/>
              <p:nvPr/>
            </p:nvSpPr>
            <p:spPr>
              <a:xfrm>
                <a:off x="4767658" y="4467829"/>
                <a:ext cx="40599" cy="149213"/>
              </a:xfrm>
              <a:custGeom>
                <a:avLst/>
                <a:gdLst/>
                <a:ahLst/>
                <a:cxnLst/>
                <a:rect l="l" t="t" r="r" b="b"/>
                <a:pathLst>
                  <a:path w="930" h="3418" extrusionOk="0">
                    <a:moveTo>
                      <a:pt x="1" y="1"/>
                    </a:moveTo>
                    <a:lnTo>
                      <a:pt x="1" y="3418"/>
                    </a:lnTo>
                    <a:lnTo>
                      <a:pt x="930" y="3418"/>
                    </a:lnTo>
                    <a:lnTo>
                      <a:pt x="9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52" name="Google Shape;3152;p64"/>
              <p:cNvSpPr/>
              <p:nvPr/>
            </p:nvSpPr>
            <p:spPr>
              <a:xfrm>
                <a:off x="4472990" y="4485509"/>
                <a:ext cx="183482" cy="287468"/>
              </a:xfrm>
              <a:custGeom>
                <a:avLst/>
                <a:gdLst/>
                <a:ahLst/>
                <a:cxnLst/>
                <a:rect l="l" t="t" r="r" b="b"/>
                <a:pathLst>
                  <a:path w="4203" h="6585" extrusionOk="0">
                    <a:moveTo>
                      <a:pt x="0" y="1"/>
                    </a:moveTo>
                    <a:lnTo>
                      <a:pt x="0" y="6585"/>
                    </a:lnTo>
                    <a:lnTo>
                      <a:pt x="4203" y="6585"/>
                    </a:lnTo>
                    <a:lnTo>
                      <a:pt x="420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3153" name="Google Shape;3153;p64"/>
            <p:cNvSpPr/>
            <p:nvPr/>
          </p:nvSpPr>
          <p:spPr>
            <a:xfrm>
              <a:off x="4495341" y="4503189"/>
              <a:ext cx="55136" cy="252108"/>
            </a:xfrm>
            <a:custGeom>
              <a:avLst/>
              <a:gdLst/>
              <a:ahLst/>
              <a:cxnLst/>
              <a:rect l="l" t="t" r="r" b="b"/>
              <a:pathLst>
                <a:path w="1263" h="5775" extrusionOk="0">
                  <a:moveTo>
                    <a:pt x="0" y="0"/>
                  </a:moveTo>
                  <a:lnTo>
                    <a:pt x="0" y="5775"/>
                  </a:lnTo>
                  <a:lnTo>
                    <a:pt x="1262" y="5775"/>
                  </a:lnTo>
                  <a:lnTo>
                    <a:pt x="126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54" name="Google Shape;3154;p64"/>
            <p:cNvSpPr/>
            <p:nvPr/>
          </p:nvSpPr>
          <p:spPr>
            <a:xfrm>
              <a:off x="4578983" y="4503189"/>
              <a:ext cx="55136" cy="252108"/>
            </a:xfrm>
            <a:custGeom>
              <a:avLst/>
              <a:gdLst/>
              <a:ahLst/>
              <a:cxnLst/>
              <a:rect l="l" t="t" r="r" b="b"/>
              <a:pathLst>
                <a:path w="1263" h="5775" extrusionOk="0">
                  <a:moveTo>
                    <a:pt x="1" y="0"/>
                  </a:moveTo>
                  <a:lnTo>
                    <a:pt x="1" y="5775"/>
                  </a:lnTo>
                  <a:lnTo>
                    <a:pt x="1263" y="5775"/>
                  </a:lnTo>
                  <a:lnTo>
                    <a:pt x="126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55" name="Google Shape;3155;p64"/>
            <p:cNvSpPr/>
            <p:nvPr/>
          </p:nvSpPr>
          <p:spPr>
            <a:xfrm>
              <a:off x="3508314" y="4305172"/>
              <a:ext cx="2132634" cy="149649"/>
            </a:xfrm>
            <a:custGeom>
              <a:avLst/>
              <a:gdLst/>
              <a:ahLst/>
              <a:cxnLst/>
              <a:rect l="l" t="t" r="r" b="b"/>
              <a:pathLst>
                <a:path w="48852" h="3428" extrusionOk="0">
                  <a:moveTo>
                    <a:pt x="38064" y="0"/>
                  </a:moveTo>
                  <a:lnTo>
                    <a:pt x="10454" y="60"/>
                  </a:lnTo>
                  <a:cubicBezTo>
                    <a:pt x="10347" y="60"/>
                    <a:pt x="10239" y="60"/>
                    <a:pt x="10144" y="83"/>
                  </a:cubicBezTo>
                  <a:lnTo>
                    <a:pt x="0" y="1643"/>
                  </a:lnTo>
                  <a:cubicBezTo>
                    <a:pt x="0" y="2832"/>
                    <a:pt x="12182" y="3428"/>
                    <a:pt x="24380" y="3428"/>
                  </a:cubicBezTo>
                  <a:cubicBezTo>
                    <a:pt x="36608" y="3428"/>
                    <a:pt x="48851" y="2829"/>
                    <a:pt x="48851" y="1631"/>
                  </a:cubicBezTo>
                  <a:lnTo>
                    <a:pt x="38386" y="24"/>
                  </a:lnTo>
                  <a:cubicBezTo>
                    <a:pt x="38279" y="12"/>
                    <a:pt x="38171" y="0"/>
                    <a:pt x="380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3156" name="Google Shape;3156;p64"/>
            <p:cNvGrpSpPr/>
            <p:nvPr/>
          </p:nvGrpSpPr>
          <p:grpSpPr>
            <a:xfrm>
              <a:off x="3503075" y="4379996"/>
              <a:ext cx="2137334" cy="92592"/>
              <a:chOff x="3503075" y="4379996"/>
              <a:chExt cx="2137334" cy="92592"/>
            </a:xfrm>
          </p:grpSpPr>
          <p:sp>
            <p:nvSpPr>
              <p:cNvPr id="3157" name="Google Shape;3157;p64"/>
              <p:cNvSpPr/>
              <p:nvPr/>
            </p:nvSpPr>
            <p:spPr>
              <a:xfrm>
                <a:off x="3503075" y="4381044"/>
                <a:ext cx="29685" cy="25495"/>
              </a:xfrm>
              <a:custGeom>
                <a:avLst/>
                <a:gdLst/>
                <a:ahLst/>
                <a:cxnLst/>
                <a:rect l="l" t="t" r="r" b="b"/>
                <a:pathLst>
                  <a:path w="680" h="584" extrusionOk="0">
                    <a:moveTo>
                      <a:pt x="394" y="0"/>
                    </a:moveTo>
                    <a:cubicBezTo>
                      <a:pt x="132" y="0"/>
                      <a:pt x="1" y="310"/>
                      <a:pt x="191" y="501"/>
                    </a:cubicBezTo>
                    <a:cubicBezTo>
                      <a:pt x="249" y="558"/>
                      <a:pt x="319" y="583"/>
                      <a:pt x="389" y="583"/>
                    </a:cubicBezTo>
                    <a:cubicBezTo>
                      <a:pt x="536" y="583"/>
                      <a:pt x="680" y="468"/>
                      <a:pt x="680" y="298"/>
                    </a:cubicBezTo>
                    <a:cubicBezTo>
                      <a:pt x="680" y="131"/>
                      <a:pt x="549" y="0"/>
                      <a:pt x="39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58" name="Google Shape;3158;p64"/>
              <p:cNvSpPr/>
              <p:nvPr/>
            </p:nvSpPr>
            <p:spPr>
              <a:xfrm>
                <a:off x="3528264" y="4390211"/>
                <a:ext cx="105863" cy="41254"/>
              </a:xfrm>
              <a:custGeom>
                <a:avLst/>
                <a:gdLst/>
                <a:ahLst/>
                <a:cxnLst/>
                <a:rect l="l" t="t" r="r" b="b"/>
                <a:pathLst>
                  <a:path w="2425" h="945" extrusionOk="0">
                    <a:moveTo>
                      <a:pt x="335" y="1"/>
                    </a:moveTo>
                    <a:cubicBezTo>
                      <a:pt x="203" y="1"/>
                      <a:pt x="71" y="82"/>
                      <a:pt x="43" y="255"/>
                    </a:cubicBezTo>
                    <a:cubicBezTo>
                      <a:pt x="1" y="467"/>
                      <a:pt x="168" y="599"/>
                      <a:pt x="337" y="599"/>
                    </a:cubicBezTo>
                    <a:cubicBezTo>
                      <a:pt x="451" y="599"/>
                      <a:pt x="566" y="538"/>
                      <a:pt x="615" y="398"/>
                    </a:cubicBezTo>
                    <a:cubicBezTo>
                      <a:pt x="615" y="410"/>
                      <a:pt x="615" y="410"/>
                      <a:pt x="615" y="421"/>
                    </a:cubicBezTo>
                    <a:cubicBezTo>
                      <a:pt x="615" y="605"/>
                      <a:pt x="758" y="705"/>
                      <a:pt x="904" y="705"/>
                    </a:cubicBezTo>
                    <a:cubicBezTo>
                      <a:pt x="1016" y="705"/>
                      <a:pt x="1128" y="646"/>
                      <a:pt x="1177" y="519"/>
                    </a:cubicBezTo>
                    <a:lnTo>
                      <a:pt x="1177" y="519"/>
                    </a:lnTo>
                    <a:cubicBezTo>
                      <a:pt x="1177" y="527"/>
                      <a:pt x="1180" y="534"/>
                      <a:pt x="1186" y="541"/>
                    </a:cubicBezTo>
                    <a:cubicBezTo>
                      <a:pt x="1186" y="724"/>
                      <a:pt x="1330" y="824"/>
                      <a:pt x="1473" y="824"/>
                    </a:cubicBezTo>
                    <a:cubicBezTo>
                      <a:pt x="1591" y="824"/>
                      <a:pt x="1708" y="757"/>
                      <a:pt x="1746" y="612"/>
                    </a:cubicBezTo>
                    <a:cubicBezTo>
                      <a:pt x="1746" y="624"/>
                      <a:pt x="1746" y="636"/>
                      <a:pt x="1746" y="660"/>
                    </a:cubicBezTo>
                    <a:cubicBezTo>
                      <a:pt x="1746" y="830"/>
                      <a:pt x="1889" y="945"/>
                      <a:pt x="2040" y="945"/>
                    </a:cubicBezTo>
                    <a:cubicBezTo>
                      <a:pt x="2112" y="945"/>
                      <a:pt x="2185" y="919"/>
                      <a:pt x="2246" y="862"/>
                    </a:cubicBezTo>
                    <a:cubicBezTo>
                      <a:pt x="2424" y="672"/>
                      <a:pt x="2293" y="362"/>
                      <a:pt x="2031" y="362"/>
                    </a:cubicBezTo>
                    <a:lnTo>
                      <a:pt x="2031" y="374"/>
                    </a:lnTo>
                    <a:cubicBezTo>
                      <a:pt x="1900" y="374"/>
                      <a:pt x="1793" y="457"/>
                      <a:pt x="1758" y="588"/>
                    </a:cubicBezTo>
                    <a:cubicBezTo>
                      <a:pt x="1758" y="564"/>
                      <a:pt x="1758" y="552"/>
                      <a:pt x="1758" y="541"/>
                    </a:cubicBezTo>
                    <a:cubicBezTo>
                      <a:pt x="1764" y="351"/>
                      <a:pt x="1617" y="248"/>
                      <a:pt x="1469" y="248"/>
                    </a:cubicBezTo>
                    <a:cubicBezTo>
                      <a:pt x="1347" y="248"/>
                      <a:pt x="1224" y="318"/>
                      <a:pt x="1186" y="469"/>
                    </a:cubicBezTo>
                    <a:cubicBezTo>
                      <a:pt x="1186" y="457"/>
                      <a:pt x="1186" y="433"/>
                      <a:pt x="1186" y="421"/>
                    </a:cubicBezTo>
                    <a:cubicBezTo>
                      <a:pt x="1193" y="235"/>
                      <a:pt x="1047" y="131"/>
                      <a:pt x="901" y="131"/>
                    </a:cubicBezTo>
                    <a:cubicBezTo>
                      <a:pt x="785" y="131"/>
                      <a:pt x="669" y="196"/>
                      <a:pt x="627" y="338"/>
                    </a:cubicBezTo>
                    <a:cubicBezTo>
                      <a:pt x="627" y="326"/>
                      <a:pt x="627" y="314"/>
                      <a:pt x="627" y="302"/>
                    </a:cubicBezTo>
                    <a:cubicBezTo>
                      <a:pt x="633" y="106"/>
                      <a:pt x="484" y="1"/>
                      <a:pt x="3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59" name="Google Shape;3159;p64"/>
              <p:cNvSpPr/>
              <p:nvPr/>
            </p:nvSpPr>
            <p:spPr>
              <a:xfrm>
                <a:off x="3628276" y="4409113"/>
                <a:ext cx="415421" cy="53696"/>
              </a:xfrm>
              <a:custGeom>
                <a:avLst/>
                <a:gdLst/>
                <a:ahLst/>
                <a:cxnLst/>
                <a:rect l="l" t="t" r="r" b="b"/>
                <a:pathLst>
                  <a:path w="9516" h="1230" extrusionOk="0">
                    <a:moveTo>
                      <a:pt x="319" y="0"/>
                    </a:moveTo>
                    <a:cubicBezTo>
                      <a:pt x="192" y="0"/>
                      <a:pt x="67" y="78"/>
                      <a:pt x="38" y="239"/>
                    </a:cubicBezTo>
                    <a:cubicBezTo>
                      <a:pt x="1" y="440"/>
                      <a:pt x="165" y="576"/>
                      <a:pt x="330" y="576"/>
                    </a:cubicBezTo>
                    <a:cubicBezTo>
                      <a:pt x="429" y="576"/>
                      <a:pt x="528" y="528"/>
                      <a:pt x="586" y="417"/>
                    </a:cubicBezTo>
                    <a:cubicBezTo>
                      <a:pt x="599" y="587"/>
                      <a:pt x="734" y="684"/>
                      <a:pt x="868" y="684"/>
                    </a:cubicBezTo>
                    <a:cubicBezTo>
                      <a:pt x="969" y="684"/>
                      <a:pt x="1071" y="630"/>
                      <a:pt x="1122" y="512"/>
                    </a:cubicBezTo>
                    <a:cubicBezTo>
                      <a:pt x="1154" y="662"/>
                      <a:pt x="1282" y="740"/>
                      <a:pt x="1409" y="740"/>
                    </a:cubicBezTo>
                    <a:cubicBezTo>
                      <a:pt x="1515" y="740"/>
                      <a:pt x="1621" y="686"/>
                      <a:pt x="1669" y="572"/>
                    </a:cubicBezTo>
                    <a:cubicBezTo>
                      <a:pt x="1711" y="709"/>
                      <a:pt x="1830" y="777"/>
                      <a:pt x="1949" y="777"/>
                    </a:cubicBezTo>
                    <a:cubicBezTo>
                      <a:pt x="2068" y="777"/>
                      <a:pt x="2187" y="709"/>
                      <a:pt x="2229" y="572"/>
                    </a:cubicBezTo>
                    <a:cubicBezTo>
                      <a:pt x="2229" y="759"/>
                      <a:pt x="2374" y="865"/>
                      <a:pt x="2519" y="865"/>
                    </a:cubicBezTo>
                    <a:cubicBezTo>
                      <a:pt x="2623" y="865"/>
                      <a:pt x="2727" y="810"/>
                      <a:pt x="2777" y="691"/>
                    </a:cubicBezTo>
                    <a:cubicBezTo>
                      <a:pt x="2815" y="833"/>
                      <a:pt x="2941" y="908"/>
                      <a:pt x="3065" y="908"/>
                    </a:cubicBezTo>
                    <a:cubicBezTo>
                      <a:pt x="3170" y="908"/>
                      <a:pt x="3275" y="853"/>
                      <a:pt x="3324" y="739"/>
                    </a:cubicBezTo>
                    <a:cubicBezTo>
                      <a:pt x="3360" y="881"/>
                      <a:pt x="3479" y="953"/>
                      <a:pt x="3598" y="953"/>
                    </a:cubicBezTo>
                    <a:cubicBezTo>
                      <a:pt x="3717" y="953"/>
                      <a:pt x="3836" y="881"/>
                      <a:pt x="3872" y="739"/>
                    </a:cubicBezTo>
                    <a:cubicBezTo>
                      <a:pt x="3885" y="907"/>
                      <a:pt x="4025" y="998"/>
                      <a:pt x="4163" y="998"/>
                    </a:cubicBezTo>
                    <a:cubicBezTo>
                      <a:pt x="4279" y="998"/>
                      <a:pt x="4393" y="934"/>
                      <a:pt x="4432" y="798"/>
                    </a:cubicBezTo>
                    <a:cubicBezTo>
                      <a:pt x="4469" y="935"/>
                      <a:pt x="4591" y="1007"/>
                      <a:pt x="4712" y="1007"/>
                    </a:cubicBezTo>
                    <a:cubicBezTo>
                      <a:pt x="4823" y="1007"/>
                      <a:pt x="4934" y="947"/>
                      <a:pt x="4979" y="822"/>
                    </a:cubicBezTo>
                    <a:cubicBezTo>
                      <a:pt x="5010" y="980"/>
                      <a:pt x="5139" y="1060"/>
                      <a:pt x="5268" y="1060"/>
                    </a:cubicBezTo>
                    <a:cubicBezTo>
                      <a:pt x="5392" y="1060"/>
                      <a:pt x="5516" y="986"/>
                      <a:pt x="5551" y="834"/>
                    </a:cubicBezTo>
                    <a:cubicBezTo>
                      <a:pt x="5581" y="986"/>
                      <a:pt x="5707" y="1063"/>
                      <a:pt x="5833" y="1063"/>
                    </a:cubicBezTo>
                    <a:cubicBezTo>
                      <a:pt x="5955" y="1063"/>
                      <a:pt x="6075" y="992"/>
                      <a:pt x="6110" y="846"/>
                    </a:cubicBezTo>
                    <a:cubicBezTo>
                      <a:pt x="6135" y="1000"/>
                      <a:pt x="6263" y="1081"/>
                      <a:pt x="6392" y="1081"/>
                    </a:cubicBezTo>
                    <a:cubicBezTo>
                      <a:pt x="6510" y="1081"/>
                      <a:pt x="6630" y="1012"/>
                      <a:pt x="6670" y="870"/>
                    </a:cubicBezTo>
                    <a:cubicBezTo>
                      <a:pt x="6689" y="1029"/>
                      <a:pt x="6821" y="1113"/>
                      <a:pt x="6954" y="1113"/>
                    </a:cubicBezTo>
                    <a:cubicBezTo>
                      <a:pt x="7069" y="1113"/>
                      <a:pt x="7185" y="1050"/>
                      <a:pt x="7229" y="917"/>
                    </a:cubicBezTo>
                    <a:cubicBezTo>
                      <a:pt x="7261" y="1062"/>
                      <a:pt x="7382" y="1137"/>
                      <a:pt x="7505" y="1137"/>
                    </a:cubicBezTo>
                    <a:cubicBezTo>
                      <a:pt x="7615" y="1137"/>
                      <a:pt x="7727" y="1077"/>
                      <a:pt x="7777" y="953"/>
                    </a:cubicBezTo>
                    <a:cubicBezTo>
                      <a:pt x="7801" y="1084"/>
                      <a:pt x="7920" y="1191"/>
                      <a:pt x="8063" y="1191"/>
                    </a:cubicBezTo>
                    <a:cubicBezTo>
                      <a:pt x="8170" y="1191"/>
                      <a:pt x="8277" y="1120"/>
                      <a:pt x="8313" y="1012"/>
                    </a:cubicBezTo>
                    <a:cubicBezTo>
                      <a:pt x="8361" y="1131"/>
                      <a:pt x="8468" y="1203"/>
                      <a:pt x="8587" y="1203"/>
                    </a:cubicBezTo>
                    <a:cubicBezTo>
                      <a:pt x="8718" y="1203"/>
                      <a:pt x="8825" y="1131"/>
                      <a:pt x="8861" y="1012"/>
                    </a:cubicBezTo>
                    <a:cubicBezTo>
                      <a:pt x="8897" y="1149"/>
                      <a:pt x="9020" y="1229"/>
                      <a:pt x="9145" y="1229"/>
                    </a:cubicBezTo>
                    <a:cubicBezTo>
                      <a:pt x="9228" y="1229"/>
                      <a:pt x="9311" y="1195"/>
                      <a:pt x="9373" y="1120"/>
                    </a:cubicBezTo>
                    <a:cubicBezTo>
                      <a:pt x="9515" y="929"/>
                      <a:pt x="9385" y="655"/>
                      <a:pt x="9146" y="655"/>
                    </a:cubicBezTo>
                    <a:lnTo>
                      <a:pt x="9146" y="643"/>
                    </a:lnTo>
                    <a:cubicBezTo>
                      <a:pt x="9015" y="643"/>
                      <a:pt x="8908" y="715"/>
                      <a:pt x="8873" y="834"/>
                    </a:cubicBezTo>
                    <a:cubicBezTo>
                      <a:pt x="8837" y="715"/>
                      <a:pt x="8718" y="620"/>
                      <a:pt x="8587" y="620"/>
                    </a:cubicBezTo>
                    <a:cubicBezTo>
                      <a:pt x="8480" y="620"/>
                      <a:pt x="8372" y="691"/>
                      <a:pt x="8325" y="786"/>
                    </a:cubicBezTo>
                    <a:cubicBezTo>
                      <a:pt x="8277" y="661"/>
                      <a:pt x="8167" y="599"/>
                      <a:pt x="8057" y="599"/>
                    </a:cubicBezTo>
                    <a:cubicBezTo>
                      <a:pt x="7947" y="599"/>
                      <a:pt x="7837" y="661"/>
                      <a:pt x="7789" y="786"/>
                    </a:cubicBezTo>
                    <a:cubicBezTo>
                      <a:pt x="7764" y="630"/>
                      <a:pt x="7637" y="549"/>
                      <a:pt x="7508" y="549"/>
                    </a:cubicBezTo>
                    <a:cubicBezTo>
                      <a:pt x="7392" y="549"/>
                      <a:pt x="7275" y="615"/>
                      <a:pt x="7229" y="750"/>
                    </a:cubicBezTo>
                    <a:cubicBezTo>
                      <a:pt x="7194" y="608"/>
                      <a:pt x="7075" y="536"/>
                      <a:pt x="6954" y="536"/>
                    </a:cubicBezTo>
                    <a:cubicBezTo>
                      <a:pt x="6834" y="536"/>
                      <a:pt x="6712" y="608"/>
                      <a:pt x="6670" y="750"/>
                    </a:cubicBezTo>
                    <a:cubicBezTo>
                      <a:pt x="6651" y="582"/>
                      <a:pt x="6518" y="495"/>
                      <a:pt x="6386" y="495"/>
                    </a:cubicBezTo>
                    <a:cubicBezTo>
                      <a:pt x="6265" y="495"/>
                      <a:pt x="6144" y="567"/>
                      <a:pt x="6110" y="715"/>
                    </a:cubicBezTo>
                    <a:cubicBezTo>
                      <a:pt x="6086" y="557"/>
                      <a:pt x="5957" y="477"/>
                      <a:pt x="5828" y="477"/>
                    </a:cubicBezTo>
                    <a:cubicBezTo>
                      <a:pt x="5704" y="477"/>
                      <a:pt x="5580" y="551"/>
                      <a:pt x="5551" y="703"/>
                    </a:cubicBezTo>
                    <a:cubicBezTo>
                      <a:pt x="5513" y="558"/>
                      <a:pt x="5389" y="483"/>
                      <a:pt x="5265" y="483"/>
                    </a:cubicBezTo>
                    <a:cubicBezTo>
                      <a:pt x="5153" y="483"/>
                      <a:pt x="5042" y="543"/>
                      <a:pt x="4991" y="667"/>
                    </a:cubicBezTo>
                    <a:cubicBezTo>
                      <a:pt x="4966" y="511"/>
                      <a:pt x="4839" y="430"/>
                      <a:pt x="4712" y="430"/>
                    </a:cubicBezTo>
                    <a:cubicBezTo>
                      <a:pt x="4598" y="430"/>
                      <a:pt x="4483" y="496"/>
                      <a:pt x="4443" y="631"/>
                    </a:cubicBezTo>
                    <a:cubicBezTo>
                      <a:pt x="4402" y="489"/>
                      <a:pt x="4280" y="417"/>
                      <a:pt x="4159" y="417"/>
                    </a:cubicBezTo>
                    <a:cubicBezTo>
                      <a:pt x="4039" y="417"/>
                      <a:pt x="3920" y="489"/>
                      <a:pt x="3884" y="631"/>
                    </a:cubicBezTo>
                    <a:cubicBezTo>
                      <a:pt x="3870" y="461"/>
                      <a:pt x="3732" y="365"/>
                      <a:pt x="3594" y="365"/>
                    </a:cubicBezTo>
                    <a:cubicBezTo>
                      <a:pt x="3490" y="365"/>
                      <a:pt x="3387" y="419"/>
                      <a:pt x="3336" y="536"/>
                    </a:cubicBezTo>
                    <a:cubicBezTo>
                      <a:pt x="3298" y="398"/>
                      <a:pt x="3177" y="326"/>
                      <a:pt x="3056" y="326"/>
                    </a:cubicBezTo>
                    <a:cubicBezTo>
                      <a:pt x="2947" y="326"/>
                      <a:pt x="2839" y="383"/>
                      <a:pt x="2788" y="500"/>
                    </a:cubicBezTo>
                    <a:cubicBezTo>
                      <a:pt x="2753" y="358"/>
                      <a:pt x="2634" y="286"/>
                      <a:pt x="2515" y="286"/>
                    </a:cubicBezTo>
                    <a:cubicBezTo>
                      <a:pt x="2396" y="286"/>
                      <a:pt x="2276" y="358"/>
                      <a:pt x="2241" y="500"/>
                    </a:cubicBezTo>
                    <a:cubicBezTo>
                      <a:pt x="2241" y="500"/>
                      <a:pt x="2241" y="489"/>
                      <a:pt x="2241" y="489"/>
                    </a:cubicBezTo>
                    <a:cubicBezTo>
                      <a:pt x="2241" y="301"/>
                      <a:pt x="2092" y="195"/>
                      <a:pt x="1943" y="195"/>
                    </a:cubicBezTo>
                    <a:cubicBezTo>
                      <a:pt x="1837" y="195"/>
                      <a:pt x="1731" y="250"/>
                      <a:pt x="1681" y="369"/>
                    </a:cubicBezTo>
                    <a:cubicBezTo>
                      <a:pt x="1643" y="237"/>
                      <a:pt x="1528" y="168"/>
                      <a:pt x="1411" y="168"/>
                    </a:cubicBezTo>
                    <a:cubicBezTo>
                      <a:pt x="1307" y="168"/>
                      <a:pt x="1201" y="222"/>
                      <a:pt x="1145" y="334"/>
                    </a:cubicBezTo>
                    <a:cubicBezTo>
                      <a:pt x="1112" y="187"/>
                      <a:pt x="986" y="108"/>
                      <a:pt x="860" y="108"/>
                    </a:cubicBezTo>
                    <a:cubicBezTo>
                      <a:pt x="761" y="108"/>
                      <a:pt x="662" y="157"/>
                      <a:pt x="610" y="262"/>
                    </a:cubicBezTo>
                    <a:cubicBezTo>
                      <a:pt x="591" y="90"/>
                      <a:pt x="454" y="0"/>
                      <a:pt x="3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60" name="Google Shape;3160;p64"/>
              <p:cNvSpPr/>
              <p:nvPr/>
            </p:nvSpPr>
            <p:spPr>
              <a:xfrm>
                <a:off x="4040025" y="4436965"/>
                <a:ext cx="176235" cy="28419"/>
              </a:xfrm>
              <a:custGeom>
                <a:avLst/>
                <a:gdLst/>
                <a:ahLst/>
                <a:cxnLst/>
                <a:rect l="l" t="t" r="r" b="b"/>
                <a:pathLst>
                  <a:path w="4037" h="651" extrusionOk="0">
                    <a:moveTo>
                      <a:pt x="294" y="0"/>
                    </a:moveTo>
                    <a:cubicBezTo>
                      <a:pt x="147" y="0"/>
                      <a:pt x="0" y="104"/>
                      <a:pt x="0" y="291"/>
                    </a:cubicBezTo>
                    <a:cubicBezTo>
                      <a:pt x="0" y="476"/>
                      <a:pt x="143" y="575"/>
                      <a:pt x="287" y="575"/>
                    </a:cubicBezTo>
                    <a:cubicBezTo>
                      <a:pt x="412" y="575"/>
                      <a:pt x="538" y="499"/>
                      <a:pt x="572" y="339"/>
                    </a:cubicBezTo>
                    <a:cubicBezTo>
                      <a:pt x="584" y="482"/>
                      <a:pt x="715" y="589"/>
                      <a:pt x="857" y="589"/>
                    </a:cubicBezTo>
                    <a:cubicBezTo>
                      <a:pt x="965" y="589"/>
                      <a:pt x="1072" y="517"/>
                      <a:pt x="1119" y="410"/>
                    </a:cubicBezTo>
                    <a:cubicBezTo>
                      <a:pt x="1160" y="550"/>
                      <a:pt x="1278" y="619"/>
                      <a:pt x="1396" y="619"/>
                    </a:cubicBezTo>
                    <a:cubicBezTo>
                      <a:pt x="1519" y="619"/>
                      <a:pt x="1642" y="544"/>
                      <a:pt x="1679" y="398"/>
                    </a:cubicBezTo>
                    <a:cubicBezTo>
                      <a:pt x="1707" y="555"/>
                      <a:pt x="1829" y="630"/>
                      <a:pt x="1952" y="630"/>
                    </a:cubicBezTo>
                    <a:cubicBezTo>
                      <a:pt x="2092" y="630"/>
                      <a:pt x="2232" y="534"/>
                      <a:pt x="2239" y="351"/>
                    </a:cubicBezTo>
                    <a:cubicBezTo>
                      <a:pt x="2256" y="523"/>
                      <a:pt x="2393" y="610"/>
                      <a:pt x="2529" y="610"/>
                    </a:cubicBezTo>
                    <a:cubicBezTo>
                      <a:pt x="2664" y="610"/>
                      <a:pt x="2798" y="523"/>
                      <a:pt x="2810" y="351"/>
                    </a:cubicBezTo>
                    <a:cubicBezTo>
                      <a:pt x="2823" y="525"/>
                      <a:pt x="2969" y="624"/>
                      <a:pt x="3110" y="624"/>
                    </a:cubicBezTo>
                    <a:cubicBezTo>
                      <a:pt x="3220" y="624"/>
                      <a:pt x="3328" y="564"/>
                      <a:pt x="3370" y="434"/>
                    </a:cubicBezTo>
                    <a:cubicBezTo>
                      <a:pt x="3406" y="571"/>
                      <a:pt x="3529" y="651"/>
                      <a:pt x="3654" y="651"/>
                    </a:cubicBezTo>
                    <a:cubicBezTo>
                      <a:pt x="3737" y="651"/>
                      <a:pt x="3820" y="616"/>
                      <a:pt x="3882" y="541"/>
                    </a:cubicBezTo>
                    <a:cubicBezTo>
                      <a:pt x="4036" y="351"/>
                      <a:pt x="3893" y="77"/>
                      <a:pt x="3655" y="77"/>
                    </a:cubicBezTo>
                    <a:lnTo>
                      <a:pt x="3655" y="89"/>
                    </a:lnTo>
                    <a:cubicBezTo>
                      <a:pt x="3524" y="89"/>
                      <a:pt x="3417" y="160"/>
                      <a:pt x="3382" y="279"/>
                    </a:cubicBezTo>
                    <a:cubicBezTo>
                      <a:pt x="3347" y="126"/>
                      <a:pt x="3221" y="51"/>
                      <a:pt x="3096" y="51"/>
                    </a:cubicBezTo>
                    <a:cubicBezTo>
                      <a:pt x="2959" y="51"/>
                      <a:pt x="2822" y="141"/>
                      <a:pt x="2810" y="315"/>
                    </a:cubicBezTo>
                    <a:cubicBezTo>
                      <a:pt x="2810" y="124"/>
                      <a:pt x="2667" y="29"/>
                      <a:pt x="2524" y="29"/>
                    </a:cubicBezTo>
                    <a:cubicBezTo>
                      <a:pt x="2381" y="29"/>
                      <a:pt x="2239" y="124"/>
                      <a:pt x="2239" y="315"/>
                    </a:cubicBezTo>
                    <a:cubicBezTo>
                      <a:pt x="2226" y="141"/>
                      <a:pt x="2090" y="51"/>
                      <a:pt x="1953" y="51"/>
                    </a:cubicBezTo>
                    <a:cubicBezTo>
                      <a:pt x="1827" y="51"/>
                      <a:pt x="1701" y="126"/>
                      <a:pt x="1667" y="279"/>
                    </a:cubicBezTo>
                    <a:cubicBezTo>
                      <a:pt x="1635" y="132"/>
                      <a:pt x="1510" y="53"/>
                      <a:pt x="1384" y="53"/>
                    </a:cubicBezTo>
                    <a:cubicBezTo>
                      <a:pt x="1276" y="53"/>
                      <a:pt x="1169" y="111"/>
                      <a:pt x="1119" y="232"/>
                    </a:cubicBezTo>
                    <a:cubicBezTo>
                      <a:pt x="1084" y="89"/>
                      <a:pt x="965" y="17"/>
                      <a:pt x="845" y="17"/>
                    </a:cubicBezTo>
                    <a:cubicBezTo>
                      <a:pt x="726" y="17"/>
                      <a:pt x="607" y="89"/>
                      <a:pt x="572" y="232"/>
                    </a:cubicBezTo>
                    <a:cubicBezTo>
                      <a:pt x="539" y="74"/>
                      <a:pt x="417" y="0"/>
                      <a:pt x="29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61" name="Google Shape;3161;p64"/>
              <p:cNvSpPr/>
              <p:nvPr/>
            </p:nvSpPr>
            <p:spPr>
              <a:xfrm>
                <a:off x="4211544" y="4443644"/>
                <a:ext cx="294759" cy="28900"/>
              </a:xfrm>
              <a:custGeom>
                <a:avLst/>
                <a:gdLst/>
                <a:ahLst/>
                <a:cxnLst/>
                <a:rect l="l" t="t" r="r" b="b"/>
                <a:pathLst>
                  <a:path w="6752" h="662" extrusionOk="0">
                    <a:moveTo>
                      <a:pt x="305" y="1"/>
                    </a:moveTo>
                    <a:cubicBezTo>
                      <a:pt x="153" y="1"/>
                      <a:pt x="0" y="105"/>
                      <a:pt x="0" y="305"/>
                    </a:cubicBezTo>
                    <a:cubicBezTo>
                      <a:pt x="0" y="497"/>
                      <a:pt x="151" y="598"/>
                      <a:pt x="302" y="598"/>
                    </a:cubicBezTo>
                    <a:cubicBezTo>
                      <a:pt x="440" y="598"/>
                      <a:pt x="578" y="512"/>
                      <a:pt x="596" y="329"/>
                    </a:cubicBezTo>
                    <a:cubicBezTo>
                      <a:pt x="602" y="509"/>
                      <a:pt x="741" y="606"/>
                      <a:pt x="880" y="606"/>
                    </a:cubicBezTo>
                    <a:cubicBezTo>
                      <a:pt x="998" y="606"/>
                      <a:pt x="1117" y="536"/>
                      <a:pt x="1155" y="388"/>
                    </a:cubicBezTo>
                    <a:cubicBezTo>
                      <a:pt x="1199" y="530"/>
                      <a:pt x="1315" y="597"/>
                      <a:pt x="1430" y="597"/>
                    </a:cubicBezTo>
                    <a:cubicBezTo>
                      <a:pt x="1566" y="597"/>
                      <a:pt x="1702" y="503"/>
                      <a:pt x="1715" y="329"/>
                    </a:cubicBezTo>
                    <a:cubicBezTo>
                      <a:pt x="1721" y="507"/>
                      <a:pt x="1864" y="604"/>
                      <a:pt x="2006" y="604"/>
                    </a:cubicBezTo>
                    <a:cubicBezTo>
                      <a:pt x="2130" y="604"/>
                      <a:pt x="2253" y="531"/>
                      <a:pt x="2286" y="376"/>
                    </a:cubicBezTo>
                    <a:cubicBezTo>
                      <a:pt x="2322" y="525"/>
                      <a:pt x="2444" y="599"/>
                      <a:pt x="2566" y="599"/>
                    </a:cubicBezTo>
                    <a:cubicBezTo>
                      <a:pt x="2688" y="599"/>
                      <a:pt x="2810" y="525"/>
                      <a:pt x="2846" y="376"/>
                    </a:cubicBezTo>
                    <a:cubicBezTo>
                      <a:pt x="2871" y="537"/>
                      <a:pt x="3001" y="621"/>
                      <a:pt x="3131" y="621"/>
                    </a:cubicBezTo>
                    <a:cubicBezTo>
                      <a:pt x="3251" y="621"/>
                      <a:pt x="3371" y="549"/>
                      <a:pt x="3405" y="400"/>
                    </a:cubicBezTo>
                    <a:cubicBezTo>
                      <a:pt x="3451" y="533"/>
                      <a:pt x="3567" y="598"/>
                      <a:pt x="3683" y="598"/>
                    </a:cubicBezTo>
                    <a:cubicBezTo>
                      <a:pt x="3806" y="598"/>
                      <a:pt x="3928" y="524"/>
                      <a:pt x="3965" y="376"/>
                    </a:cubicBezTo>
                    <a:cubicBezTo>
                      <a:pt x="3997" y="524"/>
                      <a:pt x="4119" y="602"/>
                      <a:pt x="4243" y="602"/>
                    </a:cubicBezTo>
                    <a:cubicBezTo>
                      <a:pt x="4350" y="602"/>
                      <a:pt x="4458" y="545"/>
                      <a:pt x="4513" y="424"/>
                    </a:cubicBezTo>
                    <a:cubicBezTo>
                      <a:pt x="4548" y="531"/>
                      <a:pt x="4656" y="602"/>
                      <a:pt x="4775" y="614"/>
                    </a:cubicBezTo>
                    <a:cubicBezTo>
                      <a:pt x="4882" y="614"/>
                      <a:pt x="4989" y="543"/>
                      <a:pt x="5037" y="448"/>
                    </a:cubicBezTo>
                    <a:cubicBezTo>
                      <a:pt x="5073" y="583"/>
                      <a:pt x="5187" y="652"/>
                      <a:pt x="5303" y="652"/>
                    </a:cubicBezTo>
                    <a:cubicBezTo>
                      <a:pt x="5411" y="652"/>
                      <a:pt x="5521" y="592"/>
                      <a:pt x="5572" y="471"/>
                    </a:cubicBezTo>
                    <a:cubicBezTo>
                      <a:pt x="5619" y="593"/>
                      <a:pt x="5725" y="653"/>
                      <a:pt x="5832" y="653"/>
                    </a:cubicBezTo>
                    <a:cubicBezTo>
                      <a:pt x="5945" y="653"/>
                      <a:pt x="6059" y="588"/>
                      <a:pt x="6108" y="460"/>
                    </a:cubicBezTo>
                    <a:cubicBezTo>
                      <a:pt x="6149" y="590"/>
                      <a:pt x="6266" y="661"/>
                      <a:pt x="6385" y="661"/>
                    </a:cubicBezTo>
                    <a:cubicBezTo>
                      <a:pt x="6472" y="661"/>
                      <a:pt x="6560" y="623"/>
                      <a:pt x="6620" y="543"/>
                    </a:cubicBezTo>
                    <a:cubicBezTo>
                      <a:pt x="6751" y="352"/>
                      <a:pt x="6620" y="79"/>
                      <a:pt x="6382" y="79"/>
                    </a:cubicBezTo>
                    <a:cubicBezTo>
                      <a:pt x="6251" y="79"/>
                      <a:pt x="6144" y="150"/>
                      <a:pt x="6108" y="269"/>
                    </a:cubicBezTo>
                    <a:cubicBezTo>
                      <a:pt x="6064" y="138"/>
                      <a:pt x="5949" y="69"/>
                      <a:pt x="5833" y="69"/>
                    </a:cubicBezTo>
                    <a:cubicBezTo>
                      <a:pt x="5728" y="69"/>
                      <a:pt x="5623" y="126"/>
                      <a:pt x="5572" y="245"/>
                    </a:cubicBezTo>
                    <a:cubicBezTo>
                      <a:pt x="5523" y="129"/>
                      <a:pt x="5415" y="69"/>
                      <a:pt x="5307" y="69"/>
                    </a:cubicBezTo>
                    <a:cubicBezTo>
                      <a:pt x="5204" y="69"/>
                      <a:pt x="5101" y="123"/>
                      <a:pt x="5048" y="233"/>
                    </a:cubicBezTo>
                    <a:cubicBezTo>
                      <a:pt x="5004" y="95"/>
                      <a:pt x="4887" y="23"/>
                      <a:pt x="4770" y="23"/>
                    </a:cubicBezTo>
                    <a:cubicBezTo>
                      <a:pt x="4666" y="23"/>
                      <a:pt x="4563" y="80"/>
                      <a:pt x="4513" y="198"/>
                    </a:cubicBezTo>
                    <a:cubicBezTo>
                      <a:pt x="4463" y="75"/>
                      <a:pt x="4353" y="15"/>
                      <a:pt x="4242" y="15"/>
                    </a:cubicBezTo>
                    <a:cubicBezTo>
                      <a:pt x="4117" y="15"/>
                      <a:pt x="3991" y="93"/>
                      <a:pt x="3953" y="245"/>
                    </a:cubicBezTo>
                    <a:cubicBezTo>
                      <a:pt x="3923" y="96"/>
                      <a:pt x="3801" y="22"/>
                      <a:pt x="3679" y="22"/>
                    </a:cubicBezTo>
                    <a:cubicBezTo>
                      <a:pt x="3557" y="22"/>
                      <a:pt x="3435" y="96"/>
                      <a:pt x="3405" y="245"/>
                    </a:cubicBezTo>
                    <a:cubicBezTo>
                      <a:pt x="3359" y="111"/>
                      <a:pt x="3241" y="46"/>
                      <a:pt x="3124" y="46"/>
                    </a:cubicBezTo>
                    <a:cubicBezTo>
                      <a:pt x="3003" y="46"/>
                      <a:pt x="2882" y="117"/>
                      <a:pt x="2846" y="257"/>
                    </a:cubicBezTo>
                    <a:cubicBezTo>
                      <a:pt x="2816" y="101"/>
                      <a:pt x="2692" y="23"/>
                      <a:pt x="2567" y="23"/>
                    </a:cubicBezTo>
                    <a:cubicBezTo>
                      <a:pt x="2444" y="23"/>
                      <a:pt x="2322" y="98"/>
                      <a:pt x="2286" y="245"/>
                    </a:cubicBezTo>
                    <a:cubicBezTo>
                      <a:pt x="2252" y="93"/>
                      <a:pt x="2128" y="21"/>
                      <a:pt x="2004" y="21"/>
                    </a:cubicBezTo>
                    <a:cubicBezTo>
                      <a:pt x="1866" y="21"/>
                      <a:pt x="1727" y="111"/>
                      <a:pt x="1715" y="281"/>
                    </a:cubicBezTo>
                    <a:cubicBezTo>
                      <a:pt x="1702" y="107"/>
                      <a:pt x="1563" y="13"/>
                      <a:pt x="1425" y="13"/>
                    </a:cubicBezTo>
                    <a:cubicBezTo>
                      <a:pt x="1309" y="13"/>
                      <a:pt x="1193" y="80"/>
                      <a:pt x="1155" y="221"/>
                    </a:cubicBezTo>
                    <a:cubicBezTo>
                      <a:pt x="1107" y="102"/>
                      <a:pt x="1000" y="31"/>
                      <a:pt x="869" y="19"/>
                    </a:cubicBezTo>
                    <a:cubicBezTo>
                      <a:pt x="726" y="19"/>
                      <a:pt x="607" y="126"/>
                      <a:pt x="596" y="269"/>
                    </a:cubicBezTo>
                    <a:cubicBezTo>
                      <a:pt x="578" y="87"/>
                      <a:pt x="442" y="1"/>
                      <a:pt x="30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62" name="Google Shape;3162;p64"/>
              <p:cNvSpPr/>
              <p:nvPr/>
            </p:nvSpPr>
            <p:spPr>
              <a:xfrm>
                <a:off x="4502588" y="4447049"/>
                <a:ext cx="25538" cy="25014"/>
              </a:xfrm>
              <a:custGeom>
                <a:avLst/>
                <a:gdLst/>
                <a:ahLst/>
                <a:cxnLst/>
                <a:rect l="l" t="t" r="r" b="b"/>
                <a:pathLst>
                  <a:path w="585" h="573" extrusionOk="0">
                    <a:moveTo>
                      <a:pt x="298" y="1"/>
                    </a:moveTo>
                    <a:cubicBezTo>
                      <a:pt x="132" y="1"/>
                      <a:pt x="1" y="132"/>
                      <a:pt x="1" y="286"/>
                    </a:cubicBezTo>
                    <a:cubicBezTo>
                      <a:pt x="1" y="453"/>
                      <a:pt x="132" y="572"/>
                      <a:pt x="298" y="572"/>
                    </a:cubicBezTo>
                    <a:cubicBezTo>
                      <a:pt x="453" y="572"/>
                      <a:pt x="584" y="453"/>
                      <a:pt x="584" y="286"/>
                    </a:cubicBezTo>
                    <a:cubicBezTo>
                      <a:pt x="584" y="132"/>
                      <a:pt x="453" y="1"/>
                      <a:pt x="2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63" name="Google Shape;3163;p64"/>
              <p:cNvSpPr/>
              <p:nvPr/>
            </p:nvSpPr>
            <p:spPr>
              <a:xfrm>
                <a:off x="4523891" y="4447049"/>
                <a:ext cx="29685" cy="25320"/>
              </a:xfrm>
              <a:custGeom>
                <a:avLst/>
                <a:gdLst/>
                <a:ahLst/>
                <a:cxnLst/>
                <a:rect l="l" t="t" r="r" b="b"/>
                <a:pathLst>
                  <a:path w="680" h="580" extrusionOk="0">
                    <a:moveTo>
                      <a:pt x="394" y="1"/>
                    </a:moveTo>
                    <a:cubicBezTo>
                      <a:pt x="132" y="1"/>
                      <a:pt x="1" y="310"/>
                      <a:pt x="179" y="489"/>
                    </a:cubicBezTo>
                    <a:cubicBezTo>
                      <a:pt x="242" y="551"/>
                      <a:pt x="317" y="579"/>
                      <a:pt x="390" y="579"/>
                    </a:cubicBezTo>
                    <a:cubicBezTo>
                      <a:pt x="540" y="579"/>
                      <a:pt x="680" y="462"/>
                      <a:pt x="680" y="286"/>
                    </a:cubicBezTo>
                    <a:cubicBezTo>
                      <a:pt x="680" y="132"/>
                      <a:pt x="549" y="1"/>
                      <a:pt x="3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64" name="Google Shape;3164;p64"/>
              <p:cNvSpPr/>
              <p:nvPr/>
            </p:nvSpPr>
            <p:spPr>
              <a:xfrm>
                <a:off x="4553533" y="4447049"/>
                <a:ext cx="25495" cy="25014"/>
              </a:xfrm>
              <a:custGeom>
                <a:avLst/>
                <a:gdLst/>
                <a:ahLst/>
                <a:cxnLst/>
                <a:rect l="l" t="t" r="r" b="b"/>
                <a:pathLst>
                  <a:path w="584" h="573" extrusionOk="0">
                    <a:moveTo>
                      <a:pt x="298" y="1"/>
                    </a:moveTo>
                    <a:cubicBezTo>
                      <a:pt x="131" y="1"/>
                      <a:pt x="1" y="132"/>
                      <a:pt x="1" y="286"/>
                    </a:cubicBezTo>
                    <a:cubicBezTo>
                      <a:pt x="1" y="453"/>
                      <a:pt x="131" y="572"/>
                      <a:pt x="298" y="572"/>
                    </a:cubicBezTo>
                    <a:cubicBezTo>
                      <a:pt x="453" y="572"/>
                      <a:pt x="584" y="453"/>
                      <a:pt x="584" y="286"/>
                    </a:cubicBezTo>
                    <a:cubicBezTo>
                      <a:pt x="584" y="132"/>
                      <a:pt x="453" y="1"/>
                      <a:pt x="2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65" name="Google Shape;3165;p64"/>
              <p:cNvSpPr/>
              <p:nvPr/>
            </p:nvSpPr>
            <p:spPr>
              <a:xfrm>
                <a:off x="4574836" y="4447049"/>
                <a:ext cx="29685" cy="25320"/>
              </a:xfrm>
              <a:custGeom>
                <a:avLst/>
                <a:gdLst/>
                <a:ahLst/>
                <a:cxnLst/>
                <a:rect l="l" t="t" r="r" b="b"/>
                <a:pathLst>
                  <a:path w="680" h="580" extrusionOk="0">
                    <a:moveTo>
                      <a:pt x="394" y="1"/>
                    </a:moveTo>
                    <a:cubicBezTo>
                      <a:pt x="132" y="1"/>
                      <a:pt x="1" y="310"/>
                      <a:pt x="179" y="489"/>
                    </a:cubicBezTo>
                    <a:cubicBezTo>
                      <a:pt x="242" y="551"/>
                      <a:pt x="317" y="579"/>
                      <a:pt x="390" y="579"/>
                    </a:cubicBezTo>
                    <a:cubicBezTo>
                      <a:pt x="540" y="579"/>
                      <a:pt x="679" y="462"/>
                      <a:pt x="679" y="286"/>
                    </a:cubicBezTo>
                    <a:cubicBezTo>
                      <a:pt x="679" y="132"/>
                      <a:pt x="548" y="1"/>
                      <a:pt x="3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66" name="Google Shape;3166;p64"/>
              <p:cNvSpPr/>
              <p:nvPr/>
            </p:nvSpPr>
            <p:spPr>
              <a:xfrm>
                <a:off x="4604478" y="4447049"/>
                <a:ext cx="25495" cy="25014"/>
              </a:xfrm>
              <a:custGeom>
                <a:avLst/>
                <a:gdLst/>
                <a:ahLst/>
                <a:cxnLst/>
                <a:rect l="l" t="t" r="r" b="b"/>
                <a:pathLst>
                  <a:path w="584" h="573" extrusionOk="0">
                    <a:moveTo>
                      <a:pt x="298" y="1"/>
                    </a:moveTo>
                    <a:cubicBezTo>
                      <a:pt x="131" y="1"/>
                      <a:pt x="0" y="132"/>
                      <a:pt x="0" y="286"/>
                    </a:cubicBezTo>
                    <a:cubicBezTo>
                      <a:pt x="0" y="453"/>
                      <a:pt x="131" y="572"/>
                      <a:pt x="298" y="572"/>
                    </a:cubicBezTo>
                    <a:cubicBezTo>
                      <a:pt x="453" y="572"/>
                      <a:pt x="584" y="453"/>
                      <a:pt x="584" y="286"/>
                    </a:cubicBezTo>
                    <a:cubicBezTo>
                      <a:pt x="584" y="132"/>
                      <a:pt x="453" y="1"/>
                      <a:pt x="2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67" name="Google Shape;3167;p64"/>
              <p:cNvSpPr/>
              <p:nvPr/>
            </p:nvSpPr>
            <p:spPr>
              <a:xfrm>
                <a:off x="4629928" y="4447049"/>
                <a:ext cx="25538" cy="25014"/>
              </a:xfrm>
              <a:custGeom>
                <a:avLst/>
                <a:gdLst/>
                <a:ahLst/>
                <a:cxnLst/>
                <a:rect l="l" t="t" r="r" b="b"/>
                <a:pathLst>
                  <a:path w="585" h="573" extrusionOk="0">
                    <a:moveTo>
                      <a:pt x="298" y="1"/>
                    </a:moveTo>
                    <a:cubicBezTo>
                      <a:pt x="132" y="1"/>
                      <a:pt x="1" y="132"/>
                      <a:pt x="1" y="286"/>
                    </a:cubicBezTo>
                    <a:cubicBezTo>
                      <a:pt x="1" y="453"/>
                      <a:pt x="132" y="572"/>
                      <a:pt x="298" y="572"/>
                    </a:cubicBezTo>
                    <a:cubicBezTo>
                      <a:pt x="453" y="572"/>
                      <a:pt x="584" y="453"/>
                      <a:pt x="584" y="286"/>
                    </a:cubicBezTo>
                    <a:cubicBezTo>
                      <a:pt x="584" y="132"/>
                      <a:pt x="453" y="1"/>
                      <a:pt x="2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68" name="Google Shape;3168;p64"/>
              <p:cNvSpPr/>
              <p:nvPr/>
            </p:nvSpPr>
            <p:spPr>
              <a:xfrm>
                <a:off x="4651232" y="4447049"/>
                <a:ext cx="29685" cy="25320"/>
              </a:xfrm>
              <a:custGeom>
                <a:avLst/>
                <a:gdLst/>
                <a:ahLst/>
                <a:cxnLst/>
                <a:rect l="l" t="t" r="r" b="b"/>
                <a:pathLst>
                  <a:path w="680" h="580" extrusionOk="0">
                    <a:moveTo>
                      <a:pt x="394" y="1"/>
                    </a:moveTo>
                    <a:cubicBezTo>
                      <a:pt x="132" y="1"/>
                      <a:pt x="1" y="310"/>
                      <a:pt x="179" y="489"/>
                    </a:cubicBezTo>
                    <a:cubicBezTo>
                      <a:pt x="242" y="551"/>
                      <a:pt x="317" y="579"/>
                      <a:pt x="390" y="579"/>
                    </a:cubicBezTo>
                    <a:cubicBezTo>
                      <a:pt x="540" y="579"/>
                      <a:pt x="680" y="462"/>
                      <a:pt x="680" y="286"/>
                    </a:cubicBezTo>
                    <a:cubicBezTo>
                      <a:pt x="680" y="132"/>
                      <a:pt x="549" y="1"/>
                      <a:pt x="3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69" name="Google Shape;3169;p64"/>
              <p:cNvSpPr/>
              <p:nvPr/>
            </p:nvSpPr>
            <p:spPr>
              <a:xfrm>
                <a:off x="4680873" y="4447049"/>
                <a:ext cx="25495" cy="25014"/>
              </a:xfrm>
              <a:custGeom>
                <a:avLst/>
                <a:gdLst/>
                <a:ahLst/>
                <a:cxnLst/>
                <a:rect l="l" t="t" r="r" b="b"/>
                <a:pathLst>
                  <a:path w="584" h="573" extrusionOk="0">
                    <a:moveTo>
                      <a:pt x="298" y="1"/>
                    </a:moveTo>
                    <a:cubicBezTo>
                      <a:pt x="132" y="1"/>
                      <a:pt x="1" y="132"/>
                      <a:pt x="1" y="286"/>
                    </a:cubicBezTo>
                    <a:cubicBezTo>
                      <a:pt x="1" y="453"/>
                      <a:pt x="132" y="572"/>
                      <a:pt x="298" y="572"/>
                    </a:cubicBezTo>
                    <a:cubicBezTo>
                      <a:pt x="453" y="572"/>
                      <a:pt x="584" y="453"/>
                      <a:pt x="584" y="286"/>
                    </a:cubicBezTo>
                    <a:cubicBezTo>
                      <a:pt x="584" y="132"/>
                      <a:pt x="453" y="1"/>
                      <a:pt x="2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70" name="Google Shape;3170;p64"/>
              <p:cNvSpPr/>
              <p:nvPr/>
            </p:nvSpPr>
            <p:spPr>
              <a:xfrm>
                <a:off x="4706324" y="4447049"/>
                <a:ext cx="25538" cy="25014"/>
              </a:xfrm>
              <a:custGeom>
                <a:avLst/>
                <a:gdLst/>
                <a:ahLst/>
                <a:cxnLst/>
                <a:rect l="l" t="t" r="r" b="b"/>
                <a:pathLst>
                  <a:path w="585" h="573" extrusionOk="0">
                    <a:moveTo>
                      <a:pt x="299" y="1"/>
                    </a:moveTo>
                    <a:cubicBezTo>
                      <a:pt x="132" y="1"/>
                      <a:pt x="1" y="132"/>
                      <a:pt x="1" y="286"/>
                    </a:cubicBezTo>
                    <a:cubicBezTo>
                      <a:pt x="1" y="453"/>
                      <a:pt x="132" y="572"/>
                      <a:pt x="299" y="572"/>
                    </a:cubicBezTo>
                    <a:cubicBezTo>
                      <a:pt x="453" y="572"/>
                      <a:pt x="584" y="453"/>
                      <a:pt x="584" y="286"/>
                    </a:cubicBezTo>
                    <a:cubicBezTo>
                      <a:pt x="584" y="132"/>
                      <a:pt x="453" y="1"/>
                      <a:pt x="29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71" name="Google Shape;3171;p64"/>
              <p:cNvSpPr/>
              <p:nvPr/>
            </p:nvSpPr>
            <p:spPr>
              <a:xfrm>
                <a:off x="4731294" y="4379996"/>
                <a:ext cx="909115" cy="92592"/>
              </a:xfrm>
              <a:custGeom>
                <a:avLst/>
                <a:gdLst/>
                <a:ahLst/>
                <a:cxnLst/>
                <a:rect l="l" t="t" r="r" b="b"/>
                <a:pathLst>
                  <a:path w="20825" h="2121" extrusionOk="0">
                    <a:moveTo>
                      <a:pt x="20432" y="1"/>
                    </a:moveTo>
                    <a:lnTo>
                      <a:pt x="20432" y="13"/>
                    </a:lnTo>
                    <a:cubicBezTo>
                      <a:pt x="20407" y="160"/>
                      <a:pt x="20281" y="251"/>
                      <a:pt x="20151" y="251"/>
                    </a:cubicBezTo>
                    <a:cubicBezTo>
                      <a:pt x="20091" y="251"/>
                      <a:pt x="20031" y="232"/>
                      <a:pt x="19979" y="191"/>
                    </a:cubicBezTo>
                    <a:cubicBezTo>
                      <a:pt x="19958" y="354"/>
                      <a:pt x="19823" y="445"/>
                      <a:pt x="19688" y="445"/>
                    </a:cubicBezTo>
                    <a:cubicBezTo>
                      <a:pt x="19595" y="445"/>
                      <a:pt x="19501" y="402"/>
                      <a:pt x="19443" y="310"/>
                    </a:cubicBezTo>
                    <a:cubicBezTo>
                      <a:pt x="19312" y="310"/>
                      <a:pt x="19205" y="394"/>
                      <a:pt x="19170" y="525"/>
                    </a:cubicBezTo>
                    <a:cubicBezTo>
                      <a:pt x="19110" y="441"/>
                      <a:pt x="19027" y="405"/>
                      <a:pt x="18931" y="405"/>
                    </a:cubicBezTo>
                    <a:cubicBezTo>
                      <a:pt x="18918" y="570"/>
                      <a:pt x="18786" y="663"/>
                      <a:pt x="18652" y="663"/>
                    </a:cubicBezTo>
                    <a:cubicBezTo>
                      <a:pt x="18552" y="663"/>
                      <a:pt x="18451" y="612"/>
                      <a:pt x="18396" y="501"/>
                    </a:cubicBezTo>
                    <a:cubicBezTo>
                      <a:pt x="18374" y="660"/>
                      <a:pt x="18241" y="754"/>
                      <a:pt x="18106" y="754"/>
                    </a:cubicBezTo>
                    <a:cubicBezTo>
                      <a:pt x="18020" y="754"/>
                      <a:pt x="17932" y="715"/>
                      <a:pt x="17872" y="632"/>
                    </a:cubicBezTo>
                    <a:cubicBezTo>
                      <a:pt x="17831" y="766"/>
                      <a:pt x="17711" y="840"/>
                      <a:pt x="17591" y="840"/>
                    </a:cubicBezTo>
                    <a:cubicBezTo>
                      <a:pt x="17498" y="840"/>
                      <a:pt x="17405" y="796"/>
                      <a:pt x="17348" y="703"/>
                    </a:cubicBezTo>
                    <a:cubicBezTo>
                      <a:pt x="17341" y="880"/>
                      <a:pt x="17201" y="978"/>
                      <a:pt x="17060" y="978"/>
                    </a:cubicBezTo>
                    <a:cubicBezTo>
                      <a:pt x="16946" y="978"/>
                      <a:pt x="16831" y="913"/>
                      <a:pt x="16788" y="775"/>
                    </a:cubicBezTo>
                    <a:cubicBezTo>
                      <a:pt x="16775" y="942"/>
                      <a:pt x="16637" y="1034"/>
                      <a:pt x="16501" y="1034"/>
                    </a:cubicBezTo>
                    <a:cubicBezTo>
                      <a:pt x="16394" y="1034"/>
                      <a:pt x="16288" y="978"/>
                      <a:pt x="16241" y="858"/>
                    </a:cubicBezTo>
                    <a:cubicBezTo>
                      <a:pt x="16098" y="858"/>
                      <a:pt x="15991" y="953"/>
                      <a:pt x="15955" y="1084"/>
                    </a:cubicBezTo>
                    <a:cubicBezTo>
                      <a:pt x="15907" y="977"/>
                      <a:pt x="15812" y="917"/>
                      <a:pt x="15693" y="906"/>
                    </a:cubicBezTo>
                    <a:cubicBezTo>
                      <a:pt x="15661" y="1058"/>
                      <a:pt x="15535" y="1136"/>
                      <a:pt x="15409" y="1136"/>
                    </a:cubicBezTo>
                    <a:cubicBezTo>
                      <a:pt x="15299" y="1136"/>
                      <a:pt x="15190" y="1076"/>
                      <a:pt x="15145" y="953"/>
                    </a:cubicBezTo>
                    <a:cubicBezTo>
                      <a:pt x="15113" y="1099"/>
                      <a:pt x="14987" y="1177"/>
                      <a:pt x="14860" y="1177"/>
                    </a:cubicBezTo>
                    <a:cubicBezTo>
                      <a:pt x="14748" y="1177"/>
                      <a:pt x="14636" y="1117"/>
                      <a:pt x="14586" y="989"/>
                    </a:cubicBezTo>
                    <a:cubicBezTo>
                      <a:pt x="14548" y="1127"/>
                      <a:pt x="14430" y="1199"/>
                      <a:pt x="14312" y="1199"/>
                    </a:cubicBezTo>
                    <a:cubicBezTo>
                      <a:pt x="14206" y="1199"/>
                      <a:pt x="14100" y="1142"/>
                      <a:pt x="14050" y="1025"/>
                    </a:cubicBezTo>
                    <a:cubicBezTo>
                      <a:pt x="14012" y="1163"/>
                      <a:pt x="13891" y="1235"/>
                      <a:pt x="13769" y="1235"/>
                    </a:cubicBezTo>
                    <a:cubicBezTo>
                      <a:pt x="13661" y="1235"/>
                      <a:pt x="13553" y="1178"/>
                      <a:pt x="13502" y="1060"/>
                    </a:cubicBezTo>
                    <a:cubicBezTo>
                      <a:pt x="13465" y="1196"/>
                      <a:pt x="13352" y="1264"/>
                      <a:pt x="13236" y="1264"/>
                    </a:cubicBezTo>
                    <a:cubicBezTo>
                      <a:pt x="13128" y="1264"/>
                      <a:pt x="13018" y="1205"/>
                      <a:pt x="12966" y="1084"/>
                    </a:cubicBezTo>
                    <a:cubicBezTo>
                      <a:pt x="12929" y="1223"/>
                      <a:pt x="12807" y="1295"/>
                      <a:pt x="12686" y="1295"/>
                    </a:cubicBezTo>
                    <a:cubicBezTo>
                      <a:pt x="12578" y="1295"/>
                      <a:pt x="12469" y="1238"/>
                      <a:pt x="12419" y="1120"/>
                    </a:cubicBezTo>
                    <a:cubicBezTo>
                      <a:pt x="12381" y="1258"/>
                      <a:pt x="12263" y="1330"/>
                      <a:pt x="12145" y="1330"/>
                    </a:cubicBezTo>
                    <a:cubicBezTo>
                      <a:pt x="12039" y="1330"/>
                      <a:pt x="11933" y="1273"/>
                      <a:pt x="11883" y="1156"/>
                    </a:cubicBezTo>
                    <a:cubicBezTo>
                      <a:pt x="11839" y="1286"/>
                      <a:pt x="11720" y="1355"/>
                      <a:pt x="11602" y="1355"/>
                    </a:cubicBezTo>
                    <a:cubicBezTo>
                      <a:pt x="11494" y="1355"/>
                      <a:pt x="11386" y="1298"/>
                      <a:pt x="11335" y="1179"/>
                    </a:cubicBezTo>
                    <a:cubicBezTo>
                      <a:pt x="11297" y="1318"/>
                      <a:pt x="11176" y="1390"/>
                      <a:pt x="11057" y="1390"/>
                    </a:cubicBezTo>
                    <a:cubicBezTo>
                      <a:pt x="10950" y="1390"/>
                      <a:pt x="10844" y="1333"/>
                      <a:pt x="10799" y="1215"/>
                    </a:cubicBezTo>
                    <a:cubicBezTo>
                      <a:pt x="10680" y="1215"/>
                      <a:pt x="10573" y="1287"/>
                      <a:pt x="10526" y="1394"/>
                    </a:cubicBezTo>
                    <a:cubicBezTo>
                      <a:pt x="10478" y="1298"/>
                      <a:pt x="10383" y="1251"/>
                      <a:pt x="10276" y="1251"/>
                    </a:cubicBezTo>
                    <a:cubicBezTo>
                      <a:pt x="10232" y="1380"/>
                      <a:pt x="10116" y="1449"/>
                      <a:pt x="10000" y="1449"/>
                    </a:cubicBezTo>
                    <a:cubicBezTo>
                      <a:pt x="9893" y="1449"/>
                      <a:pt x="9786" y="1389"/>
                      <a:pt x="9740" y="1263"/>
                    </a:cubicBezTo>
                    <a:cubicBezTo>
                      <a:pt x="9703" y="1410"/>
                      <a:pt x="9580" y="1485"/>
                      <a:pt x="9457" y="1485"/>
                    </a:cubicBezTo>
                    <a:cubicBezTo>
                      <a:pt x="9342" y="1485"/>
                      <a:pt x="9226" y="1419"/>
                      <a:pt x="9180" y="1287"/>
                    </a:cubicBezTo>
                    <a:cubicBezTo>
                      <a:pt x="9137" y="1422"/>
                      <a:pt x="9021" y="1491"/>
                      <a:pt x="8905" y="1491"/>
                    </a:cubicBezTo>
                    <a:cubicBezTo>
                      <a:pt x="8797" y="1491"/>
                      <a:pt x="8690" y="1431"/>
                      <a:pt x="8644" y="1310"/>
                    </a:cubicBezTo>
                    <a:cubicBezTo>
                      <a:pt x="8513" y="1310"/>
                      <a:pt x="8406" y="1382"/>
                      <a:pt x="8371" y="1501"/>
                    </a:cubicBezTo>
                    <a:cubicBezTo>
                      <a:pt x="8335" y="1382"/>
                      <a:pt x="8216" y="1310"/>
                      <a:pt x="8097" y="1310"/>
                    </a:cubicBezTo>
                    <a:cubicBezTo>
                      <a:pt x="7942" y="1310"/>
                      <a:pt x="7811" y="1429"/>
                      <a:pt x="7811" y="1584"/>
                    </a:cubicBezTo>
                    <a:cubicBezTo>
                      <a:pt x="7794" y="1410"/>
                      <a:pt x="7660" y="1324"/>
                      <a:pt x="7526" y="1324"/>
                    </a:cubicBezTo>
                    <a:cubicBezTo>
                      <a:pt x="7386" y="1324"/>
                      <a:pt x="7246" y="1419"/>
                      <a:pt x="7239" y="1608"/>
                    </a:cubicBezTo>
                    <a:cubicBezTo>
                      <a:pt x="7227" y="1428"/>
                      <a:pt x="7088" y="1335"/>
                      <a:pt x="6950" y="1335"/>
                    </a:cubicBezTo>
                    <a:cubicBezTo>
                      <a:pt x="6823" y="1335"/>
                      <a:pt x="6696" y="1413"/>
                      <a:pt x="6668" y="1572"/>
                    </a:cubicBezTo>
                    <a:cubicBezTo>
                      <a:pt x="6621" y="1444"/>
                      <a:pt x="6512" y="1382"/>
                      <a:pt x="6403" y="1382"/>
                    </a:cubicBezTo>
                    <a:cubicBezTo>
                      <a:pt x="6289" y="1382"/>
                      <a:pt x="6175" y="1450"/>
                      <a:pt x="6132" y="1584"/>
                    </a:cubicBezTo>
                    <a:cubicBezTo>
                      <a:pt x="6083" y="1457"/>
                      <a:pt x="5969" y="1397"/>
                      <a:pt x="5857" y="1397"/>
                    </a:cubicBezTo>
                    <a:cubicBezTo>
                      <a:pt x="5727" y="1397"/>
                      <a:pt x="5598" y="1478"/>
                      <a:pt x="5573" y="1632"/>
                    </a:cubicBezTo>
                    <a:cubicBezTo>
                      <a:pt x="5539" y="1480"/>
                      <a:pt x="5420" y="1408"/>
                      <a:pt x="5300" y="1408"/>
                    </a:cubicBezTo>
                    <a:cubicBezTo>
                      <a:pt x="5167" y="1408"/>
                      <a:pt x="5032" y="1498"/>
                      <a:pt x="5013" y="1668"/>
                    </a:cubicBezTo>
                    <a:cubicBezTo>
                      <a:pt x="4976" y="1528"/>
                      <a:pt x="4856" y="1456"/>
                      <a:pt x="4736" y="1456"/>
                    </a:cubicBezTo>
                    <a:cubicBezTo>
                      <a:pt x="4621" y="1456"/>
                      <a:pt x="4506" y="1522"/>
                      <a:pt x="4465" y="1656"/>
                    </a:cubicBezTo>
                    <a:cubicBezTo>
                      <a:pt x="4414" y="1525"/>
                      <a:pt x="4300" y="1462"/>
                      <a:pt x="4189" y="1462"/>
                    </a:cubicBezTo>
                    <a:cubicBezTo>
                      <a:pt x="4067" y="1462"/>
                      <a:pt x="3949" y="1537"/>
                      <a:pt x="3918" y="1679"/>
                    </a:cubicBezTo>
                    <a:cubicBezTo>
                      <a:pt x="3870" y="1560"/>
                      <a:pt x="3763" y="1489"/>
                      <a:pt x="3644" y="1489"/>
                    </a:cubicBezTo>
                    <a:cubicBezTo>
                      <a:pt x="3513" y="1489"/>
                      <a:pt x="3394" y="1572"/>
                      <a:pt x="3358" y="1703"/>
                    </a:cubicBezTo>
                    <a:cubicBezTo>
                      <a:pt x="3318" y="1571"/>
                      <a:pt x="3202" y="1505"/>
                      <a:pt x="3087" y="1505"/>
                    </a:cubicBezTo>
                    <a:cubicBezTo>
                      <a:pt x="2964" y="1505"/>
                      <a:pt x="2841" y="1580"/>
                      <a:pt x="2810" y="1727"/>
                    </a:cubicBezTo>
                    <a:cubicBezTo>
                      <a:pt x="2763" y="1620"/>
                      <a:pt x="2656" y="1537"/>
                      <a:pt x="2536" y="1537"/>
                    </a:cubicBezTo>
                    <a:cubicBezTo>
                      <a:pt x="2406" y="1537"/>
                      <a:pt x="2298" y="1620"/>
                      <a:pt x="2263" y="1751"/>
                    </a:cubicBezTo>
                    <a:cubicBezTo>
                      <a:pt x="2221" y="1608"/>
                      <a:pt x="2102" y="1537"/>
                      <a:pt x="1983" y="1537"/>
                    </a:cubicBezTo>
                    <a:cubicBezTo>
                      <a:pt x="1864" y="1537"/>
                      <a:pt x="1745" y="1608"/>
                      <a:pt x="1703" y="1751"/>
                    </a:cubicBezTo>
                    <a:cubicBezTo>
                      <a:pt x="1661" y="1614"/>
                      <a:pt x="1545" y="1545"/>
                      <a:pt x="1429" y="1545"/>
                    </a:cubicBezTo>
                    <a:cubicBezTo>
                      <a:pt x="1313" y="1545"/>
                      <a:pt x="1197" y="1614"/>
                      <a:pt x="1155" y="1751"/>
                    </a:cubicBezTo>
                    <a:cubicBezTo>
                      <a:pt x="1111" y="1608"/>
                      <a:pt x="994" y="1541"/>
                      <a:pt x="878" y="1541"/>
                    </a:cubicBezTo>
                    <a:cubicBezTo>
                      <a:pt x="742" y="1541"/>
                      <a:pt x="609" y="1632"/>
                      <a:pt x="596" y="1798"/>
                    </a:cubicBezTo>
                    <a:cubicBezTo>
                      <a:pt x="578" y="1614"/>
                      <a:pt x="438" y="1524"/>
                      <a:pt x="298" y="1524"/>
                    </a:cubicBezTo>
                    <a:cubicBezTo>
                      <a:pt x="149" y="1524"/>
                      <a:pt x="0" y="1626"/>
                      <a:pt x="0" y="1822"/>
                    </a:cubicBezTo>
                    <a:cubicBezTo>
                      <a:pt x="0" y="2019"/>
                      <a:pt x="149" y="2120"/>
                      <a:pt x="298" y="2120"/>
                    </a:cubicBezTo>
                    <a:cubicBezTo>
                      <a:pt x="438" y="2120"/>
                      <a:pt x="578" y="2031"/>
                      <a:pt x="596" y="1846"/>
                    </a:cubicBezTo>
                    <a:cubicBezTo>
                      <a:pt x="602" y="2020"/>
                      <a:pt x="738" y="2114"/>
                      <a:pt x="877" y="2114"/>
                    </a:cubicBezTo>
                    <a:cubicBezTo>
                      <a:pt x="993" y="2114"/>
                      <a:pt x="1112" y="2047"/>
                      <a:pt x="1155" y="1906"/>
                    </a:cubicBezTo>
                    <a:cubicBezTo>
                      <a:pt x="1197" y="2049"/>
                      <a:pt x="1316" y="2120"/>
                      <a:pt x="1435" y="2120"/>
                    </a:cubicBezTo>
                    <a:cubicBezTo>
                      <a:pt x="1554" y="2120"/>
                      <a:pt x="1673" y="2049"/>
                      <a:pt x="1715" y="1906"/>
                    </a:cubicBezTo>
                    <a:cubicBezTo>
                      <a:pt x="1751" y="2043"/>
                      <a:pt x="1867" y="2111"/>
                      <a:pt x="1984" y="2111"/>
                    </a:cubicBezTo>
                    <a:cubicBezTo>
                      <a:pt x="2102" y="2111"/>
                      <a:pt x="2221" y="2043"/>
                      <a:pt x="2263" y="1906"/>
                    </a:cubicBezTo>
                    <a:cubicBezTo>
                      <a:pt x="2298" y="2046"/>
                      <a:pt x="2415" y="2114"/>
                      <a:pt x="2535" y="2114"/>
                    </a:cubicBezTo>
                    <a:cubicBezTo>
                      <a:pt x="2659" y="2114"/>
                      <a:pt x="2786" y="2040"/>
                      <a:pt x="2822" y="1894"/>
                    </a:cubicBezTo>
                    <a:cubicBezTo>
                      <a:pt x="2867" y="2023"/>
                      <a:pt x="2979" y="2086"/>
                      <a:pt x="3091" y="2086"/>
                    </a:cubicBezTo>
                    <a:cubicBezTo>
                      <a:pt x="3215" y="2086"/>
                      <a:pt x="3339" y="2008"/>
                      <a:pt x="3370" y="1858"/>
                    </a:cubicBezTo>
                    <a:cubicBezTo>
                      <a:pt x="3406" y="1977"/>
                      <a:pt x="3513" y="2060"/>
                      <a:pt x="3644" y="2060"/>
                    </a:cubicBezTo>
                    <a:cubicBezTo>
                      <a:pt x="3775" y="2060"/>
                      <a:pt x="3894" y="1965"/>
                      <a:pt x="3918" y="1834"/>
                    </a:cubicBezTo>
                    <a:cubicBezTo>
                      <a:pt x="3959" y="1971"/>
                      <a:pt x="4075" y="2040"/>
                      <a:pt x="4191" y="2040"/>
                    </a:cubicBezTo>
                    <a:cubicBezTo>
                      <a:pt x="4308" y="2040"/>
                      <a:pt x="4424" y="1971"/>
                      <a:pt x="4465" y="1834"/>
                    </a:cubicBezTo>
                    <a:cubicBezTo>
                      <a:pt x="4514" y="1964"/>
                      <a:pt x="4627" y="2025"/>
                      <a:pt x="4738" y="2025"/>
                    </a:cubicBezTo>
                    <a:cubicBezTo>
                      <a:pt x="4872" y="2025"/>
                      <a:pt x="5005" y="1937"/>
                      <a:pt x="5025" y="1775"/>
                    </a:cubicBezTo>
                    <a:cubicBezTo>
                      <a:pt x="5059" y="1916"/>
                      <a:pt x="5176" y="1985"/>
                      <a:pt x="5295" y="1985"/>
                    </a:cubicBezTo>
                    <a:cubicBezTo>
                      <a:pt x="5426" y="1985"/>
                      <a:pt x="5559" y="1901"/>
                      <a:pt x="5584" y="1739"/>
                    </a:cubicBezTo>
                    <a:cubicBezTo>
                      <a:pt x="5615" y="1886"/>
                      <a:pt x="5738" y="1961"/>
                      <a:pt x="5861" y="1961"/>
                    </a:cubicBezTo>
                    <a:cubicBezTo>
                      <a:pt x="5976" y="1961"/>
                      <a:pt x="6092" y="1895"/>
                      <a:pt x="6132" y="1763"/>
                    </a:cubicBezTo>
                    <a:cubicBezTo>
                      <a:pt x="6182" y="1891"/>
                      <a:pt x="6292" y="1951"/>
                      <a:pt x="6402" y="1951"/>
                    </a:cubicBezTo>
                    <a:cubicBezTo>
                      <a:pt x="6528" y="1951"/>
                      <a:pt x="6654" y="1873"/>
                      <a:pt x="6692" y="1727"/>
                    </a:cubicBezTo>
                    <a:cubicBezTo>
                      <a:pt x="6739" y="1852"/>
                      <a:pt x="6847" y="1911"/>
                      <a:pt x="6955" y="1911"/>
                    </a:cubicBezTo>
                    <a:cubicBezTo>
                      <a:pt x="7094" y="1911"/>
                      <a:pt x="7233" y="1813"/>
                      <a:pt x="7239" y="1632"/>
                    </a:cubicBezTo>
                    <a:cubicBezTo>
                      <a:pt x="7257" y="1807"/>
                      <a:pt x="7393" y="1894"/>
                      <a:pt x="7527" y="1894"/>
                    </a:cubicBezTo>
                    <a:cubicBezTo>
                      <a:pt x="7667" y="1894"/>
                      <a:pt x="7805" y="1801"/>
                      <a:pt x="7811" y="1620"/>
                    </a:cubicBezTo>
                    <a:cubicBezTo>
                      <a:pt x="7835" y="1763"/>
                      <a:pt x="7954" y="1882"/>
                      <a:pt x="8097" y="1882"/>
                    </a:cubicBezTo>
                    <a:cubicBezTo>
                      <a:pt x="8144" y="1751"/>
                      <a:pt x="8260" y="1685"/>
                      <a:pt x="8375" y="1685"/>
                    </a:cubicBezTo>
                    <a:cubicBezTo>
                      <a:pt x="8490" y="1685"/>
                      <a:pt x="8603" y="1751"/>
                      <a:pt x="8644" y="1882"/>
                    </a:cubicBezTo>
                    <a:cubicBezTo>
                      <a:pt x="8763" y="1870"/>
                      <a:pt x="8883" y="1798"/>
                      <a:pt x="8918" y="1679"/>
                    </a:cubicBezTo>
                    <a:cubicBezTo>
                      <a:pt x="9017" y="1624"/>
                      <a:pt x="9124" y="1597"/>
                      <a:pt x="9231" y="1597"/>
                    </a:cubicBezTo>
                    <a:cubicBezTo>
                      <a:pt x="9422" y="1597"/>
                      <a:pt x="9610" y="1682"/>
                      <a:pt x="9740" y="1834"/>
                    </a:cubicBezTo>
                    <a:cubicBezTo>
                      <a:pt x="9859" y="1834"/>
                      <a:pt x="9978" y="1751"/>
                      <a:pt x="10014" y="1632"/>
                    </a:cubicBezTo>
                    <a:cubicBezTo>
                      <a:pt x="10104" y="1600"/>
                      <a:pt x="10196" y="1585"/>
                      <a:pt x="10288" y="1585"/>
                    </a:cubicBezTo>
                    <a:cubicBezTo>
                      <a:pt x="10474" y="1585"/>
                      <a:pt x="10656" y="1651"/>
                      <a:pt x="10799" y="1787"/>
                    </a:cubicBezTo>
                    <a:cubicBezTo>
                      <a:pt x="10837" y="1648"/>
                      <a:pt x="10958" y="1576"/>
                      <a:pt x="11080" y="1576"/>
                    </a:cubicBezTo>
                    <a:cubicBezTo>
                      <a:pt x="11188" y="1576"/>
                      <a:pt x="11297" y="1633"/>
                      <a:pt x="11347" y="1751"/>
                    </a:cubicBezTo>
                    <a:cubicBezTo>
                      <a:pt x="11385" y="1612"/>
                      <a:pt x="11503" y="1540"/>
                      <a:pt x="11621" y="1540"/>
                    </a:cubicBezTo>
                    <a:cubicBezTo>
                      <a:pt x="11726" y="1540"/>
                      <a:pt x="11832" y="1597"/>
                      <a:pt x="11883" y="1715"/>
                    </a:cubicBezTo>
                    <a:cubicBezTo>
                      <a:pt x="11920" y="1580"/>
                      <a:pt x="12037" y="1511"/>
                      <a:pt x="12155" y="1511"/>
                    </a:cubicBezTo>
                    <a:cubicBezTo>
                      <a:pt x="12266" y="1511"/>
                      <a:pt x="12379" y="1571"/>
                      <a:pt x="12431" y="1691"/>
                    </a:cubicBezTo>
                    <a:cubicBezTo>
                      <a:pt x="12468" y="1553"/>
                      <a:pt x="12586" y="1481"/>
                      <a:pt x="12705" y="1481"/>
                    </a:cubicBezTo>
                    <a:cubicBezTo>
                      <a:pt x="12810" y="1481"/>
                      <a:pt x="12916" y="1538"/>
                      <a:pt x="12966" y="1656"/>
                    </a:cubicBezTo>
                    <a:cubicBezTo>
                      <a:pt x="13004" y="1517"/>
                      <a:pt x="13125" y="1445"/>
                      <a:pt x="13247" y="1445"/>
                    </a:cubicBezTo>
                    <a:cubicBezTo>
                      <a:pt x="13355" y="1445"/>
                      <a:pt x="13464" y="1502"/>
                      <a:pt x="13514" y="1620"/>
                    </a:cubicBezTo>
                    <a:cubicBezTo>
                      <a:pt x="13551" y="1484"/>
                      <a:pt x="13664" y="1416"/>
                      <a:pt x="13780" y="1416"/>
                    </a:cubicBezTo>
                    <a:cubicBezTo>
                      <a:pt x="13888" y="1416"/>
                      <a:pt x="13998" y="1475"/>
                      <a:pt x="14050" y="1596"/>
                    </a:cubicBezTo>
                    <a:cubicBezTo>
                      <a:pt x="14088" y="1457"/>
                      <a:pt x="14209" y="1386"/>
                      <a:pt x="14330" y="1386"/>
                    </a:cubicBezTo>
                    <a:cubicBezTo>
                      <a:pt x="14438" y="1386"/>
                      <a:pt x="14547" y="1443"/>
                      <a:pt x="14598" y="1560"/>
                    </a:cubicBezTo>
                    <a:cubicBezTo>
                      <a:pt x="14728" y="1560"/>
                      <a:pt x="14848" y="1465"/>
                      <a:pt x="14871" y="1334"/>
                    </a:cubicBezTo>
                    <a:cubicBezTo>
                      <a:pt x="14919" y="1441"/>
                      <a:pt x="15026" y="1525"/>
                      <a:pt x="15145" y="1525"/>
                    </a:cubicBezTo>
                    <a:cubicBezTo>
                      <a:pt x="15276" y="1513"/>
                      <a:pt x="15395" y="1417"/>
                      <a:pt x="15431" y="1287"/>
                    </a:cubicBezTo>
                    <a:cubicBezTo>
                      <a:pt x="15467" y="1406"/>
                      <a:pt x="15574" y="1477"/>
                      <a:pt x="15693" y="1477"/>
                    </a:cubicBezTo>
                    <a:cubicBezTo>
                      <a:pt x="15824" y="1477"/>
                      <a:pt x="15943" y="1382"/>
                      <a:pt x="15979" y="1263"/>
                    </a:cubicBezTo>
                    <a:cubicBezTo>
                      <a:pt x="16086" y="1181"/>
                      <a:pt x="16214" y="1141"/>
                      <a:pt x="16341" y="1141"/>
                    </a:cubicBezTo>
                    <a:cubicBezTo>
                      <a:pt x="16508" y="1141"/>
                      <a:pt x="16673" y="1210"/>
                      <a:pt x="16788" y="1346"/>
                    </a:cubicBezTo>
                    <a:cubicBezTo>
                      <a:pt x="16795" y="1163"/>
                      <a:pt x="16938" y="1062"/>
                      <a:pt x="17080" y="1062"/>
                    </a:cubicBezTo>
                    <a:cubicBezTo>
                      <a:pt x="17195" y="1062"/>
                      <a:pt x="17310" y="1130"/>
                      <a:pt x="17348" y="1275"/>
                    </a:cubicBezTo>
                    <a:cubicBezTo>
                      <a:pt x="17479" y="1263"/>
                      <a:pt x="17598" y="1179"/>
                      <a:pt x="17634" y="1060"/>
                    </a:cubicBezTo>
                    <a:cubicBezTo>
                      <a:pt x="17745" y="972"/>
                      <a:pt x="17879" y="928"/>
                      <a:pt x="18013" y="928"/>
                    </a:cubicBezTo>
                    <a:cubicBezTo>
                      <a:pt x="18150" y="928"/>
                      <a:pt x="18287" y="975"/>
                      <a:pt x="18396" y="1072"/>
                    </a:cubicBezTo>
                    <a:cubicBezTo>
                      <a:pt x="18409" y="906"/>
                      <a:pt x="18548" y="812"/>
                      <a:pt x="18685" y="812"/>
                    </a:cubicBezTo>
                    <a:cubicBezTo>
                      <a:pt x="18784" y="812"/>
                      <a:pt x="18882" y="861"/>
                      <a:pt x="18931" y="965"/>
                    </a:cubicBezTo>
                    <a:cubicBezTo>
                      <a:pt x="18974" y="831"/>
                      <a:pt x="19099" y="756"/>
                      <a:pt x="19222" y="756"/>
                    </a:cubicBezTo>
                    <a:cubicBezTo>
                      <a:pt x="19306" y="756"/>
                      <a:pt x="19390" y="792"/>
                      <a:pt x="19443" y="870"/>
                    </a:cubicBezTo>
                    <a:cubicBezTo>
                      <a:pt x="19465" y="715"/>
                      <a:pt x="19599" y="622"/>
                      <a:pt x="19734" y="622"/>
                    </a:cubicBezTo>
                    <a:cubicBezTo>
                      <a:pt x="19827" y="622"/>
                      <a:pt x="19921" y="666"/>
                      <a:pt x="19979" y="763"/>
                    </a:cubicBezTo>
                    <a:cubicBezTo>
                      <a:pt x="20122" y="763"/>
                      <a:pt x="20241" y="655"/>
                      <a:pt x="20265" y="525"/>
                    </a:cubicBezTo>
                    <a:cubicBezTo>
                      <a:pt x="20313" y="560"/>
                      <a:pt x="20372" y="584"/>
                      <a:pt x="20432" y="584"/>
                    </a:cubicBezTo>
                    <a:cubicBezTo>
                      <a:pt x="20824" y="584"/>
                      <a:pt x="20824" y="1"/>
                      <a:pt x="204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grpSp>
        <p:nvGrpSpPr>
          <p:cNvPr id="3172" name="Google Shape;3172;p64"/>
          <p:cNvGrpSpPr/>
          <p:nvPr/>
        </p:nvGrpSpPr>
        <p:grpSpPr>
          <a:xfrm>
            <a:off x="7250997" y="3757730"/>
            <a:ext cx="1236586" cy="997916"/>
            <a:chOff x="7048175" y="3773750"/>
            <a:chExt cx="1264015" cy="1020051"/>
          </a:xfrm>
        </p:grpSpPr>
        <p:sp>
          <p:nvSpPr>
            <p:cNvPr id="3173" name="Google Shape;3173;p64"/>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74" name="Google Shape;3174;p64"/>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75" name="Google Shape;3175;p64"/>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176" name="Google Shape;3176;p64"/>
          <p:cNvGrpSpPr/>
          <p:nvPr/>
        </p:nvGrpSpPr>
        <p:grpSpPr>
          <a:xfrm>
            <a:off x="6077069" y="4232877"/>
            <a:ext cx="387812" cy="572218"/>
            <a:chOff x="4917188" y="4160225"/>
            <a:chExt cx="535800" cy="790575"/>
          </a:xfrm>
        </p:grpSpPr>
        <p:sp>
          <p:nvSpPr>
            <p:cNvPr id="3177" name="Google Shape;3177;p64"/>
            <p:cNvSpPr/>
            <p:nvPr/>
          </p:nvSpPr>
          <p:spPr>
            <a:xfrm>
              <a:off x="4991888" y="4342075"/>
              <a:ext cx="369425" cy="608725"/>
            </a:xfrm>
            <a:custGeom>
              <a:avLst/>
              <a:gdLst/>
              <a:ahLst/>
              <a:cxnLst/>
              <a:rect l="l" t="t" r="r" b="b"/>
              <a:pathLst>
                <a:path w="14777" h="24349" extrusionOk="0">
                  <a:moveTo>
                    <a:pt x="13967" y="1"/>
                  </a:moveTo>
                  <a:cubicBezTo>
                    <a:pt x="13955" y="3489"/>
                    <a:pt x="11193" y="6359"/>
                    <a:pt x="7692" y="6478"/>
                  </a:cubicBezTo>
                  <a:lnTo>
                    <a:pt x="7692" y="203"/>
                  </a:lnTo>
                  <a:lnTo>
                    <a:pt x="6882" y="203"/>
                  </a:lnTo>
                  <a:lnTo>
                    <a:pt x="6882" y="8264"/>
                  </a:lnTo>
                  <a:cubicBezTo>
                    <a:pt x="3477" y="8037"/>
                    <a:pt x="822" y="5216"/>
                    <a:pt x="822" y="1799"/>
                  </a:cubicBezTo>
                  <a:lnTo>
                    <a:pt x="1" y="1799"/>
                  </a:lnTo>
                  <a:cubicBezTo>
                    <a:pt x="1" y="5668"/>
                    <a:pt x="3025" y="8859"/>
                    <a:pt x="6882" y="9073"/>
                  </a:cubicBezTo>
                  <a:lnTo>
                    <a:pt x="6882" y="20622"/>
                  </a:lnTo>
                  <a:cubicBezTo>
                    <a:pt x="4192" y="20408"/>
                    <a:pt x="2120" y="18158"/>
                    <a:pt x="2120" y="15467"/>
                  </a:cubicBezTo>
                  <a:lnTo>
                    <a:pt x="1298" y="15467"/>
                  </a:lnTo>
                  <a:cubicBezTo>
                    <a:pt x="1298" y="18610"/>
                    <a:pt x="3739" y="21230"/>
                    <a:pt x="6882" y="21444"/>
                  </a:cubicBezTo>
                  <a:lnTo>
                    <a:pt x="6882" y="24349"/>
                  </a:lnTo>
                  <a:lnTo>
                    <a:pt x="7704" y="24349"/>
                  </a:lnTo>
                  <a:lnTo>
                    <a:pt x="7704" y="18062"/>
                  </a:lnTo>
                  <a:cubicBezTo>
                    <a:pt x="11633" y="17943"/>
                    <a:pt x="14764" y="14717"/>
                    <a:pt x="14764" y="10776"/>
                  </a:cubicBezTo>
                  <a:lnTo>
                    <a:pt x="13955" y="10776"/>
                  </a:lnTo>
                  <a:cubicBezTo>
                    <a:pt x="13943" y="14264"/>
                    <a:pt x="11181" y="17122"/>
                    <a:pt x="7704" y="17241"/>
                  </a:cubicBezTo>
                  <a:lnTo>
                    <a:pt x="7704" y="7287"/>
                  </a:lnTo>
                  <a:cubicBezTo>
                    <a:pt x="11633" y="7168"/>
                    <a:pt x="14776" y="3942"/>
                    <a:pt x="147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78" name="Google Shape;3178;p64"/>
            <p:cNvSpPr/>
            <p:nvPr/>
          </p:nvSpPr>
          <p:spPr>
            <a:xfrm>
              <a:off x="4917188" y="4160225"/>
              <a:ext cx="533725" cy="266700"/>
            </a:xfrm>
            <a:custGeom>
              <a:avLst/>
              <a:gdLst/>
              <a:ahLst/>
              <a:cxnLst/>
              <a:rect l="l" t="t" r="r" b="b"/>
              <a:pathLst>
                <a:path w="21349" h="10668" extrusionOk="0">
                  <a:moveTo>
                    <a:pt x="10680" y="0"/>
                  </a:moveTo>
                  <a:cubicBezTo>
                    <a:pt x="4786" y="0"/>
                    <a:pt x="0" y="4774"/>
                    <a:pt x="12" y="10668"/>
                  </a:cubicBezTo>
                  <a:lnTo>
                    <a:pt x="21348" y="10668"/>
                  </a:lnTo>
                  <a:cubicBezTo>
                    <a:pt x="21348" y="4774"/>
                    <a:pt x="16574" y="0"/>
                    <a:pt x="1068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79" name="Google Shape;3179;p64"/>
            <p:cNvSpPr/>
            <p:nvPr/>
          </p:nvSpPr>
          <p:spPr>
            <a:xfrm>
              <a:off x="5248463" y="4516500"/>
              <a:ext cx="204525" cy="102425"/>
            </a:xfrm>
            <a:custGeom>
              <a:avLst/>
              <a:gdLst/>
              <a:ahLst/>
              <a:cxnLst/>
              <a:rect l="l" t="t" r="r" b="b"/>
              <a:pathLst>
                <a:path w="8181" h="4097" extrusionOk="0">
                  <a:moveTo>
                    <a:pt x="4097" y="1"/>
                  </a:moveTo>
                  <a:cubicBezTo>
                    <a:pt x="1834" y="1"/>
                    <a:pt x="1" y="1834"/>
                    <a:pt x="1" y="4097"/>
                  </a:cubicBezTo>
                  <a:lnTo>
                    <a:pt x="8180" y="4097"/>
                  </a:lnTo>
                  <a:cubicBezTo>
                    <a:pt x="8180" y="1834"/>
                    <a:pt x="6347" y="1"/>
                    <a:pt x="40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80" name="Google Shape;3180;p64"/>
            <p:cNvSpPr/>
            <p:nvPr/>
          </p:nvSpPr>
          <p:spPr>
            <a:xfrm>
              <a:off x="4962138" y="4657300"/>
              <a:ext cx="147350" cy="73850"/>
            </a:xfrm>
            <a:custGeom>
              <a:avLst/>
              <a:gdLst/>
              <a:ahLst/>
              <a:cxnLst/>
              <a:rect l="l" t="t" r="r" b="b"/>
              <a:pathLst>
                <a:path w="5894" h="2954" extrusionOk="0">
                  <a:moveTo>
                    <a:pt x="2941" y="0"/>
                  </a:moveTo>
                  <a:cubicBezTo>
                    <a:pt x="1310" y="0"/>
                    <a:pt x="0" y="1322"/>
                    <a:pt x="0" y="2953"/>
                  </a:cubicBezTo>
                  <a:lnTo>
                    <a:pt x="5894" y="2953"/>
                  </a:lnTo>
                  <a:cubicBezTo>
                    <a:pt x="5894" y="1322"/>
                    <a:pt x="4572" y="0"/>
                    <a:pt x="29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3181" name="Google Shape;3181;p64"/>
          <p:cNvSpPr/>
          <p:nvPr/>
        </p:nvSpPr>
        <p:spPr>
          <a:xfrm flipH="1">
            <a:off x="23" y="4458050"/>
            <a:ext cx="6414677" cy="76162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3182" name="Google Shape;3182;p64"/>
          <p:cNvGrpSpPr/>
          <p:nvPr/>
        </p:nvGrpSpPr>
        <p:grpSpPr>
          <a:xfrm>
            <a:off x="1632094" y="4041197"/>
            <a:ext cx="1088064" cy="878060"/>
            <a:chOff x="7048175" y="3773750"/>
            <a:chExt cx="1264015" cy="1020051"/>
          </a:xfrm>
        </p:grpSpPr>
        <p:sp>
          <p:nvSpPr>
            <p:cNvPr id="3183" name="Google Shape;3183;p64"/>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84" name="Google Shape;3184;p64"/>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85" name="Google Shape;3185;p64"/>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24" name="Rectangle 123"/>
          <p:cNvSpPr/>
          <p:nvPr/>
        </p:nvSpPr>
        <p:spPr>
          <a:xfrm>
            <a:off x="0" y="1"/>
            <a:ext cx="9144000" cy="2188028"/>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F8ECCC"/>
              </a:solidFill>
              <a:effectLst/>
              <a:uLnTx/>
              <a:uFillTx/>
              <a:latin typeface="Arial" panose="020B0604020202020204"/>
              <a:ea typeface="+mn-ea"/>
              <a:cs typeface="+mn-cs"/>
            </a:endParaRPr>
          </a:p>
        </p:txBody>
      </p:sp>
      <p:sp>
        <p:nvSpPr>
          <p:cNvPr id="125" name="Google Shape;1748;p44"/>
          <p:cNvSpPr txBox="1">
            <a:spLocks noGrp="1"/>
          </p:cNvSpPr>
          <p:nvPr>
            <p:ph type="title"/>
          </p:nvPr>
        </p:nvSpPr>
        <p:spPr>
          <a:xfrm>
            <a:off x="1706428" y="1125663"/>
            <a:ext cx="5738649" cy="1497793"/>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GB" sz="3500" dirty="0">
                <a:solidFill>
                  <a:srgbClr val="0E3F4D"/>
                </a:solidFill>
                <a:latin typeface="#9Slide03 IcielUni Sans Heavy" panose="00000500000000000000" pitchFamily="2" charset="-93"/>
              </a:rPr>
              <a:t>1. V</a:t>
            </a:r>
            <a:r>
              <a:rPr lang="en-US" sz="3500" dirty="0">
                <a:solidFill>
                  <a:srgbClr val="0E3F4D"/>
                </a:solidFill>
                <a:latin typeface="#9Slide03 IcielUni Sans Heavy" panose="00000500000000000000" pitchFamily="2" charset="-93"/>
              </a:rPr>
              <a:t>Ị TRÍ ĐỊA LÍ VÀ PHẠM VI KHU VỰC ĐÔNG Á</a:t>
            </a:r>
            <a:endParaRPr sz="3500" dirty="0">
              <a:solidFill>
                <a:srgbClr val="0E3F4D"/>
              </a:solidFill>
              <a:latin typeface="#9Slide03 IcielUni Sans Heavy" panose="00000500000000000000" pitchFamily="2" charset="-93"/>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cSld>
  <p:clrMapOvr>
    <a:masterClrMapping/>
  </p:clrMapOvr>
  <p:transition spd="slow" advTm="782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5"/>
                                        </p:tgtEl>
                                        <p:attrNameLst>
                                          <p:attrName>style.visibility</p:attrName>
                                        </p:attrNameLst>
                                      </p:cBhvr>
                                      <p:to>
                                        <p:strVal val="visible"/>
                                      </p:to>
                                    </p:set>
                                    <p:anim calcmode="lin" valueType="num">
                                      <p:cBhvr additive="base">
                                        <p:cTn id="11" dur="500" fill="hold"/>
                                        <p:tgtEl>
                                          <p:spTgt spid="125"/>
                                        </p:tgtEl>
                                        <p:attrNameLst>
                                          <p:attrName>ppt_x</p:attrName>
                                        </p:attrNameLst>
                                      </p:cBhvr>
                                      <p:tavLst>
                                        <p:tav tm="0">
                                          <p:val>
                                            <p:strVal val="#ppt_x"/>
                                          </p:val>
                                        </p:tav>
                                        <p:tav tm="100000">
                                          <p:val>
                                            <p:strVal val="#ppt_x"/>
                                          </p:val>
                                        </p:tav>
                                      </p:tavLst>
                                    </p:anim>
                                    <p:anim calcmode="lin" valueType="num">
                                      <p:cBhvr additive="base">
                                        <p:cTn id="12"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1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28"/>
        <p:cNvGrpSpPr/>
        <p:nvPr/>
      </p:nvGrpSpPr>
      <p:grpSpPr>
        <a:xfrm>
          <a:off x="0" y="0"/>
          <a:ext cx="0" cy="0"/>
          <a:chOff x="0" y="0"/>
          <a:chExt cx="0" cy="0"/>
        </a:xfrm>
      </p:grpSpPr>
      <p:sp>
        <p:nvSpPr>
          <p:cNvPr id="2" name="Rectangle 1"/>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12672" t="8254" r="12972" b="5819"/>
          <a:stretch>
            <a:fillRect/>
          </a:stretch>
        </p:blipFill>
        <p:spPr>
          <a:xfrm>
            <a:off x="58616" y="281353"/>
            <a:ext cx="5591907" cy="4654062"/>
          </a:xfrm>
          <a:prstGeom prst="rect">
            <a:avLst/>
          </a:prstGeom>
        </p:spPr>
      </p:pic>
      <p:sp>
        <p:nvSpPr>
          <p:cNvPr id="50" name="Rectangle 1"/>
          <p:cNvSpPr>
            <a:spLocks noChangeArrowheads="1"/>
          </p:cNvSpPr>
          <p:nvPr/>
        </p:nvSpPr>
        <p:spPr bwMode="auto">
          <a:xfrm>
            <a:off x="5662246" y="301625"/>
            <a:ext cx="3481754"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defTabSz="914400"/>
            <a:r>
              <a:rPr lang="en-US" altLang="en-US" sz="2200" b="1" dirty="0" err="1">
                <a:solidFill>
                  <a:srgbClr val="000000"/>
                </a:solidFill>
                <a:latin typeface="#9Slide03 Roboto Condensed" panose="02000000000000000000" pitchFamily="2" charset="0"/>
                <a:ea typeface="#9Slide03 Roboto Condensed" panose="02000000000000000000" pitchFamily="2" charset="0"/>
                <a:cs typeface="Open Sans" panose="020B0606030504020204" pitchFamily="34" charset="0"/>
              </a:rPr>
              <a:t>Dựa</a:t>
            </a:r>
            <a:r>
              <a:rPr lang="en-US" altLang="en-US" sz="2200" b="1" dirty="0">
                <a:solidFill>
                  <a:srgbClr val="000000"/>
                </a:solidFill>
                <a:latin typeface="#9Slide03 Roboto Condensed" panose="02000000000000000000" pitchFamily="2" charset="0"/>
                <a:ea typeface="#9Slide03 Roboto Condensed" panose="02000000000000000000" pitchFamily="2" charset="0"/>
                <a:cs typeface="Open Sans" panose="020B0606030504020204" pitchFamily="34" charset="0"/>
              </a:rPr>
              <a:t> </a:t>
            </a:r>
            <a:r>
              <a:rPr lang="en-US" altLang="en-US" sz="2200" b="1" dirty="0" err="1">
                <a:solidFill>
                  <a:srgbClr val="000000"/>
                </a:solidFill>
                <a:latin typeface="#9Slide03 Roboto Condensed" panose="02000000000000000000" pitchFamily="2" charset="0"/>
                <a:ea typeface="#9Slide03 Roboto Condensed" panose="02000000000000000000" pitchFamily="2" charset="0"/>
                <a:cs typeface="Open Sans" panose="020B0606030504020204" pitchFamily="34" charset="0"/>
              </a:rPr>
              <a:t>vào</a:t>
            </a:r>
            <a:r>
              <a:rPr lang="en-US" altLang="en-US" sz="2200" b="1" dirty="0">
                <a:solidFill>
                  <a:srgbClr val="000000"/>
                </a:solidFill>
                <a:latin typeface="#9Slide03 Roboto Condensed" panose="02000000000000000000" pitchFamily="2" charset="0"/>
                <a:ea typeface="#9Slide03 Roboto Condensed" panose="02000000000000000000" pitchFamily="2" charset="0"/>
                <a:cs typeface="Open Sans" panose="020B0606030504020204" pitchFamily="34" charset="0"/>
              </a:rPr>
              <a:t> </a:t>
            </a:r>
            <a:r>
              <a:rPr lang="en-US" altLang="en-US" sz="2200" b="1" dirty="0" err="1">
                <a:solidFill>
                  <a:srgbClr val="000000"/>
                </a:solidFill>
                <a:latin typeface="#9Slide03 Roboto Condensed" panose="02000000000000000000" pitchFamily="2" charset="0"/>
                <a:ea typeface="#9Slide03 Roboto Condensed" panose="02000000000000000000" pitchFamily="2" charset="0"/>
                <a:cs typeface="Open Sans" panose="020B0606030504020204" pitchFamily="34" charset="0"/>
              </a:rPr>
              <a:t>hình</a:t>
            </a:r>
            <a:r>
              <a:rPr lang="en-US" altLang="en-US" sz="2200" b="1" dirty="0">
                <a:solidFill>
                  <a:srgbClr val="000000"/>
                </a:solidFill>
                <a:latin typeface="#9Slide03 Roboto Condensed" panose="02000000000000000000" pitchFamily="2" charset="0"/>
                <a:ea typeface="#9Slide03 Roboto Condensed" panose="02000000000000000000" pitchFamily="2" charset="0"/>
                <a:cs typeface="Open Sans" panose="020B0606030504020204" pitchFamily="34" charset="0"/>
              </a:rPr>
              <a:t> 12.1, </a:t>
            </a:r>
            <a:r>
              <a:rPr lang="en-US" altLang="en-US" sz="2200" b="1" dirty="0" err="1">
                <a:solidFill>
                  <a:srgbClr val="000000"/>
                </a:solidFill>
                <a:latin typeface="#9Slide03 Roboto Condensed" panose="02000000000000000000" pitchFamily="2" charset="0"/>
                <a:ea typeface="#9Slide03 Roboto Condensed" panose="02000000000000000000" pitchFamily="2" charset="0"/>
                <a:cs typeface="Open Sans" panose="020B0606030504020204" pitchFamily="34" charset="0"/>
              </a:rPr>
              <a:t>em</a:t>
            </a:r>
            <a:r>
              <a:rPr lang="en-US" altLang="en-US" sz="2200" b="1" dirty="0">
                <a:solidFill>
                  <a:srgbClr val="000000"/>
                </a:solidFill>
                <a:latin typeface="#9Slide03 Roboto Condensed" panose="02000000000000000000" pitchFamily="2" charset="0"/>
                <a:ea typeface="#9Slide03 Roboto Condensed" panose="02000000000000000000" pitchFamily="2" charset="0"/>
                <a:cs typeface="Open Sans" panose="020B0606030504020204" pitchFamily="34" charset="0"/>
              </a:rPr>
              <a:t> </a:t>
            </a:r>
            <a:r>
              <a:rPr lang="en-US" altLang="en-US" sz="2200" b="1" dirty="0" err="1">
                <a:solidFill>
                  <a:srgbClr val="000000"/>
                </a:solidFill>
                <a:latin typeface="#9Slide03 Roboto Condensed" panose="02000000000000000000" pitchFamily="2" charset="0"/>
                <a:ea typeface="#9Slide03 Roboto Condensed" panose="02000000000000000000" pitchFamily="2" charset="0"/>
                <a:cs typeface="Open Sans" panose="020B0606030504020204" pitchFamily="34" charset="0"/>
              </a:rPr>
              <a:t>hãy</a:t>
            </a:r>
            <a:r>
              <a:rPr lang="en-US" altLang="en-US" sz="2200" b="1" dirty="0">
                <a:solidFill>
                  <a:srgbClr val="000000"/>
                </a:solidFill>
                <a:latin typeface="#9Slide03 Roboto Condensed" panose="02000000000000000000" pitchFamily="2" charset="0"/>
                <a:ea typeface="#9Slide03 Roboto Condensed" panose="02000000000000000000" pitchFamily="2" charset="0"/>
                <a:cs typeface="Open Sans" panose="020B0606030504020204" pitchFamily="34" charset="0"/>
              </a:rPr>
              <a:t> </a:t>
            </a:r>
            <a:r>
              <a:rPr lang="vi-VN" altLang="en-US" sz="2200" b="1" dirty="0">
                <a:solidFill>
                  <a:srgbClr val="000000"/>
                </a:solidFill>
                <a:latin typeface="#9Slide03 Roboto Condensed" panose="02000000000000000000" pitchFamily="2" charset="0"/>
                <a:ea typeface="#9Slide03 Roboto Condensed" panose="02000000000000000000" pitchFamily="2" charset="0"/>
                <a:cs typeface="Open Sans" panose="020B0606030504020204" pitchFamily="34" charset="0"/>
              </a:rPr>
              <a:t>xác định : </a:t>
            </a:r>
          </a:p>
        </p:txBody>
      </p:sp>
      <p:sp>
        <p:nvSpPr>
          <p:cNvPr id="51" name="TextBox 50"/>
          <p:cNvSpPr txBox="1"/>
          <p:nvPr/>
        </p:nvSpPr>
        <p:spPr>
          <a:xfrm>
            <a:off x="5729655" y="2791489"/>
            <a:ext cx="3308838" cy="2123658"/>
          </a:xfrm>
          <a:prstGeom prst="rect">
            <a:avLst/>
          </a:prstGeom>
          <a:solidFill>
            <a:srgbClr val="0B8A6E"/>
          </a:solidFill>
        </p:spPr>
        <p:txBody>
          <a:bodyPr wrap="square">
            <a:spAutoFit/>
          </a:bodyPr>
          <a:lstStyle/>
          <a:p>
            <a:pPr marL="285750" indent="-285750" algn="just">
              <a:buFont typeface="Wingdings" panose="05000000000000000000" pitchFamily="2" charset="2"/>
              <a:buChar char="ü"/>
            </a:pPr>
            <a:r>
              <a:rPr lang="en-US" sz="2200" dirty="0" err="1">
                <a:solidFill>
                  <a:srgbClr val="FFF4E5"/>
                </a:solidFill>
                <a:latin typeface="#9Slide03 Roboto Condensed" panose="02000000000000000000" pitchFamily="2" charset="0"/>
                <a:ea typeface="#9Slide03 Roboto Condensed" panose="02000000000000000000" pitchFamily="2" charset="0"/>
              </a:rPr>
              <a:t>Khu</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vực</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Đông</a:t>
            </a:r>
            <a:r>
              <a:rPr lang="en-US" sz="2200" dirty="0">
                <a:solidFill>
                  <a:srgbClr val="FFF4E5"/>
                </a:solidFill>
                <a:latin typeface="#9Slide03 Roboto Condensed" panose="02000000000000000000" pitchFamily="2" charset="0"/>
                <a:ea typeface="#9Slide03 Roboto Condensed" panose="02000000000000000000" pitchFamily="2" charset="0"/>
              </a:rPr>
              <a:t> Á bao </a:t>
            </a:r>
            <a:r>
              <a:rPr lang="en-US" sz="2200" dirty="0" err="1">
                <a:solidFill>
                  <a:srgbClr val="FFF4E5"/>
                </a:solidFill>
                <a:latin typeface="#9Slide03 Roboto Condensed" panose="02000000000000000000" pitchFamily="2" charset="0"/>
                <a:ea typeface="#9Slide03 Roboto Condensed" panose="02000000000000000000" pitchFamily="2" charset="0"/>
              </a:rPr>
              <a:t>gồm</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những</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quốc</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gia</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và</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vùng</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lãnh</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thổ</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nào</a:t>
            </a:r>
            <a:r>
              <a:rPr lang="en-US" sz="2200" dirty="0">
                <a:solidFill>
                  <a:srgbClr val="FFF4E5"/>
                </a:solidFill>
                <a:latin typeface="#9Slide03 Roboto Condensed" panose="02000000000000000000" pitchFamily="2" charset="0"/>
                <a:ea typeface="#9Slide03 Roboto Condensed" panose="02000000000000000000" pitchFamily="2" charset="0"/>
              </a:rPr>
              <a:t>?</a:t>
            </a:r>
          </a:p>
          <a:p>
            <a:pPr marL="285750" indent="-285750" algn="just">
              <a:buFont typeface="Wingdings" panose="05000000000000000000" pitchFamily="2" charset="2"/>
              <a:buChar char="ü"/>
            </a:pPr>
            <a:r>
              <a:rPr lang="en-US" sz="2200" dirty="0" err="1">
                <a:solidFill>
                  <a:srgbClr val="FFF4E5"/>
                </a:solidFill>
                <a:latin typeface="#9Slide03 Roboto Condensed" panose="02000000000000000000" pitchFamily="2" charset="0"/>
                <a:ea typeface="#9Slide03 Roboto Condensed" panose="02000000000000000000" pitchFamily="2" charset="0"/>
              </a:rPr>
              <a:t>Các</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quốc</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gia</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và</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vùng</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lãnh</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thổ</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Đông</a:t>
            </a:r>
            <a:r>
              <a:rPr lang="en-US" sz="2200" dirty="0">
                <a:solidFill>
                  <a:srgbClr val="FFF4E5"/>
                </a:solidFill>
                <a:latin typeface="#9Slide03 Roboto Condensed" panose="02000000000000000000" pitchFamily="2" charset="0"/>
                <a:ea typeface="#9Slide03 Roboto Condensed" panose="02000000000000000000" pitchFamily="2" charset="0"/>
              </a:rPr>
              <a:t> Á </a:t>
            </a:r>
            <a:r>
              <a:rPr lang="en-US" sz="2200" dirty="0" err="1">
                <a:solidFill>
                  <a:srgbClr val="FFF4E5"/>
                </a:solidFill>
                <a:latin typeface="#9Slide03 Roboto Condensed" panose="02000000000000000000" pitchFamily="2" charset="0"/>
                <a:ea typeface="#9Slide03 Roboto Condensed" panose="02000000000000000000" pitchFamily="2" charset="0"/>
              </a:rPr>
              <a:t>tiếp</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smtClean="0">
                <a:solidFill>
                  <a:srgbClr val="FFF4E5"/>
                </a:solidFill>
                <a:latin typeface="#9Slide03 Roboto Condensed" panose="02000000000000000000" pitchFamily="2" charset="0"/>
                <a:ea typeface="#9Slide03 Roboto Condensed" panose="02000000000000000000" pitchFamily="2" charset="0"/>
              </a:rPr>
              <a:t>giáp</a:t>
            </a:r>
            <a:r>
              <a:rPr lang="en-US" sz="2200" dirty="0" smtClean="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với</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các</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biển</a:t>
            </a:r>
            <a:r>
              <a:rPr lang="en-US" sz="2200" dirty="0">
                <a:solidFill>
                  <a:srgbClr val="FFF4E5"/>
                </a:solidFill>
                <a:latin typeface="#9Slide03 Roboto Condensed" panose="02000000000000000000" pitchFamily="2" charset="0"/>
                <a:ea typeface="#9Slide03 Roboto Condensed" panose="02000000000000000000" pitchFamily="2" charset="0"/>
              </a:rPr>
              <a:t> </a:t>
            </a:r>
            <a:r>
              <a:rPr lang="en-US" sz="2200" dirty="0" err="1">
                <a:solidFill>
                  <a:srgbClr val="FFF4E5"/>
                </a:solidFill>
                <a:latin typeface="#9Slide03 Roboto Condensed" panose="02000000000000000000" pitchFamily="2" charset="0"/>
                <a:ea typeface="#9Slide03 Roboto Condensed" panose="02000000000000000000" pitchFamily="2" charset="0"/>
              </a:rPr>
              <a:t>nào</a:t>
            </a:r>
            <a:r>
              <a:rPr lang="en-US" sz="2200" dirty="0">
                <a:solidFill>
                  <a:srgbClr val="FFF4E5"/>
                </a:solidFill>
                <a:latin typeface="#9Slide03 Roboto Condensed" panose="02000000000000000000" pitchFamily="2" charset="0"/>
                <a:ea typeface="#9Slide03 Roboto Condensed" panose="02000000000000000000" pitchFamily="2" charset="0"/>
              </a:rPr>
              <a:t>?</a:t>
            </a:r>
          </a:p>
        </p:txBody>
      </p:sp>
      <p:pic>
        <p:nvPicPr>
          <p:cNvPr id="52" name="Picture 3" descr="Q&amp;amp;a - Free education ic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12523" y="860180"/>
            <a:ext cx="1887415" cy="188741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4381500"/>
            <a:ext cx="609600" cy="609600"/>
          </a:xfrm>
          <a:prstGeom prst="rect">
            <a:avLst/>
          </a:prstGeom>
        </p:spPr>
      </p:pic>
    </p:spTree>
    <p:custDataLst>
      <p:tags r:id="rId1"/>
    </p:custDataLst>
  </p:cSld>
  <p:clrMapOvr>
    <a:masterClrMapping/>
  </p:clrMapOvr>
  <p:transition spd="med" advTm="208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circle(in)">
                                      <p:cBhvr>
                                        <p:cTn id="11" dur="20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1000"/>
                                        <p:tgtEl>
                                          <p:spTgt spid="50"/>
                                        </p:tgtEl>
                                      </p:cBhvr>
                                    </p:animEffect>
                                    <p:anim calcmode="lin" valueType="num">
                                      <p:cBhvr>
                                        <p:cTn id="17" dur="1000" fill="hold"/>
                                        <p:tgtEl>
                                          <p:spTgt spid="50"/>
                                        </p:tgtEl>
                                        <p:attrNameLst>
                                          <p:attrName>ppt_x</p:attrName>
                                        </p:attrNameLst>
                                      </p:cBhvr>
                                      <p:tavLst>
                                        <p:tav tm="0">
                                          <p:val>
                                            <p:strVal val="#ppt_x"/>
                                          </p:val>
                                        </p:tav>
                                        <p:tav tm="100000">
                                          <p:val>
                                            <p:strVal val="#ppt_x"/>
                                          </p:val>
                                        </p:tav>
                                      </p:tavLst>
                                    </p:anim>
                                    <p:anim calcmode="lin" valueType="num">
                                      <p:cBhvr>
                                        <p:cTn id="18" dur="1000" fill="hold"/>
                                        <p:tgtEl>
                                          <p:spTgt spid="5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1000"/>
                                        <p:tgtEl>
                                          <p:spTgt spid="52"/>
                                        </p:tgtEl>
                                      </p:cBhvr>
                                    </p:animEffect>
                                    <p:anim calcmode="lin" valueType="num">
                                      <p:cBhvr>
                                        <p:cTn id="22" dur="1000" fill="hold"/>
                                        <p:tgtEl>
                                          <p:spTgt spid="52"/>
                                        </p:tgtEl>
                                        <p:attrNameLst>
                                          <p:attrName>ppt_x</p:attrName>
                                        </p:attrNameLst>
                                      </p:cBhvr>
                                      <p:tavLst>
                                        <p:tav tm="0">
                                          <p:val>
                                            <p:strVal val="#ppt_x"/>
                                          </p:val>
                                        </p:tav>
                                        <p:tav tm="100000">
                                          <p:val>
                                            <p:strVal val="#ppt_x"/>
                                          </p:val>
                                        </p:tav>
                                      </p:tavLst>
                                    </p:anim>
                                    <p:anim calcmode="lin" valueType="num">
                                      <p:cBhvr>
                                        <p:cTn id="2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500" fill="hold"/>
                                        <p:tgtEl>
                                          <p:spTgt spid="51"/>
                                        </p:tgtEl>
                                        <p:attrNameLst>
                                          <p:attrName>ppt_x</p:attrName>
                                        </p:attrNameLst>
                                      </p:cBhvr>
                                      <p:tavLst>
                                        <p:tav tm="0">
                                          <p:val>
                                            <p:strVal val="#ppt_x"/>
                                          </p:val>
                                        </p:tav>
                                        <p:tav tm="100000">
                                          <p:val>
                                            <p:strVal val="#ppt_x"/>
                                          </p:val>
                                        </p:tav>
                                      </p:tavLst>
                                    </p:anim>
                                    <p:anim calcmode="lin" valueType="num">
                                      <p:cBhvr additive="base">
                                        <p:cTn id="29"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4"/>
                </p:tgtEl>
              </p:cMediaNode>
            </p:audio>
          </p:childTnLst>
        </p:cTn>
      </p:par>
    </p:tnLst>
    <p:bldLst>
      <p:bldP spid="50" grpId="0" bldLvl="0" animBg="1"/>
      <p:bldP spid="5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28"/>
        <p:cNvGrpSpPr/>
        <p:nvPr/>
      </p:nvGrpSpPr>
      <p:grpSpPr>
        <a:xfrm>
          <a:off x="0" y="0"/>
          <a:ext cx="0" cy="0"/>
          <a:chOff x="0" y="0"/>
          <a:chExt cx="0" cy="0"/>
        </a:xfrm>
      </p:grpSpPr>
      <p:grpSp>
        <p:nvGrpSpPr>
          <p:cNvPr id="3337" name="Google Shape;3337;p69"/>
          <p:cNvGrpSpPr/>
          <p:nvPr/>
        </p:nvGrpSpPr>
        <p:grpSpPr>
          <a:xfrm>
            <a:off x="713097" y="3919670"/>
            <a:ext cx="911154" cy="1001650"/>
            <a:chOff x="4970475" y="3168535"/>
            <a:chExt cx="449952" cy="494617"/>
          </a:xfrm>
        </p:grpSpPr>
        <p:sp>
          <p:nvSpPr>
            <p:cNvPr id="3338" name="Google Shape;3338;p69"/>
            <p:cNvSpPr/>
            <p:nvPr/>
          </p:nvSpPr>
          <p:spPr>
            <a:xfrm>
              <a:off x="5086690" y="3556139"/>
              <a:ext cx="217525" cy="107014"/>
            </a:xfrm>
            <a:custGeom>
              <a:avLst/>
              <a:gdLst/>
              <a:ahLst/>
              <a:cxnLst/>
              <a:rect l="l" t="t" r="r" b="b"/>
              <a:pathLst>
                <a:path w="33517" h="16489" extrusionOk="0">
                  <a:moveTo>
                    <a:pt x="27431" y="0"/>
                  </a:moveTo>
                  <a:cubicBezTo>
                    <a:pt x="27301" y="0"/>
                    <a:pt x="27169" y="22"/>
                    <a:pt x="27040" y="70"/>
                  </a:cubicBezTo>
                  <a:cubicBezTo>
                    <a:pt x="26456" y="272"/>
                    <a:pt x="26159" y="915"/>
                    <a:pt x="26373" y="1499"/>
                  </a:cubicBezTo>
                  <a:lnTo>
                    <a:pt x="30969" y="13774"/>
                  </a:lnTo>
                  <a:cubicBezTo>
                    <a:pt x="31005" y="13881"/>
                    <a:pt x="30993" y="14000"/>
                    <a:pt x="30921" y="14107"/>
                  </a:cubicBezTo>
                  <a:cubicBezTo>
                    <a:pt x="30850" y="14191"/>
                    <a:pt x="30743" y="14250"/>
                    <a:pt x="30624" y="14250"/>
                  </a:cubicBezTo>
                  <a:lnTo>
                    <a:pt x="2882" y="14250"/>
                  </a:lnTo>
                  <a:cubicBezTo>
                    <a:pt x="2763" y="14250"/>
                    <a:pt x="2656" y="14202"/>
                    <a:pt x="2584" y="14107"/>
                  </a:cubicBezTo>
                  <a:cubicBezTo>
                    <a:pt x="2513" y="14000"/>
                    <a:pt x="2501" y="13869"/>
                    <a:pt x="2549" y="13762"/>
                  </a:cubicBezTo>
                  <a:lnTo>
                    <a:pt x="7073" y="1665"/>
                  </a:lnTo>
                  <a:cubicBezTo>
                    <a:pt x="7287" y="1082"/>
                    <a:pt x="6990" y="439"/>
                    <a:pt x="6406" y="236"/>
                  </a:cubicBezTo>
                  <a:cubicBezTo>
                    <a:pt x="6273" y="188"/>
                    <a:pt x="6137" y="165"/>
                    <a:pt x="6003" y="165"/>
                  </a:cubicBezTo>
                  <a:cubicBezTo>
                    <a:pt x="5543" y="165"/>
                    <a:pt x="5117" y="439"/>
                    <a:pt x="4942" y="891"/>
                  </a:cubicBezTo>
                  <a:lnTo>
                    <a:pt x="417" y="12988"/>
                  </a:lnTo>
                  <a:cubicBezTo>
                    <a:pt x="1" y="14107"/>
                    <a:pt x="417" y="15381"/>
                    <a:pt x="1418" y="16036"/>
                  </a:cubicBezTo>
                  <a:cubicBezTo>
                    <a:pt x="1858" y="16334"/>
                    <a:pt x="2382" y="16488"/>
                    <a:pt x="2918" y="16488"/>
                  </a:cubicBezTo>
                  <a:lnTo>
                    <a:pt x="30600" y="16488"/>
                  </a:lnTo>
                  <a:cubicBezTo>
                    <a:pt x="31136" y="16488"/>
                    <a:pt x="31648" y="16334"/>
                    <a:pt x="32100" y="16048"/>
                  </a:cubicBezTo>
                  <a:cubicBezTo>
                    <a:pt x="33100" y="15381"/>
                    <a:pt x="33517" y="14119"/>
                    <a:pt x="33100" y="13000"/>
                  </a:cubicBezTo>
                  <a:lnTo>
                    <a:pt x="28492" y="725"/>
                  </a:lnTo>
                  <a:cubicBezTo>
                    <a:pt x="28325" y="279"/>
                    <a:pt x="27891" y="0"/>
                    <a:pt x="274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9" name="Google Shape;3339;p69"/>
            <p:cNvSpPr/>
            <p:nvPr/>
          </p:nvSpPr>
          <p:spPr>
            <a:xfrm>
              <a:off x="5030059" y="3228690"/>
              <a:ext cx="330802" cy="329822"/>
            </a:xfrm>
            <a:custGeom>
              <a:avLst/>
              <a:gdLst/>
              <a:ahLst/>
              <a:cxnLst/>
              <a:rect l="l" t="t" r="r" b="b"/>
              <a:pathLst>
                <a:path w="50971" h="50820" extrusionOk="0">
                  <a:moveTo>
                    <a:pt x="25507" y="0"/>
                  </a:moveTo>
                  <a:cubicBezTo>
                    <a:pt x="25467" y="0"/>
                    <a:pt x="25425" y="2"/>
                    <a:pt x="25384" y="7"/>
                  </a:cubicBezTo>
                  <a:cubicBezTo>
                    <a:pt x="24812" y="90"/>
                    <a:pt x="24395" y="590"/>
                    <a:pt x="24407" y="1162"/>
                  </a:cubicBezTo>
                  <a:lnTo>
                    <a:pt x="24407" y="22771"/>
                  </a:lnTo>
                  <a:lnTo>
                    <a:pt x="8215" y="6567"/>
                  </a:lnTo>
                  <a:cubicBezTo>
                    <a:pt x="7994" y="6347"/>
                    <a:pt x="7703" y="6237"/>
                    <a:pt x="7411" y="6237"/>
                  </a:cubicBezTo>
                  <a:cubicBezTo>
                    <a:pt x="7119" y="6237"/>
                    <a:pt x="6828" y="6347"/>
                    <a:pt x="6607" y="6567"/>
                  </a:cubicBezTo>
                  <a:cubicBezTo>
                    <a:pt x="6167" y="7008"/>
                    <a:pt x="6167" y="7722"/>
                    <a:pt x="6607" y="8174"/>
                  </a:cubicBezTo>
                  <a:lnTo>
                    <a:pt x="22812" y="24379"/>
                  </a:lnTo>
                  <a:lnTo>
                    <a:pt x="1202" y="24379"/>
                  </a:lnTo>
                  <a:cubicBezTo>
                    <a:pt x="1195" y="24379"/>
                    <a:pt x="1188" y="24379"/>
                    <a:pt x="1182" y="24379"/>
                  </a:cubicBezTo>
                  <a:cubicBezTo>
                    <a:pt x="513" y="24379"/>
                    <a:pt x="0" y="24957"/>
                    <a:pt x="71" y="25629"/>
                  </a:cubicBezTo>
                  <a:cubicBezTo>
                    <a:pt x="153" y="26192"/>
                    <a:pt x="640" y="26605"/>
                    <a:pt x="1213" y="26605"/>
                  </a:cubicBezTo>
                  <a:cubicBezTo>
                    <a:pt x="1221" y="26605"/>
                    <a:pt x="1230" y="26605"/>
                    <a:pt x="1238" y="26605"/>
                  </a:cubicBezTo>
                  <a:lnTo>
                    <a:pt x="22705" y="26605"/>
                  </a:lnTo>
                  <a:lnTo>
                    <a:pt x="7107" y="42214"/>
                  </a:lnTo>
                  <a:cubicBezTo>
                    <a:pt x="6667" y="42655"/>
                    <a:pt x="6667" y="43369"/>
                    <a:pt x="7107" y="43810"/>
                  </a:cubicBezTo>
                  <a:cubicBezTo>
                    <a:pt x="7328" y="44030"/>
                    <a:pt x="7619" y="44140"/>
                    <a:pt x="7911" y="44140"/>
                  </a:cubicBezTo>
                  <a:cubicBezTo>
                    <a:pt x="8203" y="44140"/>
                    <a:pt x="8495" y="44030"/>
                    <a:pt x="8715" y="43810"/>
                  </a:cubicBezTo>
                  <a:lnTo>
                    <a:pt x="24407" y="28117"/>
                  </a:lnTo>
                  <a:lnTo>
                    <a:pt x="24407" y="49656"/>
                  </a:lnTo>
                  <a:cubicBezTo>
                    <a:pt x="24395" y="50239"/>
                    <a:pt x="24812" y="50727"/>
                    <a:pt x="25384" y="50811"/>
                  </a:cubicBezTo>
                  <a:cubicBezTo>
                    <a:pt x="25431" y="50816"/>
                    <a:pt x="25479" y="50819"/>
                    <a:pt x="25525" y="50819"/>
                  </a:cubicBezTo>
                  <a:cubicBezTo>
                    <a:pt x="26142" y="50819"/>
                    <a:pt x="26646" y="50322"/>
                    <a:pt x="26646" y="49691"/>
                  </a:cubicBezTo>
                  <a:lnTo>
                    <a:pt x="26646" y="28201"/>
                  </a:lnTo>
                  <a:lnTo>
                    <a:pt x="42100" y="43667"/>
                  </a:lnTo>
                  <a:cubicBezTo>
                    <a:pt x="42322" y="43900"/>
                    <a:pt x="42616" y="44017"/>
                    <a:pt x="42911" y="44017"/>
                  </a:cubicBezTo>
                  <a:cubicBezTo>
                    <a:pt x="43202" y="44017"/>
                    <a:pt x="43494" y="43903"/>
                    <a:pt x="43719" y="43679"/>
                  </a:cubicBezTo>
                  <a:cubicBezTo>
                    <a:pt x="44172" y="43238"/>
                    <a:pt x="44160" y="42512"/>
                    <a:pt x="43707" y="42071"/>
                  </a:cubicBezTo>
                  <a:lnTo>
                    <a:pt x="28241" y="26605"/>
                  </a:lnTo>
                  <a:lnTo>
                    <a:pt x="49779" y="26605"/>
                  </a:lnTo>
                  <a:cubicBezTo>
                    <a:pt x="50446" y="26605"/>
                    <a:pt x="50970" y="26022"/>
                    <a:pt x="50899" y="25355"/>
                  </a:cubicBezTo>
                  <a:cubicBezTo>
                    <a:pt x="50816" y="24791"/>
                    <a:pt x="50329" y="24378"/>
                    <a:pt x="49768" y="24378"/>
                  </a:cubicBezTo>
                  <a:cubicBezTo>
                    <a:pt x="49760" y="24378"/>
                    <a:pt x="49752" y="24379"/>
                    <a:pt x="49744" y="24379"/>
                  </a:cubicBezTo>
                  <a:lnTo>
                    <a:pt x="28146" y="24379"/>
                  </a:lnTo>
                  <a:lnTo>
                    <a:pt x="44660" y="7853"/>
                  </a:lnTo>
                  <a:cubicBezTo>
                    <a:pt x="45124" y="7412"/>
                    <a:pt x="45136" y="6674"/>
                    <a:pt x="44684" y="6222"/>
                  </a:cubicBezTo>
                  <a:cubicBezTo>
                    <a:pt x="44462" y="6000"/>
                    <a:pt x="44171" y="5890"/>
                    <a:pt x="43881" y="5890"/>
                  </a:cubicBezTo>
                  <a:cubicBezTo>
                    <a:pt x="43579" y="5890"/>
                    <a:pt x="43277" y="6009"/>
                    <a:pt x="43052" y="6246"/>
                  </a:cubicBezTo>
                  <a:lnTo>
                    <a:pt x="26646" y="22676"/>
                  </a:lnTo>
                  <a:lnTo>
                    <a:pt x="26646" y="1138"/>
                  </a:lnTo>
                  <a:cubicBezTo>
                    <a:pt x="26646" y="501"/>
                    <a:pt x="26132" y="0"/>
                    <a:pt x="255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0" name="Google Shape;3340;p69"/>
            <p:cNvSpPr/>
            <p:nvPr/>
          </p:nvSpPr>
          <p:spPr>
            <a:xfrm>
              <a:off x="4999686" y="3197746"/>
              <a:ext cx="391542" cy="392158"/>
            </a:xfrm>
            <a:custGeom>
              <a:avLst/>
              <a:gdLst/>
              <a:ahLst/>
              <a:cxnLst/>
              <a:rect l="l" t="t" r="r" b="b"/>
              <a:pathLst>
                <a:path w="60330" h="60425" extrusionOk="0">
                  <a:moveTo>
                    <a:pt x="30171" y="4275"/>
                  </a:moveTo>
                  <a:lnTo>
                    <a:pt x="30171" y="4286"/>
                  </a:lnTo>
                  <a:cubicBezTo>
                    <a:pt x="44446" y="4286"/>
                    <a:pt x="56067" y="15919"/>
                    <a:pt x="56067" y="30218"/>
                  </a:cubicBezTo>
                  <a:cubicBezTo>
                    <a:pt x="56067" y="44518"/>
                    <a:pt x="44446" y="56162"/>
                    <a:pt x="30171" y="56162"/>
                  </a:cubicBezTo>
                  <a:cubicBezTo>
                    <a:pt x="15895" y="56162"/>
                    <a:pt x="4275" y="44530"/>
                    <a:pt x="4275" y="30218"/>
                  </a:cubicBezTo>
                  <a:cubicBezTo>
                    <a:pt x="4275" y="15919"/>
                    <a:pt x="15883" y="4275"/>
                    <a:pt x="30171" y="4275"/>
                  </a:cubicBezTo>
                  <a:close/>
                  <a:moveTo>
                    <a:pt x="30171" y="0"/>
                  </a:moveTo>
                  <a:cubicBezTo>
                    <a:pt x="13538" y="0"/>
                    <a:pt x="0" y="13550"/>
                    <a:pt x="0" y="30218"/>
                  </a:cubicBezTo>
                  <a:cubicBezTo>
                    <a:pt x="0" y="46875"/>
                    <a:pt x="13538" y="60424"/>
                    <a:pt x="30171" y="60424"/>
                  </a:cubicBezTo>
                  <a:cubicBezTo>
                    <a:pt x="46792" y="60424"/>
                    <a:pt x="60329" y="46875"/>
                    <a:pt x="60329" y="30218"/>
                  </a:cubicBezTo>
                  <a:cubicBezTo>
                    <a:pt x="60329" y="13550"/>
                    <a:pt x="46804" y="0"/>
                    <a:pt x="3017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1" name="Google Shape;3341;p69"/>
            <p:cNvSpPr/>
            <p:nvPr/>
          </p:nvSpPr>
          <p:spPr>
            <a:xfrm>
              <a:off x="5130659" y="3329024"/>
              <a:ext cx="129670" cy="129670"/>
            </a:xfrm>
            <a:custGeom>
              <a:avLst/>
              <a:gdLst/>
              <a:ahLst/>
              <a:cxnLst/>
              <a:rect l="l" t="t" r="r" b="b"/>
              <a:pathLst>
                <a:path w="19980" h="19980" extrusionOk="0">
                  <a:moveTo>
                    <a:pt x="9990" y="1"/>
                  </a:moveTo>
                  <a:cubicBezTo>
                    <a:pt x="4465" y="1"/>
                    <a:pt x="0" y="4478"/>
                    <a:pt x="0" y="9990"/>
                  </a:cubicBezTo>
                  <a:cubicBezTo>
                    <a:pt x="0" y="15515"/>
                    <a:pt x="4465" y="19980"/>
                    <a:pt x="9990" y="19980"/>
                  </a:cubicBezTo>
                  <a:cubicBezTo>
                    <a:pt x="15502" y="19980"/>
                    <a:pt x="19979" y="15515"/>
                    <a:pt x="19979" y="9990"/>
                  </a:cubicBezTo>
                  <a:cubicBezTo>
                    <a:pt x="19979" y="4478"/>
                    <a:pt x="15502" y="1"/>
                    <a:pt x="999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2" name="Google Shape;3342;p69"/>
            <p:cNvSpPr/>
            <p:nvPr/>
          </p:nvSpPr>
          <p:spPr>
            <a:xfrm>
              <a:off x="5160739" y="3367795"/>
              <a:ext cx="60720" cy="52030"/>
            </a:xfrm>
            <a:custGeom>
              <a:avLst/>
              <a:gdLst/>
              <a:ahLst/>
              <a:cxnLst/>
              <a:rect l="l" t="t" r="r" b="b"/>
              <a:pathLst>
                <a:path w="9356" h="8017" extrusionOk="0">
                  <a:moveTo>
                    <a:pt x="5316" y="1"/>
                  </a:moveTo>
                  <a:cubicBezTo>
                    <a:pt x="4330" y="1"/>
                    <a:pt x="3326" y="366"/>
                    <a:pt x="2509" y="1183"/>
                  </a:cubicBezTo>
                  <a:cubicBezTo>
                    <a:pt x="0" y="3703"/>
                    <a:pt x="1778" y="8017"/>
                    <a:pt x="5340" y="8017"/>
                  </a:cubicBezTo>
                  <a:cubicBezTo>
                    <a:pt x="5345" y="8017"/>
                    <a:pt x="5350" y="8017"/>
                    <a:pt x="5355" y="8017"/>
                  </a:cubicBezTo>
                  <a:cubicBezTo>
                    <a:pt x="7557" y="8017"/>
                    <a:pt x="9355" y="6231"/>
                    <a:pt x="9355" y="4016"/>
                  </a:cubicBezTo>
                  <a:cubicBezTo>
                    <a:pt x="9355" y="1600"/>
                    <a:pt x="7377" y="1"/>
                    <a:pt x="531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3" name="Google Shape;3343;p69"/>
            <p:cNvSpPr/>
            <p:nvPr/>
          </p:nvSpPr>
          <p:spPr>
            <a:xfrm>
              <a:off x="5153295" y="3168535"/>
              <a:ext cx="84312" cy="84389"/>
            </a:xfrm>
            <a:custGeom>
              <a:avLst/>
              <a:gdLst/>
              <a:ahLst/>
              <a:cxnLst/>
              <a:rect l="l" t="t" r="r" b="b"/>
              <a:pathLst>
                <a:path w="12991" h="13003" extrusionOk="0">
                  <a:moveTo>
                    <a:pt x="6502" y="1"/>
                  </a:moveTo>
                  <a:cubicBezTo>
                    <a:pt x="2906" y="1"/>
                    <a:pt x="1" y="2906"/>
                    <a:pt x="1" y="6501"/>
                  </a:cubicBezTo>
                  <a:cubicBezTo>
                    <a:pt x="1" y="10097"/>
                    <a:pt x="2906" y="13002"/>
                    <a:pt x="6502" y="13002"/>
                  </a:cubicBezTo>
                  <a:cubicBezTo>
                    <a:pt x="10086" y="13002"/>
                    <a:pt x="12991" y="10097"/>
                    <a:pt x="12991" y="6501"/>
                  </a:cubicBezTo>
                  <a:cubicBezTo>
                    <a:pt x="12991" y="2906"/>
                    <a:pt x="10086" y="1"/>
                    <a:pt x="6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4" name="Google Shape;3344;p69"/>
            <p:cNvSpPr/>
            <p:nvPr/>
          </p:nvSpPr>
          <p:spPr>
            <a:xfrm>
              <a:off x="5153295" y="3534800"/>
              <a:ext cx="84312" cy="84383"/>
            </a:xfrm>
            <a:custGeom>
              <a:avLst/>
              <a:gdLst/>
              <a:ahLst/>
              <a:cxnLst/>
              <a:rect l="l" t="t" r="r" b="b"/>
              <a:pathLst>
                <a:path w="12991" h="13002" extrusionOk="0">
                  <a:moveTo>
                    <a:pt x="6502" y="0"/>
                  </a:moveTo>
                  <a:cubicBezTo>
                    <a:pt x="2906" y="0"/>
                    <a:pt x="1" y="2917"/>
                    <a:pt x="1" y="6501"/>
                  </a:cubicBezTo>
                  <a:cubicBezTo>
                    <a:pt x="1" y="10097"/>
                    <a:pt x="2906" y="13002"/>
                    <a:pt x="6502" y="13002"/>
                  </a:cubicBezTo>
                  <a:cubicBezTo>
                    <a:pt x="10086" y="13002"/>
                    <a:pt x="12991" y="10097"/>
                    <a:pt x="12991" y="6501"/>
                  </a:cubicBezTo>
                  <a:cubicBezTo>
                    <a:pt x="12991" y="2917"/>
                    <a:pt x="10086" y="0"/>
                    <a:pt x="650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5" name="Google Shape;3345;p69"/>
            <p:cNvSpPr/>
            <p:nvPr/>
          </p:nvSpPr>
          <p:spPr>
            <a:xfrm>
              <a:off x="5336200" y="3351668"/>
              <a:ext cx="84227" cy="84389"/>
            </a:xfrm>
            <a:custGeom>
              <a:avLst/>
              <a:gdLst/>
              <a:ahLst/>
              <a:cxnLst/>
              <a:rect l="l" t="t" r="r" b="b"/>
              <a:pathLst>
                <a:path w="12978" h="13003" extrusionOk="0">
                  <a:moveTo>
                    <a:pt x="6489" y="0"/>
                  </a:moveTo>
                  <a:cubicBezTo>
                    <a:pt x="2905" y="0"/>
                    <a:pt x="0" y="2906"/>
                    <a:pt x="0" y="6501"/>
                  </a:cubicBezTo>
                  <a:cubicBezTo>
                    <a:pt x="0" y="10097"/>
                    <a:pt x="2905" y="13002"/>
                    <a:pt x="6489" y="13002"/>
                  </a:cubicBezTo>
                  <a:cubicBezTo>
                    <a:pt x="10073" y="13002"/>
                    <a:pt x="12978" y="10097"/>
                    <a:pt x="12978" y="6501"/>
                  </a:cubicBezTo>
                  <a:cubicBezTo>
                    <a:pt x="12978" y="2906"/>
                    <a:pt x="10073" y="0"/>
                    <a:pt x="64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6" name="Google Shape;3346;p69"/>
            <p:cNvSpPr/>
            <p:nvPr/>
          </p:nvSpPr>
          <p:spPr>
            <a:xfrm>
              <a:off x="4970475" y="3351668"/>
              <a:ext cx="84234" cy="84389"/>
            </a:xfrm>
            <a:custGeom>
              <a:avLst/>
              <a:gdLst/>
              <a:ahLst/>
              <a:cxnLst/>
              <a:rect l="l" t="t" r="r" b="b"/>
              <a:pathLst>
                <a:path w="12979" h="13003" extrusionOk="0">
                  <a:moveTo>
                    <a:pt x="6490" y="0"/>
                  </a:moveTo>
                  <a:cubicBezTo>
                    <a:pt x="2906" y="0"/>
                    <a:pt x="1" y="2906"/>
                    <a:pt x="1" y="6501"/>
                  </a:cubicBezTo>
                  <a:cubicBezTo>
                    <a:pt x="1" y="10097"/>
                    <a:pt x="2906" y="13002"/>
                    <a:pt x="6490" y="13002"/>
                  </a:cubicBezTo>
                  <a:cubicBezTo>
                    <a:pt x="10073" y="13002"/>
                    <a:pt x="12979" y="10097"/>
                    <a:pt x="12979" y="6501"/>
                  </a:cubicBezTo>
                  <a:cubicBezTo>
                    <a:pt x="12979" y="2906"/>
                    <a:pt x="10073" y="0"/>
                    <a:pt x="6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7" name="Google Shape;3347;p69"/>
            <p:cNvSpPr/>
            <p:nvPr/>
          </p:nvSpPr>
          <p:spPr>
            <a:xfrm>
              <a:off x="5282646" y="3222162"/>
              <a:ext cx="84234" cy="84389"/>
            </a:xfrm>
            <a:custGeom>
              <a:avLst/>
              <a:gdLst/>
              <a:ahLst/>
              <a:cxnLst/>
              <a:rect l="l" t="t" r="r" b="b"/>
              <a:pathLst>
                <a:path w="12979" h="13003" extrusionOk="0">
                  <a:moveTo>
                    <a:pt x="6490" y="1"/>
                  </a:moveTo>
                  <a:cubicBezTo>
                    <a:pt x="2906" y="1"/>
                    <a:pt x="1" y="2906"/>
                    <a:pt x="1" y="6501"/>
                  </a:cubicBezTo>
                  <a:cubicBezTo>
                    <a:pt x="1" y="10097"/>
                    <a:pt x="2906" y="13002"/>
                    <a:pt x="6490" y="13002"/>
                  </a:cubicBezTo>
                  <a:cubicBezTo>
                    <a:pt x="10074" y="13002"/>
                    <a:pt x="12979" y="10097"/>
                    <a:pt x="12979" y="6501"/>
                  </a:cubicBezTo>
                  <a:cubicBezTo>
                    <a:pt x="12979" y="2906"/>
                    <a:pt x="10074" y="1"/>
                    <a:pt x="6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8" name="Google Shape;3348;p69"/>
            <p:cNvSpPr/>
            <p:nvPr/>
          </p:nvSpPr>
          <p:spPr>
            <a:xfrm>
              <a:off x="5024023" y="3481174"/>
              <a:ext cx="84234" cy="84383"/>
            </a:xfrm>
            <a:custGeom>
              <a:avLst/>
              <a:gdLst/>
              <a:ahLst/>
              <a:cxnLst/>
              <a:rect l="l" t="t" r="r" b="b"/>
              <a:pathLst>
                <a:path w="12979" h="13002" extrusionOk="0">
                  <a:moveTo>
                    <a:pt x="6490" y="0"/>
                  </a:moveTo>
                  <a:cubicBezTo>
                    <a:pt x="2906" y="0"/>
                    <a:pt x="1" y="2905"/>
                    <a:pt x="1" y="6501"/>
                  </a:cubicBezTo>
                  <a:cubicBezTo>
                    <a:pt x="1" y="10097"/>
                    <a:pt x="2906" y="13002"/>
                    <a:pt x="6490" y="13002"/>
                  </a:cubicBezTo>
                  <a:cubicBezTo>
                    <a:pt x="10073" y="13002"/>
                    <a:pt x="12979" y="10097"/>
                    <a:pt x="12979" y="6501"/>
                  </a:cubicBezTo>
                  <a:cubicBezTo>
                    <a:pt x="12979" y="2905"/>
                    <a:pt x="10073" y="0"/>
                    <a:pt x="6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9" name="Google Shape;3349;p69"/>
            <p:cNvSpPr/>
            <p:nvPr/>
          </p:nvSpPr>
          <p:spPr>
            <a:xfrm>
              <a:off x="5282646" y="3481174"/>
              <a:ext cx="84234" cy="84383"/>
            </a:xfrm>
            <a:custGeom>
              <a:avLst/>
              <a:gdLst/>
              <a:ahLst/>
              <a:cxnLst/>
              <a:rect l="l" t="t" r="r" b="b"/>
              <a:pathLst>
                <a:path w="12979" h="13002" extrusionOk="0">
                  <a:moveTo>
                    <a:pt x="6490" y="0"/>
                  </a:moveTo>
                  <a:cubicBezTo>
                    <a:pt x="2906" y="0"/>
                    <a:pt x="1" y="2905"/>
                    <a:pt x="1" y="6501"/>
                  </a:cubicBezTo>
                  <a:cubicBezTo>
                    <a:pt x="1" y="10097"/>
                    <a:pt x="2906" y="13002"/>
                    <a:pt x="6490" y="13002"/>
                  </a:cubicBezTo>
                  <a:cubicBezTo>
                    <a:pt x="10074" y="13002"/>
                    <a:pt x="12979" y="10097"/>
                    <a:pt x="12979" y="6501"/>
                  </a:cubicBezTo>
                  <a:cubicBezTo>
                    <a:pt x="12979" y="2905"/>
                    <a:pt x="10074" y="0"/>
                    <a:pt x="6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0" name="Google Shape;3350;p69"/>
            <p:cNvSpPr/>
            <p:nvPr/>
          </p:nvSpPr>
          <p:spPr>
            <a:xfrm>
              <a:off x="5024023" y="3222162"/>
              <a:ext cx="84234" cy="84389"/>
            </a:xfrm>
            <a:custGeom>
              <a:avLst/>
              <a:gdLst/>
              <a:ahLst/>
              <a:cxnLst/>
              <a:rect l="l" t="t" r="r" b="b"/>
              <a:pathLst>
                <a:path w="12979" h="13003" extrusionOk="0">
                  <a:moveTo>
                    <a:pt x="6490" y="1"/>
                  </a:moveTo>
                  <a:cubicBezTo>
                    <a:pt x="2906" y="1"/>
                    <a:pt x="1" y="2906"/>
                    <a:pt x="1" y="6501"/>
                  </a:cubicBezTo>
                  <a:cubicBezTo>
                    <a:pt x="1" y="10097"/>
                    <a:pt x="2906" y="13002"/>
                    <a:pt x="6490" y="13002"/>
                  </a:cubicBezTo>
                  <a:cubicBezTo>
                    <a:pt x="10073" y="13002"/>
                    <a:pt x="12979" y="10097"/>
                    <a:pt x="12979" y="6501"/>
                  </a:cubicBezTo>
                  <a:cubicBezTo>
                    <a:pt x="12979" y="2906"/>
                    <a:pt x="10073" y="1"/>
                    <a:pt x="6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351" name="Google Shape;3351;p69"/>
          <p:cNvGrpSpPr/>
          <p:nvPr/>
        </p:nvGrpSpPr>
        <p:grpSpPr>
          <a:xfrm flipH="1">
            <a:off x="-449142" y="3858339"/>
            <a:ext cx="1329744" cy="999650"/>
            <a:chOff x="7048175" y="3773750"/>
            <a:chExt cx="1264015" cy="1020051"/>
          </a:xfrm>
        </p:grpSpPr>
        <p:sp>
          <p:nvSpPr>
            <p:cNvPr id="3352" name="Google Shape;3352;p69"/>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3" name="Google Shape;3353;p69"/>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4" name="Google Shape;3354;p69"/>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355" name="Google Shape;3355;p69"/>
          <p:cNvGrpSpPr/>
          <p:nvPr/>
        </p:nvGrpSpPr>
        <p:grpSpPr>
          <a:xfrm flipH="1">
            <a:off x="1555329" y="4364749"/>
            <a:ext cx="428801" cy="589453"/>
            <a:chOff x="4917188" y="4160225"/>
            <a:chExt cx="535800" cy="790575"/>
          </a:xfrm>
        </p:grpSpPr>
        <p:sp>
          <p:nvSpPr>
            <p:cNvPr id="3356" name="Google Shape;3356;p69"/>
            <p:cNvSpPr/>
            <p:nvPr/>
          </p:nvSpPr>
          <p:spPr>
            <a:xfrm>
              <a:off x="4991888" y="4342075"/>
              <a:ext cx="369425" cy="608725"/>
            </a:xfrm>
            <a:custGeom>
              <a:avLst/>
              <a:gdLst/>
              <a:ahLst/>
              <a:cxnLst/>
              <a:rect l="l" t="t" r="r" b="b"/>
              <a:pathLst>
                <a:path w="14777" h="24349" extrusionOk="0">
                  <a:moveTo>
                    <a:pt x="13967" y="1"/>
                  </a:moveTo>
                  <a:cubicBezTo>
                    <a:pt x="13955" y="3489"/>
                    <a:pt x="11193" y="6359"/>
                    <a:pt x="7692" y="6478"/>
                  </a:cubicBezTo>
                  <a:lnTo>
                    <a:pt x="7692" y="203"/>
                  </a:lnTo>
                  <a:lnTo>
                    <a:pt x="6882" y="203"/>
                  </a:lnTo>
                  <a:lnTo>
                    <a:pt x="6882" y="8264"/>
                  </a:lnTo>
                  <a:cubicBezTo>
                    <a:pt x="3477" y="8037"/>
                    <a:pt x="822" y="5216"/>
                    <a:pt x="822" y="1799"/>
                  </a:cubicBezTo>
                  <a:lnTo>
                    <a:pt x="1" y="1799"/>
                  </a:lnTo>
                  <a:cubicBezTo>
                    <a:pt x="1" y="5668"/>
                    <a:pt x="3025" y="8859"/>
                    <a:pt x="6882" y="9073"/>
                  </a:cubicBezTo>
                  <a:lnTo>
                    <a:pt x="6882" y="20622"/>
                  </a:lnTo>
                  <a:cubicBezTo>
                    <a:pt x="4192" y="20408"/>
                    <a:pt x="2120" y="18158"/>
                    <a:pt x="2120" y="15467"/>
                  </a:cubicBezTo>
                  <a:lnTo>
                    <a:pt x="1298" y="15467"/>
                  </a:lnTo>
                  <a:cubicBezTo>
                    <a:pt x="1298" y="18610"/>
                    <a:pt x="3739" y="21230"/>
                    <a:pt x="6882" y="21444"/>
                  </a:cubicBezTo>
                  <a:lnTo>
                    <a:pt x="6882" y="24349"/>
                  </a:lnTo>
                  <a:lnTo>
                    <a:pt x="7704" y="24349"/>
                  </a:lnTo>
                  <a:lnTo>
                    <a:pt x="7704" y="18062"/>
                  </a:lnTo>
                  <a:cubicBezTo>
                    <a:pt x="11633" y="17943"/>
                    <a:pt x="14764" y="14717"/>
                    <a:pt x="14764" y="10776"/>
                  </a:cubicBezTo>
                  <a:lnTo>
                    <a:pt x="13955" y="10776"/>
                  </a:lnTo>
                  <a:cubicBezTo>
                    <a:pt x="13943" y="14264"/>
                    <a:pt x="11181" y="17122"/>
                    <a:pt x="7704" y="17241"/>
                  </a:cubicBezTo>
                  <a:lnTo>
                    <a:pt x="7704" y="7287"/>
                  </a:lnTo>
                  <a:cubicBezTo>
                    <a:pt x="11633" y="7168"/>
                    <a:pt x="14776" y="3942"/>
                    <a:pt x="147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7" name="Google Shape;3357;p69"/>
            <p:cNvSpPr/>
            <p:nvPr/>
          </p:nvSpPr>
          <p:spPr>
            <a:xfrm>
              <a:off x="4917188" y="4160225"/>
              <a:ext cx="533725" cy="266700"/>
            </a:xfrm>
            <a:custGeom>
              <a:avLst/>
              <a:gdLst/>
              <a:ahLst/>
              <a:cxnLst/>
              <a:rect l="l" t="t" r="r" b="b"/>
              <a:pathLst>
                <a:path w="21349" h="10668" extrusionOk="0">
                  <a:moveTo>
                    <a:pt x="10680" y="0"/>
                  </a:moveTo>
                  <a:cubicBezTo>
                    <a:pt x="4786" y="0"/>
                    <a:pt x="0" y="4774"/>
                    <a:pt x="12" y="10668"/>
                  </a:cubicBezTo>
                  <a:lnTo>
                    <a:pt x="21348" y="10668"/>
                  </a:lnTo>
                  <a:cubicBezTo>
                    <a:pt x="21348" y="4774"/>
                    <a:pt x="16574" y="0"/>
                    <a:pt x="1068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8" name="Google Shape;3358;p69"/>
            <p:cNvSpPr/>
            <p:nvPr/>
          </p:nvSpPr>
          <p:spPr>
            <a:xfrm>
              <a:off x="5248463" y="4516500"/>
              <a:ext cx="204525" cy="102425"/>
            </a:xfrm>
            <a:custGeom>
              <a:avLst/>
              <a:gdLst/>
              <a:ahLst/>
              <a:cxnLst/>
              <a:rect l="l" t="t" r="r" b="b"/>
              <a:pathLst>
                <a:path w="8181" h="4097" extrusionOk="0">
                  <a:moveTo>
                    <a:pt x="4097" y="1"/>
                  </a:moveTo>
                  <a:cubicBezTo>
                    <a:pt x="1834" y="1"/>
                    <a:pt x="1" y="1834"/>
                    <a:pt x="1" y="4097"/>
                  </a:cubicBezTo>
                  <a:lnTo>
                    <a:pt x="8180" y="4097"/>
                  </a:lnTo>
                  <a:cubicBezTo>
                    <a:pt x="8180" y="1834"/>
                    <a:pt x="6347" y="1"/>
                    <a:pt x="40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9" name="Google Shape;3359;p69"/>
            <p:cNvSpPr/>
            <p:nvPr/>
          </p:nvSpPr>
          <p:spPr>
            <a:xfrm>
              <a:off x="4962138" y="4657300"/>
              <a:ext cx="147350" cy="73850"/>
            </a:xfrm>
            <a:custGeom>
              <a:avLst/>
              <a:gdLst/>
              <a:ahLst/>
              <a:cxnLst/>
              <a:rect l="l" t="t" r="r" b="b"/>
              <a:pathLst>
                <a:path w="5894" h="2954" extrusionOk="0">
                  <a:moveTo>
                    <a:pt x="2941" y="0"/>
                  </a:moveTo>
                  <a:cubicBezTo>
                    <a:pt x="1310" y="0"/>
                    <a:pt x="0" y="1322"/>
                    <a:pt x="0" y="2953"/>
                  </a:cubicBezTo>
                  <a:lnTo>
                    <a:pt x="5894" y="2953"/>
                  </a:lnTo>
                  <a:cubicBezTo>
                    <a:pt x="5894" y="1322"/>
                    <a:pt x="4572" y="0"/>
                    <a:pt x="29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8" name="Rectangle 37"/>
          <p:cNvSpPr/>
          <p:nvPr/>
        </p:nvSpPr>
        <p:spPr>
          <a:xfrm>
            <a:off x="0" y="0"/>
            <a:ext cx="9144000" cy="2555631"/>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F8ECCC"/>
              </a:solidFill>
              <a:effectLst/>
              <a:uLnTx/>
              <a:uFillTx/>
              <a:latin typeface="Arial" panose="020B0604020202020204"/>
              <a:ea typeface="+mn-ea"/>
              <a:cs typeface="+mn-cs"/>
            </a:endParaRPr>
          </a:p>
        </p:txBody>
      </p:sp>
      <p:sp>
        <p:nvSpPr>
          <p:cNvPr id="39" name="Google Shape;318;p46"/>
          <p:cNvSpPr txBox="1"/>
          <p:nvPr/>
        </p:nvSpPr>
        <p:spPr>
          <a:xfrm>
            <a:off x="1173179" y="123929"/>
            <a:ext cx="7273299" cy="6531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panose="020B0604020202020204"/>
              <a:buNone/>
              <a:defRPr sz="3000" b="0" i="0" u="none" strike="noStrike" cap="none">
                <a:solidFill>
                  <a:schemeClr val="dk1"/>
                </a:solidFill>
                <a:latin typeface="Bebas Neue" panose="020B0604020202020204"/>
                <a:ea typeface="Bebas Neue" panose="020B0604020202020204"/>
                <a:cs typeface="Bebas Neue" panose="020B0604020202020204"/>
                <a:sym typeface="Bebas Neue" panose="020B0604020202020204"/>
              </a:defRPr>
            </a:lvl1pPr>
            <a:lvl2pPr marR="0" lvl="1" algn="l" rtl="0">
              <a:lnSpc>
                <a:spcPct val="100000"/>
              </a:lnSpc>
              <a:spcBef>
                <a:spcPts val="0"/>
              </a:spcBef>
              <a:spcAft>
                <a:spcPts val="0"/>
              </a:spcAft>
              <a:buClr>
                <a:schemeClr val="dk1"/>
              </a:buClr>
              <a:buSzPts val="2800"/>
              <a:buFont typeface="Bebas Neue" panose="020B0604020202020204"/>
              <a:buNone/>
              <a:defRPr sz="2800" b="0" i="0" u="none" strike="noStrike" cap="none">
                <a:solidFill>
                  <a:schemeClr val="dk1"/>
                </a:solidFill>
                <a:latin typeface="Bebas Neue" panose="020B0604020202020204"/>
                <a:ea typeface="Bebas Neue" panose="020B0604020202020204"/>
                <a:cs typeface="Bebas Neue" panose="020B0604020202020204"/>
                <a:sym typeface="Bebas Neue" panose="020B0604020202020204"/>
              </a:defRPr>
            </a:lvl2pPr>
            <a:lvl3pPr marR="0" lvl="2" algn="l" rtl="0">
              <a:lnSpc>
                <a:spcPct val="100000"/>
              </a:lnSpc>
              <a:spcBef>
                <a:spcPts val="0"/>
              </a:spcBef>
              <a:spcAft>
                <a:spcPts val="0"/>
              </a:spcAft>
              <a:buClr>
                <a:schemeClr val="dk1"/>
              </a:buClr>
              <a:buSzPts val="2800"/>
              <a:buFont typeface="Bebas Neue" panose="020B0604020202020204"/>
              <a:buNone/>
              <a:defRPr sz="2800" b="0" i="0" u="none" strike="noStrike" cap="none">
                <a:solidFill>
                  <a:schemeClr val="dk1"/>
                </a:solidFill>
                <a:latin typeface="Bebas Neue" panose="020B0604020202020204"/>
                <a:ea typeface="Bebas Neue" panose="020B0604020202020204"/>
                <a:cs typeface="Bebas Neue" panose="020B0604020202020204"/>
                <a:sym typeface="Bebas Neue" panose="020B0604020202020204"/>
              </a:defRPr>
            </a:lvl3pPr>
            <a:lvl4pPr marR="0" lvl="3" algn="l" rtl="0">
              <a:lnSpc>
                <a:spcPct val="100000"/>
              </a:lnSpc>
              <a:spcBef>
                <a:spcPts val="0"/>
              </a:spcBef>
              <a:spcAft>
                <a:spcPts val="0"/>
              </a:spcAft>
              <a:buClr>
                <a:schemeClr val="dk1"/>
              </a:buClr>
              <a:buSzPts val="2800"/>
              <a:buFont typeface="Bebas Neue" panose="020B0604020202020204"/>
              <a:buNone/>
              <a:defRPr sz="2800" b="0" i="0" u="none" strike="noStrike" cap="none">
                <a:solidFill>
                  <a:schemeClr val="dk1"/>
                </a:solidFill>
                <a:latin typeface="Bebas Neue" panose="020B0604020202020204"/>
                <a:ea typeface="Bebas Neue" panose="020B0604020202020204"/>
                <a:cs typeface="Bebas Neue" panose="020B0604020202020204"/>
                <a:sym typeface="Bebas Neue" panose="020B0604020202020204"/>
              </a:defRPr>
            </a:lvl4pPr>
            <a:lvl5pPr marR="0" lvl="4" algn="l" rtl="0">
              <a:lnSpc>
                <a:spcPct val="100000"/>
              </a:lnSpc>
              <a:spcBef>
                <a:spcPts val="0"/>
              </a:spcBef>
              <a:spcAft>
                <a:spcPts val="0"/>
              </a:spcAft>
              <a:buClr>
                <a:schemeClr val="dk1"/>
              </a:buClr>
              <a:buSzPts val="2800"/>
              <a:buFont typeface="Bebas Neue" panose="020B0604020202020204"/>
              <a:buNone/>
              <a:defRPr sz="2800" b="0" i="0" u="none" strike="noStrike" cap="none">
                <a:solidFill>
                  <a:schemeClr val="dk1"/>
                </a:solidFill>
                <a:latin typeface="Bebas Neue" panose="020B0604020202020204"/>
                <a:ea typeface="Bebas Neue" panose="020B0604020202020204"/>
                <a:cs typeface="Bebas Neue" panose="020B0604020202020204"/>
                <a:sym typeface="Bebas Neue" panose="020B0604020202020204"/>
              </a:defRPr>
            </a:lvl5pPr>
            <a:lvl6pPr marR="0" lvl="5" algn="l" rtl="0">
              <a:lnSpc>
                <a:spcPct val="100000"/>
              </a:lnSpc>
              <a:spcBef>
                <a:spcPts val="0"/>
              </a:spcBef>
              <a:spcAft>
                <a:spcPts val="0"/>
              </a:spcAft>
              <a:buClr>
                <a:schemeClr val="dk1"/>
              </a:buClr>
              <a:buSzPts val="2800"/>
              <a:buFont typeface="Bebas Neue" panose="020B0604020202020204"/>
              <a:buNone/>
              <a:defRPr sz="2800" b="0" i="0" u="none" strike="noStrike" cap="none">
                <a:solidFill>
                  <a:schemeClr val="dk1"/>
                </a:solidFill>
                <a:latin typeface="Bebas Neue" panose="020B0604020202020204"/>
                <a:ea typeface="Bebas Neue" panose="020B0604020202020204"/>
                <a:cs typeface="Bebas Neue" panose="020B0604020202020204"/>
                <a:sym typeface="Bebas Neue" panose="020B0604020202020204"/>
              </a:defRPr>
            </a:lvl6pPr>
            <a:lvl7pPr marR="0" lvl="6" algn="l" rtl="0">
              <a:lnSpc>
                <a:spcPct val="100000"/>
              </a:lnSpc>
              <a:spcBef>
                <a:spcPts val="0"/>
              </a:spcBef>
              <a:spcAft>
                <a:spcPts val="0"/>
              </a:spcAft>
              <a:buClr>
                <a:schemeClr val="dk1"/>
              </a:buClr>
              <a:buSzPts val="2800"/>
              <a:buFont typeface="Bebas Neue" panose="020B0604020202020204"/>
              <a:buNone/>
              <a:defRPr sz="2800" b="0" i="0" u="none" strike="noStrike" cap="none">
                <a:solidFill>
                  <a:schemeClr val="dk1"/>
                </a:solidFill>
                <a:latin typeface="Bebas Neue" panose="020B0604020202020204"/>
                <a:ea typeface="Bebas Neue" panose="020B0604020202020204"/>
                <a:cs typeface="Bebas Neue" panose="020B0604020202020204"/>
                <a:sym typeface="Bebas Neue" panose="020B0604020202020204"/>
              </a:defRPr>
            </a:lvl7pPr>
            <a:lvl8pPr marR="0" lvl="7" algn="l" rtl="0">
              <a:lnSpc>
                <a:spcPct val="100000"/>
              </a:lnSpc>
              <a:spcBef>
                <a:spcPts val="0"/>
              </a:spcBef>
              <a:spcAft>
                <a:spcPts val="0"/>
              </a:spcAft>
              <a:buClr>
                <a:schemeClr val="dk1"/>
              </a:buClr>
              <a:buSzPts val="2800"/>
              <a:buFont typeface="Bebas Neue" panose="020B0604020202020204"/>
              <a:buNone/>
              <a:defRPr sz="2800" b="0" i="0" u="none" strike="noStrike" cap="none">
                <a:solidFill>
                  <a:schemeClr val="dk1"/>
                </a:solidFill>
                <a:latin typeface="Bebas Neue" panose="020B0604020202020204"/>
                <a:ea typeface="Bebas Neue" panose="020B0604020202020204"/>
                <a:cs typeface="Bebas Neue" panose="020B0604020202020204"/>
                <a:sym typeface="Bebas Neue" panose="020B0604020202020204"/>
              </a:defRPr>
            </a:lvl8pPr>
            <a:lvl9pPr marR="0" lvl="8" algn="l" rtl="0">
              <a:lnSpc>
                <a:spcPct val="100000"/>
              </a:lnSpc>
              <a:spcBef>
                <a:spcPts val="0"/>
              </a:spcBef>
              <a:spcAft>
                <a:spcPts val="0"/>
              </a:spcAft>
              <a:buClr>
                <a:schemeClr val="dk1"/>
              </a:buClr>
              <a:buSzPts val="2800"/>
              <a:buFont typeface="Bebas Neue" panose="020B0604020202020204"/>
              <a:buNone/>
              <a:defRPr sz="2800" b="0" i="0" u="none" strike="noStrike" cap="none">
                <a:solidFill>
                  <a:schemeClr val="dk1"/>
                </a:solidFill>
                <a:latin typeface="Bebas Neue" panose="020B0604020202020204"/>
                <a:ea typeface="Bebas Neue" panose="020B0604020202020204"/>
                <a:cs typeface="Bebas Neue" panose="020B0604020202020204"/>
                <a:sym typeface="Bebas Neue" panose="020B0604020202020204"/>
              </a:defRPr>
            </a:lvl9pPr>
          </a:lstStyle>
          <a:p>
            <a:pPr lvl="0" defTabSz="914400">
              <a:spcBef>
                <a:spcPts val="600"/>
              </a:spcBef>
              <a:spcAft>
                <a:spcPts val="600"/>
              </a:spcAft>
              <a:buClr>
                <a:srgbClr val="2A072F"/>
              </a:buClr>
              <a:defRPr/>
            </a:pPr>
            <a:r>
              <a:rPr lang="en-GB" sz="2600" dirty="0">
                <a:solidFill>
                  <a:srgbClr val="0E3F4D"/>
                </a:solidFill>
                <a:latin typeface="#9Slide03 IcielUni Sans Heavy" panose="00000500000000000000" pitchFamily="2" charset="-93"/>
              </a:rPr>
              <a:t>1. V</a:t>
            </a:r>
            <a:r>
              <a:rPr lang="en-US" sz="2600" dirty="0">
                <a:solidFill>
                  <a:srgbClr val="0E3F4D"/>
                </a:solidFill>
                <a:latin typeface="#9Slide03 IcielUni Sans Heavy" panose="00000500000000000000" pitchFamily="2" charset="-93"/>
              </a:rPr>
              <a:t>Ị TRÍ ĐỊA LÍ VÀ PHẠM VI KHU VỰC ĐÔNG Á</a:t>
            </a:r>
            <a:endParaRPr kumimoji="0" lang="en-US" sz="2600" b="0" i="0" u="none" strike="noStrike" kern="0" cap="none" spc="0" normalizeH="0" baseline="0" noProof="0" dirty="0">
              <a:ln>
                <a:noFill/>
              </a:ln>
              <a:solidFill>
                <a:srgbClr val="0E3F4D"/>
              </a:solidFill>
              <a:effectLst/>
              <a:uLnTx/>
              <a:uFillTx/>
              <a:latin typeface="#9Slide03 IcielUni Sans Heavy" panose="00000500000000000000" pitchFamily="2" charset="-93"/>
              <a:sym typeface="Bebas Neue" panose="020B0604020202020204"/>
            </a:endParaRPr>
          </a:p>
        </p:txBody>
      </p:sp>
      <p:sp>
        <p:nvSpPr>
          <p:cNvPr id="40" name="Google Shape;319;p46"/>
          <p:cNvSpPr txBox="1"/>
          <p:nvPr/>
        </p:nvSpPr>
        <p:spPr>
          <a:xfrm>
            <a:off x="666402" y="2173500"/>
            <a:ext cx="961489" cy="405385"/>
          </a:xfrm>
          <a:prstGeom prst="rect">
            <a:avLst/>
          </a:prstGeom>
          <a:noFill/>
          <a:ln>
            <a:noFill/>
          </a:ln>
        </p:spPr>
        <p:txBody>
          <a:bodyPr spcFirstLastPara="1" wrap="square" lIns="91425" tIns="91425" rIns="91425" bIns="91425" anchor="t" anchorCtr="0">
            <a:noAutofit/>
          </a:bodyPr>
          <a:lstStyle/>
          <a:p>
            <a:pPr defTabSz="914400">
              <a:buClr>
                <a:srgbClr val="000000"/>
              </a:buClr>
              <a:buFont typeface="Arial" panose="020B0604020202020204"/>
              <a:buNone/>
              <a:defRPr/>
            </a:pPr>
            <a:r>
              <a:rPr lang="en-US" sz="2200" b="1" kern="0" dirty="0">
                <a:solidFill>
                  <a:srgbClr val="0B8A6E"/>
                </a:solidFill>
                <a:latin typeface="#9Slide03 Roboto Medium" panose="02000000000000000000" pitchFamily="2" charset="0"/>
                <a:ea typeface="#9Slide03 Roboto Medium" panose="02000000000000000000" pitchFamily="2" charset="0"/>
                <a:cs typeface="Darker Grotesque Medium"/>
                <a:sym typeface="Darker Grotesque Medium"/>
              </a:rPr>
              <a:t>VỊ TRÍ</a:t>
            </a:r>
          </a:p>
        </p:txBody>
      </p:sp>
      <p:sp>
        <p:nvSpPr>
          <p:cNvPr id="41" name="Left Brace 40"/>
          <p:cNvSpPr/>
          <p:nvPr/>
        </p:nvSpPr>
        <p:spPr>
          <a:xfrm>
            <a:off x="1531440" y="1615759"/>
            <a:ext cx="413359" cy="1596363"/>
          </a:xfrm>
          <a:prstGeom prst="leftBrace">
            <a:avLst/>
          </a:prstGeom>
          <a:noFill/>
          <a:ln w="9525" cap="flat" cmpd="sng" algn="ctr">
            <a:solidFill>
              <a:srgbClr val="0B8A6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200" b="0" i="0" u="none" strike="noStrike" kern="0" cap="none" spc="0" normalizeH="0" baseline="0" noProof="0">
              <a:ln>
                <a:noFill/>
              </a:ln>
              <a:solidFill>
                <a:srgbClr val="2A072F"/>
              </a:solidFill>
              <a:effectLst/>
              <a:uLnTx/>
              <a:uFillTx/>
              <a:latin typeface="Arial" panose="020B0604020202020204"/>
              <a:ea typeface="+mn-ea"/>
              <a:cs typeface="+mn-cs"/>
            </a:endParaRPr>
          </a:p>
        </p:txBody>
      </p:sp>
      <p:sp>
        <p:nvSpPr>
          <p:cNvPr id="42" name="TextBox 41"/>
          <p:cNvSpPr txBox="1"/>
          <p:nvPr/>
        </p:nvSpPr>
        <p:spPr>
          <a:xfrm>
            <a:off x="1897122" y="1359001"/>
            <a:ext cx="3042744" cy="430887"/>
          </a:xfrm>
          <a:prstGeom prst="rect">
            <a:avLst/>
          </a:prstGeom>
          <a:noFill/>
        </p:spPr>
        <p:txBody>
          <a:bodyPr wrap="square">
            <a:spAutoFit/>
          </a:bodyPr>
          <a:lstStyle/>
          <a:p>
            <a:pPr algn="just"/>
            <a:r>
              <a:rPr lang="vi-VN" sz="2200" b="0" i="0" dirty="0">
                <a:solidFill>
                  <a:srgbClr val="000000"/>
                </a:solidFill>
                <a:effectLst/>
                <a:latin typeface="#9Slide03 Roboto Condensed" panose="02000000000000000000" pitchFamily="2" charset="0"/>
                <a:ea typeface="#9Slide03 Roboto Condensed" panose="02000000000000000000" pitchFamily="2" charset="0"/>
              </a:rPr>
              <a:t>Nằm ở </a:t>
            </a:r>
            <a:r>
              <a:rPr lang="vi-VN" sz="2200" b="0" i="0" dirty="0">
                <a:solidFill>
                  <a:srgbClr val="C0281C"/>
                </a:solidFill>
                <a:effectLst/>
                <a:latin typeface="#9Slide03 Roboto Condensed" panose="02000000000000000000" pitchFamily="2" charset="0"/>
                <a:ea typeface="#9Slide03 Roboto Condensed" panose="02000000000000000000" pitchFamily="2" charset="0"/>
              </a:rPr>
              <a:t>phía đông</a:t>
            </a:r>
            <a:r>
              <a:rPr lang="vi-VN" sz="2200" b="0" i="0" dirty="0">
                <a:solidFill>
                  <a:srgbClr val="000000"/>
                </a:solidFill>
                <a:effectLst/>
                <a:latin typeface="#9Slide03 Roboto Condensed" panose="02000000000000000000" pitchFamily="2" charset="0"/>
                <a:ea typeface="#9Slide03 Roboto Condensed" panose="02000000000000000000" pitchFamily="2" charset="0"/>
              </a:rPr>
              <a:t> châu Á.</a:t>
            </a:r>
          </a:p>
        </p:txBody>
      </p:sp>
      <p:sp>
        <p:nvSpPr>
          <p:cNvPr id="43" name="TextBox 42"/>
          <p:cNvSpPr txBox="1"/>
          <p:nvPr/>
        </p:nvSpPr>
        <p:spPr>
          <a:xfrm>
            <a:off x="1890247" y="3025700"/>
            <a:ext cx="1876096" cy="430887"/>
          </a:xfrm>
          <a:prstGeom prst="rect">
            <a:avLst/>
          </a:prstGeom>
          <a:noFill/>
        </p:spPr>
        <p:txBody>
          <a:bodyPr wrap="square">
            <a:spAutoFit/>
          </a:bodyPr>
          <a:lstStyle/>
          <a:p>
            <a:r>
              <a:rPr lang="vi-VN" sz="2200" b="0" i="0" dirty="0">
                <a:solidFill>
                  <a:srgbClr val="C0281C"/>
                </a:solidFill>
                <a:effectLst/>
                <a:latin typeface="#9Slide03 Roboto Condensed" panose="02000000000000000000" pitchFamily="2" charset="0"/>
                <a:ea typeface="#9Slide03 Roboto Condensed" panose="02000000000000000000" pitchFamily="2" charset="0"/>
              </a:rPr>
              <a:t>Tiếp giáp</a:t>
            </a:r>
            <a:r>
              <a:rPr lang="en-US" sz="2200" b="0" i="0" dirty="0">
                <a:solidFill>
                  <a:srgbClr val="C0281C"/>
                </a:solidFill>
                <a:effectLst/>
                <a:latin typeface="#9Slide03 Roboto Condensed" panose="02000000000000000000" pitchFamily="2" charset="0"/>
                <a:ea typeface="#9Slide03 Roboto Condensed" panose="02000000000000000000" pitchFamily="2" charset="0"/>
              </a:rPr>
              <a:t>:</a:t>
            </a:r>
          </a:p>
        </p:txBody>
      </p:sp>
      <p:sp>
        <p:nvSpPr>
          <p:cNvPr id="44" name="Left Brace 43"/>
          <p:cNvSpPr/>
          <p:nvPr/>
        </p:nvSpPr>
        <p:spPr>
          <a:xfrm>
            <a:off x="3089397" y="2634049"/>
            <a:ext cx="413359" cy="1258011"/>
          </a:xfrm>
          <a:prstGeom prst="leftBrace">
            <a:avLst/>
          </a:prstGeom>
          <a:noFill/>
          <a:ln w="9525" cap="flat" cmpd="sng" algn="ctr">
            <a:solidFill>
              <a:srgbClr val="0B8A6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200" b="0" i="0" u="none" strike="noStrike" kern="0" cap="none" spc="0" normalizeH="0" baseline="0" noProof="0">
              <a:ln>
                <a:noFill/>
              </a:ln>
              <a:solidFill>
                <a:srgbClr val="2A072F"/>
              </a:solidFill>
              <a:effectLst/>
              <a:uLnTx/>
              <a:uFillTx/>
              <a:latin typeface="Arial" panose="020B0604020202020204"/>
              <a:ea typeface="+mn-ea"/>
              <a:cs typeface="+mn-cs"/>
            </a:endParaRPr>
          </a:p>
        </p:txBody>
      </p:sp>
      <p:sp>
        <p:nvSpPr>
          <p:cNvPr id="45" name="TextBox 44"/>
          <p:cNvSpPr txBox="1"/>
          <p:nvPr/>
        </p:nvSpPr>
        <p:spPr>
          <a:xfrm>
            <a:off x="3470842" y="2393657"/>
            <a:ext cx="5860727" cy="430887"/>
          </a:xfrm>
          <a:prstGeom prst="rect">
            <a:avLst/>
          </a:prstGeom>
          <a:noFill/>
        </p:spPr>
        <p:txBody>
          <a:bodyPr wrap="square">
            <a:spAutoFit/>
          </a:bodyPr>
          <a:lstStyle/>
          <a:p>
            <a:pPr algn="just"/>
            <a:r>
              <a:rPr lang="en-US" sz="2200" dirty="0">
                <a:solidFill>
                  <a:srgbClr val="000000"/>
                </a:solidFill>
                <a:latin typeface="#9Slide03 Roboto Condensed" panose="02000000000000000000" pitchFamily="2" charset="0"/>
                <a:ea typeface="#9Slide03 Roboto Condensed" panose="02000000000000000000" pitchFamily="2" charset="0"/>
              </a:rPr>
              <a:t>C</a:t>
            </a:r>
            <a:r>
              <a:rPr lang="vi-VN" sz="2200" b="0" i="0" dirty="0">
                <a:solidFill>
                  <a:srgbClr val="000000"/>
                </a:solidFill>
                <a:effectLst/>
                <a:latin typeface="#9Slide03 Roboto Condensed" panose="02000000000000000000" pitchFamily="2" charset="0"/>
                <a:ea typeface="#9Slide03 Roboto Condensed" panose="02000000000000000000" pitchFamily="2" charset="0"/>
              </a:rPr>
              <a:t>ác khu vực Bắc Á, Trung Á, Nam Á, Đông Nam Á.</a:t>
            </a:r>
            <a:endParaRPr lang="en-US" sz="2200" dirty="0"/>
          </a:p>
        </p:txBody>
      </p:sp>
      <p:sp>
        <p:nvSpPr>
          <p:cNvPr id="46" name="TextBox 45"/>
          <p:cNvSpPr txBox="1"/>
          <p:nvPr/>
        </p:nvSpPr>
        <p:spPr>
          <a:xfrm>
            <a:off x="3515311" y="3361627"/>
            <a:ext cx="5499736" cy="1107996"/>
          </a:xfrm>
          <a:prstGeom prst="rect">
            <a:avLst/>
          </a:prstGeom>
          <a:noFill/>
        </p:spPr>
        <p:txBody>
          <a:bodyPr wrap="square">
            <a:spAutoFit/>
          </a:bodyPr>
          <a:lstStyle/>
          <a:p>
            <a:pPr algn="just"/>
            <a:r>
              <a:rPr lang="vi-VN" sz="2200" b="0" i="0" dirty="0">
                <a:solidFill>
                  <a:srgbClr val="000000"/>
                </a:solidFill>
                <a:effectLst/>
                <a:latin typeface="#9Slide03 Roboto Condensed" panose="02000000000000000000" pitchFamily="2" charset="0"/>
                <a:ea typeface="#9Slide03 Roboto Condensed" panose="02000000000000000000" pitchFamily="2" charset="0"/>
              </a:rPr>
              <a:t>Phía đông, đông nam giáp Thái Bình Dương với các biển Đông, biển Hoa Đông, biển Hoàng Hải, biển Nhật Bản.</a:t>
            </a:r>
            <a:endParaRPr lang="en-US" sz="2200" dirty="0"/>
          </a:p>
        </p:txBody>
      </p:sp>
      <p:pic>
        <p:nvPicPr>
          <p:cNvPr id="47" name="Picture 6" descr="Gmap.top Dịch Vụ Google Map Số 1 Việt Nam - Home | Facebo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874" y="2076831"/>
            <a:ext cx="578066" cy="580646"/>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8434" name="Picture 2" descr="Đông Á – Wikipedia tiếng Việ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8957" y="738553"/>
            <a:ext cx="1523267" cy="152326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cSld>
  <p:clrMapOvr>
    <a:masterClrMapping/>
  </p:clrMapOvr>
  <p:transition spd="med" advTm="3125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fill="hold"/>
                                        <p:tgtEl>
                                          <p:spTgt spid="47"/>
                                        </p:tgtEl>
                                        <p:attrNameLst>
                                          <p:attrName>ppt_x</p:attrName>
                                        </p:attrNameLst>
                                      </p:cBhvr>
                                      <p:tavLst>
                                        <p:tav tm="0">
                                          <p:val>
                                            <p:strVal val="#ppt_x"/>
                                          </p:val>
                                        </p:tav>
                                        <p:tav tm="100000">
                                          <p:val>
                                            <p:strVal val="#ppt_x"/>
                                          </p:val>
                                        </p:tav>
                                      </p:tavLst>
                                    </p:anim>
                                    <p:anim calcmode="lin" valueType="num">
                                      <p:cBhvr additive="base">
                                        <p:cTn id="18" dur="500" fill="hold"/>
                                        <p:tgtEl>
                                          <p:spTgt spid="4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500" fill="hold"/>
                                        <p:tgtEl>
                                          <p:spTgt spid="40"/>
                                        </p:tgtEl>
                                        <p:attrNameLst>
                                          <p:attrName>ppt_x</p:attrName>
                                        </p:attrNameLst>
                                      </p:cBhvr>
                                      <p:tavLst>
                                        <p:tav tm="0">
                                          <p:val>
                                            <p:strVal val="#ppt_x"/>
                                          </p:val>
                                        </p:tav>
                                        <p:tav tm="100000">
                                          <p:val>
                                            <p:strVal val="#ppt_x"/>
                                          </p:val>
                                        </p:tav>
                                      </p:tavLst>
                                    </p:anim>
                                    <p:anim calcmode="lin" valueType="num">
                                      <p:cBhvr additive="base">
                                        <p:cTn id="22" dur="500" fill="hold"/>
                                        <p:tgtEl>
                                          <p:spTgt spid="4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434"/>
                                        </p:tgtEl>
                                        <p:attrNameLst>
                                          <p:attrName>style.visibility</p:attrName>
                                        </p:attrNameLst>
                                      </p:cBhvr>
                                      <p:to>
                                        <p:strVal val="visible"/>
                                      </p:to>
                                    </p:set>
                                    <p:anim calcmode="lin" valueType="num">
                                      <p:cBhvr additive="base">
                                        <p:cTn id="35" dur="500" fill="hold"/>
                                        <p:tgtEl>
                                          <p:spTgt spid="18434"/>
                                        </p:tgtEl>
                                        <p:attrNameLst>
                                          <p:attrName>ppt_x</p:attrName>
                                        </p:attrNameLst>
                                      </p:cBhvr>
                                      <p:tavLst>
                                        <p:tav tm="0">
                                          <p:val>
                                            <p:strVal val="#ppt_x"/>
                                          </p:val>
                                        </p:tav>
                                        <p:tav tm="100000">
                                          <p:val>
                                            <p:strVal val="#ppt_x"/>
                                          </p:val>
                                        </p:tav>
                                      </p:tavLst>
                                    </p:anim>
                                    <p:anim calcmode="lin" valueType="num">
                                      <p:cBhvr additive="base">
                                        <p:cTn id="36"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500" fill="hold"/>
                                        <p:tgtEl>
                                          <p:spTgt spid="43"/>
                                        </p:tgtEl>
                                        <p:attrNameLst>
                                          <p:attrName>ppt_x</p:attrName>
                                        </p:attrNameLst>
                                      </p:cBhvr>
                                      <p:tavLst>
                                        <p:tav tm="0">
                                          <p:val>
                                            <p:strVal val="#ppt_x"/>
                                          </p:val>
                                        </p:tav>
                                        <p:tav tm="100000">
                                          <p:val>
                                            <p:strVal val="#ppt_x"/>
                                          </p:val>
                                        </p:tav>
                                      </p:tavLst>
                                    </p:anim>
                                    <p:anim calcmode="lin" valueType="num">
                                      <p:cBhvr additive="base">
                                        <p:cTn id="4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500" fill="hold"/>
                                        <p:tgtEl>
                                          <p:spTgt spid="44"/>
                                        </p:tgtEl>
                                        <p:attrNameLst>
                                          <p:attrName>ppt_x</p:attrName>
                                        </p:attrNameLst>
                                      </p:cBhvr>
                                      <p:tavLst>
                                        <p:tav tm="0">
                                          <p:val>
                                            <p:strVal val="#ppt_x"/>
                                          </p:val>
                                        </p:tav>
                                        <p:tav tm="100000">
                                          <p:val>
                                            <p:strVal val="#ppt_x"/>
                                          </p:val>
                                        </p:tav>
                                      </p:tavLst>
                                    </p:anim>
                                    <p:anim calcmode="lin" valueType="num">
                                      <p:cBhvr additive="base">
                                        <p:cTn id="48" dur="500" fill="hold"/>
                                        <p:tgtEl>
                                          <p:spTgt spid="4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500" fill="hold"/>
                                        <p:tgtEl>
                                          <p:spTgt spid="46"/>
                                        </p:tgtEl>
                                        <p:attrNameLst>
                                          <p:attrName>ppt_x</p:attrName>
                                        </p:attrNameLst>
                                      </p:cBhvr>
                                      <p:tavLst>
                                        <p:tav tm="0">
                                          <p:val>
                                            <p:strVal val="#ppt_x"/>
                                          </p:val>
                                        </p:tav>
                                        <p:tav tm="100000">
                                          <p:val>
                                            <p:strVal val="#ppt_x"/>
                                          </p:val>
                                        </p:tav>
                                      </p:tavLst>
                                    </p:anim>
                                    <p:anim calcmode="lin" valueType="num">
                                      <p:cBhvr additive="base">
                                        <p:cTn id="5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2"/>
                </p:tgtEl>
              </p:cMediaNode>
            </p:audio>
          </p:childTnLst>
        </p:cTn>
      </p:par>
    </p:tnLst>
    <p:bldLst>
      <p:bldP spid="39" grpId="0"/>
      <p:bldP spid="40" grpId="0"/>
      <p:bldP spid="41" grpId="0" animBg="1"/>
      <p:bldP spid="42" grpId="0"/>
      <p:bldP spid="43" grpId="0"/>
      <p:bldP spid="44" grpId="0" animBg="1"/>
      <p:bldP spid="45" grpId="0"/>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28"/>
        <p:cNvGrpSpPr/>
        <p:nvPr/>
      </p:nvGrpSpPr>
      <p:grpSpPr>
        <a:xfrm>
          <a:off x="0" y="0"/>
          <a:ext cx="0" cy="0"/>
          <a:chOff x="0" y="0"/>
          <a:chExt cx="0" cy="0"/>
        </a:xfrm>
      </p:grpSpPr>
      <p:sp>
        <p:nvSpPr>
          <p:cNvPr id="2" name="Rectangle 1"/>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0"/>
            <a:ext cx="9144000" cy="5143500"/>
          </a:xfrm>
          <a:prstGeom prst="rect">
            <a:avLst/>
          </a:prstGeom>
          <a:solidFill>
            <a:srgbClr val="FFF4E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8ECCC"/>
              </a:solidFill>
              <a:effectLst/>
              <a:uLnTx/>
              <a:uFillTx/>
              <a:latin typeface="Arial" panose="020B0604020202020204"/>
              <a:ea typeface="+mn-ea"/>
              <a:cs typeface="+mn-cs"/>
            </a:endParaRPr>
          </a:p>
        </p:txBody>
      </p:sp>
      <p:sp>
        <p:nvSpPr>
          <p:cNvPr id="4" name="Google Shape;322;p46"/>
          <p:cNvSpPr txBox="1"/>
          <p:nvPr/>
        </p:nvSpPr>
        <p:spPr>
          <a:xfrm>
            <a:off x="1286273" y="2702079"/>
            <a:ext cx="2360817" cy="520056"/>
          </a:xfrm>
          <a:prstGeom prst="rect">
            <a:avLst/>
          </a:prstGeom>
          <a:noFill/>
          <a:ln>
            <a:noFill/>
          </a:ln>
        </p:spPr>
        <p:txBody>
          <a:bodyPr spcFirstLastPara="1" wrap="square" lIns="91425" tIns="91425" rIns="91425" bIns="91425" anchor="t" anchorCtr="0">
            <a:noAutofit/>
          </a:bodyPr>
          <a:lstStyle/>
          <a:p>
            <a:pPr algn="ctr" defTabSz="914400">
              <a:buClr>
                <a:srgbClr val="000000"/>
              </a:buClr>
              <a:buFont typeface="Arial" panose="020B0604020202020204"/>
              <a:buNone/>
              <a:defRPr/>
            </a:pPr>
            <a:r>
              <a:rPr lang="en-US" sz="2400" b="1" kern="0" dirty="0">
                <a:solidFill>
                  <a:srgbClr val="201A36"/>
                </a:solidFill>
                <a:latin typeface="#9Slide03 Roboto Medium" panose="02000000000000000000" pitchFamily="2" charset="0"/>
                <a:ea typeface="#9Slide03 Roboto Medium" panose="02000000000000000000" pitchFamily="2" charset="0"/>
                <a:cs typeface="Darker Grotesque Medium"/>
                <a:sym typeface="Darker Grotesque Medium"/>
              </a:rPr>
              <a:t>LÃNH THỔ</a:t>
            </a:r>
            <a:endParaRPr sz="2400" b="1" kern="0" dirty="0">
              <a:solidFill>
                <a:srgbClr val="201A36"/>
              </a:solidFill>
              <a:latin typeface="#9Slide03 Roboto Medium" panose="02000000000000000000" pitchFamily="2" charset="0"/>
              <a:ea typeface="#9Slide03 Roboto Medium" panose="02000000000000000000" pitchFamily="2" charset="0"/>
              <a:cs typeface="Darker Grotesque Medium"/>
              <a:sym typeface="Darker Grotesque Medium"/>
            </a:endParaRPr>
          </a:p>
        </p:txBody>
      </p:sp>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99805" l="10000" r="90000">
                        <a14:foregroundMark x1="46333" y1="83594" x2="55667" y2="37891"/>
                        <a14:foregroundMark x1="34556" y1="47266" x2="62444" y2="78516"/>
                        <a14:foregroundMark x1="58111" y1="69727" x2="63444" y2="40430"/>
                        <a14:foregroundMark x1="65889" y1="79492" x2="67778" y2="57227"/>
                        <a14:foregroundMark x1="67889" y1="76367" x2="67556" y2="60156"/>
                        <a14:foregroundMark x1="35667" y1="49414" x2="63444" y2="48438"/>
                        <a14:foregroundMark x1="63444" y1="48438" x2="67222" y2="60352"/>
                        <a14:foregroundMark x1="35556" y1="49414" x2="31556" y2="76563"/>
                        <a14:foregroundMark x1="31000" y1="76953" x2="66667" y2="76953"/>
                        <a14:foregroundMark x1="34778" y1="59570" x2="45000" y2="72656"/>
                        <a14:foregroundMark x1="34556" y1="64648" x2="42000" y2="77539"/>
                        <a14:foregroundMark x1="32222" y1="70313" x2="37444" y2="77148"/>
                      </a14:backgroundRemoval>
                    </a14:imgEffect>
                  </a14:imgLayer>
                </a14:imgProps>
              </a:ext>
            </a:extLst>
          </a:blip>
          <a:stretch>
            <a:fillRect/>
          </a:stretch>
        </p:blipFill>
        <p:spPr>
          <a:xfrm>
            <a:off x="-239516" y="2298934"/>
            <a:ext cx="2129629" cy="1211521"/>
          </a:xfrm>
          <a:prstGeom prst="rect">
            <a:avLst/>
          </a:prstGeom>
        </p:spPr>
      </p:pic>
      <p:pic>
        <p:nvPicPr>
          <p:cNvPr id="6" name="Picture 2" descr="Trung Quốc Cờ Đất Nước Biểu - Miễn Phí vector hình ảnh trên Pixab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2110155" cy="1292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21877" y="0"/>
            <a:ext cx="2201681" cy="13129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ai, đáp án là Mặt Trời - VnExpres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19410" y="0"/>
            <a:ext cx="2324590" cy="13129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ách gọi tên Cộng hòa Dân chủ Nhân dân Triều Tiên và Đại Hàn Dân quốc"/>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52193" y="-1"/>
            <a:ext cx="2438400" cy="13364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l="12672" t="8254" r="12972" b="5819"/>
          <a:stretch>
            <a:fillRect/>
          </a:stretch>
        </p:blipFill>
        <p:spPr>
          <a:xfrm>
            <a:off x="4361792" y="1359019"/>
            <a:ext cx="4424856" cy="3682742"/>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82000" y="4381500"/>
            <a:ext cx="609600" cy="60960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2215">
        <p15:prstTrans prst="crush"/>
      </p:transition>
    </mc:Choice>
    <mc:Fallback xmlns="">
      <p:transition spd="slow" advTm="122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11"/>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28"/>
        <p:cNvGrpSpPr/>
        <p:nvPr/>
      </p:nvGrpSpPr>
      <p:grpSpPr>
        <a:xfrm>
          <a:off x="0" y="0"/>
          <a:ext cx="0" cy="0"/>
          <a:chOff x="0" y="0"/>
          <a:chExt cx="0" cy="0"/>
        </a:xfrm>
      </p:grpSpPr>
      <p:sp>
        <p:nvSpPr>
          <p:cNvPr id="2" name="Rectangle 1"/>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22;p46"/>
          <p:cNvSpPr txBox="1"/>
          <p:nvPr/>
        </p:nvSpPr>
        <p:spPr>
          <a:xfrm>
            <a:off x="689811" y="2847724"/>
            <a:ext cx="1562597" cy="52005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200" b="1" i="0" u="none" strike="noStrike" kern="0" cap="none" spc="0" normalizeH="0" baseline="0" noProof="0" dirty="0">
                <a:ln>
                  <a:noFill/>
                </a:ln>
                <a:solidFill>
                  <a:srgbClr val="201A36"/>
                </a:solidFill>
                <a:effectLst/>
                <a:uLnTx/>
                <a:uFillTx/>
                <a:latin typeface="#9Slide03 Roboto Medium" panose="02000000000000000000" pitchFamily="2" charset="0"/>
                <a:ea typeface="#9Slide03 Roboto Medium" panose="02000000000000000000" pitchFamily="2" charset="0"/>
                <a:cs typeface="Darker Grotesque Medium"/>
                <a:sym typeface="Darker Grotesque Medium"/>
              </a:rPr>
              <a:t>LÃNH THỔ</a:t>
            </a:r>
            <a:endParaRPr kumimoji="0" sz="2200" b="1" i="0" u="none" strike="noStrike" kern="0" cap="none" spc="0" normalizeH="0" baseline="0" noProof="0" dirty="0">
              <a:ln>
                <a:noFill/>
              </a:ln>
              <a:solidFill>
                <a:srgbClr val="201A36"/>
              </a:solidFill>
              <a:effectLst/>
              <a:uLnTx/>
              <a:uFillTx/>
              <a:latin typeface="#9Slide03 Roboto Medium" panose="02000000000000000000" pitchFamily="2" charset="0"/>
              <a:ea typeface="#9Slide03 Roboto Medium" panose="02000000000000000000" pitchFamily="2" charset="0"/>
              <a:cs typeface="Darker Grotesque Medium"/>
              <a:sym typeface="Darker Grotesque Medium"/>
            </a:endParaRPr>
          </a:p>
        </p:txBody>
      </p:sp>
      <p:sp>
        <p:nvSpPr>
          <p:cNvPr id="4" name="Left Brace 3"/>
          <p:cNvSpPr/>
          <p:nvPr/>
        </p:nvSpPr>
        <p:spPr>
          <a:xfrm>
            <a:off x="2186241" y="2383134"/>
            <a:ext cx="398698" cy="1453660"/>
          </a:xfrm>
          <a:prstGeom prst="leftBrace">
            <a:avLst/>
          </a:prstGeom>
          <a:noFill/>
          <a:ln w="9525" cap="flat" cmpd="sng" algn="ctr">
            <a:solidFill>
              <a:srgbClr val="0B8A6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2A072F"/>
              </a:solidFill>
              <a:effectLst/>
              <a:uLnTx/>
              <a:uFillTx/>
              <a:latin typeface="Arial" panose="020B0604020202020204"/>
              <a:ea typeface="+mn-ea"/>
              <a:cs typeface="+mn-cs"/>
            </a:endParaRPr>
          </a:p>
        </p:txBody>
      </p:sp>
      <p:sp>
        <p:nvSpPr>
          <p:cNvPr id="5" name="TextBox 4"/>
          <p:cNvSpPr txBox="1"/>
          <p:nvPr/>
        </p:nvSpPr>
        <p:spPr>
          <a:xfrm>
            <a:off x="2557611" y="3478195"/>
            <a:ext cx="6427075" cy="769441"/>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err="1">
                <a:ln>
                  <a:noFill/>
                </a:ln>
                <a:solidFill>
                  <a:srgbClr val="C0281C"/>
                </a:solidFill>
                <a:effectLst/>
                <a:uLnTx/>
                <a:uFillTx/>
                <a:latin typeface="#9Slide03 Roboto Condensed" panose="02000000000000000000" pitchFamily="2" charset="0"/>
                <a:ea typeface="#9Slide03 Roboto Condensed" panose="02000000000000000000" pitchFamily="2" charset="0"/>
                <a:cs typeface="+mn-cs"/>
              </a:rPr>
              <a:t>Phần</a:t>
            </a:r>
            <a:r>
              <a:rPr kumimoji="0" lang="en-US" sz="2200" b="0" i="0" u="none" strike="noStrike" kern="1200" cap="none" spc="0" normalizeH="0" baseline="0" noProof="0" dirty="0">
                <a:ln>
                  <a:noFill/>
                </a:ln>
                <a:solidFill>
                  <a:srgbClr val="C0281C"/>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a:ln>
                  <a:noFill/>
                </a:ln>
                <a:solidFill>
                  <a:srgbClr val="C0281C"/>
                </a:solidFill>
                <a:effectLst/>
                <a:uLnTx/>
                <a:uFillTx/>
                <a:latin typeface="#9Slide03 Roboto Condensed" panose="02000000000000000000" pitchFamily="2" charset="0"/>
                <a:ea typeface="#9Slide03 Roboto Condensed" panose="02000000000000000000" pitchFamily="2" charset="0"/>
                <a:cs typeface="+mn-cs"/>
              </a:rPr>
              <a:t>hải</a:t>
            </a:r>
            <a:r>
              <a:rPr kumimoji="0" lang="en-US" sz="2200" b="0" i="0" u="none" strike="noStrike" kern="1200" cap="none" spc="0" normalizeH="0" baseline="0" noProof="0" dirty="0">
                <a:ln>
                  <a:noFill/>
                </a:ln>
                <a:solidFill>
                  <a:srgbClr val="C0281C"/>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a:ln>
                  <a:noFill/>
                </a:ln>
                <a:solidFill>
                  <a:srgbClr val="C0281C"/>
                </a:solidFill>
                <a:effectLst/>
                <a:uLnTx/>
                <a:uFillTx/>
                <a:latin typeface="#9Slide03 Roboto Condensed" panose="02000000000000000000" pitchFamily="2" charset="0"/>
                <a:ea typeface="#9Slide03 Roboto Condensed" panose="02000000000000000000" pitchFamily="2" charset="0"/>
                <a:cs typeface="+mn-cs"/>
              </a:rPr>
              <a:t>đảo</a:t>
            </a:r>
            <a:r>
              <a:rPr kumimoji="0" lang="en-US" sz="2200" b="0" i="0" u="none" strike="noStrike" kern="1200" cap="none" spc="0" normalizeH="0" baseline="0" noProof="0" dirty="0">
                <a:ln>
                  <a:noFill/>
                </a:ln>
                <a:solidFill>
                  <a:srgbClr val="C0281C"/>
                </a:solidFill>
                <a:effectLst/>
                <a:uLnTx/>
                <a:uFillTx/>
                <a:latin typeface="#9Slide03 Roboto Condensed" panose="02000000000000000000" pitchFamily="2" charset="0"/>
                <a:ea typeface="#9Slide03 Roboto Condensed" panose="02000000000000000000" pitchFamily="2" charset="0"/>
                <a:cs typeface="+mn-cs"/>
              </a:rPr>
              <a:t>:</a:t>
            </a:r>
            <a:r>
              <a:rPr kumimoji="0" lang="en-US" sz="22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Gồm</a:t>
            </a:r>
            <a:r>
              <a:rPr kumimoji="0" lang="en-US" sz="22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quần</a:t>
            </a:r>
            <a:r>
              <a:rPr kumimoji="0" lang="en-US" sz="22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đảo</a:t>
            </a:r>
            <a:r>
              <a:rPr kumimoji="0" lang="en-US" sz="22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Nhật</a:t>
            </a:r>
            <a:r>
              <a:rPr kumimoji="0" lang="en-US" sz="22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Bản</a:t>
            </a:r>
            <a:r>
              <a:rPr kumimoji="0" lang="en-US" sz="22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đảo</a:t>
            </a:r>
            <a:r>
              <a:rPr kumimoji="0" lang="en-US" sz="22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smtClean="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Đài</a:t>
            </a:r>
            <a:r>
              <a:rPr kumimoji="0" lang="en-US" sz="2200" b="0" i="0" u="none" strike="noStrike" kern="1200" cap="none" spc="0" normalizeH="0" baseline="0" noProof="0" dirty="0" smtClean="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Loan, </a:t>
            </a:r>
            <a:r>
              <a:rPr kumimoji="0" lang="en-US" sz="2200" b="0"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đảo</a:t>
            </a:r>
            <a:r>
              <a:rPr kumimoji="0" lang="en-US" sz="22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Hải</a:t>
            </a:r>
            <a:r>
              <a:rPr kumimoji="0" lang="en-US" sz="22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Nam.</a:t>
            </a:r>
          </a:p>
        </p:txBody>
      </p:sp>
      <p:sp>
        <p:nvSpPr>
          <p:cNvPr id="6" name="TextBox 5"/>
          <p:cNvSpPr txBox="1"/>
          <p:nvPr/>
        </p:nvSpPr>
        <p:spPr>
          <a:xfrm>
            <a:off x="2601311" y="2183564"/>
            <a:ext cx="6542689" cy="430887"/>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err="1">
                <a:ln>
                  <a:noFill/>
                </a:ln>
                <a:solidFill>
                  <a:srgbClr val="C0281C"/>
                </a:solidFill>
                <a:effectLst/>
                <a:uLnTx/>
                <a:uFillTx/>
                <a:latin typeface="#9Slide03 Roboto Condensed" panose="02000000000000000000" pitchFamily="2" charset="0"/>
                <a:ea typeface="#9Slide03 Roboto Condensed" panose="02000000000000000000" pitchFamily="2" charset="0"/>
                <a:cs typeface="+mn-cs"/>
              </a:rPr>
              <a:t>Phần</a:t>
            </a:r>
            <a:r>
              <a:rPr kumimoji="0" lang="en-US" sz="2200" b="0" i="0" u="none" strike="noStrike" kern="1200" cap="none" spc="0" normalizeH="0" baseline="0" noProof="0" dirty="0">
                <a:ln>
                  <a:noFill/>
                </a:ln>
                <a:solidFill>
                  <a:srgbClr val="C0281C"/>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a:ln>
                  <a:noFill/>
                </a:ln>
                <a:solidFill>
                  <a:srgbClr val="C0281C"/>
                </a:solidFill>
                <a:effectLst/>
                <a:uLnTx/>
                <a:uFillTx/>
                <a:latin typeface="#9Slide03 Roboto Condensed" panose="02000000000000000000" pitchFamily="2" charset="0"/>
                <a:ea typeface="#9Slide03 Roboto Condensed" panose="02000000000000000000" pitchFamily="2" charset="0"/>
                <a:cs typeface="+mn-cs"/>
              </a:rPr>
              <a:t>đất</a:t>
            </a:r>
            <a:r>
              <a:rPr kumimoji="0" lang="en-US" sz="2200" b="0" i="0" u="none" strike="noStrike" kern="1200" cap="none" spc="0" normalizeH="0" baseline="0" noProof="0" dirty="0">
                <a:ln>
                  <a:noFill/>
                </a:ln>
                <a:solidFill>
                  <a:srgbClr val="C0281C"/>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a:ln>
                  <a:noFill/>
                </a:ln>
                <a:solidFill>
                  <a:srgbClr val="C0281C"/>
                </a:solidFill>
                <a:effectLst/>
                <a:uLnTx/>
                <a:uFillTx/>
                <a:latin typeface="#9Slide03 Roboto Condensed" panose="02000000000000000000" pitchFamily="2" charset="0"/>
                <a:ea typeface="#9Slide03 Roboto Condensed" panose="02000000000000000000" pitchFamily="2" charset="0"/>
                <a:cs typeface="+mn-cs"/>
              </a:rPr>
              <a:t>liền</a:t>
            </a:r>
            <a:r>
              <a:rPr kumimoji="0" lang="en-US" sz="2200" b="0" i="0" u="none" strike="noStrike" kern="1200" cap="none" spc="0" normalizeH="0" baseline="0" noProof="0" dirty="0">
                <a:ln>
                  <a:noFill/>
                </a:ln>
                <a:solidFill>
                  <a:srgbClr val="C0281C"/>
                </a:solidFill>
                <a:effectLst/>
                <a:uLnTx/>
                <a:uFillTx/>
                <a:latin typeface="#9Slide03 Roboto Condensed" panose="02000000000000000000" pitchFamily="2" charset="0"/>
                <a:ea typeface="#9Slide03 Roboto Condensed" panose="02000000000000000000" pitchFamily="2" charset="0"/>
                <a:cs typeface="+mn-cs"/>
              </a:rPr>
              <a:t>:</a:t>
            </a:r>
            <a:r>
              <a:rPr kumimoji="0" lang="en-US" sz="22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Gồm</a:t>
            </a:r>
            <a:r>
              <a:rPr kumimoji="0" lang="en-US" sz="22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Trung</a:t>
            </a:r>
            <a:r>
              <a:rPr kumimoji="0" lang="en-US" sz="22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Quốc</a:t>
            </a:r>
            <a:r>
              <a:rPr kumimoji="0" lang="en-US" sz="22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và</a:t>
            </a:r>
            <a:r>
              <a:rPr kumimoji="0" lang="en-US" sz="22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bán</a:t>
            </a:r>
            <a:r>
              <a:rPr kumimoji="0" lang="en-US" sz="22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đảo</a:t>
            </a:r>
            <a:r>
              <a:rPr kumimoji="0" lang="en-US" sz="22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Triều</a:t>
            </a:r>
            <a:r>
              <a:rPr kumimoji="0" lang="en-US" sz="22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 </a:t>
            </a:r>
            <a:r>
              <a:rPr kumimoji="0" lang="en-US" sz="2200" b="0"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Tiên</a:t>
            </a:r>
            <a:r>
              <a:rPr kumimoji="0" lang="en-US" sz="2200" b="0"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cs typeface="+mn-cs"/>
              </a:rPr>
              <a:t>.</a:t>
            </a:r>
          </a:p>
        </p:txBody>
      </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0" b="99805" l="10000" r="90000">
                        <a14:foregroundMark x1="46333" y1="83594" x2="55667" y2="37891"/>
                        <a14:foregroundMark x1="34556" y1="47266" x2="62444" y2="78516"/>
                        <a14:foregroundMark x1="58111" y1="69727" x2="63444" y2="40430"/>
                        <a14:foregroundMark x1="65889" y1="79492" x2="67778" y2="57227"/>
                        <a14:foregroundMark x1="67889" y1="76367" x2="67556" y2="60156"/>
                        <a14:foregroundMark x1="35667" y1="49414" x2="63444" y2="48438"/>
                        <a14:foregroundMark x1="63444" y1="48438" x2="67222" y2="60352"/>
                        <a14:foregroundMark x1="35556" y1="49414" x2="31556" y2="76563"/>
                        <a14:foregroundMark x1="31000" y1="76953" x2="66667" y2="76953"/>
                        <a14:foregroundMark x1="34778" y1="59570" x2="45000" y2="72656"/>
                        <a14:foregroundMark x1="34556" y1="64648" x2="42000" y2="77539"/>
                        <a14:foregroundMark x1="32222" y1="70313" x2="37444" y2="77148"/>
                      </a14:backgroundRemoval>
                    </a14:imgEffect>
                  </a14:imgLayer>
                </a14:imgProps>
              </a:ext>
            </a:extLst>
          </a:blip>
          <a:stretch>
            <a:fillRect/>
          </a:stretch>
        </p:blipFill>
        <p:spPr>
          <a:xfrm>
            <a:off x="-111370" y="2770399"/>
            <a:ext cx="1016138" cy="578069"/>
          </a:xfrm>
          <a:prstGeom prst="rect">
            <a:avLst/>
          </a:prstGeom>
        </p:spPr>
      </p:pic>
      <p:pic>
        <p:nvPicPr>
          <p:cNvPr id="8" name="Picture 2" descr="Trung Quốc Cờ Đất Nước Biểu - Miễn Phí vector hình ảnh trên Pixab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97971"/>
            <a:ext cx="2110155" cy="12922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21877" y="97971"/>
            <a:ext cx="2201681" cy="13129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ai, đáp án là Mặt Trời - VnExpres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19410" y="97971"/>
            <a:ext cx="2324590" cy="13129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ách gọi tên Cộng hòa Dân chủ Nhân dân Triều Tiên và Đại Hàn Dân quốc"/>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52193" y="97970"/>
            <a:ext cx="2438400" cy="1336431"/>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4381500"/>
            <a:ext cx="609600" cy="609600"/>
          </a:xfrm>
          <a:prstGeom prst="rect">
            <a:avLst/>
          </a:prstGeom>
        </p:spPr>
      </p:pic>
    </p:spTree>
    <p:custDataLst>
      <p:tags r:id="rId1"/>
    </p:custDataLst>
  </p:cSld>
  <p:clrMapOvr>
    <a:masterClrMapping/>
  </p:clrMapOvr>
  <p:transition spd="med" advTm="1778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2"/>
                </p:tgtEl>
              </p:cMediaNode>
            </p:audio>
          </p:childTnLst>
        </p:cTn>
      </p:par>
    </p:tnLst>
    <p:bldLst>
      <p:bldP spid="3" grpId="0"/>
      <p:bldP spid="4"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51"/>
        <p:cNvGrpSpPr/>
        <p:nvPr/>
      </p:nvGrpSpPr>
      <p:grpSpPr>
        <a:xfrm>
          <a:off x="0" y="0"/>
          <a:ext cx="0" cy="0"/>
          <a:chOff x="0" y="0"/>
          <a:chExt cx="0" cy="0"/>
        </a:xfrm>
      </p:grpSpPr>
      <p:sp>
        <p:nvSpPr>
          <p:cNvPr id="16" name="Rectangle 15"/>
          <p:cNvSpPr/>
          <p:nvPr/>
        </p:nvSpPr>
        <p:spPr>
          <a:xfrm>
            <a:off x="0" y="0"/>
            <a:ext cx="9144000" cy="1849821"/>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F8ECCC"/>
              </a:solidFill>
              <a:effectLst/>
              <a:uLnTx/>
              <a:uFillTx/>
              <a:latin typeface="Arial" panose="020B0604020202020204"/>
              <a:ea typeface="+mn-ea"/>
              <a:cs typeface="+mn-cs"/>
            </a:endParaRPr>
          </a:p>
        </p:txBody>
      </p:sp>
      <p:sp>
        <p:nvSpPr>
          <p:cNvPr id="15" name="Google Shape;318;p46"/>
          <p:cNvSpPr txBox="1"/>
          <p:nvPr/>
        </p:nvSpPr>
        <p:spPr>
          <a:xfrm>
            <a:off x="880102" y="217714"/>
            <a:ext cx="7273299" cy="6531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Bebas Neue" panose="020B0604020202020204"/>
              <a:buNone/>
              <a:defRPr sz="3000" b="0" i="0" u="none" strike="noStrike" cap="none">
                <a:solidFill>
                  <a:schemeClr val="dk1"/>
                </a:solidFill>
                <a:latin typeface="Bebas Neue" panose="020B0604020202020204"/>
                <a:ea typeface="Bebas Neue" panose="020B0604020202020204"/>
                <a:cs typeface="Bebas Neue" panose="020B0604020202020204"/>
                <a:sym typeface="Bebas Neue" panose="020B0604020202020204"/>
              </a:defRPr>
            </a:lvl1pPr>
            <a:lvl2pPr marR="0" lvl="1" algn="l" rtl="0">
              <a:lnSpc>
                <a:spcPct val="100000"/>
              </a:lnSpc>
              <a:spcBef>
                <a:spcPts val="0"/>
              </a:spcBef>
              <a:spcAft>
                <a:spcPts val="0"/>
              </a:spcAft>
              <a:buClr>
                <a:schemeClr val="dk1"/>
              </a:buClr>
              <a:buSzPts val="2800"/>
              <a:buFont typeface="Bebas Neue" panose="020B0604020202020204"/>
              <a:buNone/>
              <a:defRPr sz="2800" b="0" i="0" u="none" strike="noStrike" cap="none">
                <a:solidFill>
                  <a:schemeClr val="dk1"/>
                </a:solidFill>
                <a:latin typeface="Bebas Neue" panose="020B0604020202020204"/>
                <a:ea typeface="Bebas Neue" panose="020B0604020202020204"/>
                <a:cs typeface="Bebas Neue" panose="020B0604020202020204"/>
                <a:sym typeface="Bebas Neue" panose="020B0604020202020204"/>
              </a:defRPr>
            </a:lvl2pPr>
            <a:lvl3pPr marR="0" lvl="2" algn="l" rtl="0">
              <a:lnSpc>
                <a:spcPct val="100000"/>
              </a:lnSpc>
              <a:spcBef>
                <a:spcPts val="0"/>
              </a:spcBef>
              <a:spcAft>
                <a:spcPts val="0"/>
              </a:spcAft>
              <a:buClr>
                <a:schemeClr val="dk1"/>
              </a:buClr>
              <a:buSzPts val="2800"/>
              <a:buFont typeface="Bebas Neue" panose="020B0604020202020204"/>
              <a:buNone/>
              <a:defRPr sz="2800" b="0" i="0" u="none" strike="noStrike" cap="none">
                <a:solidFill>
                  <a:schemeClr val="dk1"/>
                </a:solidFill>
                <a:latin typeface="Bebas Neue" panose="020B0604020202020204"/>
                <a:ea typeface="Bebas Neue" panose="020B0604020202020204"/>
                <a:cs typeface="Bebas Neue" panose="020B0604020202020204"/>
                <a:sym typeface="Bebas Neue" panose="020B0604020202020204"/>
              </a:defRPr>
            </a:lvl3pPr>
            <a:lvl4pPr marR="0" lvl="3" algn="l" rtl="0">
              <a:lnSpc>
                <a:spcPct val="100000"/>
              </a:lnSpc>
              <a:spcBef>
                <a:spcPts val="0"/>
              </a:spcBef>
              <a:spcAft>
                <a:spcPts val="0"/>
              </a:spcAft>
              <a:buClr>
                <a:schemeClr val="dk1"/>
              </a:buClr>
              <a:buSzPts val="2800"/>
              <a:buFont typeface="Bebas Neue" panose="020B0604020202020204"/>
              <a:buNone/>
              <a:defRPr sz="2800" b="0" i="0" u="none" strike="noStrike" cap="none">
                <a:solidFill>
                  <a:schemeClr val="dk1"/>
                </a:solidFill>
                <a:latin typeface="Bebas Neue" panose="020B0604020202020204"/>
                <a:ea typeface="Bebas Neue" panose="020B0604020202020204"/>
                <a:cs typeface="Bebas Neue" panose="020B0604020202020204"/>
                <a:sym typeface="Bebas Neue" panose="020B0604020202020204"/>
              </a:defRPr>
            </a:lvl4pPr>
            <a:lvl5pPr marR="0" lvl="4" algn="l" rtl="0">
              <a:lnSpc>
                <a:spcPct val="100000"/>
              </a:lnSpc>
              <a:spcBef>
                <a:spcPts val="0"/>
              </a:spcBef>
              <a:spcAft>
                <a:spcPts val="0"/>
              </a:spcAft>
              <a:buClr>
                <a:schemeClr val="dk1"/>
              </a:buClr>
              <a:buSzPts val="2800"/>
              <a:buFont typeface="Bebas Neue" panose="020B0604020202020204"/>
              <a:buNone/>
              <a:defRPr sz="2800" b="0" i="0" u="none" strike="noStrike" cap="none">
                <a:solidFill>
                  <a:schemeClr val="dk1"/>
                </a:solidFill>
                <a:latin typeface="Bebas Neue" panose="020B0604020202020204"/>
                <a:ea typeface="Bebas Neue" panose="020B0604020202020204"/>
                <a:cs typeface="Bebas Neue" panose="020B0604020202020204"/>
                <a:sym typeface="Bebas Neue" panose="020B0604020202020204"/>
              </a:defRPr>
            </a:lvl5pPr>
            <a:lvl6pPr marR="0" lvl="5" algn="l" rtl="0">
              <a:lnSpc>
                <a:spcPct val="100000"/>
              </a:lnSpc>
              <a:spcBef>
                <a:spcPts val="0"/>
              </a:spcBef>
              <a:spcAft>
                <a:spcPts val="0"/>
              </a:spcAft>
              <a:buClr>
                <a:schemeClr val="dk1"/>
              </a:buClr>
              <a:buSzPts val="2800"/>
              <a:buFont typeface="Bebas Neue" panose="020B0604020202020204"/>
              <a:buNone/>
              <a:defRPr sz="2800" b="0" i="0" u="none" strike="noStrike" cap="none">
                <a:solidFill>
                  <a:schemeClr val="dk1"/>
                </a:solidFill>
                <a:latin typeface="Bebas Neue" panose="020B0604020202020204"/>
                <a:ea typeface="Bebas Neue" panose="020B0604020202020204"/>
                <a:cs typeface="Bebas Neue" panose="020B0604020202020204"/>
                <a:sym typeface="Bebas Neue" panose="020B0604020202020204"/>
              </a:defRPr>
            </a:lvl6pPr>
            <a:lvl7pPr marR="0" lvl="6" algn="l" rtl="0">
              <a:lnSpc>
                <a:spcPct val="100000"/>
              </a:lnSpc>
              <a:spcBef>
                <a:spcPts val="0"/>
              </a:spcBef>
              <a:spcAft>
                <a:spcPts val="0"/>
              </a:spcAft>
              <a:buClr>
                <a:schemeClr val="dk1"/>
              </a:buClr>
              <a:buSzPts val="2800"/>
              <a:buFont typeface="Bebas Neue" panose="020B0604020202020204"/>
              <a:buNone/>
              <a:defRPr sz="2800" b="0" i="0" u="none" strike="noStrike" cap="none">
                <a:solidFill>
                  <a:schemeClr val="dk1"/>
                </a:solidFill>
                <a:latin typeface="Bebas Neue" panose="020B0604020202020204"/>
                <a:ea typeface="Bebas Neue" panose="020B0604020202020204"/>
                <a:cs typeface="Bebas Neue" panose="020B0604020202020204"/>
                <a:sym typeface="Bebas Neue" panose="020B0604020202020204"/>
              </a:defRPr>
            </a:lvl7pPr>
            <a:lvl8pPr marR="0" lvl="7" algn="l" rtl="0">
              <a:lnSpc>
                <a:spcPct val="100000"/>
              </a:lnSpc>
              <a:spcBef>
                <a:spcPts val="0"/>
              </a:spcBef>
              <a:spcAft>
                <a:spcPts val="0"/>
              </a:spcAft>
              <a:buClr>
                <a:schemeClr val="dk1"/>
              </a:buClr>
              <a:buSzPts val="2800"/>
              <a:buFont typeface="Bebas Neue" panose="020B0604020202020204"/>
              <a:buNone/>
              <a:defRPr sz="2800" b="0" i="0" u="none" strike="noStrike" cap="none">
                <a:solidFill>
                  <a:schemeClr val="dk1"/>
                </a:solidFill>
                <a:latin typeface="Bebas Neue" panose="020B0604020202020204"/>
                <a:ea typeface="Bebas Neue" panose="020B0604020202020204"/>
                <a:cs typeface="Bebas Neue" panose="020B0604020202020204"/>
                <a:sym typeface="Bebas Neue" panose="020B0604020202020204"/>
              </a:defRPr>
            </a:lvl8pPr>
            <a:lvl9pPr marR="0" lvl="8" algn="l" rtl="0">
              <a:lnSpc>
                <a:spcPct val="100000"/>
              </a:lnSpc>
              <a:spcBef>
                <a:spcPts val="0"/>
              </a:spcBef>
              <a:spcAft>
                <a:spcPts val="0"/>
              </a:spcAft>
              <a:buClr>
                <a:schemeClr val="dk1"/>
              </a:buClr>
              <a:buSzPts val="2800"/>
              <a:buFont typeface="Bebas Neue" panose="020B0604020202020204"/>
              <a:buNone/>
              <a:defRPr sz="2800" b="0" i="0" u="none" strike="noStrike" cap="none">
                <a:solidFill>
                  <a:schemeClr val="dk1"/>
                </a:solidFill>
                <a:latin typeface="Bebas Neue" panose="020B0604020202020204"/>
                <a:ea typeface="Bebas Neue" panose="020B0604020202020204"/>
                <a:cs typeface="Bebas Neue" panose="020B0604020202020204"/>
                <a:sym typeface="Bebas Neue" panose="020B0604020202020204"/>
              </a:defRPr>
            </a:lvl9pPr>
          </a:lstStyle>
          <a:p>
            <a:pPr lvl="0" defTabSz="914400">
              <a:spcBef>
                <a:spcPts val="600"/>
              </a:spcBef>
              <a:spcAft>
                <a:spcPts val="600"/>
              </a:spcAft>
              <a:buClr>
                <a:srgbClr val="2A072F"/>
              </a:buClr>
              <a:defRPr/>
            </a:pPr>
            <a:r>
              <a:rPr lang="en-GB" sz="2800" dirty="0">
                <a:solidFill>
                  <a:schemeClr val="tx1">
                    <a:lumMod val="90000"/>
                    <a:lumOff val="10000"/>
                  </a:schemeClr>
                </a:solidFill>
                <a:latin typeface="#9Slide03 IcielUni Sans Heavy" panose="00000500000000000000" pitchFamily="2" charset="-93"/>
              </a:rPr>
              <a:t>1. V</a:t>
            </a:r>
            <a:r>
              <a:rPr lang="en-US" sz="2800" dirty="0">
                <a:solidFill>
                  <a:schemeClr val="tx1">
                    <a:lumMod val="90000"/>
                    <a:lumOff val="10000"/>
                  </a:schemeClr>
                </a:solidFill>
                <a:latin typeface="#9Slide03 IcielUni Sans Heavy" panose="00000500000000000000" pitchFamily="2" charset="-93"/>
              </a:rPr>
              <a:t>Ị TRÍ ĐỊA LÍ VÀ PHẠM VI KHU VỰC ĐÔNG Á</a:t>
            </a:r>
            <a:endParaRPr kumimoji="0" lang="en-US" sz="2800" b="0" i="0" u="none" strike="noStrike" kern="0" cap="none" spc="0" normalizeH="0" baseline="0" noProof="0" dirty="0">
              <a:ln>
                <a:noFill/>
              </a:ln>
              <a:solidFill>
                <a:schemeClr val="tx1">
                  <a:lumMod val="90000"/>
                  <a:lumOff val="10000"/>
                </a:schemeClr>
              </a:solidFill>
              <a:effectLst/>
              <a:uLnTx/>
              <a:uFillTx/>
              <a:latin typeface="#9Slide03 IcielUni Sans Heavy" panose="00000500000000000000" pitchFamily="2" charset="-93"/>
              <a:sym typeface="Bebas Neue" panose="020B0604020202020204"/>
            </a:endParaRPr>
          </a:p>
        </p:txBody>
      </p:sp>
      <p:sp>
        <p:nvSpPr>
          <p:cNvPr id="17" name="Google Shape;319;p46"/>
          <p:cNvSpPr txBox="1"/>
          <p:nvPr/>
        </p:nvSpPr>
        <p:spPr>
          <a:xfrm>
            <a:off x="678125" y="1645962"/>
            <a:ext cx="961489" cy="405385"/>
          </a:xfrm>
          <a:prstGeom prst="rect">
            <a:avLst/>
          </a:prstGeom>
          <a:noFill/>
          <a:ln>
            <a:noFill/>
          </a:ln>
        </p:spPr>
        <p:txBody>
          <a:bodyPr spcFirstLastPara="1" wrap="square" lIns="91425" tIns="91425" rIns="91425" bIns="91425" anchor="t" anchorCtr="0">
            <a:noAutofit/>
          </a:bodyPr>
          <a:lstStyle/>
          <a:p>
            <a:pPr defTabSz="914400">
              <a:buClr>
                <a:srgbClr val="000000"/>
              </a:buClr>
              <a:buFont typeface="Arial" panose="020B0604020202020204"/>
              <a:buNone/>
              <a:defRPr/>
            </a:pPr>
            <a:r>
              <a:rPr lang="en-US" sz="2100" b="1" kern="0" dirty="0">
                <a:solidFill>
                  <a:srgbClr val="C0281C"/>
                </a:solidFill>
                <a:latin typeface="#9Slide03 Roboto Medium" panose="02000000000000000000" pitchFamily="2" charset="0"/>
                <a:ea typeface="#9Slide03 Roboto Medium" panose="02000000000000000000" pitchFamily="2" charset="0"/>
                <a:cs typeface="Darker Grotesque Medium"/>
                <a:sym typeface="Darker Grotesque Medium"/>
              </a:rPr>
              <a:t>VỊ TRÍ</a:t>
            </a:r>
          </a:p>
        </p:txBody>
      </p:sp>
      <p:sp>
        <p:nvSpPr>
          <p:cNvPr id="18" name="Google Shape;322;p46"/>
          <p:cNvSpPr txBox="1"/>
          <p:nvPr/>
        </p:nvSpPr>
        <p:spPr>
          <a:xfrm>
            <a:off x="581516" y="3618098"/>
            <a:ext cx="1562597" cy="520056"/>
          </a:xfrm>
          <a:prstGeom prst="rect">
            <a:avLst/>
          </a:prstGeom>
          <a:noFill/>
          <a:ln>
            <a:noFill/>
          </a:ln>
        </p:spPr>
        <p:txBody>
          <a:bodyPr spcFirstLastPara="1" wrap="square" lIns="91425" tIns="91425" rIns="91425" bIns="91425" anchor="t" anchorCtr="0">
            <a:noAutofit/>
          </a:bodyPr>
          <a:lstStyle/>
          <a:p>
            <a:pPr defTabSz="914400">
              <a:buClr>
                <a:srgbClr val="000000"/>
              </a:buClr>
              <a:buFont typeface="Arial" panose="020B0604020202020204"/>
              <a:buNone/>
              <a:defRPr/>
            </a:pPr>
            <a:r>
              <a:rPr lang="en-US" sz="2100" b="1" kern="0" dirty="0">
                <a:solidFill>
                  <a:srgbClr val="C0281C"/>
                </a:solidFill>
                <a:latin typeface="#9Slide03 Roboto Medium" panose="02000000000000000000" pitchFamily="2" charset="0"/>
                <a:ea typeface="#9Slide03 Roboto Medium" panose="02000000000000000000" pitchFamily="2" charset="0"/>
                <a:cs typeface="Darker Grotesque Medium"/>
                <a:sym typeface="Darker Grotesque Medium"/>
              </a:rPr>
              <a:t>LÃNH THỔ</a:t>
            </a:r>
          </a:p>
        </p:txBody>
      </p:sp>
      <p:sp>
        <p:nvSpPr>
          <p:cNvPr id="21" name="Left Brace 20"/>
          <p:cNvSpPr/>
          <p:nvPr/>
        </p:nvSpPr>
        <p:spPr>
          <a:xfrm>
            <a:off x="1554886" y="1404745"/>
            <a:ext cx="413359" cy="949572"/>
          </a:xfrm>
          <a:prstGeom prst="leftBrace">
            <a:avLst/>
          </a:prstGeom>
          <a:noFill/>
          <a:ln w="9525" cap="flat" cmpd="sng" algn="ctr">
            <a:solidFill>
              <a:srgbClr val="0B8A6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2A072F"/>
              </a:solidFill>
              <a:effectLst/>
              <a:uLnTx/>
              <a:uFillTx/>
              <a:latin typeface="Arial" panose="020B0604020202020204"/>
              <a:ea typeface="+mn-ea"/>
              <a:cs typeface="+mn-cs"/>
            </a:endParaRPr>
          </a:p>
        </p:txBody>
      </p:sp>
      <p:sp>
        <p:nvSpPr>
          <p:cNvPr id="24" name="Left Brace 23"/>
          <p:cNvSpPr/>
          <p:nvPr/>
        </p:nvSpPr>
        <p:spPr>
          <a:xfrm>
            <a:off x="2066221" y="3505014"/>
            <a:ext cx="413359" cy="804228"/>
          </a:xfrm>
          <a:prstGeom prst="leftBrace">
            <a:avLst/>
          </a:prstGeom>
          <a:noFill/>
          <a:ln w="9525" cap="flat" cmpd="sng" algn="ctr">
            <a:solidFill>
              <a:srgbClr val="0B8A6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2A072F"/>
              </a:solidFill>
              <a:effectLst/>
              <a:uLnTx/>
              <a:uFillTx/>
              <a:latin typeface="Arial" panose="020B0604020202020204"/>
              <a:ea typeface="+mn-ea"/>
              <a:cs typeface="+mn-cs"/>
            </a:endParaRPr>
          </a:p>
        </p:txBody>
      </p:sp>
      <p:sp>
        <p:nvSpPr>
          <p:cNvPr id="40" name="TextBox 39"/>
          <p:cNvSpPr txBox="1"/>
          <p:nvPr/>
        </p:nvSpPr>
        <p:spPr>
          <a:xfrm>
            <a:off x="1897121" y="1147986"/>
            <a:ext cx="3042744" cy="400110"/>
          </a:xfrm>
          <a:prstGeom prst="rect">
            <a:avLst/>
          </a:prstGeom>
          <a:noFill/>
        </p:spPr>
        <p:txBody>
          <a:bodyPr wrap="square">
            <a:spAutoFit/>
          </a:bodyPr>
          <a:lstStyle/>
          <a:p>
            <a:pPr algn="just"/>
            <a:r>
              <a:rPr lang="vi-VN" sz="2000" b="0" i="0" dirty="0">
                <a:solidFill>
                  <a:srgbClr val="000000"/>
                </a:solidFill>
                <a:effectLst/>
                <a:latin typeface="#9Slide03 Roboto Condensed" panose="02000000000000000000" pitchFamily="2" charset="0"/>
                <a:ea typeface="#9Slide03 Roboto Condensed" panose="02000000000000000000" pitchFamily="2" charset="0"/>
              </a:rPr>
              <a:t>Nằm ở </a:t>
            </a:r>
            <a:r>
              <a:rPr lang="vi-VN" sz="2000" b="0" i="0" dirty="0">
                <a:solidFill>
                  <a:srgbClr val="C0281C"/>
                </a:solidFill>
                <a:effectLst/>
                <a:latin typeface="#9Slide03 Roboto Condensed" panose="02000000000000000000" pitchFamily="2" charset="0"/>
                <a:ea typeface="#9Slide03 Roboto Condensed" panose="02000000000000000000" pitchFamily="2" charset="0"/>
              </a:rPr>
              <a:t>phía đông</a:t>
            </a:r>
            <a:r>
              <a:rPr lang="vi-VN" sz="2000" b="0" i="0" dirty="0">
                <a:solidFill>
                  <a:srgbClr val="000000"/>
                </a:solidFill>
                <a:effectLst/>
                <a:latin typeface="#9Slide03 Roboto Condensed" panose="02000000000000000000" pitchFamily="2" charset="0"/>
                <a:ea typeface="#9Slide03 Roboto Condensed" panose="02000000000000000000" pitchFamily="2" charset="0"/>
              </a:rPr>
              <a:t> châu Á.</a:t>
            </a:r>
          </a:p>
        </p:txBody>
      </p:sp>
      <p:sp>
        <p:nvSpPr>
          <p:cNvPr id="41" name="TextBox 40"/>
          <p:cNvSpPr txBox="1"/>
          <p:nvPr/>
        </p:nvSpPr>
        <p:spPr>
          <a:xfrm>
            <a:off x="1855078" y="2146469"/>
            <a:ext cx="1876096" cy="400110"/>
          </a:xfrm>
          <a:prstGeom prst="rect">
            <a:avLst/>
          </a:prstGeom>
          <a:noFill/>
        </p:spPr>
        <p:txBody>
          <a:bodyPr wrap="square">
            <a:spAutoFit/>
          </a:bodyPr>
          <a:lstStyle/>
          <a:p>
            <a:r>
              <a:rPr lang="vi-VN" sz="2000" b="0" i="0" dirty="0">
                <a:solidFill>
                  <a:srgbClr val="C0281C"/>
                </a:solidFill>
                <a:effectLst/>
                <a:latin typeface="#9Slide03 Roboto Condensed" panose="02000000000000000000" pitchFamily="2" charset="0"/>
                <a:ea typeface="#9Slide03 Roboto Condensed" panose="02000000000000000000" pitchFamily="2" charset="0"/>
              </a:rPr>
              <a:t>Tiếp giáp</a:t>
            </a:r>
            <a:r>
              <a:rPr lang="en-US" sz="2000" b="0" i="0" dirty="0">
                <a:solidFill>
                  <a:srgbClr val="C0281C"/>
                </a:solidFill>
                <a:effectLst/>
                <a:latin typeface="#9Slide03 Roboto Condensed" panose="02000000000000000000" pitchFamily="2" charset="0"/>
                <a:ea typeface="#9Slide03 Roboto Condensed" panose="02000000000000000000" pitchFamily="2" charset="0"/>
              </a:rPr>
              <a:t>:</a:t>
            </a:r>
          </a:p>
        </p:txBody>
      </p:sp>
      <p:sp>
        <p:nvSpPr>
          <p:cNvPr id="42" name="Left Brace 41"/>
          <p:cNvSpPr/>
          <p:nvPr/>
        </p:nvSpPr>
        <p:spPr>
          <a:xfrm>
            <a:off x="2936996" y="1977559"/>
            <a:ext cx="413359" cy="797172"/>
          </a:xfrm>
          <a:prstGeom prst="leftBrace">
            <a:avLst/>
          </a:prstGeom>
          <a:noFill/>
          <a:ln w="9525" cap="flat" cmpd="sng" algn="ctr">
            <a:solidFill>
              <a:srgbClr val="0B8A6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2A072F"/>
              </a:solidFill>
              <a:effectLst/>
              <a:uLnTx/>
              <a:uFillTx/>
              <a:latin typeface="Arial" panose="020B0604020202020204"/>
              <a:ea typeface="+mn-ea"/>
              <a:cs typeface="+mn-cs"/>
            </a:endParaRPr>
          </a:p>
        </p:txBody>
      </p:sp>
      <p:sp>
        <p:nvSpPr>
          <p:cNvPr id="43" name="TextBox 42"/>
          <p:cNvSpPr txBox="1"/>
          <p:nvPr/>
        </p:nvSpPr>
        <p:spPr>
          <a:xfrm>
            <a:off x="3294996" y="1795781"/>
            <a:ext cx="5460123" cy="415498"/>
          </a:xfrm>
          <a:prstGeom prst="rect">
            <a:avLst/>
          </a:prstGeom>
          <a:noFill/>
        </p:spPr>
        <p:txBody>
          <a:bodyPr wrap="square">
            <a:spAutoFit/>
          </a:bodyPr>
          <a:lstStyle/>
          <a:p>
            <a:pPr algn="just"/>
            <a:r>
              <a:rPr lang="en-US" sz="2000" dirty="0">
                <a:solidFill>
                  <a:srgbClr val="000000"/>
                </a:solidFill>
                <a:latin typeface="#9Slide03 Roboto Condensed" panose="02000000000000000000" pitchFamily="2" charset="0"/>
                <a:ea typeface="#9Slide03 Roboto Condensed" panose="02000000000000000000" pitchFamily="2" charset="0"/>
              </a:rPr>
              <a:t>C</a:t>
            </a:r>
            <a:r>
              <a:rPr lang="vi-VN" sz="2000" b="0" i="0" dirty="0">
                <a:solidFill>
                  <a:srgbClr val="000000"/>
                </a:solidFill>
                <a:effectLst/>
                <a:latin typeface="#9Slide03 Roboto Condensed" panose="02000000000000000000" pitchFamily="2" charset="0"/>
                <a:ea typeface="#9Slide03 Roboto Condensed" panose="02000000000000000000" pitchFamily="2" charset="0"/>
              </a:rPr>
              <a:t>ác khu vực Bắc Á, Trung Á, Nam Á, Đông Nam Á.</a:t>
            </a:r>
            <a:endParaRPr lang="en-US" sz="2000" dirty="0"/>
          </a:p>
        </p:txBody>
      </p:sp>
      <p:sp>
        <p:nvSpPr>
          <p:cNvPr id="44" name="TextBox 43"/>
          <p:cNvSpPr txBox="1"/>
          <p:nvPr/>
        </p:nvSpPr>
        <p:spPr>
          <a:xfrm>
            <a:off x="3316017" y="2423782"/>
            <a:ext cx="5827983" cy="707886"/>
          </a:xfrm>
          <a:prstGeom prst="rect">
            <a:avLst/>
          </a:prstGeom>
          <a:noFill/>
        </p:spPr>
        <p:txBody>
          <a:bodyPr wrap="square">
            <a:spAutoFit/>
          </a:bodyPr>
          <a:lstStyle/>
          <a:p>
            <a:pPr algn="just"/>
            <a:r>
              <a:rPr lang="vi-VN" sz="2000" b="0" i="0" dirty="0">
                <a:solidFill>
                  <a:srgbClr val="000000"/>
                </a:solidFill>
                <a:effectLst/>
                <a:latin typeface="#9Slide03 Roboto Condensed" panose="02000000000000000000" pitchFamily="2" charset="0"/>
                <a:ea typeface="#9Slide03 Roboto Condensed" panose="02000000000000000000" pitchFamily="2" charset="0"/>
              </a:rPr>
              <a:t>Phía đông, đông nam giáp Thái Bình Dương với các biển Đông, biển Hoa Đông, biển Hoàng Hải, biển Nhật Bản.</a:t>
            </a:r>
            <a:endParaRPr lang="en-US" sz="2000" dirty="0"/>
          </a:p>
        </p:txBody>
      </p:sp>
      <p:sp>
        <p:nvSpPr>
          <p:cNvPr id="45" name="TextBox 44"/>
          <p:cNvSpPr txBox="1"/>
          <p:nvPr/>
        </p:nvSpPr>
        <p:spPr>
          <a:xfrm>
            <a:off x="2496207" y="3967216"/>
            <a:ext cx="6427075" cy="707886"/>
          </a:xfrm>
          <a:prstGeom prst="rect">
            <a:avLst/>
          </a:prstGeom>
          <a:noFill/>
        </p:spPr>
        <p:txBody>
          <a:bodyPr wrap="square">
            <a:spAutoFit/>
          </a:bodyPr>
          <a:lstStyle/>
          <a:p>
            <a:pPr algn="just"/>
            <a:r>
              <a:rPr lang="en-US" sz="2000" b="0" i="0" dirty="0" err="1">
                <a:solidFill>
                  <a:srgbClr val="C0281C"/>
                </a:solidFill>
                <a:effectLst/>
                <a:latin typeface="#9Slide03 Roboto Condensed" panose="02000000000000000000" pitchFamily="2" charset="0"/>
                <a:ea typeface="#9Slide03 Roboto Condensed" panose="02000000000000000000" pitchFamily="2" charset="0"/>
              </a:rPr>
              <a:t>Phần</a:t>
            </a:r>
            <a:r>
              <a:rPr lang="en-US" sz="2000" b="0" i="0" dirty="0">
                <a:solidFill>
                  <a:srgbClr val="C0281C"/>
                </a:solidFill>
                <a:effectLst/>
                <a:latin typeface="#9Slide03 Roboto Condensed" panose="02000000000000000000" pitchFamily="2" charset="0"/>
                <a:ea typeface="#9Slide03 Roboto Condensed" panose="02000000000000000000" pitchFamily="2" charset="0"/>
              </a:rPr>
              <a:t> </a:t>
            </a:r>
            <a:r>
              <a:rPr lang="en-US" sz="2000" b="0" i="0" dirty="0" err="1">
                <a:solidFill>
                  <a:srgbClr val="C0281C"/>
                </a:solidFill>
                <a:effectLst/>
                <a:latin typeface="#9Slide03 Roboto Condensed" panose="02000000000000000000" pitchFamily="2" charset="0"/>
                <a:ea typeface="#9Slide03 Roboto Condensed" panose="02000000000000000000" pitchFamily="2" charset="0"/>
              </a:rPr>
              <a:t>hải</a:t>
            </a:r>
            <a:r>
              <a:rPr lang="en-US" sz="2000" b="0" i="0" dirty="0">
                <a:solidFill>
                  <a:srgbClr val="C0281C"/>
                </a:solidFill>
                <a:effectLst/>
                <a:latin typeface="#9Slide03 Roboto Condensed" panose="02000000000000000000" pitchFamily="2" charset="0"/>
                <a:ea typeface="#9Slide03 Roboto Condensed" panose="02000000000000000000" pitchFamily="2" charset="0"/>
              </a:rPr>
              <a:t> </a:t>
            </a:r>
            <a:r>
              <a:rPr lang="en-US" sz="2000" b="0" i="0" dirty="0" err="1">
                <a:solidFill>
                  <a:srgbClr val="C0281C"/>
                </a:solidFill>
                <a:effectLst/>
                <a:latin typeface="#9Slide03 Roboto Condensed" panose="02000000000000000000" pitchFamily="2" charset="0"/>
                <a:ea typeface="#9Slide03 Roboto Condensed" panose="02000000000000000000" pitchFamily="2" charset="0"/>
              </a:rPr>
              <a:t>đảo</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Gồm</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quần</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đảo</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Nhật</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Bản</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đảo</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Đào</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Loan,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đảo</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Hải</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Nam.</a:t>
            </a:r>
          </a:p>
        </p:txBody>
      </p:sp>
      <p:sp>
        <p:nvSpPr>
          <p:cNvPr id="46" name="TextBox 45"/>
          <p:cNvSpPr txBox="1"/>
          <p:nvPr/>
        </p:nvSpPr>
        <p:spPr>
          <a:xfrm>
            <a:off x="2454168" y="3340801"/>
            <a:ext cx="6542689" cy="415498"/>
          </a:xfrm>
          <a:prstGeom prst="rect">
            <a:avLst/>
          </a:prstGeom>
          <a:noFill/>
        </p:spPr>
        <p:txBody>
          <a:bodyPr wrap="square">
            <a:spAutoFit/>
          </a:bodyPr>
          <a:lstStyle/>
          <a:p>
            <a:pPr algn="just"/>
            <a:r>
              <a:rPr lang="en-US" sz="2000" b="0" i="0" dirty="0" err="1">
                <a:solidFill>
                  <a:srgbClr val="C0281C"/>
                </a:solidFill>
                <a:effectLst/>
                <a:latin typeface="#9Slide03 Roboto Condensed" panose="02000000000000000000" pitchFamily="2" charset="0"/>
                <a:ea typeface="#9Slide03 Roboto Condensed" panose="02000000000000000000" pitchFamily="2" charset="0"/>
              </a:rPr>
              <a:t>Phần</a:t>
            </a:r>
            <a:r>
              <a:rPr lang="en-US" sz="2000" b="0" i="0" dirty="0">
                <a:solidFill>
                  <a:srgbClr val="C0281C"/>
                </a:solidFill>
                <a:effectLst/>
                <a:latin typeface="#9Slide03 Roboto Condensed" panose="02000000000000000000" pitchFamily="2" charset="0"/>
                <a:ea typeface="#9Slide03 Roboto Condensed" panose="02000000000000000000" pitchFamily="2" charset="0"/>
              </a:rPr>
              <a:t> </a:t>
            </a:r>
            <a:r>
              <a:rPr lang="en-US" sz="2000" b="0" i="0" dirty="0" err="1">
                <a:solidFill>
                  <a:srgbClr val="C0281C"/>
                </a:solidFill>
                <a:effectLst/>
                <a:latin typeface="#9Slide03 Roboto Condensed" panose="02000000000000000000" pitchFamily="2" charset="0"/>
                <a:ea typeface="#9Slide03 Roboto Condensed" panose="02000000000000000000" pitchFamily="2" charset="0"/>
              </a:rPr>
              <a:t>đất</a:t>
            </a:r>
            <a:r>
              <a:rPr lang="en-US" sz="2000" b="0" i="0" dirty="0">
                <a:solidFill>
                  <a:srgbClr val="C0281C"/>
                </a:solidFill>
                <a:effectLst/>
                <a:latin typeface="#9Slide03 Roboto Condensed" panose="02000000000000000000" pitchFamily="2" charset="0"/>
                <a:ea typeface="#9Slide03 Roboto Condensed" panose="02000000000000000000" pitchFamily="2" charset="0"/>
              </a:rPr>
              <a:t> </a:t>
            </a:r>
            <a:r>
              <a:rPr lang="en-US" sz="2000" b="0" i="0" dirty="0" err="1">
                <a:solidFill>
                  <a:srgbClr val="C0281C"/>
                </a:solidFill>
                <a:effectLst/>
                <a:latin typeface="#9Slide03 Roboto Condensed" panose="02000000000000000000" pitchFamily="2" charset="0"/>
                <a:ea typeface="#9Slide03 Roboto Condensed" panose="02000000000000000000" pitchFamily="2" charset="0"/>
              </a:rPr>
              <a:t>liền</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dirty="0" err="1">
                <a:solidFill>
                  <a:srgbClr val="000000"/>
                </a:solidFill>
                <a:latin typeface="#9Slide03 Roboto Condensed" panose="02000000000000000000" pitchFamily="2" charset="0"/>
                <a:ea typeface="#9Slide03 Roboto Condensed" panose="02000000000000000000" pitchFamily="2" charset="0"/>
              </a:rPr>
              <a:t>G</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ồm</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Trung</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Quốc</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bán</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đảo</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Triều</a:t>
            </a:r>
            <a:r>
              <a:rPr lang="en-US" sz="2000" b="0" i="0" dirty="0">
                <a:solidFill>
                  <a:srgbClr val="000000"/>
                </a:solidFill>
                <a:effectLst/>
                <a:latin typeface="#9Slide03 Roboto Condensed" panose="02000000000000000000" pitchFamily="2" charset="0"/>
                <a:ea typeface="#9Slide03 Roboto Condensed" panose="02000000000000000000" pitchFamily="2" charset="0"/>
              </a:rPr>
              <a:t> </a:t>
            </a:r>
            <a:r>
              <a:rPr lang="en-US" sz="2000" b="0" i="0" dirty="0" err="1">
                <a:solidFill>
                  <a:srgbClr val="000000"/>
                </a:solidFill>
                <a:effectLst/>
                <a:latin typeface="#9Slide03 Roboto Condensed" panose="02000000000000000000" pitchFamily="2" charset="0"/>
                <a:ea typeface="#9Slide03 Roboto Condensed" panose="02000000000000000000" pitchFamily="2" charset="0"/>
              </a:rPr>
              <a:t>Tiên</a:t>
            </a:r>
            <a:r>
              <a:rPr lang="en-US" sz="2000" b="0" i="0" dirty="0">
                <a:solidFill>
                  <a:srgbClr val="000000"/>
                </a:solidFill>
                <a:effectLst/>
                <a:latin typeface="#9Slide03 Roboto Condensed" panose="02000000000000000000" pitchFamily="2" charset="0"/>
                <a:ea typeface="#9Slide03 Roboto Condensed" panose="02000000000000000000" pitchFamily="2" charset="0"/>
              </a:rPr>
              <a:t>.</a:t>
            </a:r>
          </a:p>
        </p:txBody>
      </p:sp>
      <p:pic>
        <p:nvPicPr>
          <p:cNvPr id="4102" name="Picture 6" descr="Gmap.top Dịch Vụ Google Map Số 1 Việt Nam - Home | Facebo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97" y="1549293"/>
            <a:ext cx="578066" cy="580646"/>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7">
            <a:extLst>
              <a:ext uri="{BEBA8EAE-BF5A-486C-A8C5-ECC9F3942E4B}">
                <a14:imgProps xmlns:a14="http://schemas.microsoft.com/office/drawing/2010/main">
                  <a14:imgLayer r:embed="rId8">
                    <a14:imgEffect>
                      <a14:backgroundRemoval t="0" b="99805" l="10000" r="90000">
                        <a14:foregroundMark x1="46333" y1="83594" x2="55667" y2="37891"/>
                        <a14:foregroundMark x1="34556" y1="47266" x2="62444" y2="78516"/>
                        <a14:foregroundMark x1="58111" y1="69727" x2="63444" y2="40430"/>
                        <a14:foregroundMark x1="65889" y1="79492" x2="67778" y2="57227"/>
                        <a14:foregroundMark x1="67889" y1="76367" x2="67556" y2="60156"/>
                        <a14:foregroundMark x1="35667" y1="49414" x2="63444" y2="48438"/>
                        <a14:foregroundMark x1="63444" y1="48438" x2="67222" y2="60352"/>
                        <a14:foregroundMark x1="35556" y1="49414" x2="31556" y2="76563"/>
                        <a14:foregroundMark x1="31000" y1="76953" x2="66667" y2="76953"/>
                        <a14:foregroundMark x1="34778" y1="59570" x2="45000" y2="72656"/>
                        <a14:foregroundMark x1="34556" y1="64648" x2="42000" y2="77539"/>
                        <a14:foregroundMark x1="32222" y1="70313" x2="37444" y2="77148"/>
                      </a14:backgroundRemoval>
                    </a14:imgEffect>
                  </a14:imgLayer>
                </a14:imgProps>
              </a:ext>
            </a:extLst>
          </a:blip>
          <a:stretch>
            <a:fillRect/>
          </a:stretch>
        </p:blipFill>
        <p:spPr>
          <a:xfrm>
            <a:off x="-149327" y="3552496"/>
            <a:ext cx="1016138" cy="578069"/>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4381500"/>
            <a:ext cx="609600" cy="609600"/>
          </a:xfrm>
          <a:prstGeom prst="rect">
            <a:avLst/>
          </a:prstGeom>
        </p:spPr>
      </p:pic>
    </p:spTree>
    <p:custDataLst>
      <p:tags r:id="rId1"/>
    </p:custDataLst>
  </p:cSld>
  <p:clrMapOvr>
    <a:masterClrMapping/>
  </p:clrMapOvr>
  <p:transition spd="med" advTm="3649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ppt_x"/>
                                          </p:val>
                                        </p:tav>
                                        <p:tav tm="100000">
                                          <p:val>
                                            <p:strVal val="#ppt_x"/>
                                          </p:val>
                                        </p:tav>
                                      </p:tavLst>
                                    </p:anim>
                                    <p:anim calcmode="lin" valueType="num">
                                      <p:cBhvr additive="base">
                                        <p:cTn id="40" dur="500" fill="hold"/>
                                        <p:tgtEl>
                                          <p:spTgt spid="4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500" fill="hold"/>
                                        <p:tgtEl>
                                          <p:spTgt spid="44"/>
                                        </p:tgtEl>
                                        <p:attrNameLst>
                                          <p:attrName>ppt_x</p:attrName>
                                        </p:attrNameLst>
                                      </p:cBhvr>
                                      <p:tavLst>
                                        <p:tav tm="0">
                                          <p:val>
                                            <p:strVal val="#ppt_x"/>
                                          </p:val>
                                        </p:tav>
                                        <p:tav tm="100000">
                                          <p:val>
                                            <p:strVal val="#ppt_x"/>
                                          </p:val>
                                        </p:tav>
                                      </p:tavLst>
                                    </p:anim>
                                    <p:anim calcmode="lin" valueType="num">
                                      <p:cBhvr additive="base">
                                        <p:cTn id="48" dur="500" fill="hold"/>
                                        <p:tgtEl>
                                          <p:spTgt spid="4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500" fill="hold"/>
                                        <p:tgtEl>
                                          <p:spTgt spid="46"/>
                                        </p:tgtEl>
                                        <p:attrNameLst>
                                          <p:attrName>ppt_x</p:attrName>
                                        </p:attrNameLst>
                                      </p:cBhvr>
                                      <p:tavLst>
                                        <p:tav tm="0">
                                          <p:val>
                                            <p:strVal val="#ppt_x"/>
                                          </p:val>
                                        </p:tav>
                                        <p:tav tm="100000">
                                          <p:val>
                                            <p:strVal val="#ppt_x"/>
                                          </p:val>
                                        </p:tav>
                                      </p:tavLst>
                                    </p:anim>
                                    <p:anim calcmode="lin" valueType="num">
                                      <p:cBhvr additive="base">
                                        <p:cTn id="56" dur="500" fill="hold"/>
                                        <p:tgtEl>
                                          <p:spTgt spid="4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102"/>
                                        </p:tgtEl>
                                        <p:attrNameLst>
                                          <p:attrName>style.visibility</p:attrName>
                                        </p:attrNameLst>
                                      </p:cBhvr>
                                      <p:to>
                                        <p:strVal val="visible"/>
                                      </p:to>
                                    </p:set>
                                    <p:anim calcmode="lin" valueType="num">
                                      <p:cBhvr additive="base">
                                        <p:cTn id="59" dur="500" fill="hold"/>
                                        <p:tgtEl>
                                          <p:spTgt spid="4102"/>
                                        </p:tgtEl>
                                        <p:attrNameLst>
                                          <p:attrName>ppt_x</p:attrName>
                                        </p:attrNameLst>
                                      </p:cBhvr>
                                      <p:tavLst>
                                        <p:tav tm="0">
                                          <p:val>
                                            <p:strVal val="#ppt_x"/>
                                          </p:val>
                                        </p:tav>
                                        <p:tav tm="100000">
                                          <p:val>
                                            <p:strVal val="#ppt_x"/>
                                          </p:val>
                                        </p:tav>
                                      </p:tavLst>
                                    </p:anim>
                                    <p:anim calcmode="lin" valueType="num">
                                      <p:cBhvr additive="base">
                                        <p:cTn id="60" dur="500" fill="hold"/>
                                        <p:tgtEl>
                                          <p:spTgt spid="410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additive="base">
                                        <p:cTn id="63" dur="500" fill="hold"/>
                                        <p:tgtEl>
                                          <p:spTgt spid="48"/>
                                        </p:tgtEl>
                                        <p:attrNameLst>
                                          <p:attrName>ppt_x</p:attrName>
                                        </p:attrNameLst>
                                      </p:cBhvr>
                                      <p:tavLst>
                                        <p:tav tm="0">
                                          <p:val>
                                            <p:strVal val="#ppt_x"/>
                                          </p:val>
                                        </p:tav>
                                        <p:tav tm="100000">
                                          <p:val>
                                            <p:strVal val="#ppt_x"/>
                                          </p:val>
                                        </p:tav>
                                      </p:tavLst>
                                    </p:anim>
                                    <p:anim calcmode="lin" valueType="num">
                                      <p:cBhvr additive="base">
                                        <p:cTn id="6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2"/>
                </p:tgtEl>
              </p:cMediaNode>
            </p:audio>
          </p:childTnLst>
        </p:cTn>
      </p:par>
    </p:tnLst>
    <p:bldLst>
      <p:bldP spid="15" grpId="0"/>
      <p:bldP spid="17" grpId="0"/>
      <p:bldP spid="18" grpId="0"/>
      <p:bldP spid="21" grpId="0" animBg="1"/>
      <p:bldP spid="24" grpId="0" animBg="1"/>
      <p:bldP spid="40" grpId="0"/>
      <p:bldP spid="41" grpId="0"/>
      <p:bldP spid="42" grpId="0" animBg="1"/>
      <p:bldP spid="43" grpId="0"/>
      <p:bldP spid="44" grpId="0"/>
      <p:bldP spid="45" grpId="0"/>
      <p:bldP spid="4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ags/tag10.xml><?xml version="1.0" encoding="utf-8"?>
<p:tagLst xmlns:a="http://schemas.openxmlformats.org/drawingml/2006/main" xmlns:r="http://schemas.openxmlformats.org/officeDocument/2006/relationships" xmlns:p="http://schemas.openxmlformats.org/presentationml/2006/main">
  <p:tag name="TIMING" val="|2.3"/>
</p:tagLst>
</file>

<file path=ppt/tags/tag11.xml><?xml version="1.0" encoding="utf-8"?>
<p:tagLst xmlns:a="http://schemas.openxmlformats.org/drawingml/2006/main" xmlns:r="http://schemas.openxmlformats.org/officeDocument/2006/relationships" xmlns:p="http://schemas.openxmlformats.org/presentationml/2006/main">
  <p:tag name="TIMING" val="|0.9|3.6|0.9|2.2|1.5|0.7|1.2|7.2|7|0.7|0.6|5.5|8.2|0.6"/>
</p:tagLst>
</file>

<file path=ppt/tags/tag12.xml><?xml version="1.0" encoding="utf-8"?>
<p:tagLst xmlns:a="http://schemas.openxmlformats.org/drawingml/2006/main" xmlns:r="http://schemas.openxmlformats.org/officeDocument/2006/relationships" xmlns:p="http://schemas.openxmlformats.org/presentationml/2006/main">
  <p:tag name="TIMING" val="|0"/>
</p:tagLst>
</file>

<file path=ppt/tags/tag13.xml><?xml version="1.0" encoding="utf-8"?>
<p:tagLst xmlns:a="http://schemas.openxmlformats.org/drawingml/2006/main" xmlns:r="http://schemas.openxmlformats.org/officeDocument/2006/relationships" xmlns:p="http://schemas.openxmlformats.org/presentationml/2006/main">
  <p:tag name="TIMING" val="|0.8"/>
</p:tagLst>
</file>

<file path=ppt/tags/tag14.xml><?xml version="1.0" encoding="utf-8"?>
<p:tagLst xmlns:a="http://schemas.openxmlformats.org/drawingml/2006/main" xmlns:r="http://schemas.openxmlformats.org/officeDocument/2006/relationships" xmlns:p="http://schemas.openxmlformats.org/presentationml/2006/main">
  <p:tag name="TIMING" val="|0"/>
</p:tagLst>
</file>

<file path=ppt/tags/tag15.xml><?xml version="1.0" encoding="utf-8"?>
<p:tagLst xmlns:a="http://schemas.openxmlformats.org/drawingml/2006/main" xmlns:r="http://schemas.openxmlformats.org/officeDocument/2006/relationships" xmlns:p="http://schemas.openxmlformats.org/presentationml/2006/main">
  <p:tag name="TIMING" val="|1|64.6"/>
</p:tagLst>
</file>

<file path=ppt/tags/tag16.xml><?xml version="1.0" encoding="utf-8"?>
<p:tagLst xmlns:a="http://schemas.openxmlformats.org/drawingml/2006/main" xmlns:r="http://schemas.openxmlformats.org/officeDocument/2006/relationships" xmlns:p="http://schemas.openxmlformats.org/presentationml/2006/main">
  <p:tag name="TIMING" val="|0.2|2.1|9"/>
</p:tagLst>
</file>

<file path=ppt/tags/tag2.xml><?xml version="1.0" encoding="utf-8"?>
<p:tagLst xmlns:a="http://schemas.openxmlformats.org/drawingml/2006/main" xmlns:r="http://schemas.openxmlformats.org/officeDocument/2006/relationships" xmlns:p="http://schemas.openxmlformats.org/presentationml/2006/main">
  <p:tag name="TIMING" val="|1.2|1.3"/>
</p:tagLst>
</file>

<file path=ppt/tags/tag3.xml><?xml version="1.0" encoding="utf-8"?>
<p:tagLst xmlns:a="http://schemas.openxmlformats.org/drawingml/2006/main" xmlns:r="http://schemas.openxmlformats.org/officeDocument/2006/relationships" xmlns:p="http://schemas.openxmlformats.org/presentationml/2006/main">
  <p:tag name="TIMING" val="|0.9|0.6"/>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8|1.4|6.1"/>
</p:tagLst>
</file>

<file path=ppt/tags/tag6.xml><?xml version="1.0" encoding="utf-8"?>
<p:tagLst xmlns:a="http://schemas.openxmlformats.org/drawingml/2006/main" xmlns:r="http://schemas.openxmlformats.org/officeDocument/2006/relationships" xmlns:p="http://schemas.openxmlformats.org/presentationml/2006/main">
  <p:tag name="TIMING" val="|0.7|0.6|5|2.5|1.6"/>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4|0.7|0.8|8.9"/>
</p:tagLst>
</file>

<file path=ppt/tags/tag9.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1_Travel Guide: Seoul by Slidesgo">
  <a:themeElements>
    <a:clrScheme name="Simple Light">
      <a:dk1>
        <a:srgbClr val="0E3F4D"/>
      </a:dk1>
      <a:lt1>
        <a:srgbClr val="F8ECCC"/>
      </a:lt1>
      <a:dk2>
        <a:srgbClr val="0E3F4D"/>
      </a:dk2>
      <a:lt2>
        <a:srgbClr val="FFFFFF"/>
      </a:lt2>
      <a:accent1>
        <a:srgbClr val="0E3F4D"/>
      </a:accent1>
      <a:accent2>
        <a:srgbClr val="C0281C"/>
      </a:accent2>
      <a:accent3>
        <a:srgbClr val="F8AC92"/>
      </a:accent3>
      <a:accent4>
        <a:srgbClr val="FAF6ED"/>
      </a:accent4>
      <a:accent5>
        <a:srgbClr val="F0BB57"/>
      </a:accent5>
      <a:accent6>
        <a:srgbClr val="0B8A6E"/>
      </a:accent6>
      <a:hlink>
        <a:srgbClr val="C0281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ika Online Campaign by Slidesgo">
  <a:themeElements>
    <a:clrScheme name="Simple Light">
      <a:dk1>
        <a:srgbClr val="210F08"/>
      </a:dk1>
      <a:lt1>
        <a:srgbClr val="FFF4E5"/>
      </a:lt1>
      <a:dk2>
        <a:srgbClr val="020C13"/>
      </a:dk2>
      <a:lt2>
        <a:srgbClr val="CCFFFF"/>
      </a:lt2>
      <a:accent1>
        <a:srgbClr val="FFA270"/>
      </a:accent1>
      <a:accent2>
        <a:srgbClr val="FFC882"/>
      </a:accent2>
      <a:accent3>
        <a:srgbClr val="FFEE93"/>
      </a:accent3>
      <a:accent4>
        <a:srgbClr val="CFF1FF"/>
      </a:accent4>
      <a:accent5>
        <a:srgbClr val="99DDF8"/>
      </a:accent5>
      <a:accent6>
        <a:srgbClr val="65BBF1"/>
      </a:accent6>
      <a:hlink>
        <a:srgbClr val="210F0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ravel Guide: Seoul by Slidesgo">
  <a:themeElements>
    <a:clrScheme name="Simple Light">
      <a:dk1>
        <a:srgbClr val="0E3F4D"/>
      </a:dk1>
      <a:lt1>
        <a:srgbClr val="F8ECCC"/>
      </a:lt1>
      <a:dk2>
        <a:srgbClr val="0E3F4D"/>
      </a:dk2>
      <a:lt2>
        <a:srgbClr val="FFFFFF"/>
      </a:lt2>
      <a:accent1>
        <a:srgbClr val="0E3F4D"/>
      </a:accent1>
      <a:accent2>
        <a:srgbClr val="C0281C"/>
      </a:accent2>
      <a:accent3>
        <a:srgbClr val="F8AC92"/>
      </a:accent3>
      <a:accent4>
        <a:srgbClr val="FAF6ED"/>
      </a:accent4>
      <a:accent5>
        <a:srgbClr val="F0BB57"/>
      </a:accent5>
      <a:accent6>
        <a:srgbClr val="0B8A6E"/>
      </a:accent6>
      <a:hlink>
        <a:srgbClr val="C0281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vie Background by Slidesgo">
  <a:themeElements>
    <a:clrScheme name="Simple Light">
      <a:dk1>
        <a:srgbClr val="F5EBDC"/>
      </a:dk1>
      <a:lt1>
        <a:srgbClr val="FFFFFF"/>
      </a:lt1>
      <a:dk2>
        <a:srgbClr val="432918"/>
      </a:dk2>
      <a:lt2>
        <a:srgbClr val="000000"/>
      </a:lt2>
      <a:accent1>
        <a:srgbClr val="432918"/>
      </a:accent1>
      <a:accent2>
        <a:srgbClr val="EB5E68"/>
      </a:accent2>
      <a:accent3>
        <a:srgbClr val="17B1BF"/>
      </a:accent3>
      <a:accent4>
        <a:srgbClr val="F6B804"/>
      </a:accent4>
      <a:accent5>
        <a:srgbClr val="926037"/>
      </a:accent5>
      <a:accent6>
        <a:srgbClr val="EA999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559</Words>
  <Application>Microsoft Office PowerPoint</Application>
  <PresentationFormat>On-screen Show (16:9)</PresentationFormat>
  <Paragraphs>57</Paragraphs>
  <Slides>21</Slides>
  <Notes>17</Notes>
  <HiddenSlides>0</HiddenSlides>
  <MMClips>21</MMClips>
  <ScaleCrop>false</ScaleCrop>
  <HeadingPairs>
    <vt:vector size="6" baseType="variant">
      <vt:variant>
        <vt:lpstr>Fonts Used</vt:lpstr>
      </vt:variant>
      <vt:variant>
        <vt:i4>23</vt:i4>
      </vt:variant>
      <vt:variant>
        <vt:lpstr>Theme</vt:lpstr>
      </vt:variant>
      <vt:variant>
        <vt:i4>4</vt:i4>
      </vt:variant>
      <vt:variant>
        <vt:lpstr>Slide Titles</vt:lpstr>
      </vt:variant>
      <vt:variant>
        <vt:i4>21</vt:i4>
      </vt:variant>
    </vt:vector>
  </HeadingPairs>
  <TitlesOfParts>
    <vt:vector size="48" baseType="lpstr">
      <vt:lpstr>Calibri</vt:lpstr>
      <vt:lpstr>Maitree</vt:lpstr>
      <vt:lpstr>Maitree Medium</vt:lpstr>
      <vt:lpstr>Times New Roman</vt:lpstr>
      <vt:lpstr>Bangers</vt:lpstr>
      <vt:lpstr>#9Slide03 IcielPanton Black</vt:lpstr>
      <vt:lpstr>Yanone Kaffeesatz ExtraLight</vt:lpstr>
      <vt:lpstr>Roboto Condensed Light</vt:lpstr>
      <vt:lpstr>Arial</vt:lpstr>
      <vt:lpstr>Darker Grotesque Medium</vt:lpstr>
      <vt:lpstr>#9Slide03 Roboto Condensed</vt:lpstr>
      <vt:lpstr>#9Slide03 Roboto Medium</vt:lpstr>
      <vt:lpstr>Margarine</vt:lpstr>
      <vt:lpstr>#9Slide03 Sofia Pro Soft Bold</vt:lpstr>
      <vt:lpstr>Wingdings</vt:lpstr>
      <vt:lpstr>#9Slide05 Great Vibes</vt:lpstr>
      <vt:lpstr>Tahoma</vt:lpstr>
      <vt:lpstr>Bebas Neue</vt:lpstr>
      <vt:lpstr>Open Sans</vt:lpstr>
      <vt:lpstr>Oxygen</vt:lpstr>
      <vt:lpstr>Yanone Kaffeesatz</vt:lpstr>
      <vt:lpstr>Livvic</vt:lpstr>
      <vt:lpstr>#9Slide03 IcielUni Sans Heavy</vt:lpstr>
      <vt:lpstr>1_Travel Guide: Seoul by Slidesgo</vt:lpstr>
      <vt:lpstr>Mika Online Campaign by Slidesgo</vt:lpstr>
      <vt:lpstr>2_Travel Guide: Seoul by Slidesgo</vt:lpstr>
      <vt:lpstr>Movie Background by Slidesgo</vt:lpstr>
      <vt:lpstr>PowerPoint Presentation</vt:lpstr>
      <vt:lpstr>PowerPoint Presentation</vt:lpstr>
      <vt:lpstr>PowerPoint Presentation</vt:lpstr>
      <vt:lpstr>1. VỊ TRÍ ĐỊA LÍ VÀ PHẠM VI KHU VỰC ĐÔNG 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Binh</cp:lastModifiedBy>
  <cp:revision>147</cp:revision>
  <dcterms:created xsi:type="dcterms:W3CDTF">2021-07-12T04:57:00Z</dcterms:created>
  <dcterms:modified xsi:type="dcterms:W3CDTF">2021-12-10T12:55:42Z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30F4A0F52A234EFBBA51CCF0E345779B</vt:lpwstr>
  </property>
  <property fmtid="{D5CDD505-2E9C-101B-9397-08002B2CF9AE}" pid="3" name="KSOProductBuildVer">
    <vt:lpwstr>1033-11.2.0.10323</vt:lpwstr>
  </property>
</Properties>
</file>