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7" r:id="rId2"/>
    <p:sldId id="269" r:id="rId3"/>
    <p:sldId id="285" r:id="rId4"/>
    <p:sldId id="259" r:id="rId5"/>
    <p:sldId id="287" r:id="rId6"/>
    <p:sldId id="294" r:id="rId7"/>
    <p:sldId id="260" r:id="rId8"/>
    <p:sldId id="264" r:id="rId9"/>
    <p:sldId id="271" r:id="rId10"/>
    <p:sldId id="274" r:id="rId11"/>
    <p:sldId id="291" r:id="rId12"/>
    <p:sldId id="275" r:id="rId13"/>
    <p:sldId id="276" r:id="rId14"/>
    <p:sldId id="267" r:id="rId15"/>
    <p:sldId id="263" r:id="rId16"/>
    <p:sldId id="266" r:id="rId17"/>
    <p:sldId id="258" r:id="rId18"/>
    <p:sldId id="278" r:id="rId19"/>
    <p:sldId id="272" r:id="rId20"/>
    <p:sldId id="295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F5FB-1B63-4F60-9D35-F089F8215A94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6DA81-59C8-4B90-9F5E-79329BF98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E978EA8F-4E04-4A76-997A-69563139F5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9D7F298E-90E8-4132-9BC9-52D267DAB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1D652BB2-2E5E-4979-92E1-C9094395E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fani HeavyH" panose="020B7200000000000000" pitchFamily="34" charset="0"/>
              </a:defRPr>
            </a:lvl9pPr>
          </a:lstStyle>
          <a:p>
            <a:fld id="{185EDF12-5C45-4765-96E2-456A244898B9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8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0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B5DF6D5-AB93-4721-A16E-C3BED5312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F158D66-D5D6-403E-B91A-FC71421DCD8C}"/>
              </a:ext>
            </a:extLst>
          </p:cNvPr>
          <p:cNvSpPr/>
          <p:nvPr userDrawn="1"/>
        </p:nvSpPr>
        <p:spPr>
          <a:xfrm>
            <a:off x="221456" y="295034"/>
            <a:ext cx="8701088" cy="6267932"/>
          </a:xfrm>
          <a:prstGeom prst="rect">
            <a:avLst/>
          </a:prstGeom>
          <a:solidFill>
            <a:schemeClr val="bg1"/>
          </a:solidFill>
          <a:ln>
            <a:solidFill>
              <a:srgbClr val="FF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3EC8-2CB4-4B55-BE6C-BF8B8199232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C1E1-6EE6-494E-92DA-A3056C5F8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2">
            <a:extLst>
              <a:ext uri="{FF2B5EF4-FFF2-40B4-BE49-F238E27FC236}">
                <a16:creationId xmlns:a16="http://schemas.microsoft.com/office/drawing/2014/main" id="{75CCC366-8465-43FD-9F46-2724DC980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0"/>
            <a:ext cx="9144000" cy="68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4">
            <a:extLst>
              <a:ext uri="{FF2B5EF4-FFF2-40B4-BE49-F238E27FC236}">
                <a16:creationId xmlns:a16="http://schemas.microsoft.com/office/drawing/2014/main" id="{9C86CDF9-87C5-4AC3-83CD-9C3F51A4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44588"/>
            <a:ext cx="50815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PHÒNG GIÁO DỤC QUẬN 12</a:t>
            </a:r>
            <a:endParaRPr lang="vi-VN" altLang="en-US" sz="21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VĨNH NGHIỆP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8859D-696C-4B52-A65E-220D6C7273C8}"/>
              </a:ext>
            </a:extLst>
          </p:cNvPr>
          <p:cNvSpPr/>
          <p:nvPr/>
        </p:nvSpPr>
        <p:spPr>
          <a:xfrm>
            <a:off x="883228" y="2004646"/>
            <a:ext cx="7658099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b="1" dirty="0">
                <a:solidFill>
                  <a:srgbClr val="FF0066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</a:p>
        </p:txBody>
      </p:sp>
      <p:sp>
        <p:nvSpPr>
          <p:cNvPr id="68613" name="Rectangle 2">
            <a:extLst>
              <a:ext uri="{FF2B5EF4-FFF2-40B4-BE49-F238E27FC236}">
                <a16:creationId xmlns:a16="http://schemas.microsoft.com/office/drawing/2014/main" id="{9D8ED364-5D62-4595-B17D-09E10667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2768600"/>
            <a:ext cx="319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Ngữ văn 7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763873"/>
          <a:ext cx="8639406" cy="5713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904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76">
                <a:tc>
                  <a:txBody>
                    <a:bodyPr/>
                    <a:lstStyle/>
                    <a:p>
                      <a:pPr algn="ctr"/>
                      <a:endParaRPr lang="en-US" sz="1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2400" b="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467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467">
                <a:tc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lang="en-US" sz="2000" b="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" y="1477433"/>
            <a:ext cx="2425389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71800" y="1441103"/>
            <a:ext cx="33528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14400" y="2211665"/>
            <a:ext cx="3187389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(Tướng)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76600" y="2203103"/>
            <a:ext cx="268558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tiếng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104363" y="1957626"/>
            <a:ext cx="34206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lối nói trại âm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(gần âm)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300043" y="3243130"/>
            <a:ext cx="4110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Lặp liên tiếp phụ âm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“M”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19800" y="3269903"/>
            <a:ext cx="32004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cách điệp âm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4230469"/>
            <a:ext cx="11067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Cá đối 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87745" y="4230469"/>
            <a:ext cx="1646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Cối đá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219200" y="4724400"/>
            <a:ext cx="1543514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Mèo cái 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290536" y="4687669"/>
            <a:ext cx="1543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Mái kèo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51756" y="4319224"/>
            <a:ext cx="3144644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lối nói lái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066800" y="5467798"/>
            <a:ext cx="2023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Sầu riêng 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340718" y="5458507"/>
            <a:ext cx="2069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Vui chung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84289" y="5501252"/>
            <a:ext cx="8316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&gt;&lt;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096000" y="5397173"/>
            <a:ext cx="2637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từ trái nghĩa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819400" y="1752600"/>
            <a:ext cx="3048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71800" y="2514600"/>
            <a:ext cx="3048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743200" y="4953000"/>
            <a:ext cx="3048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743200" y="4495800"/>
            <a:ext cx="3048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371600" y="1752600"/>
            <a:ext cx="5638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i="1" u="sng" dirty="0" err="1">
                <a:latin typeface="Times New Roman" pitchFamily="18" charset="0"/>
              </a:rPr>
              <a:t>Ví</a:t>
            </a:r>
            <a:r>
              <a:rPr lang="en-US" sz="2400" b="1" i="1" u="sng" dirty="0">
                <a:latin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</a:rPr>
              <a:t>dụ</a:t>
            </a:r>
            <a:r>
              <a:rPr lang="en-US" sz="2400" b="1" i="1" u="sng" dirty="0">
                <a:latin typeface="Times New Roman" pitchFamily="18" charset="0"/>
              </a:rPr>
              <a:t>(5):</a:t>
            </a:r>
          </a:p>
          <a:p>
            <a:pPr algn="ctr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</a:rPr>
              <a:t>Cóc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chết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mồ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côi</a:t>
            </a:r>
            <a:endParaRPr lang="en-US" sz="2400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</a:rPr>
              <a:t>Chẫu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ngồi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Chẫu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khóc</a:t>
            </a:r>
            <a:r>
              <a:rPr lang="en-US" sz="2400" b="1" i="1" dirty="0">
                <a:latin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</a:rPr>
              <a:t>chàng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chàng</a:t>
            </a:r>
            <a:r>
              <a:rPr lang="en-US" sz="2400" b="1" i="1" dirty="0">
                <a:latin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                                                    (Ca </a:t>
            </a:r>
            <a:r>
              <a:rPr lang="en-US" sz="2400" b="1" i="1" dirty="0" err="1">
                <a:latin typeface="Times New Roman" pitchFamily="18" charset="0"/>
              </a:rPr>
              <a:t>dao</a:t>
            </a:r>
            <a:r>
              <a:rPr lang="en-US" sz="2400" b="1" i="1" dirty="0">
                <a:latin typeface="Times New Roman" pitchFamily="18" charset="0"/>
              </a:rPr>
              <a:t>)</a:t>
            </a:r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1905000" y="40386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→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endParaRPr lang="en-US" sz="2400" b="1" dirty="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609600"/>
            <a:ext cx="662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208" y="21818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569" y="1229380"/>
            <a:ext cx="465043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69" y="695980"/>
            <a:ext cx="465043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90800" y="2738230"/>
            <a:ext cx="609600" cy="4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H="1" flipV="1">
            <a:off x="1524000" y="3271628"/>
            <a:ext cx="609600" cy="49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H="1" flipV="1">
            <a:off x="4191000" y="2738228"/>
            <a:ext cx="609600" cy="49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H="1" flipV="1">
            <a:off x="2971800" y="3271628"/>
            <a:ext cx="609600" cy="49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34ED18C-51C1-4744-BAAF-78B2B4C42173}"/>
              </a:ext>
            </a:extLst>
          </p:cNvPr>
          <p:cNvSpPr/>
          <p:nvPr/>
        </p:nvSpPr>
        <p:spPr>
          <a:xfrm>
            <a:off x="-28575" y="0"/>
            <a:ext cx="9172575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E47E15E-D63F-418D-B307-31222C2079DE}"/>
              </a:ext>
            </a:extLst>
          </p:cNvPr>
          <p:cNvSpPr/>
          <p:nvPr/>
        </p:nvSpPr>
        <p:spPr>
          <a:xfrm>
            <a:off x="221456" y="323850"/>
            <a:ext cx="8701088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064D1C6-D1FE-4197-A065-2010DBF0C860}"/>
              </a:ext>
            </a:extLst>
          </p:cNvPr>
          <p:cNvSpPr/>
          <p:nvPr/>
        </p:nvSpPr>
        <p:spPr>
          <a:xfrm>
            <a:off x="339097" y="481014"/>
            <a:ext cx="8465807" cy="58959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55" y="-228600"/>
            <a:ext cx="1689970" cy="19988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6964" y="-19050"/>
            <a:ext cx="1746656" cy="1609483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id="{33EECEF2-7E97-4BD2-A6EE-3D44FD801B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>
            <a:off x="2634347" y="1099341"/>
            <a:ext cx="766515" cy="186986"/>
          </a:xfrm>
          <a:prstGeom prst="rect">
            <a:avLst/>
          </a:prstGeom>
        </p:spPr>
      </p:pic>
      <p:pic>
        <p:nvPicPr>
          <p:cNvPr id="31" name="图片 25">
            <a:extLst>
              <a:ext uri="{FF2B5EF4-FFF2-40B4-BE49-F238E27FC236}">
                <a16:creationId xmlns:a16="http://schemas.microsoft.com/office/drawing/2014/main" id="{FC09B120-D0BA-4DCA-8606-914E30FE5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9256" b="4002"/>
          <a:stretch/>
        </p:blipFill>
        <p:spPr>
          <a:xfrm flipH="1">
            <a:off x="5531720" y="1110492"/>
            <a:ext cx="766515" cy="1869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61740" y="729753"/>
            <a:ext cx="24002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751559" y="2141024"/>
            <a:ext cx="3579542" cy="735980"/>
          </a:xfrm>
          <a:prstGeom prst="flowChartTerminator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CÁC LỐI CHƠI CHỮ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05000" y="4070183"/>
            <a:ext cx="1676399" cy="165038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Dùng lối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âm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(gần âm)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1000" y="4059033"/>
            <a:ext cx="1372715" cy="1650381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Dùng từ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7435" y="4070182"/>
            <a:ext cx="1364166" cy="16746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Dùng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cách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điệp âm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0" y="4059032"/>
            <a:ext cx="1330712" cy="171105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Dùng lối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nói lái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4059033"/>
            <a:ext cx="1905000" cy="175959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2" idx="2"/>
            <a:endCxn id="14" idx="0"/>
          </p:cNvCxnSpPr>
          <p:nvPr/>
        </p:nvCxnSpPr>
        <p:spPr>
          <a:xfrm rot="5400000">
            <a:off x="2213330" y="1731032"/>
            <a:ext cx="1182029" cy="3473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13" idx="0"/>
          </p:cNvCxnSpPr>
          <p:nvPr/>
        </p:nvCxnSpPr>
        <p:spPr>
          <a:xfrm rot="5400000">
            <a:off x="3045676" y="2574528"/>
            <a:ext cx="1193179" cy="17981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16" idx="0"/>
          </p:cNvCxnSpPr>
          <p:nvPr/>
        </p:nvCxnSpPr>
        <p:spPr>
          <a:xfrm rot="5400000">
            <a:off x="3923835" y="3452687"/>
            <a:ext cx="1193178" cy="41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17" idx="0"/>
          </p:cNvCxnSpPr>
          <p:nvPr/>
        </p:nvCxnSpPr>
        <p:spPr>
          <a:xfrm rot="16200000" flipH="1">
            <a:off x="4679329" y="2739005"/>
            <a:ext cx="1182028" cy="14580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8" idx="0"/>
          </p:cNvCxnSpPr>
          <p:nvPr/>
        </p:nvCxnSpPr>
        <p:spPr>
          <a:xfrm>
            <a:off x="4532971" y="2910456"/>
            <a:ext cx="3277529" cy="11485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5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32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0" y="15312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470" y="2427647"/>
            <a:ext cx="474852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 phải liu điu vẫn giống nhà,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 đầu biếng học chẳng ai tha.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Thẹn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hổ lửa đau lòng mẹ,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Nay thét mai gầm rát cổ cha.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Ráo mép chỉ quen tuồng nói dối,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Lằn lưng cam chịu dấu roi tra.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nay Trâu Lỗ chăm nghề học, </a:t>
            </a:r>
          </a:p>
          <a:p>
            <a:pPr algn="just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Kẻo hổ mang danh tiếng thế gia.</a:t>
            </a:r>
          </a:p>
          <a:p>
            <a:pPr algn="r">
              <a:lnSpc>
                <a:spcPct val="11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(Lê Quý Đôn)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09800" y="2458845"/>
            <a:ext cx="914400" cy="43675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5000" y="3276600"/>
            <a:ext cx="838201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4607" y="2895600"/>
            <a:ext cx="504593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52600" y="3733800"/>
            <a:ext cx="1153222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3234" y="4572000"/>
            <a:ext cx="525966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76400" y="4876800"/>
            <a:ext cx="1087245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9518" y="4114800"/>
            <a:ext cx="529682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—Pngtree—snake_22828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62400"/>
            <a:ext cx="3276600" cy="2849138"/>
          </a:xfrm>
          <a:prstGeom prst="rect">
            <a:avLst/>
          </a:prstGeom>
        </p:spPr>
      </p:pic>
      <p:sp>
        <p:nvSpPr>
          <p:cNvPr id="39" name="Right Brace 38"/>
          <p:cNvSpPr/>
          <p:nvPr/>
        </p:nvSpPr>
        <p:spPr>
          <a:xfrm>
            <a:off x="5443654" y="2590799"/>
            <a:ext cx="652346" cy="379884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222381" y="2702004"/>
            <a:ext cx="2598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Lối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trại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1230" y="3819436"/>
            <a:ext cx="2598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loài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rắn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33600" y="608012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208" y="1524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09600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138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SGK- 165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334000"/>
            <a:ext cx="1142999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3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9" grpId="0" animBg="1"/>
      <p:bldP spid="40" grpId="0"/>
      <p:bldP spid="41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336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67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2: SGK- 165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6200" y="1905000"/>
            <a:ext cx="472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Trời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mưa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đất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trơn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mỡ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dò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nem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chả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800600" y="1981200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mỡ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giò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chả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nem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54462" y="2292698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3581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876800" y="3413125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</a:rPr>
              <a:t>Nứa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tre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hóp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29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Bà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nứa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võng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đòn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tre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khóm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trúc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thở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dài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 hi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</a:rPr>
              <a:t>hóp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148" name="Picture 4" descr="Mỡ heo hay dầu ăn tốt hơn? - Phú Đứ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19400"/>
            <a:ext cx="2514600" cy="22098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0" y="2743200"/>
            <a:ext cx="9144000" cy="4114800"/>
            <a:chOff x="0" y="2743200"/>
            <a:chExt cx="9144000" cy="4114800"/>
          </a:xfrm>
        </p:grpSpPr>
        <p:pic>
          <p:nvPicPr>
            <p:cNvPr id="6146" name="Picture 2" descr="Thịt trắng hay thịt đỏ tuyệt hơn? | Báo Dân trí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743200"/>
              <a:ext cx="3124200" cy="2288477"/>
            </a:xfrm>
            <a:prstGeom prst="rect">
              <a:avLst/>
            </a:prstGeom>
            <a:noFill/>
          </p:spPr>
        </p:pic>
        <p:pic>
          <p:nvPicPr>
            <p:cNvPr id="6150" name="Picture 6" descr="Giò Lụa bó tay đặc biệt - Sử dụng thịt lợn hữu cơ trên 90% thịt nạc |  sieuthidulic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2819400"/>
              <a:ext cx="3276600" cy="2352676"/>
            </a:xfrm>
            <a:prstGeom prst="rect">
              <a:avLst/>
            </a:prstGeom>
            <a:noFill/>
          </p:spPr>
        </p:pic>
        <p:pic>
          <p:nvPicPr>
            <p:cNvPr id="6152" name="Picture 8" descr="CHẢ CHIÊN MỠ | Shopee Việt Na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9200" y="5029200"/>
              <a:ext cx="3962400" cy="1828800"/>
            </a:xfrm>
            <a:prstGeom prst="rect">
              <a:avLst/>
            </a:prstGeom>
            <a:noFill/>
          </p:spPr>
        </p:pic>
        <p:pic>
          <p:nvPicPr>
            <p:cNvPr id="6154" name="Picture 10" descr="Nem bưởi Tây Ninh làm quà thơm ngon hấp dẫ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" y="5067300"/>
              <a:ext cx="4495800" cy="1790700"/>
            </a:xfrm>
            <a:prstGeom prst="rect">
              <a:avLst/>
            </a:prstGeom>
            <a:noFill/>
          </p:spPr>
        </p:pic>
      </p:grpSp>
      <p:pic>
        <p:nvPicPr>
          <p:cNvPr id="22" name="Picture 6" descr="Rừng Tre Nứa Bamboo Màu Xanh Lá - Ảnh miễn phí trên Pixaba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343399"/>
            <a:ext cx="2209800" cy="2438401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76200" y="4267200"/>
            <a:ext cx="9067800" cy="2514600"/>
            <a:chOff x="76200" y="4343400"/>
            <a:chExt cx="9067800" cy="2514600"/>
          </a:xfrm>
        </p:grpSpPr>
        <p:pic>
          <p:nvPicPr>
            <p:cNvPr id="21" name="Picture 4" descr="Ý nghĩa của cây tre trong đời sống văn hóa dân tộc Việt Nam | TVC  MARTの信頼性のある小売システム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200" y="4343400"/>
              <a:ext cx="2438400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ây hóp sào Archives - Thư Viện Số - Thông tin Khoa học và Công nghệ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53000" y="4419600"/>
              <a:ext cx="1981200" cy="2438400"/>
            </a:xfrm>
            <a:prstGeom prst="rect">
              <a:avLst/>
            </a:prstGeom>
            <a:noFill/>
          </p:spPr>
        </p:pic>
        <p:pic>
          <p:nvPicPr>
            <p:cNvPr id="24" name="Picture 10" descr="Cây Trúc Vàng - Đầy Đủ Thông Tin Tổng Quan Về Cây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010400" y="4495800"/>
              <a:ext cx="2133600" cy="2362200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1066800" y="5105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→ Chơi chữ dùng từ gần nghĩa, từ đồng âm.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/>
      <p:bldP spid="1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812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1336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200400" y="304800"/>
            <a:ext cx="5029200" cy="2362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14" name="AutoShape 2" descr="Phim hoạt hình con chó thè lưỡi | Công cụ đồ họa PSD Tải xuống miễn phí - 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685800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133600"/>
            <a:ext cx="43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Ruồi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đậu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mâm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xôi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mâm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xôi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đậu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680575" y="2210002"/>
            <a:ext cx="40062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chơi chữ theo lối dùng từ đồng âm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80" y="3124200"/>
            <a:ext cx="4495800" cy="124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non,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rượu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say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sưa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(Ca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78587" y="3353002"/>
            <a:ext cx="451781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Chơi chữ theo lối dùng từ nhiều nghĩa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648200"/>
            <a:ext cx="5029200" cy="80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Cồn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cua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(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Cừ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203383" y="4899817"/>
            <a:ext cx="3788217" cy="357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Chơi chữ theo lối nói lái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6" grpId="0"/>
      <p:bldP spid="10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336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786825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Ý nghĩa của cây tre trong đời sống văn hóa dân tộc Việt Nam | TVC  MARTの信頼性のある小売システ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81200" y="4572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1425892"/>
            <a:ext cx="8402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chi?</a:t>
            </a:r>
          </a:p>
        </p:txBody>
      </p:sp>
      <p:pic>
        <p:nvPicPr>
          <p:cNvPr id="15" name="Picture 14" descr="—Pngtree—colorful question mark_13030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63639"/>
            <a:ext cx="1836761" cy="18367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38400" y="2819400"/>
            <a:ext cx="6484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AutoShape 2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-152400" y="27129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Káº¿t quáº£ hÃ¬nh áº£nh cho con dao hoáº¡t hÃ¬nh"/>
          <p:cNvSpPr>
            <a:spLocks noChangeAspect="1" noChangeArrowheads="1"/>
          </p:cNvSpPr>
          <p:nvPr/>
        </p:nvSpPr>
        <p:spPr bwMode="auto">
          <a:xfrm>
            <a:off x="-152400" y="27129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gifs-animados-cuchillos-2121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94" y="3352800"/>
            <a:ext cx="2758406" cy="241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4572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2076271"/>
            <a:ext cx="7761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5973" y="4165039"/>
            <a:ext cx="776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>
                <a:latin typeface="Times New Roman" pitchFamily="18" charset="0"/>
                <a:cs typeface="Times New Roman" pitchFamily="18" charset="0"/>
              </a:rPr>
              <a:t>thui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8" name="Picture 17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2692740" cy="33823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786825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762000" y="4202114"/>
            <a:ext cx="274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235700" y="70373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235700" y="70373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84"/>
          <p:cNvGrpSpPr>
            <a:grpSpLocks/>
          </p:cNvGrpSpPr>
          <p:nvPr/>
        </p:nvGrpSpPr>
        <p:grpSpPr bwMode="auto">
          <a:xfrm>
            <a:off x="850900" y="1476375"/>
            <a:ext cx="7103533" cy="2667000"/>
            <a:chOff x="144" y="1152"/>
            <a:chExt cx="3356" cy="1680"/>
          </a:xfrm>
        </p:grpSpPr>
        <p:grpSp>
          <p:nvGrpSpPr>
            <p:cNvPr id="8" name="Group 180"/>
            <p:cNvGrpSpPr>
              <a:grpSpLocks/>
            </p:cNvGrpSpPr>
            <p:nvPr/>
          </p:nvGrpSpPr>
          <p:grpSpPr bwMode="auto">
            <a:xfrm>
              <a:off x="824" y="1824"/>
              <a:ext cx="2012" cy="336"/>
              <a:chOff x="1604" y="1240"/>
              <a:chExt cx="2012" cy="336"/>
            </a:xfrm>
          </p:grpSpPr>
          <p:sp>
            <p:nvSpPr>
              <p:cNvPr id="37" name="AutoShape 132"/>
              <p:cNvSpPr>
                <a:spLocks noChangeArrowheads="1"/>
              </p:cNvSpPr>
              <p:nvPr/>
            </p:nvSpPr>
            <p:spPr bwMode="auto">
              <a:xfrm>
                <a:off x="1604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AutoShape 133"/>
              <p:cNvSpPr>
                <a:spLocks noChangeArrowheads="1"/>
              </p:cNvSpPr>
              <p:nvPr/>
            </p:nvSpPr>
            <p:spPr bwMode="auto">
              <a:xfrm>
                <a:off x="1940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AutoShape 134"/>
              <p:cNvSpPr>
                <a:spLocks noChangeArrowheads="1"/>
              </p:cNvSpPr>
              <p:nvPr/>
            </p:nvSpPr>
            <p:spPr bwMode="auto">
              <a:xfrm>
                <a:off x="2272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AutoShape 135"/>
              <p:cNvSpPr>
                <a:spLocks noChangeArrowheads="1"/>
              </p:cNvSpPr>
              <p:nvPr/>
            </p:nvSpPr>
            <p:spPr bwMode="auto">
              <a:xfrm>
                <a:off x="2608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AutoShape 136"/>
              <p:cNvSpPr>
                <a:spLocks noChangeArrowheads="1"/>
              </p:cNvSpPr>
              <p:nvPr/>
            </p:nvSpPr>
            <p:spPr bwMode="auto">
              <a:xfrm>
                <a:off x="2944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AutoShape 137"/>
              <p:cNvSpPr>
                <a:spLocks noChangeArrowheads="1"/>
              </p:cNvSpPr>
              <p:nvPr/>
            </p:nvSpPr>
            <p:spPr bwMode="auto">
              <a:xfrm>
                <a:off x="3280" y="1240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81"/>
            <p:cNvGrpSpPr>
              <a:grpSpLocks/>
            </p:cNvGrpSpPr>
            <p:nvPr/>
          </p:nvGrpSpPr>
          <p:grpSpPr bwMode="auto">
            <a:xfrm>
              <a:off x="480" y="2160"/>
              <a:ext cx="2016" cy="336"/>
              <a:chOff x="1264" y="1576"/>
              <a:chExt cx="2016" cy="336"/>
            </a:xfrm>
          </p:grpSpPr>
          <p:sp>
            <p:nvSpPr>
              <p:cNvPr id="31" name="AutoShape 139"/>
              <p:cNvSpPr>
                <a:spLocks noChangeArrowheads="1"/>
              </p:cNvSpPr>
              <p:nvPr/>
            </p:nvSpPr>
            <p:spPr bwMode="auto">
              <a:xfrm>
                <a:off x="1264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AutoShape 140"/>
              <p:cNvSpPr>
                <a:spLocks noChangeArrowheads="1"/>
              </p:cNvSpPr>
              <p:nvPr/>
            </p:nvSpPr>
            <p:spPr bwMode="auto">
              <a:xfrm>
                <a:off x="1604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AutoShape 141"/>
              <p:cNvSpPr>
                <a:spLocks noChangeArrowheads="1"/>
              </p:cNvSpPr>
              <p:nvPr/>
            </p:nvSpPr>
            <p:spPr bwMode="auto">
              <a:xfrm>
                <a:off x="1940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AutoShape 142"/>
              <p:cNvSpPr>
                <a:spLocks noChangeArrowheads="1"/>
              </p:cNvSpPr>
              <p:nvPr/>
            </p:nvSpPr>
            <p:spPr bwMode="auto">
              <a:xfrm>
                <a:off x="2272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AutoShape 143"/>
              <p:cNvSpPr>
                <a:spLocks noChangeArrowheads="1"/>
              </p:cNvSpPr>
              <p:nvPr/>
            </p:nvSpPr>
            <p:spPr bwMode="auto">
              <a:xfrm>
                <a:off x="2608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AutoShape 144"/>
              <p:cNvSpPr>
                <a:spLocks noChangeArrowheads="1"/>
              </p:cNvSpPr>
              <p:nvPr/>
            </p:nvSpPr>
            <p:spPr bwMode="auto">
              <a:xfrm>
                <a:off x="2944" y="1576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178"/>
            <p:cNvGrpSpPr>
              <a:grpSpLocks/>
            </p:cNvGrpSpPr>
            <p:nvPr/>
          </p:nvGrpSpPr>
          <p:grpSpPr bwMode="auto">
            <a:xfrm>
              <a:off x="1488" y="1152"/>
              <a:ext cx="2012" cy="336"/>
              <a:chOff x="2268" y="568"/>
              <a:chExt cx="2012" cy="336"/>
            </a:xfrm>
          </p:grpSpPr>
          <p:sp>
            <p:nvSpPr>
              <p:cNvPr id="25" name="AutoShape 123"/>
              <p:cNvSpPr>
                <a:spLocks noChangeArrowheads="1"/>
              </p:cNvSpPr>
              <p:nvPr/>
            </p:nvSpPr>
            <p:spPr bwMode="auto">
              <a:xfrm>
                <a:off x="2268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AutoShape 124"/>
              <p:cNvSpPr>
                <a:spLocks noChangeArrowheads="1"/>
              </p:cNvSpPr>
              <p:nvPr/>
            </p:nvSpPr>
            <p:spPr bwMode="auto">
              <a:xfrm>
                <a:off x="2608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AutoShape 125"/>
              <p:cNvSpPr>
                <a:spLocks noChangeArrowheads="1"/>
              </p:cNvSpPr>
              <p:nvPr/>
            </p:nvSpPr>
            <p:spPr bwMode="auto">
              <a:xfrm>
                <a:off x="2944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AutoShape 160"/>
              <p:cNvSpPr>
                <a:spLocks noChangeArrowheads="1"/>
              </p:cNvSpPr>
              <p:nvPr/>
            </p:nvSpPr>
            <p:spPr bwMode="auto">
              <a:xfrm>
                <a:off x="3272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AutoShape 161"/>
              <p:cNvSpPr>
                <a:spLocks noChangeArrowheads="1"/>
              </p:cNvSpPr>
              <p:nvPr/>
            </p:nvSpPr>
            <p:spPr bwMode="auto">
              <a:xfrm>
                <a:off x="3600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162"/>
              <p:cNvSpPr>
                <a:spLocks noChangeArrowheads="1"/>
              </p:cNvSpPr>
              <p:nvPr/>
            </p:nvSpPr>
            <p:spPr bwMode="auto">
              <a:xfrm>
                <a:off x="3944" y="568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79"/>
            <p:cNvGrpSpPr>
              <a:grpSpLocks/>
            </p:cNvGrpSpPr>
            <p:nvPr/>
          </p:nvGrpSpPr>
          <p:grpSpPr bwMode="auto">
            <a:xfrm>
              <a:off x="1156" y="1488"/>
              <a:ext cx="2016" cy="336"/>
              <a:chOff x="1932" y="904"/>
              <a:chExt cx="2016" cy="336"/>
            </a:xfrm>
          </p:grpSpPr>
          <p:sp>
            <p:nvSpPr>
              <p:cNvPr id="19" name="AutoShape 126"/>
              <p:cNvSpPr>
                <a:spLocks noChangeArrowheads="1"/>
              </p:cNvSpPr>
              <p:nvPr/>
            </p:nvSpPr>
            <p:spPr bwMode="auto">
              <a:xfrm>
                <a:off x="1932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AutoShape 127"/>
              <p:cNvSpPr>
                <a:spLocks noChangeArrowheads="1"/>
              </p:cNvSpPr>
              <p:nvPr/>
            </p:nvSpPr>
            <p:spPr bwMode="auto">
              <a:xfrm>
                <a:off x="2268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AutoShape 128"/>
              <p:cNvSpPr>
                <a:spLocks noChangeArrowheads="1"/>
              </p:cNvSpPr>
              <p:nvPr/>
            </p:nvSpPr>
            <p:spPr bwMode="auto">
              <a:xfrm>
                <a:off x="2608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AutoShape 129"/>
              <p:cNvSpPr>
                <a:spLocks noChangeArrowheads="1"/>
              </p:cNvSpPr>
              <p:nvPr/>
            </p:nvSpPr>
            <p:spPr bwMode="auto">
              <a:xfrm>
                <a:off x="2944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AutoShape 130"/>
              <p:cNvSpPr>
                <a:spLocks noChangeArrowheads="1"/>
              </p:cNvSpPr>
              <p:nvPr/>
            </p:nvSpPr>
            <p:spPr bwMode="auto">
              <a:xfrm>
                <a:off x="3276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AutoShape 131"/>
              <p:cNvSpPr>
                <a:spLocks noChangeArrowheads="1"/>
              </p:cNvSpPr>
              <p:nvPr/>
            </p:nvSpPr>
            <p:spPr bwMode="auto">
              <a:xfrm>
                <a:off x="3612" y="904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82"/>
            <p:cNvGrpSpPr>
              <a:grpSpLocks/>
            </p:cNvGrpSpPr>
            <p:nvPr/>
          </p:nvGrpSpPr>
          <p:grpSpPr bwMode="auto">
            <a:xfrm>
              <a:off x="144" y="2496"/>
              <a:ext cx="2020" cy="336"/>
              <a:chOff x="924" y="1912"/>
              <a:chExt cx="2020" cy="336"/>
            </a:xfrm>
          </p:grpSpPr>
          <p:sp>
            <p:nvSpPr>
              <p:cNvPr id="13" name="AutoShape 147"/>
              <p:cNvSpPr>
                <a:spLocks noChangeArrowheads="1"/>
              </p:cNvSpPr>
              <p:nvPr/>
            </p:nvSpPr>
            <p:spPr bwMode="auto">
              <a:xfrm>
                <a:off x="1604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AutoShape 148"/>
              <p:cNvSpPr>
                <a:spLocks noChangeArrowheads="1"/>
              </p:cNvSpPr>
              <p:nvPr/>
            </p:nvSpPr>
            <p:spPr bwMode="auto">
              <a:xfrm>
                <a:off x="1936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149"/>
              <p:cNvSpPr>
                <a:spLocks noChangeArrowheads="1"/>
              </p:cNvSpPr>
              <p:nvPr/>
            </p:nvSpPr>
            <p:spPr bwMode="auto">
              <a:xfrm>
                <a:off x="2272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AutoShape 150"/>
              <p:cNvSpPr>
                <a:spLocks noChangeArrowheads="1"/>
              </p:cNvSpPr>
              <p:nvPr/>
            </p:nvSpPr>
            <p:spPr bwMode="auto">
              <a:xfrm>
                <a:off x="2608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AutoShape 169"/>
              <p:cNvSpPr>
                <a:spLocks noChangeArrowheads="1"/>
              </p:cNvSpPr>
              <p:nvPr/>
            </p:nvSpPr>
            <p:spPr bwMode="auto">
              <a:xfrm>
                <a:off x="924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AutoShape 170"/>
              <p:cNvSpPr>
                <a:spLocks noChangeArrowheads="1"/>
              </p:cNvSpPr>
              <p:nvPr/>
            </p:nvSpPr>
            <p:spPr bwMode="auto">
              <a:xfrm>
                <a:off x="1264" y="1912"/>
                <a:ext cx="336" cy="336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Oval 173" descr="Brown marble"/>
          <p:cNvSpPr>
            <a:spLocks noChangeArrowheads="1"/>
          </p:cNvSpPr>
          <p:nvPr/>
        </p:nvSpPr>
        <p:spPr bwMode="auto">
          <a:xfrm>
            <a:off x="2912533" y="14478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Oval 174" descr="Brown marble"/>
          <p:cNvSpPr>
            <a:spLocks noChangeArrowheads="1"/>
          </p:cNvSpPr>
          <p:nvPr/>
        </p:nvSpPr>
        <p:spPr bwMode="auto">
          <a:xfrm>
            <a:off x="2184400" y="19939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Oval 175" descr="Brown marble"/>
          <p:cNvSpPr>
            <a:spLocks noChangeArrowheads="1"/>
          </p:cNvSpPr>
          <p:nvPr/>
        </p:nvSpPr>
        <p:spPr bwMode="auto">
          <a:xfrm>
            <a:off x="1490133" y="25273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" name="Oval 176" descr="Brown marble"/>
          <p:cNvSpPr>
            <a:spLocks noChangeArrowheads="1"/>
          </p:cNvSpPr>
          <p:nvPr/>
        </p:nvSpPr>
        <p:spPr bwMode="auto">
          <a:xfrm>
            <a:off x="762000" y="30607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Oval 177" descr="Brown marble"/>
          <p:cNvSpPr>
            <a:spLocks noChangeArrowheads="1"/>
          </p:cNvSpPr>
          <p:nvPr/>
        </p:nvSpPr>
        <p:spPr bwMode="auto">
          <a:xfrm>
            <a:off x="50800" y="3594100"/>
            <a:ext cx="7112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48" name="Group 224"/>
          <p:cNvGrpSpPr>
            <a:grpSpLocks/>
          </p:cNvGrpSpPr>
          <p:nvPr/>
        </p:nvGrpSpPr>
        <p:grpSpPr bwMode="auto">
          <a:xfrm>
            <a:off x="3683000" y="1460500"/>
            <a:ext cx="4258733" cy="533400"/>
            <a:chOff x="2356" y="2160"/>
            <a:chExt cx="2012" cy="336"/>
          </a:xfrm>
        </p:grpSpPr>
        <p:sp>
          <p:nvSpPr>
            <p:cNvPr id="49" name="AutoShape 225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50" name="AutoShape 226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51" name="AutoShape 227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Ạ</a:t>
              </a:r>
            </a:p>
          </p:txBody>
        </p:sp>
        <p:sp>
          <p:nvSpPr>
            <p:cNvPr id="52" name="AutoShape 228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3" name="AutoShape 229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54" name="AutoShape 230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55" name="Group 238"/>
          <p:cNvGrpSpPr>
            <a:grpSpLocks/>
          </p:cNvGrpSpPr>
          <p:nvPr/>
        </p:nvGrpSpPr>
        <p:grpSpPr bwMode="auto">
          <a:xfrm>
            <a:off x="2963333" y="1981200"/>
            <a:ext cx="4267200" cy="533400"/>
            <a:chOff x="1680" y="2832"/>
            <a:chExt cx="2016" cy="336"/>
          </a:xfrm>
        </p:grpSpPr>
        <p:sp>
          <p:nvSpPr>
            <p:cNvPr id="56" name="AutoShape 239"/>
            <p:cNvSpPr>
              <a:spLocks noChangeArrowheads="1"/>
            </p:cNvSpPr>
            <p:nvPr/>
          </p:nvSpPr>
          <p:spPr bwMode="auto">
            <a:xfrm>
              <a:off x="1680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57" name="AutoShape 240"/>
            <p:cNvSpPr>
              <a:spLocks noChangeArrowheads="1"/>
            </p:cNvSpPr>
            <p:nvPr/>
          </p:nvSpPr>
          <p:spPr bwMode="auto">
            <a:xfrm>
              <a:off x="2020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Ồ</a:t>
              </a:r>
            </a:p>
          </p:txBody>
        </p:sp>
        <p:sp>
          <p:nvSpPr>
            <p:cNvPr id="58" name="AutoShape 241"/>
            <p:cNvSpPr>
              <a:spLocks noChangeArrowheads="1"/>
            </p:cNvSpPr>
            <p:nvPr/>
          </p:nvSpPr>
          <p:spPr bwMode="auto">
            <a:xfrm>
              <a:off x="2356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59" name="AutoShape 242"/>
            <p:cNvSpPr>
              <a:spLocks noChangeArrowheads="1"/>
            </p:cNvSpPr>
            <p:nvPr/>
          </p:nvSpPr>
          <p:spPr bwMode="auto">
            <a:xfrm>
              <a:off x="2688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60" name="AutoShape 243"/>
            <p:cNvSpPr>
              <a:spLocks noChangeArrowheads="1"/>
            </p:cNvSpPr>
            <p:nvPr/>
          </p:nvSpPr>
          <p:spPr bwMode="auto">
            <a:xfrm>
              <a:off x="3024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61" name="AutoShape 244"/>
            <p:cNvSpPr>
              <a:spLocks noChangeArrowheads="1"/>
            </p:cNvSpPr>
            <p:nvPr/>
          </p:nvSpPr>
          <p:spPr bwMode="auto">
            <a:xfrm>
              <a:off x="3360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62" name="Group 248"/>
          <p:cNvGrpSpPr>
            <a:grpSpLocks/>
          </p:cNvGrpSpPr>
          <p:nvPr/>
        </p:nvGrpSpPr>
        <p:grpSpPr bwMode="auto">
          <a:xfrm>
            <a:off x="2269067" y="2540000"/>
            <a:ext cx="4258733" cy="533400"/>
            <a:chOff x="2356" y="2160"/>
            <a:chExt cx="2012" cy="336"/>
          </a:xfrm>
        </p:grpSpPr>
        <p:sp>
          <p:nvSpPr>
            <p:cNvPr id="63" name="AutoShape 249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64" name="AutoShape 250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Ó</a:t>
              </a:r>
            </a:p>
          </p:txBody>
        </p:sp>
        <p:sp>
          <p:nvSpPr>
            <p:cNvPr id="65" name="AutoShape 251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6" name="AutoShape 252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67" name="AutoShape 253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</a:t>
              </a:r>
            </a:p>
          </p:txBody>
        </p:sp>
        <p:sp>
          <p:nvSpPr>
            <p:cNvPr id="68" name="AutoShape 254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69" name="Group 255"/>
          <p:cNvGrpSpPr>
            <a:grpSpLocks/>
          </p:cNvGrpSpPr>
          <p:nvPr/>
        </p:nvGrpSpPr>
        <p:grpSpPr bwMode="auto">
          <a:xfrm>
            <a:off x="1574800" y="3060700"/>
            <a:ext cx="4258733" cy="533400"/>
            <a:chOff x="2356" y="2160"/>
            <a:chExt cx="2012" cy="336"/>
          </a:xfrm>
        </p:grpSpPr>
        <p:sp>
          <p:nvSpPr>
            <p:cNvPr id="70" name="AutoShape 256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71" name="AutoShape 257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72" name="AutoShape 258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Ệ</a:t>
              </a:r>
            </a:p>
          </p:txBody>
        </p:sp>
        <p:sp>
          <p:nvSpPr>
            <p:cNvPr id="73" name="AutoShape 259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74" name="AutoShape 260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75" name="AutoShape 261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76" name="Group 269"/>
          <p:cNvGrpSpPr>
            <a:grpSpLocks/>
          </p:cNvGrpSpPr>
          <p:nvPr/>
        </p:nvGrpSpPr>
        <p:grpSpPr bwMode="auto">
          <a:xfrm>
            <a:off x="863600" y="3606800"/>
            <a:ext cx="4258733" cy="533400"/>
            <a:chOff x="2356" y="2160"/>
            <a:chExt cx="2012" cy="336"/>
          </a:xfrm>
        </p:grpSpPr>
        <p:sp>
          <p:nvSpPr>
            <p:cNvPr id="77" name="AutoShape 270"/>
            <p:cNvSpPr>
              <a:spLocks noChangeArrowheads="1"/>
            </p:cNvSpPr>
            <p:nvPr/>
          </p:nvSpPr>
          <p:spPr bwMode="auto">
            <a:xfrm>
              <a:off x="235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78" name="AutoShape 271"/>
            <p:cNvSpPr>
              <a:spLocks noChangeArrowheads="1"/>
            </p:cNvSpPr>
            <p:nvPr/>
          </p:nvSpPr>
          <p:spPr bwMode="auto">
            <a:xfrm>
              <a:off x="2688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Ồ</a:t>
              </a:r>
            </a:p>
          </p:txBody>
        </p:sp>
        <p:sp>
          <p:nvSpPr>
            <p:cNvPr id="79" name="AutoShape 272"/>
            <p:cNvSpPr>
              <a:spLocks noChangeArrowheads="1"/>
            </p:cNvSpPr>
            <p:nvPr/>
          </p:nvSpPr>
          <p:spPr bwMode="auto">
            <a:xfrm>
              <a:off x="3024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80" name="AutoShape 273"/>
            <p:cNvSpPr>
              <a:spLocks noChangeArrowheads="1"/>
            </p:cNvSpPr>
            <p:nvPr/>
          </p:nvSpPr>
          <p:spPr bwMode="auto">
            <a:xfrm>
              <a:off x="3360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81" name="AutoShape 274"/>
            <p:cNvSpPr>
              <a:spLocks noChangeArrowheads="1"/>
            </p:cNvSpPr>
            <p:nvPr/>
          </p:nvSpPr>
          <p:spPr bwMode="auto">
            <a:xfrm>
              <a:off x="3696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82" name="AutoShape 275"/>
            <p:cNvSpPr>
              <a:spLocks noChangeArrowheads="1"/>
            </p:cNvSpPr>
            <p:nvPr/>
          </p:nvSpPr>
          <p:spPr bwMode="auto">
            <a:xfrm>
              <a:off x="4032" y="216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sp>
        <p:nvSpPr>
          <p:cNvPr id="83" name="AutoShape 276" descr="Stationery"/>
          <p:cNvSpPr>
            <a:spLocks noChangeArrowheads="1"/>
          </p:cNvSpPr>
          <p:nvPr/>
        </p:nvSpPr>
        <p:spPr bwMode="auto">
          <a:xfrm>
            <a:off x="429528" y="4594303"/>
            <a:ext cx="7952472" cy="2085277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marL="342900" indent="-342900" algn="ctr"/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chơi chữ nào được sử dụng trong câu đố sau? 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 cây xanh xanh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 lá cũng xanh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bông trên cành</a:t>
            </a:r>
          </a:p>
          <a:p>
            <a:pPr marL="342900" indent="-342900" algn="ctr"/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trái cận mây.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(là cây gì?)</a:t>
            </a:r>
          </a:p>
          <a:p>
            <a:pPr marL="342900" indent="-342900" algn="ctr"/>
            <a:r>
              <a:rPr lang="en-US" alt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</p:txBody>
      </p:sp>
      <p:sp>
        <p:nvSpPr>
          <p:cNvPr id="84" name="AutoShape 277" descr="Stationery"/>
          <p:cNvSpPr>
            <a:spLocks noChangeArrowheads="1"/>
          </p:cNvSpPr>
          <p:nvPr/>
        </p:nvSpPr>
        <p:spPr bwMode="auto">
          <a:xfrm>
            <a:off x="685801" y="4900961"/>
            <a:ext cx="7620000" cy="1804639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Lối chơi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chữ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nào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được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sử dụng trong câu sau: 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Kiến bò đĩa thịt, đĩa thịt bò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AutoShape 278" descr="Stationery"/>
          <p:cNvSpPr>
            <a:spLocks noChangeArrowheads="1"/>
          </p:cNvSpPr>
          <p:nvPr/>
        </p:nvSpPr>
        <p:spPr bwMode="auto">
          <a:xfrm>
            <a:off x="762000" y="4724400"/>
            <a:ext cx="7543800" cy="18288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Lối chơi chữ được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sử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dụng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trong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câu thơ sau: 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Chữ tài liền với chữ tai một vần</a:t>
            </a:r>
          </a:p>
          <a:p>
            <a:pPr marL="342900" indent="-342900" algn="ctr"/>
            <a:r>
              <a:rPr lang="en-US" altLang="zh-CN" sz="3200" i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         (Nguyễn Du)</a:t>
            </a:r>
            <a:endParaRPr lang="en-US" alt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AutoShape 279" descr="Stationery"/>
          <p:cNvSpPr>
            <a:spLocks noChangeArrowheads="1"/>
          </p:cNvSpPr>
          <p:nvPr/>
        </p:nvSpPr>
        <p:spPr bwMode="auto">
          <a:xfrm>
            <a:off x="457201" y="4876800"/>
            <a:ext cx="8077200" cy="18288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chơi chữ được sử dụng trong câu sau: </a:t>
            </a:r>
          </a:p>
          <a:p>
            <a:pPr marL="342900" indent="-342900" algn="ctr"/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Cô Cẩm cầm cái chổi chọc chú chuột chù chết cứ</a:t>
            </a:r>
            <a:r>
              <a:rPr lang="en-US" altLang="zh-CN" sz="30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</a:t>
            </a:r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....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AutoShape 280" descr="Stationery"/>
          <p:cNvSpPr>
            <a:spLocks noChangeArrowheads="1"/>
          </p:cNvSpPr>
          <p:nvPr/>
        </p:nvSpPr>
        <p:spPr bwMode="auto">
          <a:xfrm>
            <a:off x="457200" y="4724400"/>
            <a:ext cx="8077200" cy="18288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Lối chơi chữ được sử dụng trong câu thơ sau: 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Nhớ nước đau lòng con quốc quốc</a:t>
            </a:r>
          </a:p>
          <a:p>
            <a:pPr marL="342900" indent="-342900" algn="ctr"/>
            <a:r>
              <a:rPr lang="en-US" altLang="zh-CN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Thương nhà mỏi miệng cái gia gia…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WordArt 282"/>
          <p:cNvSpPr>
            <a:spLocks noChangeArrowheads="1" noChangeShapeType="1" noTextEdit="1"/>
          </p:cNvSpPr>
          <p:nvPr/>
        </p:nvSpPr>
        <p:spPr bwMode="auto">
          <a:xfrm>
            <a:off x="626533" y="0"/>
            <a:ext cx="7907867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kern="10" spc="-360" dirty="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5867400"/>
            <a:ext cx="4437062" cy="990600"/>
          </a:xfrm>
          <a:prstGeom prst="rect">
            <a:avLst/>
          </a:prstGeom>
          <a:noFill/>
        </p:spPr>
      </p:pic>
      <p:pic>
        <p:nvPicPr>
          <p:cNvPr id="7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5408613"/>
            <a:ext cx="2000250" cy="1403350"/>
          </a:xfrm>
          <a:prstGeom prst="rect">
            <a:avLst/>
          </a:prstGeom>
          <a:noFill/>
        </p:spPr>
      </p:pic>
      <p:pic>
        <p:nvPicPr>
          <p:cNvPr id="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663" y="4114800"/>
            <a:ext cx="3165475" cy="2743200"/>
          </a:xfrm>
          <a:prstGeom prst="rect">
            <a:avLst/>
          </a:prstGeom>
          <a:noFill/>
        </p:spPr>
      </p:pic>
      <p:pic>
        <p:nvPicPr>
          <p:cNvPr id="9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388" y="4873625"/>
            <a:ext cx="2728912" cy="582613"/>
          </a:xfrm>
          <a:prstGeom prst="rect">
            <a:avLst/>
          </a:prstGeom>
          <a:noFill/>
        </p:spPr>
      </p:pic>
      <p:pic>
        <p:nvPicPr>
          <p:cNvPr id="10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4450" y="4351338"/>
            <a:ext cx="2147888" cy="684212"/>
          </a:xfrm>
          <a:prstGeom prst="rect">
            <a:avLst/>
          </a:prstGeom>
          <a:noFill/>
        </p:spPr>
      </p:pic>
      <p:pic>
        <p:nvPicPr>
          <p:cNvPr id="11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6513" y="3570288"/>
            <a:ext cx="2378075" cy="1463675"/>
          </a:xfrm>
          <a:prstGeom prst="rect">
            <a:avLst/>
          </a:prstGeom>
          <a:noFill/>
        </p:spPr>
      </p:pic>
      <p:pic>
        <p:nvPicPr>
          <p:cNvPr id="12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3338" y="2714625"/>
            <a:ext cx="2771775" cy="2319338"/>
          </a:xfrm>
          <a:prstGeom prst="rect">
            <a:avLst/>
          </a:prstGeom>
          <a:noFill/>
        </p:spPr>
      </p:pic>
      <p:pic>
        <p:nvPicPr>
          <p:cNvPr id="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13338" y="2236788"/>
            <a:ext cx="1589087" cy="2797175"/>
          </a:xfrm>
          <a:prstGeom prst="rect">
            <a:avLst/>
          </a:prstGeom>
          <a:noFill/>
        </p:spPr>
      </p:pic>
      <p:pic>
        <p:nvPicPr>
          <p:cNvPr id="14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2663" y="4343400"/>
            <a:ext cx="4265612" cy="744537"/>
          </a:xfrm>
          <a:prstGeom prst="rect">
            <a:avLst/>
          </a:prstGeom>
          <a:noFill/>
        </p:spPr>
      </p:pic>
      <p:pic>
        <p:nvPicPr>
          <p:cNvPr id="15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22550" y="1651000"/>
            <a:ext cx="4271963" cy="520700"/>
          </a:xfrm>
          <a:prstGeom prst="rect">
            <a:avLst/>
          </a:prstGeom>
          <a:noFill/>
        </p:spPr>
      </p:pic>
      <p:pic>
        <p:nvPicPr>
          <p:cNvPr id="16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06675" y="0"/>
            <a:ext cx="4005263" cy="1916113"/>
          </a:xfrm>
          <a:prstGeom prst="rect">
            <a:avLst/>
          </a:prstGeom>
          <a:noFill/>
        </p:spPr>
      </p:pic>
      <p:pic>
        <p:nvPicPr>
          <p:cNvPr id="17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1628775"/>
            <a:ext cx="2209800" cy="3324225"/>
          </a:xfrm>
          <a:prstGeom prst="rect">
            <a:avLst/>
          </a:prstGeom>
          <a:noFill/>
        </p:spPr>
      </p:pic>
      <p:pic>
        <p:nvPicPr>
          <p:cNvPr id="1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304800" y="2590800"/>
            <a:ext cx="3124199" cy="2514600"/>
          </a:xfrm>
          <a:prstGeom prst="rect">
            <a:avLst/>
          </a:prstGeom>
          <a:noFill/>
        </p:spPr>
      </p:pic>
      <p:sp>
        <p:nvSpPr>
          <p:cNvPr id="8194" name="AutoShape 2" descr="Bài thơ, bài hát – Tiếng Việt | Đọt Chuối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Tôi Yêu Tiếng Việt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Tôi Yêu Tiếng Việt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Tôi Yêu Tiếng Việt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AutoShape 12" descr="Tôi Yêu Tiếng Việt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ư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495800"/>
            <a:ext cx="3028950" cy="2362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206" name="AutoShape 14" descr="Tôi Yêu Tiếng Việt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 descr="e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800" y="1905000"/>
            <a:ext cx="3962400" cy="2743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TextBox 22"/>
          <p:cNvSpPr txBox="1"/>
          <p:nvPr/>
        </p:nvSpPr>
        <p:spPr>
          <a:xfrm>
            <a:off x="228600" y="304800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990600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0811ABD1-2021-425A-A0DE-512B857F63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533401" y="1752600"/>
            <a:ext cx="7961313" cy="1944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219201" y="228600"/>
            <a:ext cx="1198563" cy="1639888"/>
            <a:chOff x="1207" y="1771"/>
            <a:chExt cx="755" cy="1033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 flipV="1">
              <a:off x="1228" y="2603"/>
              <a:ext cx="168" cy="149"/>
            </a:xfrm>
            <a:custGeom>
              <a:avLst/>
              <a:gdLst>
                <a:gd name="T0" fmla="*/ 1 w 334"/>
                <a:gd name="T1" fmla="*/ 1 h 298"/>
                <a:gd name="T2" fmla="*/ 0 w 334"/>
                <a:gd name="T3" fmla="*/ 1 h 298"/>
                <a:gd name="T4" fmla="*/ 1 w 334"/>
                <a:gd name="T5" fmla="*/ 0 h 298"/>
                <a:gd name="T6" fmla="*/ 1 w 334"/>
                <a:gd name="T7" fmla="*/ 1 h 298"/>
                <a:gd name="T8" fmla="*/ 1 w 334"/>
                <a:gd name="T9" fmla="*/ 1 h 298"/>
                <a:gd name="T10" fmla="*/ 1 w 334"/>
                <a:gd name="T11" fmla="*/ 1 h 298"/>
                <a:gd name="T12" fmla="*/ 1 w 334"/>
                <a:gd name="T13" fmla="*/ 1 h 298"/>
                <a:gd name="T14" fmla="*/ 1 w 334"/>
                <a:gd name="T15" fmla="*/ 1 h 2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4"/>
                <a:gd name="T25" fmla="*/ 0 h 298"/>
                <a:gd name="T26" fmla="*/ 334 w 334"/>
                <a:gd name="T27" fmla="*/ 298 h 2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4" h="298">
                  <a:moveTo>
                    <a:pt x="8" y="298"/>
                  </a:moveTo>
                  <a:lnTo>
                    <a:pt x="0" y="32"/>
                  </a:lnTo>
                  <a:lnTo>
                    <a:pt x="118" y="0"/>
                  </a:lnTo>
                  <a:lnTo>
                    <a:pt x="253" y="68"/>
                  </a:lnTo>
                  <a:lnTo>
                    <a:pt x="334" y="197"/>
                  </a:lnTo>
                  <a:lnTo>
                    <a:pt x="220" y="298"/>
                  </a:lnTo>
                  <a:lnTo>
                    <a:pt x="8" y="29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flipV="1">
              <a:off x="1238" y="1910"/>
              <a:ext cx="587" cy="764"/>
            </a:xfrm>
            <a:custGeom>
              <a:avLst/>
              <a:gdLst>
                <a:gd name="T0" fmla="*/ 1 w 1174"/>
                <a:gd name="T1" fmla="*/ 1 h 1528"/>
                <a:gd name="T2" fmla="*/ 1 w 1174"/>
                <a:gd name="T3" fmla="*/ 1 h 1528"/>
                <a:gd name="T4" fmla="*/ 0 w 1174"/>
                <a:gd name="T5" fmla="*/ 1 h 1528"/>
                <a:gd name="T6" fmla="*/ 1 w 1174"/>
                <a:gd name="T7" fmla="*/ 1 h 1528"/>
                <a:gd name="T8" fmla="*/ 1 w 1174"/>
                <a:gd name="T9" fmla="*/ 0 h 1528"/>
                <a:gd name="T10" fmla="*/ 1 w 1174"/>
                <a:gd name="T11" fmla="*/ 1 h 1528"/>
                <a:gd name="T12" fmla="*/ 1 w 1174"/>
                <a:gd name="T13" fmla="*/ 1 h 1528"/>
                <a:gd name="T14" fmla="*/ 1 w 1174"/>
                <a:gd name="T15" fmla="*/ 1 h 1528"/>
                <a:gd name="T16" fmla="*/ 1 w 1174"/>
                <a:gd name="T17" fmla="*/ 1 h 1528"/>
                <a:gd name="T18" fmla="*/ 1 w 1174"/>
                <a:gd name="T19" fmla="*/ 1 h 1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4"/>
                <a:gd name="T31" fmla="*/ 0 h 1528"/>
                <a:gd name="T32" fmla="*/ 1174 w 1174"/>
                <a:gd name="T33" fmla="*/ 1528 h 1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4" h="1528">
                  <a:moveTo>
                    <a:pt x="893" y="1519"/>
                  </a:moveTo>
                  <a:lnTo>
                    <a:pt x="367" y="768"/>
                  </a:lnTo>
                  <a:lnTo>
                    <a:pt x="0" y="194"/>
                  </a:lnTo>
                  <a:lnTo>
                    <a:pt x="201" y="142"/>
                  </a:lnTo>
                  <a:lnTo>
                    <a:pt x="329" y="0"/>
                  </a:lnTo>
                  <a:lnTo>
                    <a:pt x="705" y="688"/>
                  </a:lnTo>
                  <a:lnTo>
                    <a:pt x="1174" y="1298"/>
                  </a:lnTo>
                  <a:lnTo>
                    <a:pt x="1093" y="1528"/>
                  </a:lnTo>
                  <a:lnTo>
                    <a:pt x="893" y="1519"/>
                  </a:lnTo>
                  <a:close/>
                </a:path>
              </a:pathLst>
            </a:custGeom>
            <a:solidFill>
              <a:srgbClr val="F7D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 flipV="1">
              <a:off x="1685" y="1789"/>
              <a:ext cx="259" cy="251"/>
            </a:xfrm>
            <a:custGeom>
              <a:avLst/>
              <a:gdLst>
                <a:gd name="T0" fmla="*/ 0 w 519"/>
                <a:gd name="T1" fmla="*/ 1 h 502"/>
                <a:gd name="T2" fmla="*/ 0 w 519"/>
                <a:gd name="T3" fmla="*/ 1 h 502"/>
                <a:gd name="T4" fmla="*/ 0 w 519"/>
                <a:gd name="T5" fmla="*/ 0 h 502"/>
                <a:gd name="T6" fmla="*/ 0 w 519"/>
                <a:gd name="T7" fmla="*/ 1 h 502"/>
                <a:gd name="T8" fmla="*/ 0 w 519"/>
                <a:gd name="T9" fmla="*/ 1 h 502"/>
                <a:gd name="T10" fmla="*/ 0 w 519"/>
                <a:gd name="T11" fmla="*/ 1 h 502"/>
                <a:gd name="T12" fmla="*/ 0 w 519"/>
                <a:gd name="T13" fmla="*/ 1 h 502"/>
                <a:gd name="T14" fmla="*/ 0 w 519"/>
                <a:gd name="T15" fmla="*/ 1 h 502"/>
                <a:gd name="T16" fmla="*/ 0 w 519"/>
                <a:gd name="T17" fmla="*/ 1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502"/>
                <a:gd name="T29" fmla="*/ 519 w 519"/>
                <a:gd name="T30" fmla="*/ 502 h 5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502">
                  <a:moveTo>
                    <a:pt x="0" y="251"/>
                  </a:moveTo>
                  <a:lnTo>
                    <a:pt x="219" y="161"/>
                  </a:lnTo>
                  <a:lnTo>
                    <a:pt x="287" y="0"/>
                  </a:lnTo>
                  <a:lnTo>
                    <a:pt x="481" y="220"/>
                  </a:lnTo>
                  <a:lnTo>
                    <a:pt x="519" y="401"/>
                  </a:lnTo>
                  <a:lnTo>
                    <a:pt x="409" y="502"/>
                  </a:lnTo>
                  <a:lnTo>
                    <a:pt x="152" y="4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 flipV="1">
              <a:off x="1207" y="1771"/>
              <a:ext cx="755" cy="1030"/>
            </a:xfrm>
            <a:custGeom>
              <a:avLst/>
              <a:gdLst>
                <a:gd name="T0" fmla="*/ 0 w 1511"/>
                <a:gd name="T1" fmla="*/ 1 h 2059"/>
                <a:gd name="T2" fmla="*/ 0 w 1511"/>
                <a:gd name="T3" fmla="*/ 1 h 2059"/>
                <a:gd name="T4" fmla="*/ 0 w 1511"/>
                <a:gd name="T5" fmla="*/ 1 h 2059"/>
                <a:gd name="T6" fmla="*/ 0 w 1511"/>
                <a:gd name="T7" fmla="*/ 1 h 2059"/>
                <a:gd name="T8" fmla="*/ 0 w 1511"/>
                <a:gd name="T9" fmla="*/ 1 h 2059"/>
                <a:gd name="T10" fmla="*/ 0 w 1511"/>
                <a:gd name="T11" fmla="*/ 1 h 2059"/>
                <a:gd name="T12" fmla="*/ 0 w 1511"/>
                <a:gd name="T13" fmla="*/ 1 h 2059"/>
                <a:gd name="T14" fmla="*/ 0 w 1511"/>
                <a:gd name="T15" fmla="*/ 1 h 2059"/>
                <a:gd name="T16" fmla="*/ 0 w 1511"/>
                <a:gd name="T17" fmla="*/ 1 h 2059"/>
                <a:gd name="T18" fmla="*/ 0 w 1511"/>
                <a:gd name="T19" fmla="*/ 1 h 2059"/>
                <a:gd name="T20" fmla="*/ 0 w 1511"/>
                <a:gd name="T21" fmla="*/ 1 h 2059"/>
                <a:gd name="T22" fmla="*/ 0 w 1511"/>
                <a:gd name="T23" fmla="*/ 1 h 2059"/>
                <a:gd name="T24" fmla="*/ 0 w 1511"/>
                <a:gd name="T25" fmla="*/ 1 h 2059"/>
                <a:gd name="T26" fmla="*/ 0 w 1511"/>
                <a:gd name="T27" fmla="*/ 1 h 2059"/>
                <a:gd name="T28" fmla="*/ 0 w 1511"/>
                <a:gd name="T29" fmla="*/ 1 h 2059"/>
                <a:gd name="T30" fmla="*/ 0 w 1511"/>
                <a:gd name="T31" fmla="*/ 1 h 2059"/>
                <a:gd name="T32" fmla="*/ 0 w 1511"/>
                <a:gd name="T33" fmla="*/ 1 h 2059"/>
                <a:gd name="T34" fmla="*/ 0 w 1511"/>
                <a:gd name="T35" fmla="*/ 1 h 2059"/>
                <a:gd name="T36" fmla="*/ 0 w 1511"/>
                <a:gd name="T37" fmla="*/ 1 h 2059"/>
                <a:gd name="T38" fmla="*/ 0 w 1511"/>
                <a:gd name="T39" fmla="*/ 1 h 2059"/>
                <a:gd name="T40" fmla="*/ 0 w 1511"/>
                <a:gd name="T41" fmla="*/ 1 h 2059"/>
                <a:gd name="T42" fmla="*/ 0 w 1511"/>
                <a:gd name="T43" fmla="*/ 1 h 2059"/>
                <a:gd name="T44" fmla="*/ 0 w 1511"/>
                <a:gd name="T45" fmla="*/ 1 h 2059"/>
                <a:gd name="T46" fmla="*/ 0 w 1511"/>
                <a:gd name="T47" fmla="*/ 1 h 2059"/>
                <a:gd name="T48" fmla="*/ 0 w 1511"/>
                <a:gd name="T49" fmla="*/ 1 h 2059"/>
                <a:gd name="T50" fmla="*/ 0 w 1511"/>
                <a:gd name="T51" fmla="*/ 1 h 2059"/>
                <a:gd name="T52" fmla="*/ 0 w 1511"/>
                <a:gd name="T53" fmla="*/ 1 h 2059"/>
                <a:gd name="T54" fmla="*/ 0 w 1511"/>
                <a:gd name="T55" fmla="*/ 1 h 2059"/>
                <a:gd name="T56" fmla="*/ 0 w 1511"/>
                <a:gd name="T57" fmla="*/ 1 h 2059"/>
                <a:gd name="T58" fmla="*/ 0 w 1511"/>
                <a:gd name="T59" fmla="*/ 1 h 2059"/>
                <a:gd name="T60" fmla="*/ 0 w 1511"/>
                <a:gd name="T61" fmla="*/ 1 h 2059"/>
                <a:gd name="T62" fmla="*/ 0 w 1511"/>
                <a:gd name="T63" fmla="*/ 1 h 2059"/>
                <a:gd name="T64" fmla="*/ 0 w 1511"/>
                <a:gd name="T65" fmla="*/ 1 h 2059"/>
                <a:gd name="T66" fmla="*/ 0 w 1511"/>
                <a:gd name="T67" fmla="*/ 1 h 2059"/>
                <a:gd name="T68" fmla="*/ 0 w 1511"/>
                <a:gd name="T69" fmla="*/ 1 h 2059"/>
                <a:gd name="T70" fmla="*/ 0 w 1511"/>
                <a:gd name="T71" fmla="*/ 1 h 2059"/>
                <a:gd name="T72" fmla="*/ 0 w 1511"/>
                <a:gd name="T73" fmla="*/ 1 h 2059"/>
                <a:gd name="T74" fmla="*/ 0 w 1511"/>
                <a:gd name="T75" fmla="*/ 1 h 2059"/>
                <a:gd name="T76" fmla="*/ 0 w 1511"/>
                <a:gd name="T77" fmla="*/ 1 h 2059"/>
                <a:gd name="T78" fmla="*/ 0 w 1511"/>
                <a:gd name="T79" fmla="*/ 1 h 2059"/>
                <a:gd name="T80" fmla="*/ 0 w 1511"/>
                <a:gd name="T81" fmla="*/ 1 h 2059"/>
                <a:gd name="T82" fmla="*/ 0 w 1511"/>
                <a:gd name="T83" fmla="*/ 1 h 2059"/>
                <a:gd name="T84" fmla="*/ 0 w 1511"/>
                <a:gd name="T85" fmla="*/ 1 h 2059"/>
                <a:gd name="T86" fmla="*/ 0 w 1511"/>
                <a:gd name="T87" fmla="*/ 1 h 2059"/>
                <a:gd name="T88" fmla="*/ 0 w 1511"/>
                <a:gd name="T89" fmla="*/ 1 h 2059"/>
                <a:gd name="T90" fmla="*/ 0 w 1511"/>
                <a:gd name="T91" fmla="*/ 1 h 2059"/>
                <a:gd name="T92" fmla="*/ 0 w 1511"/>
                <a:gd name="T93" fmla="*/ 1 h 2059"/>
                <a:gd name="T94" fmla="*/ 0 w 1511"/>
                <a:gd name="T95" fmla="*/ 1 h 2059"/>
                <a:gd name="T96" fmla="*/ 0 w 1511"/>
                <a:gd name="T97" fmla="*/ 1 h 2059"/>
                <a:gd name="T98" fmla="*/ 0 w 1511"/>
                <a:gd name="T99" fmla="*/ 1 h 2059"/>
                <a:gd name="T100" fmla="*/ 0 w 1511"/>
                <a:gd name="T101" fmla="*/ 1 h 2059"/>
                <a:gd name="T102" fmla="*/ 0 w 1511"/>
                <a:gd name="T103" fmla="*/ 1 h 2059"/>
                <a:gd name="T104" fmla="*/ 0 w 1511"/>
                <a:gd name="T105" fmla="*/ 1 h 2059"/>
                <a:gd name="T106" fmla="*/ 0 w 1511"/>
                <a:gd name="T107" fmla="*/ 1 h 2059"/>
                <a:gd name="T108" fmla="*/ 0 w 1511"/>
                <a:gd name="T109" fmla="*/ 1 h 2059"/>
                <a:gd name="T110" fmla="*/ 0 w 1511"/>
                <a:gd name="T111" fmla="*/ 1 h 2059"/>
                <a:gd name="T112" fmla="*/ 0 w 1511"/>
                <a:gd name="T113" fmla="*/ 1 h 2059"/>
                <a:gd name="T114" fmla="*/ 0 w 1511"/>
                <a:gd name="T115" fmla="*/ 1 h 2059"/>
                <a:gd name="T116" fmla="*/ 0 w 1511"/>
                <a:gd name="T117" fmla="*/ 1 h 2059"/>
                <a:gd name="T118" fmla="*/ 0 w 1511"/>
                <a:gd name="T119" fmla="*/ 1 h 2059"/>
                <a:gd name="T120" fmla="*/ 0 w 1511"/>
                <a:gd name="T121" fmla="*/ 1 h 2059"/>
                <a:gd name="T122" fmla="*/ 0 w 1511"/>
                <a:gd name="T123" fmla="*/ 1 h 2059"/>
                <a:gd name="T124" fmla="*/ 0 w 1511"/>
                <a:gd name="T125" fmla="*/ 1 h 20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1"/>
                <a:gd name="T190" fmla="*/ 0 h 2059"/>
                <a:gd name="T191" fmla="*/ 1511 w 1511"/>
                <a:gd name="T192" fmla="*/ 2059 h 20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1" h="2059">
                  <a:moveTo>
                    <a:pt x="0" y="0"/>
                  </a:moveTo>
                  <a:lnTo>
                    <a:pt x="12" y="416"/>
                  </a:lnTo>
                  <a:lnTo>
                    <a:pt x="14" y="422"/>
                  </a:lnTo>
                  <a:lnTo>
                    <a:pt x="15" y="424"/>
                  </a:lnTo>
                  <a:lnTo>
                    <a:pt x="17" y="427"/>
                  </a:lnTo>
                  <a:lnTo>
                    <a:pt x="19" y="429"/>
                  </a:lnTo>
                  <a:lnTo>
                    <a:pt x="23" y="435"/>
                  </a:lnTo>
                  <a:lnTo>
                    <a:pt x="23" y="439"/>
                  </a:lnTo>
                  <a:lnTo>
                    <a:pt x="27" y="445"/>
                  </a:lnTo>
                  <a:lnTo>
                    <a:pt x="31" y="450"/>
                  </a:lnTo>
                  <a:lnTo>
                    <a:pt x="34" y="458"/>
                  </a:lnTo>
                  <a:lnTo>
                    <a:pt x="38" y="464"/>
                  </a:lnTo>
                  <a:lnTo>
                    <a:pt x="42" y="471"/>
                  </a:lnTo>
                  <a:lnTo>
                    <a:pt x="46" y="479"/>
                  </a:lnTo>
                  <a:lnTo>
                    <a:pt x="52" y="488"/>
                  </a:lnTo>
                  <a:lnTo>
                    <a:pt x="57" y="496"/>
                  </a:lnTo>
                  <a:lnTo>
                    <a:pt x="61" y="505"/>
                  </a:lnTo>
                  <a:lnTo>
                    <a:pt x="67" y="515"/>
                  </a:lnTo>
                  <a:lnTo>
                    <a:pt x="72" y="524"/>
                  </a:lnTo>
                  <a:lnTo>
                    <a:pt x="78" y="534"/>
                  </a:lnTo>
                  <a:lnTo>
                    <a:pt x="84" y="545"/>
                  </a:lnTo>
                  <a:lnTo>
                    <a:pt x="91" y="557"/>
                  </a:lnTo>
                  <a:lnTo>
                    <a:pt x="99" y="568"/>
                  </a:lnTo>
                  <a:lnTo>
                    <a:pt x="105" y="580"/>
                  </a:lnTo>
                  <a:lnTo>
                    <a:pt x="110" y="591"/>
                  </a:lnTo>
                  <a:lnTo>
                    <a:pt x="118" y="604"/>
                  </a:lnTo>
                  <a:lnTo>
                    <a:pt x="126" y="618"/>
                  </a:lnTo>
                  <a:lnTo>
                    <a:pt x="133" y="629"/>
                  </a:lnTo>
                  <a:lnTo>
                    <a:pt x="141" y="642"/>
                  </a:lnTo>
                  <a:lnTo>
                    <a:pt x="148" y="656"/>
                  </a:lnTo>
                  <a:lnTo>
                    <a:pt x="158" y="671"/>
                  </a:lnTo>
                  <a:lnTo>
                    <a:pt x="166" y="684"/>
                  </a:lnTo>
                  <a:lnTo>
                    <a:pt x="173" y="697"/>
                  </a:lnTo>
                  <a:lnTo>
                    <a:pt x="181" y="711"/>
                  </a:lnTo>
                  <a:lnTo>
                    <a:pt x="190" y="726"/>
                  </a:lnTo>
                  <a:lnTo>
                    <a:pt x="200" y="741"/>
                  </a:lnTo>
                  <a:lnTo>
                    <a:pt x="209" y="756"/>
                  </a:lnTo>
                  <a:lnTo>
                    <a:pt x="217" y="770"/>
                  </a:lnTo>
                  <a:lnTo>
                    <a:pt x="226" y="787"/>
                  </a:lnTo>
                  <a:lnTo>
                    <a:pt x="236" y="800"/>
                  </a:lnTo>
                  <a:lnTo>
                    <a:pt x="245" y="815"/>
                  </a:lnTo>
                  <a:lnTo>
                    <a:pt x="255" y="831"/>
                  </a:lnTo>
                  <a:lnTo>
                    <a:pt x="264" y="848"/>
                  </a:lnTo>
                  <a:lnTo>
                    <a:pt x="274" y="863"/>
                  </a:lnTo>
                  <a:lnTo>
                    <a:pt x="283" y="878"/>
                  </a:lnTo>
                  <a:lnTo>
                    <a:pt x="293" y="893"/>
                  </a:lnTo>
                  <a:lnTo>
                    <a:pt x="304" y="910"/>
                  </a:lnTo>
                  <a:lnTo>
                    <a:pt x="314" y="926"/>
                  </a:lnTo>
                  <a:lnTo>
                    <a:pt x="323" y="941"/>
                  </a:lnTo>
                  <a:lnTo>
                    <a:pt x="333" y="956"/>
                  </a:lnTo>
                  <a:lnTo>
                    <a:pt x="344" y="973"/>
                  </a:lnTo>
                  <a:lnTo>
                    <a:pt x="354" y="988"/>
                  </a:lnTo>
                  <a:lnTo>
                    <a:pt x="365" y="1004"/>
                  </a:lnTo>
                  <a:lnTo>
                    <a:pt x="375" y="1019"/>
                  </a:lnTo>
                  <a:lnTo>
                    <a:pt x="384" y="1036"/>
                  </a:lnTo>
                  <a:lnTo>
                    <a:pt x="394" y="1051"/>
                  </a:lnTo>
                  <a:lnTo>
                    <a:pt x="405" y="1066"/>
                  </a:lnTo>
                  <a:lnTo>
                    <a:pt x="415" y="1082"/>
                  </a:lnTo>
                  <a:lnTo>
                    <a:pt x="426" y="1097"/>
                  </a:lnTo>
                  <a:lnTo>
                    <a:pt x="435" y="1112"/>
                  </a:lnTo>
                  <a:lnTo>
                    <a:pt x="447" y="1127"/>
                  </a:lnTo>
                  <a:lnTo>
                    <a:pt x="456" y="1141"/>
                  </a:lnTo>
                  <a:lnTo>
                    <a:pt x="468" y="1156"/>
                  </a:lnTo>
                  <a:lnTo>
                    <a:pt x="477" y="1171"/>
                  </a:lnTo>
                  <a:lnTo>
                    <a:pt x="487" y="1184"/>
                  </a:lnTo>
                  <a:lnTo>
                    <a:pt x="498" y="1199"/>
                  </a:lnTo>
                  <a:lnTo>
                    <a:pt x="508" y="1215"/>
                  </a:lnTo>
                  <a:lnTo>
                    <a:pt x="517" y="1230"/>
                  </a:lnTo>
                  <a:lnTo>
                    <a:pt x="529" y="1245"/>
                  </a:lnTo>
                  <a:lnTo>
                    <a:pt x="538" y="1260"/>
                  </a:lnTo>
                  <a:lnTo>
                    <a:pt x="549" y="1276"/>
                  </a:lnTo>
                  <a:lnTo>
                    <a:pt x="561" y="1289"/>
                  </a:lnTo>
                  <a:lnTo>
                    <a:pt x="570" y="1306"/>
                  </a:lnTo>
                  <a:lnTo>
                    <a:pt x="582" y="1321"/>
                  </a:lnTo>
                  <a:lnTo>
                    <a:pt x="591" y="1336"/>
                  </a:lnTo>
                  <a:lnTo>
                    <a:pt x="603" y="1352"/>
                  </a:lnTo>
                  <a:lnTo>
                    <a:pt x="614" y="1367"/>
                  </a:lnTo>
                  <a:lnTo>
                    <a:pt x="625" y="1382"/>
                  </a:lnTo>
                  <a:lnTo>
                    <a:pt x="637" y="1397"/>
                  </a:lnTo>
                  <a:lnTo>
                    <a:pt x="646" y="1412"/>
                  </a:lnTo>
                  <a:lnTo>
                    <a:pt x="658" y="1430"/>
                  </a:lnTo>
                  <a:lnTo>
                    <a:pt x="667" y="1443"/>
                  </a:lnTo>
                  <a:lnTo>
                    <a:pt x="679" y="1460"/>
                  </a:lnTo>
                  <a:lnTo>
                    <a:pt x="690" y="1475"/>
                  </a:lnTo>
                  <a:lnTo>
                    <a:pt x="701" y="1490"/>
                  </a:lnTo>
                  <a:lnTo>
                    <a:pt x="713" y="1506"/>
                  </a:lnTo>
                  <a:lnTo>
                    <a:pt x="722" y="1521"/>
                  </a:lnTo>
                  <a:lnTo>
                    <a:pt x="734" y="1536"/>
                  </a:lnTo>
                  <a:lnTo>
                    <a:pt x="745" y="1551"/>
                  </a:lnTo>
                  <a:lnTo>
                    <a:pt x="757" y="1566"/>
                  </a:lnTo>
                  <a:lnTo>
                    <a:pt x="768" y="1582"/>
                  </a:lnTo>
                  <a:lnTo>
                    <a:pt x="779" y="1597"/>
                  </a:lnTo>
                  <a:lnTo>
                    <a:pt x="791" y="1612"/>
                  </a:lnTo>
                  <a:lnTo>
                    <a:pt x="800" y="1625"/>
                  </a:lnTo>
                  <a:lnTo>
                    <a:pt x="814" y="1641"/>
                  </a:lnTo>
                  <a:lnTo>
                    <a:pt x="823" y="1656"/>
                  </a:lnTo>
                  <a:lnTo>
                    <a:pt x="834" y="1669"/>
                  </a:lnTo>
                  <a:lnTo>
                    <a:pt x="846" y="1684"/>
                  </a:lnTo>
                  <a:lnTo>
                    <a:pt x="857" y="1698"/>
                  </a:lnTo>
                  <a:lnTo>
                    <a:pt x="869" y="1711"/>
                  </a:lnTo>
                  <a:lnTo>
                    <a:pt x="878" y="1724"/>
                  </a:lnTo>
                  <a:lnTo>
                    <a:pt x="890" y="1738"/>
                  </a:lnTo>
                  <a:lnTo>
                    <a:pt x="901" y="1753"/>
                  </a:lnTo>
                  <a:lnTo>
                    <a:pt x="912" y="1766"/>
                  </a:lnTo>
                  <a:lnTo>
                    <a:pt x="924" y="1778"/>
                  </a:lnTo>
                  <a:lnTo>
                    <a:pt x="933" y="1791"/>
                  </a:lnTo>
                  <a:lnTo>
                    <a:pt x="945" y="1804"/>
                  </a:lnTo>
                  <a:lnTo>
                    <a:pt x="956" y="1816"/>
                  </a:lnTo>
                  <a:lnTo>
                    <a:pt x="968" y="1829"/>
                  </a:lnTo>
                  <a:lnTo>
                    <a:pt x="979" y="1840"/>
                  </a:lnTo>
                  <a:lnTo>
                    <a:pt x="990" y="1852"/>
                  </a:lnTo>
                  <a:lnTo>
                    <a:pt x="1000" y="1863"/>
                  </a:lnTo>
                  <a:lnTo>
                    <a:pt x="1011" y="1875"/>
                  </a:lnTo>
                  <a:lnTo>
                    <a:pt x="1021" y="1886"/>
                  </a:lnTo>
                  <a:lnTo>
                    <a:pt x="1032" y="1895"/>
                  </a:lnTo>
                  <a:lnTo>
                    <a:pt x="1044" y="1907"/>
                  </a:lnTo>
                  <a:lnTo>
                    <a:pt x="1053" y="1916"/>
                  </a:lnTo>
                  <a:lnTo>
                    <a:pt x="1064" y="1926"/>
                  </a:lnTo>
                  <a:lnTo>
                    <a:pt x="1076" y="1935"/>
                  </a:lnTo>
                  <a:lnTo>
                    <a:pt x="1085" y="1945"/>
                  </a:lnTo>
                  <a:lnTo>
                    <a:pt x="1097" y="1954"/>
                  </a:lnTo>
                  <a:lnTo>
                    <a:pt x="1106" y="1962"/>
                  </a:lnTo>
                  <a:lnTo>
                    <a:pt x="1118" y="1972"/>
                  </a:lnTo>
                  <a:lnTo>
                    <a:pt x="1127" y="1979"/>
                  </a:lnTo>
                  <a:lnTo>
                    <a:pt x="1139" y="1987"/>
                  </a:lnTo>
                  <a:lnTo>
                    <a:pt x="1148" y="1992"/>
                  </a:lnTo>
                  <a:lnTo>
                    <a:pt x="1159" y="2000"/>
                  </a:lnTo>
                  <a:lnTo>
                    <a:pt x="1169" y="2006"/>
                  </a:lnTo>
                  <a:lnTo>
                    <a:pt x="1178" y="2013"/>
                  </a:lnTo>
                  <a:lnTo>
                    <a:pt x="1188" y="2017"/>
                  </a:lnTo>
                  <a:lnTo>
                    <a:pt x="1199" y="2023"/>
                  </a:lnTo>
                  <a:lnTo>
                    <a:pt x="1209" y="2027"/>
                  </a:lnTo>
                  <a:lnTo>
                    <a:pt x="1218" y="2032"/>
                  </a:lnTo>
                  <a:lnTo>
                    <a:pt x="1228" y="2036"/>
                  </a:lnTo>
                  <a:lnTo>
                    <a:pt x="1237" y="2040"/>
                  </a:lnTo>
                  <a:lnTo>
                    <a:pt x="1247" y="2044"/>
                  </a:lnTo>
                  <a:lnTo>
                    <a:pt x="1256" y="2046"/>
                  </a:lnTo>
                  <a:lnTo>
                    <a:pt x="1266" y="2049"/>
                  </a:lnTo>
                  <a:lnTo>
                    <a:pt x="1275" y="2051"/>
                  </a:lnTo>
                  <a:lnTo>
                    <a:pt x="1283" y="2053"/>
                  </a:lnTo>
                  <a:lnTo>
                    <a:pt x="1292" y="2055"/>
                  </a:lnTo>
                  <a:lnTo>
                    <a:pt x="1302" y="2057"/>
                  </a:lnTo>
                  <a:lnTo>
                    <a:pt x="1311" y="2059"/>
                  </a:lnTo>
                  <a:lnTo>
                    <a:pt x="1319" y="2059"/>
                  </a:lnTo>
                  <a:lnTo>
                    <a:pt x="1329" y="2059"/>
                  </a:lnTo>
                  <a:lnTo>
                    <a:pt x="1336" y="2059"/>
                  </a:lnTo>
                  <a:lnTo>
                    <a:pt x="1344" y="2059"/>
                  </a:lnTo>
                  <a:lnTo>
                    <a:pt x="1353" y="2059"/>
                  </a:lnTo>
                  <a:lnTo>
                    <a:pt x="1361" y="2059"/>
                  </a:lnTo>
                  <a:lnTo>
                    <a:pt x="1368" y="2057"/>
                  </a:lnTo>
                  <a:lnTo>
                    <a:pt x="1376" y="2057"/>
                  </a:lnTo>
                  <a:lnTo>
                    <a:pt x="1382" y="2055"/>
                  </a:lnTo>
                  <a:lnTo>
                    <a:pt x="1389" y="2053"/>
                  </a:lnTo>
                  <a:lnTo>
                    <a:pt x="1397" y="2051"/>
                  </a:lnTo>
                  <a:lnTo>
                    <a:pt x="1405" y="2049"/>
                  </a:lnTo>
                  <a:lnTo>
                    <a:pt x="1410" y="2046"/>
                  </a:lnTo>
                  <a:lnTo>
                    <a:pt x="1418" y="2044"/>
                  </a:lnTo>
                  <a:lnTo>
                    <a:pt x="1424" y="2040"/>
                  </a:lnTo>
                  <a:lnTo>
                    <a:pt x="1431" y="2038"/>
                  </a:lnTo>
                  <a:lnTo>
                    <a:pt x="1437" y="2034"/>
                  </a:lnTo>
                  <a:lnTo>
                    <a:pt x="1443" y="2030"/>
                  </a:lnTo>
                  <a:lnTo>
                    <a:pt x="1448" y="2027"/>
                  </a:lnTo>
                  <a:lnTo>
                    <a:pt x="1452" y="2023"/>
                  </a:lnTo>
                  <a:lnTo>
                    <a:pt x="1458" y="2017"/>
                  </a:lnTo>
                  <a:lnTo>
                    <a:pt x="1463" y="2013"/>
                  </a:lnTo>
                  <a:lnTo>
                    <a:pt x="1467" y="2010"/>
                  </a:lnTo>
                  <a:lnTo>
                    <a:pt x="1473" y="2004"/>
                  </a:lnTo>
                  <a:lnTo>
                    <a:pt x="1477" y="1998"/>
                  </a:lnTo>
                  <a:lnTo>
                    <a:pt x="1481" y="1992"/>
                  </a:lnTo>
                  <a:lnTo>
                    <a:pt x="1484" y="1989"/>
                  </a:lnTo>
                  <a:lnTo>
                    <a:pt x="1488" y="1983"/>
                  </a:lnTo>
                  <a:lnTo>
                    <a:pt x="1490" y="1975"/>
                  </a:lnTo>
                  <a:lnTo>
                    <a:pt x="1494" y="1972"/>
                  </a:lnTo>
                  <a:lnTo>
                    <a:pt x="1498" y="1964"/>
                  </a:lnTo>
                  <a:lnTo>
                    <a:pt x="1500" y="1958"/>
                  </a:lnTo>
                  <a:lnTo>
                    <a:pt x="1501" y="1952"/>
                  </a:lnTo>
                  <a:lnTo>
                    <a:pt x="1503" y="1945"/>
                  </a:lnTo>
                  <a:lnTo>
                    <a:pt x="1505" y="1937"/>
                  </a:lnTo>
                  <a:lnTo>
                    <a:pt x="1507" y="1932"/>
                  </a:lnTo>
                  <a:lnTo>
                    <a:pt x="1507" y="1924"/>
                  </a:lnTo>
                  <a:lnTo>
                    <a:pt x="1509" y="1916"/>
                  </a:lnTo>
                  <a:lnTo>
                    <a:pt x="1509" y="1909"/>
                  </a:lnTo>
                  <a:lnTo>
                    <a:pt x="1511" y="1903"/>
                  </a:lnTo>
                  <a:lnTo>
                    <a:pt x="1511" y="1894"/>
                  </a:lnTo>
                  <a:lnTo>
                    <a:pt x="1511" y="1886"/>
                  </a:lnTo>
                  <a:lnTo>
                    <a:pt x="1509" y="1878"/>
                  </a:lnTo>
                  <a:lnTo>
                    <a:pt x="1509" y="1871"/>
                  </a:lnTo>
                  <a:lnTo>
                    <a:pt x="1507" y="1863"/>
                  </a:lnTo>
                  <a:lnTo>
                    <a:pt x="1507" y="1856"/>
                  </a:lnTo>
                  <a:lnTo>
                    <a:pt x="1505" y="1848"/>
                  </a:lnTo>
                  <a:lnTo>
                    <a:pt x="1503" y="1838"/>
                  </a:lnTo>
                  <a:lnTo>
                    <a:pt x="1500" y="1831"/>
                  </a:lnTo>
                  <a:lnTo>
                    <a:pt x="1498" y="1821"/>
                  </a:lnTo>
                  <a:lnTo>
                    <a:pt x="1494" y="1812"/>
                  </a:lnTo>
                  <a:lnTo>
                    <a:pt x="1490" y="1804"/>
                  </a:lnTo>
                  <a:lnTo>
                    <a:pt x="1486" y="1795"/>
                  </a:lnTo>
                  <a:lnTo>
                    <a:pt x="1482" y="1787"/>
                  </a:lnTo>
                  <a:lnTo>
                    <a:pt x="1477" y="1778"/>
                  </a:lnTo>
                  <a:lnTo>
                    <a:pt x="1473" y="1768"/>
                  </a:lnTo>
                  <a:lnTo>
                    <a:pt x="1467" y="1759"/>
                  </a:lnTo>
                  <a:lnTo>
                    <a:pt x="1462" y="1749"/>
                  </a:lnTo>
                  <a:lnTo>
                    <a:pt x="1456" y="1740"/>
                  </a:lnTo>
                  <a:lnTo>
                    <a:pt x="1450" y="1730"/>
                  </a:lnTo>
                  <a:lnTo>
                    <a:pt x="1444" y="1721"/>
                  </a:lnTo>
                  <a:lnTo>
                    <a:pt x="1439" y="1711"/>
                  </a:lnTo>
                  <a:lnTo>
                    <a:pt x="1431" y="1701"/>
                  </a:lnTo>
                  <a:lnTo>
                    <a:pt x="1425" y="1692"/>
                  </a:lnTo>
                  <a:lnTo>
                    <a:pt x="1418" y="1682"/>
                  </a:lnTo>
                  <a:lnTo>
                    <a:pt x="1412" y="1671"/>
                  </a:lnTo>
                  <a:lnTo>
                    <a:pt x="1403" y="1662"/>
                  </a:lnTo>
                  <a:lnTo>
                    <a:pt x="1395" y="1650"/>
                  </a:lnTo>
                  <a:lnTo>
                    <a:pt x="1387" y="1641"/>
                  </a:lnTo>
                  <a:lnTo>
                    <a:pt x="1380" y="1629"/>
                  </a:lnTo>
                  <a:lnTo>
                    <a:pt x="1370" y="1620"/>
                  </a:lnTo>
                  <a:lnTo>
                    <a:pt x="1363" y="1608"/>
                  </a:lnTo>
                  <a:lnTo>
                    <a:pt x="1353" y="1597"/>
                  </a:lnTo>
                  <a:lnTo>
                    <a:pt x="1344" y="1585"/>
                  </a:lnTo>
                  <a:lnTo>
                    <a:pt x="1336" y="1574"/>
                  </a:lnTo>
                  <a:lnTo>
                    <a:pt x="1327" y="1565"/>
                  </a:lnTo>
                  <a:lnTo>
                    <a:pt x="1317" y="1551"/>
                  </a:lnTo>
                  <a:lnTo>
                    <a:pt x="1308" y="1540"/>
                  </a:lnTo>
                  <a:lnTo>
                    <a:pt x="1298" y="1528"/>
                  </a:lnTo>
                  <a:lnTo>
                    <a:pt x="1287" y="1517"/>
                  </a:lnTo>
                  <a:lnTo>
                    <a:pt x="1275" y="1506"/>
                  </a:lnTo>
                  <a:lnTo>
                    <a:pt x="1266" y="1492"/>
                  </a:lnTo>
                  <a:lnTo>
                    <a:pt x="1256" y="1481"/>
                  </a:lnTo>
                  <a:lnTo>
                    <a:pt x="1245" y="1470"/>
                  </a:lnTo>
                  <a:lnTo>
                    <a:pt x="1234" y="1456"/>
                  </a:lnTo>
                  <a:lnTo>
                    <a:pt x="1222" y="1443"/>
                  </a:lnTo>
                  <a:lnTo>
                    <a:pt x="1213" y="1430"/>
                  </a:lnTo>
                  <a:lnTo>
                    <a:pt x="1201" y="1418"/>
                  </a:lnTo>
                  <a:lnTo>
                    <a:pt x="1190" y="1405"/>
                  </a:lnTo>
                  <a:lnTo>
                    <a:pt x="1178" y="1392"/>
                  </a:lnTo>
                  <a:lnTo>
                    <a:pt x="1165" y="1378"/>
                  </a:lnTo>
                  <a:lnTo>
                    <a:pt x="1156" y="1365"/>
                  </a:lnTo>
                  <a:lnTo>
                    <a:pt x="1142" y="1350"/>
                  </a:lnTo>
                  <a:lnTo>
                    <a:pt x="1131" y="1336"/>
                  </a:lnTo>
                  <a:lnTo>
                    <a:pt x="1120" y="1323"/>
                  </a:lnTo>
                  <a:lnTo>
                    <a:pt x="1108" y="1310"/>
                  </a:lnTo>
                  <a:lnTo>
                    <a:pt x="1097" y="1295"/>
                  </a:lnTo>
                  <a:lnTo>
                    <a:pt x="1083" y="1279"/>
                  </a:lnTo>
                  <a:lnTo>
                    <a:pt x="1072" y="1266"/>
                  </a:lnTo>
                  <a:lnTo>
                    <a:pt x="1061" y="1251"/>
                  </a:lnTo>
                  <a:lnTo>
                    <a:pt x="1047" y="1236"/>
                  </a:lnTo>
                  <a:lnTo>
                    <a:pt x="1036" y="1220"/>
                  </a:lnTo>
                  <a:lnTo>
                    <a:pt x="1023" y="1205"/>
                  </a:lnTo>
                  <a:lnTo>
                    <a:pt x="1011" y="1190"/>
                  </a:lnTo>
                  <a:lnTo>
                    <a:pt x="998" y="1175"/>
                  </a:lnTo>
                  <a:lnTo>
                    <a:pt x="987" y="1160"/>
                  </a:lnTo>
                  <a:lnTo>
                    <a:pt x="973" y="1142"/>
                  </a:lnTo>
                  <a:lnTo>
                    <a:pt x="962" y="1127"/>
                  </a:lnTo>
                  <a:lnTo>
                    <a:pt x="950" y="1110"/>
                  </a:lnTo>
                  <a:lnTo>
                    <a:pt x="937" y="1095"/>
                  </a:lnTo>
                  <a:lnTo>
                    <a:pt x="926" y="1078"/>
                  </a:lnTo>
                  <a:lnTo>
                    <a:pt x="914" y="1063"/>
                  </a:lnTo>
                  <a:lnTo>
                    <a:pt x="901" y="1044"/>
                  </a:lnTo>
                  <a:lnTo>
                    <a:pt x="890" y="1026"/>
                  </a:lnTo>
                  <a:lnTo>
                    <a:pt x="876" y="1009"/>
                  </a:lnTo>
                  <a:lnTo>
                    <a:pt x="865" y="992"/>
                  </a:lnTo>
                  <a:lnTo>
                    <a:pt x="853" y="973"/>
                  </a:lnTo>
                  <a:lnTo>
                    <a:pt x="840" y="956"/>
                  </a:lnTo>
                  <a:lnTo>
                    <a:pt x="829" y="939"/>
                  </a:lnTo>
                  <a:lnTo>
                    <a:pt x="817" y="922"/>
                  </a:lnTo>
                  <a:lnTo>
                    <a:pt x="804" y="903"/>
                  </a:lnTo>
                  <a:lnTo>
                    <a:pt x="793" y="886"/>
                  </a:lnTo>
                  <a:lnTo>
                    <a:pt x="781" y="867"/>
                  </a:lnTo>
                  <a:lnTo>
                    <a:pt x="770" y="848"/>
                  </a:lnTo>
                  <a:lnTo>
                    <a:pt x="758" y="831"/>
                  </a:lnTo>
                  <a:lnTo>
                    <a:pt x="747" y="812"/>
                  </a:lnTo>
                  <a:lnTo>
                    <a:pt x="738" y="794"/>
                  </a:lnTo>
                  <a:lnTo>
                    <a:pt x="726" y="777"/>
                  </a:lnTo>
                  <a:lnTo>
                    <a:pt x="715" y="758"/>
                  </a:lnTo>
                  <a:lnTo>
                    <a:pt x="703" y="741"/>
                  </a:lnTo>
                  <a:lnTo>
                    <a:pt x="692" y="722"/>
                  </a:lnTo>
                  <a:lnTo>
                    <a:pt x="681" y="705"/>
                  </a:lnTo>
                  <a:lnTo>
                    <a:pt x="671" y="686"/>
                  </a:lnTo>
                  <a:lnTo>
                    <a:pt x="660" y="669"/>
                  </a:lnTo>
                  <a:lnTo>
                    <a:pt x="650" y="652"/>
                  </a:lnTo>
                  <a:lnTo>
                    <a:pt x="641" y="635"/>
                  </a:lnTo>
                  <a:lnTo>
                    <a:pt x="629" y="618"/>
                  </a:lnTo>
                  <a:lnTo>
                    <a:pt x="620" y="601"/>
                  </a:lnTo>
                  <a:lnTo>
                    <a:pt x="610" y="583"/>
                  </a:lnTo>
                  <a:lnTo>
                    <a:pt x="601" y="568"/>
                  </a:lnTo>
                  <a:lnTo>
                    <a:pt x="591" y="551"/>
                  </a:lnTo>
                  <a:lnTo>
                    <a:pt x="582" y="534"/>
                  </a:lnTo>
                  <a:lnTo>
                    <a:pt x="574" y="519"/>
                  </a:lnTo>
                  <a:lnTo>
                    <a:pt x="565" y="504"/>
                  </a:lnTo>
                  <a:lnTo>
                    <a:pt x="555" y="488"/>
                  </a:lnTo>
                  <a:lnTo>
                    <a:pt x="548" y="473"/>
                  </a:lnTo>
                  <a:lnTo>
                    <a:pt x="538" y="458"/>
                  </a:lnTo>
                  <a:lnTo>
                    <a:pt x="530" y="445"/>
                  </a:lnTo>
                  <a:lnTo>
                    <a:pt x="523" y="429"/>
                  </a:lnTo>
                  <a:lnTo>
                    <a:pt x="515" y="416"/>
                  </a:lnTo>
                  <a:lnTo>
                    <a:pt x="508" y="403"/>
                  </a:lnTo>
                  <a:lnTo>
                    <a:pt x="502" y="389"/>
                  </a:lnTo>
                  <a:lnTo>
                    <a:pt x="494" y="376"/>
                  </a:lnTo>
                  <a:lnTo>
                    <a:pt x="487" y="363"/>
                  </a:lnTo>
                  <a:lnTo>
                    <a:pt x="481" y="351"/>
                  </a:lnTo>
                  <a:lnTo>
                    <a:pt x="475" y="340"/>
                  </a:lnTo>
                  <a:lnTo>
                    <a:pt x="468" y="329"/>
                  </a:lnTo>
                  <a:lnTo>
                    <a:pt x="464" y="317"/>
                  </a:lnTo>
                  <a:lnTo>
                    <a:pt x="458" y="308"/>
                  </a:lnTo>
                  <a:lnTo>
                    <a:pt x="453" y="298"/>
                  </a:lnTo>
                  <a:lnTo>
                    <a:pt x="447" y="289"/>
                  </a:lnTo>
                  <a:lnTo>
                    <a:pt x="443" y="279"/>
                  </a:lnTo>
                  <a:lnTo>
                    <a:pt x="437" y="272"/>
                  </a:lnTo>
                  <a:lnTo>
                    <a:pt x="434" y="264"/>
                  </a:lnTo>
                  <a:lnTo>
                    <a:pt x="430" y="256"/>
                  </a:lnTo>
                  <a:lnTo>
                    <a:pt x="426" y="249"/>
                  </a:lnTo>
                  <a:lnTo>
                    <a:pt x="424" y="243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6" y="230"/>
                  </a:lnTo>
                  <a:lnTo>
                    <a:pt x="415" y="226"/>
                  </a:lnTo>
                  <a:lnTo>
                    <a:pt x="413" y="222"/>
                  </a:lnTo>
                  <a:lnTo>
                    <a:pt x="411" y="218"/>
                  </a:lnTo>
                  <a:lnTo>
                    <a:pt x="337" y="260"/>
                  </a:lnTo>
                  <a:lnTo>
                    <a:pt x="337" y="262"/>
                  </a:lnTo>
                  <a:lnTo>
                    <a:pt x="339" y="266"/>
                  </a:lnTo>
                  <a:lnTo>
                    <a:pt x="340" y="270"/>
                  </a:lnTo>
                  <a:lnTo>
                    <a:pt x="342" y="273"/>
                  </a:lnTo>
                  <a:lnTo>
                    <a:pt x="344" y="277"/>
                  </a:lnTo>
                  <a:lnTo>
                    <a:pt x="348" y="283"/>
                  </a:lnTo>
                  <a:lnTo>
                    <a:pt x="350" y="289"/>
                  </a:lnTo>
                  <a:lnTo>
                    <a:pt x="354" y="296"/>
                  </a:lnTo>
                  <a:lnTo>
                    <a:pt x="358" y="304"/>
                  </a:lnTo>
                  <a:lnTo>
                    <a:pt x="361" y="311"/>
                  </a:lnTo>
                  <a:lnTo>
                    <a:pt x="365" y="321"/>
                  </a:lnTo>
                  <a:lnTo>
                    <a:pt x="371" y="331"/>
                  </a:lnTo>
                  <a:lnTo>
                    <a:pt x="377" y="340"/>
                  </a:lnTo>
                  <a:lnTo>
                    <a:pt x="382" y="350"/>
                  </a:lnTo>
                  <a:lnTo>
                    <a:pt x="386" y="361"/>
                  </a:lnTo>
                  <a:lnTo>
                    <a:pt x="392" y="372"/>
                  </a:lnTo>
                  <a:lnTo>
                    <a:pt x="397" y="384"/>
                  </a:lnTo>
                  <a:lnTo>
                    <a:pt x="405" y="395"/>
                  </a:lnTo>
                  <a:lnTo>
                    <a:pt x="411" y="408"/>
                  </a:lnTo>
                  <a:lnTo>
                    <a:pt x="418" y="422"/>
                  </a:lnTo>
                  <a:lnTo>
                    <a:pt x="426" y="435"/>
                  </a:lnTo>
                  <a:lnTo>
                    <a:pt x="434" y="448"/>
                  </a:lnTo>
                  <a:lnTo>
                    <a:pt x="441" y="464"/>
                  </a:lnTo>
                  <a:lnTo>
                    <a:pt x="449" y="477"/>
                  </a:lnTo>
                  <a:lnTo>
                    <a:pt x="456" y="492"/>
                  </a:lnTo>
                  <a:lnTo>
                    <a:pt x="464" y="507"/>
                  </a:lnTo>
                  <a:lnTo>
                    <a:pt x="472" y="523"/>
                  </a:lnTo>
                  <a:lnTo>
                    <a:pt x="481" y="540"/>
                  </a:lnTo>
                  <a:lnTo>
                    <a:pt x="491" y="555"/>
                  </a:lnTo>
                  <a:lnTo>
                    <a:pt x="500" y="572"/>
                  </a:lnTo>
                  <a:lnTo>
                    <a:pt x="508" y="587"/>
                  </a:lnTo>
                  <a:lnTo>
                    <a:pt x="517" y="604"/>
                  </a:lnTo>
                  <a:lnTo>
                    <a:pt x="527" y="621"/>
                  </a:lnTo>
                  <a:lnTo>
                    <a:pt x="536" y="639"/>
                  </a:lnTo>
                  <a:lnTo>
                    <a:pt x="546" y="656"/>
                  </a:lnTo>
                  <a:lnTo>
                    <a:pt x="555" y="673"/>
                  </a:lnTo>
                  <a:lnTo>
                    <a:pt x="565" y="690"/>
                  </a:lnTo>
                  <a:lnTo>
                    <a:pt x="576" y="709"/>
                  </a:lnTo>
                  <a:lnTo>
                    <a:pt x="586" y="726"/>
                  </a:lnTo>
                  <a:lnTo>
                    <a:pt x="597" y="743"/>
                  </a:lnTo>
                  <a:lnTo>
                    <a:pt x="606" y="762"/>
                  </a:lnTo>
                  <a:lnTo>
                    <a:pt x="618" y="779"/>
                  </a:lnTo>
                  <a:lnTo>
                    <a:pt x="627" y="796"/>
                  </a:lnTo>
                  <a:lnTo>
                    <a:pt x="639" y="815"/>
                  </a:lnTo>
                  <a:lnTo>
                    <a:pt x="650" y="833"/>
                  </a:lnTo>
                  <a:lnTo>
                    <a:pt x="662" y="852"/>
                  </a:lnTo>
                  <a:lnTo>
                    <a:pt x="671" y="869"/>
                  </a:lnTo>
                  <a:lnTo>
                    <a:pt x="682" y="886"/>
                  </a:lnTo>
                  <a:lnTo>
                    <a:pt x="694" y="903"/>
                  </a:lnTo>
                  <a:lnTo>
                    <a:pt x="705" y="920"/>
                  </a:lnTo>
                  <a:lnTo>
                    <a:pt x="717" y="937"/>
                  </a:lnTo>
                  <a:lnTo>
                    <a:pt x="726" y="954"/>
                  </a:lnTo>
                  <a:lnTo>
                    <a:pt x="738" y="971"/>
                  </a:lnTo>
                  <a:lnTo>
                    <a:pt x="749" y="988"/>
                  </a:lnTo>
                  <a:lnTo>
                    <a:pt x="760" y="1006"/>
                  </a:lnTo>
                  <a:lnTo>
                    <a:pt x="772" y="1021"/>
                  </a:lnTo>
                  <a:lnTo>
                    <a:pt x="783" y="1036"/>
                  </a:lnTo>
                  <a:lnTo>
                    <a:pt x="795" y="1053"/>
                  </a:lnTo>
                  <a:lnTo>
                    <a:pt x="806" y="1068"/>
                  </a:lnTo>
                  <a:lnTo>
                    <a:pt x="815" y="1084"/>
                  </a:lnTo>
                  <a:lnTo>
                    <a:pt x="827" y="1099"/>
                  </a:lnTo>
                  <a:lnTo>
                    <a:pt x="838" y="1114"/>
                  </a:lnTo>
                  <a:lnTo>
                    <a:pt x="850" y="1127"/>
                  </a:lnTo>
                  <a:lnTo>
                    <a:pt x="861" y="1141"/>
                  </a:lnTo>
                  <a:lnTo>
                    <a:pt x="872" y="1156"/>
                  </a:lnTo>
                  <a:lnTo>
                    <a:pt x="882" y="1169"/>
                  </a:lnTo>
                  <a:lnTo>
                    <a:pt x="893" y="1182"/>
                  </a:lnTo>
                  <a:lnTo>
                    <a:pt x="905" y="1196"/>
                  </a:lnTo>
                  <a:lnTo>
                    <a:pt x="916" y="1209"/>
                  </a:lnTo>
                  <a:lnTo>
                    <a:pt x="928" y="1224"/>
                  </a:lnTo>
                  <a:lnTo>
                    <a:pt x="937" y="1236"/>
                  </a:lnTo>
                  <a:lnTo>
                    <a:pt x="949" y="1249"/>
                  </a:lnTo>
                  <a:lnTo>
                    <a:pt x="960" y="1262"/>
                  </a:lnTo>
                  <a:lnTo>
                    <a:pt x="971" y="1276"/>
                  </a:lnTo>
                  <a:lnTo>
                    <a:pt x="983" y="1287"/>
                  </a:lnTo>
                  <a:lnTo>
                    <a:pt x="992" y="1300"/>
                  </a:lnTo>
                  <a:lnTo>
                    <a:pt x="1004" y="1312"/>
                  </a:lnTo>
                  <a:lnTo>
                    <a:pt x="1015" y="1325"/>
                  </a:lnTo>
                  <a:lnTo>
                    <a:pt x="1026" y="1336"/>
                  </a:lnTo>
                  <a:lnTo>
                    <a:pt x="1036" y="1350"/>
                  </a:lnTo>
                  <a:lnTo>
                    <a:pt x="1047" y="1361"/>
                  </a:lnTo>
                  <a:lnTo>
                    <a:pt x="1057" y="1373"/>
                  </a:lnTo>
                  <a:lnTo>
                    <a:pt x="1068" y="1384"/>
                  </a:lnTo>
                  <a:lnTo>
                    <a:pt x="1078" y="1395"/>
                  </a:lnTo>
                  <a:lnTo>
                    <a:pt x="1089" y="1407"/>
                  </a:lnTo>
                  <a:lnTo>
                    <a:pt x="1101" y="1418"/>
                  </a:lnTo>
                  <a:lnTo>
                    <a:pt x="1110" y="1430"/>
                  </a:lnTo>
                  <a:lnTo>
                    <a:pt x="1120" y="1441"/>
                  </a:lnTo>
                  <a:lnTo>
                    <a:pt x="1131" y="1452"/>
                  </a:lnTo>
                  <a:lnTo>
                    <a:pt x="1140" y="1464"/>
                  </a:lnTo>
                  <a:lnTo>
                    <a:pt x="1150" y="1473"/>
                  </a:lnTo>
                  <a:lnTo>
                    <a:pt x="1161" y="1485"/>
                  </a:lnTo>
                  <a:lnTo>
                    <a:pt x="1171" y="1494"/>
                  </a:lnTo>
                  <a:lnTo>
                    <a:pt x="1180" y="1506"/>
                  </a:lnTo>
                  <a:lnTo>
                    <a:pt x="1190" y="1515"/>
                  </a:lnTo>
                  <a:lnTo>
                    <a:pt x="1199" y="1527"/>
                  </a:lnTo>
                  <a:lnTo>
                    <a:pt x="1209" y="1536"/>
                  </a:lnTo>
                  <a:lnTo>
                    <a:pt x="1218" y="1546"/>
                  </a:lnTo>
                  <a:lnTo>
                    <a:pt x="1226" y="1555"/>
                  </a:lnTo>
                  <a:lnTo>
                    <a:pt x="1235" y="1565"/>
                  </a:lnTo>
                  <a:lnTo>
                    <a:pt x="1245" y="1574"/>
                  </a:lnTo>
                  <a:lnTo>
                    <a:pt x="1254" y="1585"/>
                  </a:lnTo>
                  <a:lnTo>
                    <a:pt x="1262" y="1593"/>
                  </a:lnTo>
                  <a:lnTo>
                    <a:pt x="1270" y="1603"/>
                  </a:lnTo>
                  <a:lnTo>
                    <a:pt x="1277" y="1612"/>
                  </a:lnTo>
                  <a:lnTo>
                    <a:pt x="1287" y="1622"/>
                  </a:lnTo>
                  <a:lnTo>
                    <a:pt x="1294" y="1631"/>
                  </a:lnTo>
                  <a:lnTo>
                    <a:pt x="1302" y="1641"/>
                  </a:lnTo>
                  <a:lnTo>
                    <a:pt x="1310" y="1650"/>
                  </a:lnTo>
                  <a:lnTo>
                    <a:pt x="1317" y="1658"/>
                  </a:lnTo>
                  <a:lnTo>
                    <a:pt x="1325" y="1667"/>
                  </a:lnTo>
                  <a:lnTo>
                    <a:pt x="1330" y="1675"/>
                  </a:lnTo>
                  <a:lnTo>
                    <a:pt x="1338" y="1684"/>
                  </a:lnTo>
                  <a:lnTo>
                    <a:pt x="1344" y="1694"/>
                  </a:lnTo>
                  <a:lnTo>
                    <a:pt x="1351" y="1701"/>
                  </a:lnTo>
                  <a:lnTo>
                    <a:pt x="1357" y="1711"/>
                  </a:lnTo>
                  <a:lnTo>
                    <a:pt x="1363" y="1719"/>
                  </a:lnTo>
                  <a:lnTo>
                    <a:pt x="1368" y="1728"/>
                  </a:lnTo>
                  <a:lnTo>
                    <a:pt x="1374" y="1736"/>
                  </a:lnTo>
                  <a:lnTo>
                    <a:pt x="1380" y="1743"/>
                  </a:lnTo>
                  <a:lnTo>
                    <a:pt x="1386" y="1751"/>
                  </a:lnTo>
                  <a:lnTo>
                    <a:pt x="1391" y="1760"/>
                  </a:lnTo>
                  <a:lnTo>
                    <a:pt x="1395" y="1768"/>
                  </a:lnTo>
                  <a:lnTo>
                    <a:pt x="1399" y="1776"/>
                  </a:lnTo>
                  <a:lnTo>
                    <a:pt x="1403" y="1783"/>
                  </a:lnTo>
                  <a:lnTo>
                    <a:pt x="1408" y="1791"/>
                  </a:lnTo>
                  <a:lnTo>
                    <a:pt x="1412" y="1798"/>
                  </a:lnTo>
                  <a:lnTo>
                    <a:pt x="1414" y="1806"/>
                  </a:lnTo>
                  <a:lnTo>
                    <a:pt x="1418" y="1814"/>
                  </a:lnTo>
                  <a:lnTo>
                    <a:pt x="1420" y="1821"/>
                  </a:lnTo>
                  <a:lnTo>
                    <a:pt x="1422" y="1829"/>
                  </a:lnTo>
                  <a:lnTo>
                    <a:pt x="1425" y="1836"/>
                  </a:lnTo>
                  <a:lnTo>
                    <a:pt x="1427" y="1842"/>
                  </a:lnTo>
                  <a:lnTo>
                    <a:pt x="1429" y="1850"/>
                  </a:lnTo>
                  <a:lnTo>
                    <a:pt x="1429" y="1856"/>
                  </a:lnTo>
                  <a:lnTo>
                    <a:pt x="1431" y="1863"/>
                  </a:lnTo>
                  <a:lnTo>
                    <a:pt x="1431" y="1869"/>
                  </a:lnTo>
                  <a:lnTo>
                    <a:pt x="1433" y="1876"/>
                  </a:lnTo>
                  <a:lnTo>
                    <a:pt x="1433" y="1882"/>
                  </a:lnTo>
                  <a:lnTo>
                    <a:pt x="1433" y="1890"/>
                  </a:lnTo>
                  <a:lnTo>
                    <a:pt x="1433" y="1895"/>
                  </a:lnTo>
                  <a:lnTo>
                    <a:pt x="1433" y="1901"/>
                  </a:lnTo>
                  <a:lnTo>
                    <a:pt x="1431" y="1907"/>
                  </a:lnTo>
                  <a:lnTo>
                    <a:pt x="1431" y="1911"/>
                  </a:lnTo>
                  <a:lnTo>
                    <a:pt x="1429" y="1916"/>
                  </a:lnTo>
                  <a:lnTo>
                    <a:pt x="1427" y="1922"/>
                  </a:lnTo>
                  <a:lnTo>
                    <a:pt x="1425" y="1926"/>
                  </a:lnTo>
                  <a:lnTo>
                    <a:pt x="1424" y="1932"/>
                  </a:lnTo>
                  <a:lnTo>
                    <a:pt x="1422" y="1935"/>
                  </a:lnTo>
                  <a:lnTo>
                    <a:pt x="1420" y="1941"/>
                  </a:lnTo>
                  <a:lnTo>
                    <a:pt x="1418" y="1945"/>
                  </a:lnTo>
                  <a:lnTo>
                    <a:pt x="1414" y="1949"/>
                  </a:lnTo>
                  <a:lnTo>
                    <a:pt x="1412" y="1952"/>
                  </a:lnTo>
                  <a:lnTo>
                    <a:pt x="1408" y="1956"/>
                  </a:lnTo>
                  <a:lnTo>
                    <a:pt x="1405" y="1958"/>
                  </a:lnTo>
                  <a:lnTo>
                    <a:pt x="1401" y="1962"/>
                  </a:lnTo>
                  <a:lnTo>
                    <a:pt x="1397" y="1966"/>
                  </a:lnTo>
                  <a:lnTo>
                    <a:pt x="1393" y="1968"/>
                  </a:lnTo>
                  <a:lnTo>
                    <a:pt x="1389" y="1970"/>
                  </a:lnTo>
                  <a:lnTo>
                    <a:pt x="1386" y="1972"/>
                  </a:lnTo>
                  <a:lnTo>
                    <a:pt x="1380" y="1973"/>
                  </a:lnTo>
                  <a:lnTo>
                    <a:pt x="1376" y="1975"/>
                  </a:lnTo>
                  <a:lnTo>
                    <a:pt x="1370" y="1977"/>
                  </a:lnTo>
                  <a:lnTo>
                    <a:pt x="1365" y="1979"/>
                  </a:lnTo>
                  <a:lnTo>
                    <a:pt x="1359" y="1979"/>
                  </a:lnTo>
                  <a:lnTo>
                    <a:pt x="1355" y="1981"/>
                  </a:lnTo>
                  <a:lnTo>
                    <a:pt x="1349" y="1981"/>
                  </a:lnTo>
                  <a:lnTo>
                    <a:pt x="1344" y="1981"/>
                  </a:lnTo>
                  <a:lnTo>
                    <a:pt x="1336" y="1981"/>
                  </a:lnTo>
                  <a:lnTo>
                    <a:pt x="1330" y="1981"/>
                  </a:lnTo>
                  <a:lnTo>
                    <a:pt x="1325" y="1979"/>
                  </a:lnTo>
                  <a:lnTo>
                    <a:pt x="1317" y="1979"/>
                  </a:lnTo>
                  <a:lnTo>
                    <a:pt x="1311" y="1977"/>
                  </a:lnTo>
                  <a:lnTo>
                    <a:pt x="1306" y="1977"/>
                  </a:lnTo>
                  <a:lnTo>
                    <a:pt x="1298" y="1975"/>
                  </a:lnTo>
                  <a:lnTo>
                    <a:pt x="1292" y="1973"/>
                  </a:lnTo>
                  <a:lnTo>
                    <a:pt x="1285" y="1972"/>
                  </a:lnTo>
                  <a:lnTo>
                    <a:pt x="1277" y="1970"/>
                  </a:lnTo>
                  <a:lnTo>
                    <a:pt x="1270" y="1966"/>
                  </a:lnTo>
                  <a:lnTo>
                    <a:pt x="1262" y="1962"/>
                  </a:lnTo>
                  <a:lnTo>
                    <a:pt x="1254" y="1958"/>
                  </a:lnTo>
                  <a:lnTo>
                    <a:pt x="1247" y="1956"/>
                  </a:lnTo>
                  <a:lnTo>
                    <a:pt x="1239" y="1951"/>
                  </a:lnTo>
                  <a:lnTo>
                    <a:pt x="1232" y="1947"/>
                  </a:lnTo>
                  <a:lnTo>
                    <a:pt x="1222" y="1941"/>
                  </a:lnTo>
                  <a:lnTo>
                    <a:pt x="1216" y="1937"/>
                  </a:lnTo>
                  <a:lnTo>
                    <a:pt x="1207" y="1932"/>
                  </a:lnTo>
                  <a:lnTo>
                    <a:pt x="1199" y="1926"/>
                  </a:lnTo>
                  <a:lnTo>
                    <a:pt x="1190" y="1920"/>
                  </a:lnTo>
                  <a:lnTo>
                    <a:pt x="1182" y="1914"/>
                  </a:lnTo>
                  <a:lnTo>
                    <a:pt x="1173" y="1907"/>
                  </a:lnTo>
                  <a:lnTo>
                    <a:pt x="1165" y="1899"/>
                  </a:lnTo>
                  <a:lnTo>
                    <a:pt x="1156" y="1892"/>
                  </a:lnTo>
                  <a:lnTo>
                    <a:pt x="1146" y="1886"/>
                  </a:lnTo>
                  <a:lnTo>
                    <a:pt x="1139" y="1878"/>
                  </a:lnTo>
                  <a:lnTo>
                    <a:pt x="1129" y="1869"/>
                  </a:lnTo>
                  <a:lnTo>
                    <a:pt x="1120" y="1861"/>
                  </a:lnTo>
                  <a:lnTo>
                    <a:pt x="1112" y="1854"/>
                  </a:lnTo>
                  <a:lnTo>
                    <a:pt x="1102" y="1844"/>
                  </a:lnTo>
                  <a:lnTo>
                    <a:pt x="1093" y="1836"/>
                  </a:lnTo>
                  <a:lnTo>
                    <a:pt x="1083" y="1827"/>
                  </a:lnTo>
                  <a:lnTo>
                    <a:pt x="1074" y="1817"/>
                  </a:lnTo>
                  <a:lnTo>
                    <a:pt x="1066" y="1808"/>
                  </a:lnTo>
                  <a:lnTo>
                    <a:pt x="1057" y="1798"/>
                  </a:lnTo>
                  <a:lnTo>
                    <a:pt x="1047" y="1789"/>
                  </a:lnTo>
                  <a:lnTo>
                    <a:pt x="1038" y="1779"/>
                  </a:lnTo>
                  <a:lnTo>
                    <a:pt x="1028" y="1768"/>
                  </a:lnTo>
                  <a:lnTo>
                    <a:pt x="1019" y="1757"/>
                  </a:lnTo>
                  <a:lnTo>
                    <a:pt x="1009" y="1747"/>
                  </a:lnTo>
                  <a:lnTo>
                    <a:pt x="1000" y="1736"/>
                  </a:lnTo>
                  <a:lnTo>
                    <a:pt x="990" y="1724"/>
                  </a:lnTo>
                  <a:lnTo>
                    <a:pt x="979" y="1713"/>
                  </a:lnTo>
                  <a:lnTo>
                    <a:pt x="969" y="1701"/>
                  </a:lnTo>
                  <a:lnTo>
                    <a:pt x="960" y="1690"/>
                  </a:lnTo>
                  <a:lnTo>
                    <a:pt x="950" y="1679"/>
                  </a:lnTo>
                  <a:lnTo>
                    <a:pt x="941" y="1665"/>
                  </a:lnTo>
                  <a:lnTo>
                    <a:pt x="929" y="1654"/>
                  </a:lnTo>
                  <a:lnTo>
                    <a:pt x="920" y="1643"/>
                  </a:lnTo>
                  <a:lnTo>
                    <a:pt x="910" y="1629"/>
                  </a:lnTo>
                  <a:lnTo>
                    <a:pt x="899" y="1616"/>
                  </a:lnTo>
                  <a:lnTo>
                    <a:pt x="890" y="1603"/>
                  </a:lnTo>
                  <a:lnTo>
                    <a:pt x="880" y="1591"/>
                  </a:lnTo>
                  <a:lnTo>
                    <a:pt x="869" y="1576"/>
                  </a:lnTo>
                  <a:lnTo>
                    <a:pt x="859" y="1563"/>
                  </a:lnTo>
                  <a:lnTo>
                    <a:pt x="848" y="1549"/>
                  </a:lnTo>
                  <a:lnTo>
                    <a:pt x="838" y="1536"/>
                  </a:lnTo>
                  <a:lnTo>
                    <a:pt x="829" y="1523"/>
                  </a:lnTo>
                  <a:lnTo>
                    <a:pt x="817" y="1508"/>
                  </a:lnTo>
                  <a:lnTo>
                    <a:pt x="808" y="1494"/>
                  </a:lnTo>
                  <a:lnTo>
                    <a:pt x="796" y="1481"/>
                  </a:lnTo>
                  <a:lnTo>
                    <a:pt x="787" y="1466"/>
                  </a:lnTo>
                  <a:lnTo>
                    <a:pt x="776" y="1450"/>
                  </a:lnTo>
                  <a:lnTo>
                    <a:pt x="766" y="1435"/>
                  </a:lnTo>
                  <a:lnTo>
                    <a:pt x="755" y="1422"/>
                  </a:lnTo>
                  <a:lnTo>
                    <a:pt x="743" y="1407"/>
                  </a:lnTo>
                  <a:lnTo>
                    <a:pt x="734" y="1392"/>
                  </a:lnTo>
                  <a:lnTo>
                    <a:pt x="722" y="1376"/>
                  </a:lnTo>
                  <a:lnTo>
                    <a:pt x="713" y="1363"/>
                  </a:lnTo>
                  <a:lnTo>
                    <a:pt x="701" y="1346"/>
                  </a:lnTo>
                  <a:lnTo>
                    <a:pt x="690" y="1331"/>
                  </a:lnTo>
                  <a:lnTo>
                    <a:pt x="681" y="1315"/>
                  </a:lnTo>
                  <a:lnTo>
                    <a:pt x="669" y="1300"/>
                  </a:lnTo>
                  <a:lnTo>
                    <a:pt x="658" y="1285"/>
                  </a:lnTo>
                  <a:lnTo>
                    <a:pt x="646" y="1270"/>
                  </a:lnTo>
                  <a:lnTo>
                    <a:pt x="637" y="1253"/>
                  </a:lnTo>
                  <a:lnTo>
                    <a:pt x="625" y="1238"/>
                  </a:lnTo>
                  <a:lnTo>
                    <a:pt x="614" y="1222"/>
                  </a:lnTo>
                  <a:lnTo>
                    <a:pt x="603" y="1205"/>
                  </a:lnTo>
                  <a:lnTo>
                    <a:pt x="593" y="1190"/>
                  </a:lnTo>
                  <a:lnTo>
                    <a:pt x="582" y="1173"/>
                  </a:lnTo>
                  <a:lnTo>
                    <a:pt x="570" y="1158"/>
                  </a:lnTo>
                  <a:lnTo>
                    <a:pt x="559" y="1141"/>
                  </a:lnTo>
                  <a:lnTo>
                    <a:pt x="548" y="1125"/>
                  </a:lnTo>
                  <a:lnTo>
                    <a:pt x="538" y="1110"/>
                  </a:lnTo>
                  <a:lnTo>
                    <a:pt x="527" y="1093"/>
                  </a:lnTo>
                  <a:lnTo>
                    <a:pt x="515" y="1076"/>
                  </a:lnTo>
                  <a:lnTo>
                    <a:pt x="504" y="1059"/>
                  </a:lnTo>
                  <a:lnTo>
                    <a:pt x="492" y="1044"/>
                  </a:lnTo>
                  <a:lnTo>
                    <a:pt x="483" y="1026"/>
                  </a:lnTo>
                  <a:lnTo>
                    <a:pt x="472" y="1009"/>
                  </a:lnTo>
                  <a:lnTo>
                    <a:pt x="462" y="994"/>
                  </a:lnTo>
                  <a:lnTo>
                    <a:pt x="451" y="979"/>
                  </a:lnTo>
                  <a:lnTo>
                    <a:pt x="439" y="962"/>
                  </a:lnTo>
                  <a:lnTo>
                    <a:pt x="430" y="947"/>
                  </a:lnTo>
                  <a:lnTo>
                    <a:pt x="418" y="929"/>
                  </a:lnTo>
                  <a:lnTo>
                    <a:pt x="409" y="914"/>
                  </a:lnTo>
                  <a:lnTo>
                    <a:pt x="397" y="899"/>
                  </a:lnTo>
                  <a:lnTo>
                    <a:pt x="388" y="884"/>
                  </a:lnTo>
                  <a:lnTo>
                    <a:pt x="378" y="869"/>
                  </a:lnTo>
                  <a:lnTo>
                    <a:pt x="369" y="853"/>
                  </a:lnTo>
                  <a:lnTo>
                    <a:pt x="359" y="838"/>
                  </a:lnTo>
                  <a:lnTo>
                    <a:pt x="350" y="823"/>
                  </a:lnTo>
                  <a:lnTo>
                    <a:pt x="340" y="808"/>
                  </a:lnTo>
                  <a:lnTo>
                    <a:pt x="331" y="794"/>
                  </a:lnTo>
                  <a:lnTo>
                    <a:pt x="321" y="779"/>
                  </a:lnTo>
                  <a:lnTo>
                    <a:pt x="312" y="766"/>
                  </a:lnTo>
                  <a:lnTo>
                    <a:pt x="304" y="751"/>
                  </a:lnTo>
                  <a:lnTo>
                    <a:pt x="295" y="737"/>
                  </a:lnTo>
                  <a:lnTo>
                    <a:pt x="285" y="724"/>
                  </a:lnTo>
                  <a:lnTo>
                    <a:pt x="278" y="709"/>
                  </a:lnTo>
                  <a:lnTo>
                    <a:pt x="268" y="697"/>
                  </a:lnTo>
                  <a:lnTo>
                    <a:pt x="261" y="684"/>
                  </a:lnTo>
                  <a:lnTo>
                    <a:pt x="253" y="671"/>
                  </a:lnTo>
                  <a:lnTo>
                    <a:pt x="245" y="659"/>
                  </a:lnTo>
                  <a:lnTo>
                    <a:pt x="238" y="646"/>
                  </a:lnTo>
                  <a:lnTo>
                    <a:pt x="230" y="635"/>
                  </a:lnTo>
                  <a:lnTo>
                    <a:pt x="223" y="623"/>
                  </a:lnTo>
                  <a:lnTo>
                    <a:pt x="215" y="610"/>
                  </a:lnTo>
                  <a:lnTo>
                    <a:pt x="207" y="601"/>
                  </a:lnTo>
                  <a:lnTo>
                    <a:pt x="200" y="589"/>
                  </a:lnTo>
                  <a:lnTo>
                    <a:pt x="194" y="578"/>
                  </a:lnTo>
                  <a:lnTo>
                    <a:pt x="188" y="568"/>
                  </a:lnTo>
                  <a:lnTo>
                    <a:pt x="181" y="557"/>
                  </a:lnTo>
                  <a:lnTo>
                    <a:pt x="175" y="549"/>
                  </a:lnTo>
                  <a:lnTo>
                    <a:pt x="169" y="538"/>
                  </a:lnTo>
                  <a:lnTo>
                    <a:pt x="164" y="528"/>
                  </a:lnTo>
                  <a:lnTo>
                    <a:pt x="158" y="521"/>
                  </a:lnTo>
                  <a:lnTo>
                    <a:pt x="152" y="511"/>
                  </a:lnTo>
                  <a:lnTo>
                    <a:pt x="147" y="504"/>
                  </a:lnTo>
                  <a:lnTo>
                    <a:pt x="143" y="496"/>
                  </a:lnTo>
                  <a:lnTo>
                    <a:pt x="139" y="488"/>
                  </a:lnTo>
                  <a:lnTo>
                    <a:pt x="135" y="483"/>
                  </a:lnTo>
                  <a:lnTo>
                    <a:pt x="129" y="475"/>
                  </a:lnTo>
                  <a:lnTo>
                    <a:pt x="126" y="469"/>
                  </a:lnTo>
                  <a:lnTo>
                    <a:pt x="122" y="462"/>
                  </a:lnTo>
                  <a:lnTo>
                    <a:pt x="118" y="456"/>
                  </a:lnTo>
                  <a:lnTo>
                    <a:pt x="116" y="450"/>
                  </a:lnTo>
                  <a:lnTo>
                    <a:pt x="112" y="447"/>
                  </a:lnTo>
                  <a:lnTo>
                    <a:pt x="110" y="443"/>
                  </a:lnTo>
                  <a:lnTo>
                    <a:pt x="109" y="439"/>
                  </a:lnTo>
                  <a:lnTo>
                    <a:pt x="105" y="435"/>
                  </a:lnTo>
                  <a:lnTo>
                    <a:pt x="103" y="433"/>
                  </a:lnTo>
                  <a:lnTo>
                    <a:pt x="103" y="429"/>
                  </a:lnTo>
                  <a:lnTo>
                    <a:pt x="101" y="427"/>
                  </a:lnTo>
                  <a:lnTo>
                    <a:pt x="99" y="426"/>
                  </a:lnTo>
                  <a:lnTo>
                    <a:pt x="4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207" y="2566"/>
              <a:ext cx="205" cy="238"/>
            </a:xfrm>
            <a:custGeom>
              <a:avLst/>
              <a:gdLst>
                <a:gd name="T0" fmla="*/ 6 w 205"/>
                <a:gd name="T1" fmla="*/ 237 h 238"/>
                <a:gd name="T2" fmla="*/ 17 w 205"/>
                <a:gd name="T3" fmla="*/ 238 h 238"/>
                <a:gd name="T4" fmla="*/ 29 w 205"/>
                <a:gd name="T5" fmla="*/ 236 h 238"/>
                <a:gd name="T6" fmla="*/ 45 w 205"/>
                <a:gd name="T7" fmla="*/ 232 h 238"/>
                <a:gd name="T8" fmla="*/ 59 w 205"/>
                <a:gd name="T9" fmla="*/ 226 h 238"/>
                <a:gd name="T10" fmla="*/ 70 w 205"/>
                <a:gd name="T11" fmla="*/ 221 h 238"/>
                <a:gd name="T12" fmla="*/ 81 w 205"/>
                <a:gd name="T13" fmla="*/ 215 h 238"/>
                <a:gd name="T14" fmla="*/ 92 w 205"/>
                <a:gd name="T15" fmla="*/ 210 h 238"/>
                <a:gd name="T16" fmla="*/ 103 w 205"/>
                <a:gd name="T17" fmla="*/ 203 h 238"/>
                <a:gd name="T18" fmla="*/ 115 w 205"/>
                <a:gd name="T19" fmla="*/ 196 h 238"/>
                <a:gd name="T20" fmla="*/ 125 w 205"/>
                <a:gd name="T21" fmla="*/ 190 h 238"/>
                <a:gd name="T22" fmla="*/ 137 w 205"/>
                <a:gd name="T23" fmla="*/ 182 h 238"/>
                <a:gd name="T24" fmla="*/ 146 w 205"/>
                <a:gd name="T25" fmla="*/ 175 h 238"/>
                <a:gd name="T26" fmla="*/ 163 w 205"/>
                <a:gd name="T27" fmla="*/ 163 h 238"/>
                <a:gd name="T28" fmla="*/ 179 w 205"/>
                <a:gd name="T29" fmla="*/ 150 h 238"/>
                <a:gd name="T30" fmla="*/ 192 w 205"/>
                <a:gd name="T31" fmla="*/ 139 h 238"/>
                <a:gd name="T32" fmla="*/ 203 w 205"/>
                <a:gd name="T33" fmla="*/ 128 h 238"/>
                <a:gd name="T34" fmla="*/ 203 w 205"/>
                <a:gd name="T35" fmla="*/ 71 h 238"/>
                <a:gd name="T36" fmla="*/ 194 w 205"/>
                <a:gd name="T37" fmla="*/ 59 h 238"/>
                <a:gd name="T38" fmla="*/ 180 w 205"/>
                <a:gd name="T39" fmla="*/ 45 h 238"/>
                <a:gd name="T40" fmla="*/ 163 w 205"/>
                <a:gd name="T41" fmla="*/ 30 h 238"/>
                <a:gd name="T42" fmla="*/ 153 w 205"/>
                <a:gd name="T43" fmla="*/ 23 h 238"/>
                <a:gd name="T44" fmla="*/ 142 w 205"/>
                <a:gd name="T45" fmla="*/ 18 h 238"/>
                <a:gd name="T46" fmla="*/ 130 w 205"/>
                <a:gd name="T47" fmla="*/ 12 h 238"/>
                <a:gd name="T48" fmla="*/ 118 w 205"/>
                <a:gd name="T49" fmla="*/ 8 h 238"/>
                <a:gd name="T50" fmla="*/ 104 w 205"/>
                <a:gd name="T51" fmla="*/ 5 h 238"/>
                <a:gd name="T52" fmla="*/ 92 w 205"/>
                <a:gd name="T53" fmla="*/ 2 h 238"/>
                <a:gd name="T54" fmla="*/ 80 w 205"/>
                <a:gd name="T55" fmla="*/ 1 h 238"/>
                <a:gd name="T56" fmla="*/ 68 w 205"/>
                <a:gd name="T57" fmla="*/ 0 h 238"/>
                <a:gd name="T58" fmla="*/ 54 w 205"/>
                <a:gd name="T59" fmla="*/ 0 h 238"/>
                <a:gd name="T60" fmla="*/ 40 w 205"/>
                <a:gd name="T61" fmla="*/ 1 h 238"/>
                <a:gd name="T62" fmla="*/ 26 w 205"/>
                <a:gd name="T63" fmla="*/ 48 h 238"/>
                <a:gd name="T64" fmla="*/ 37 w 205"/>
                <a:gd name="T65" fmla="*/ 47 h 238"/>
                <a:gd name="T66" fmla="*/ 53 w 205"/>
                <a:gd name="T67" fmla="*/ 46 h 238"/>
                <a:gd name="T68" fmla="*/ 64 w 205"/>
                <a:gd name="T69" fmla="*/ 46 h 238"/>
                <a:gd name="T70" fmla="*/ 75 w 205"/>
                <a:gd name="T71" fmla="*/ 47 h 238"/>
                <a:gd name="T72" fmla="*/ 86 w 205"/>
                <a:gd name="T73" fmla="*/ 48 h 238"/>
                <a:gd name="T74" fmla="*/ 99 w 205"/>
                <a:gd name="T75" fmla="*/ 50 h 238"/>
                <a:gd name="T76" fmla="*/ 109 w 205"/>
                <a:gd name="T77" fmla="*/ 52 h 238"/>
                <a:gd name="T78" fmla="*/ 121 w 205"/>
                <a:gd name="T79" fmla="*/ 56 h 238"/>
                <a:gd name="T80" fmla="*/ 138 w 205"/>
                <a:gd name="T81" fmla="*/ 66 h 238"/>
                <a:gd name="T82" fmla="*/ 151 w 205"/>
                <a:gd name="T83" fmla="*/ 79 h 238"/>
                <a:gd name="T84" fmla="*/ 159 w 205"/>
                <a:gd name="T85" fmla="*/ 91 h 238"/>
                <a:gd name="T86" fmla="*/ 167 w 205"/>
                <a:gd name="T87" fmla="*/ 104 h 238"/>
                <a:gd name="T88" fmla="*/ 160 w 205"/>
                <a:gd name="T89" fmla="*/ 115 h 238"/>
                <a:gd name="T90" fmla="*/ 146 w 205"/>
                <a:gd name="T91" fmla="*/ 131 h 238"/>
                <a:gd name="T92" fmla="*/ 134 w 205"/>
                <a:gd name="T93" fmla="*/ 141 h 238"/>
                <a:gd name="T94" fmla="*/ 120 w 205"/>
                <a:gd name="T95" fmla="*/ 152 h 238"/>
                <a:gd name="T96" fmla="*/ 105 w 205"/>
                <a:gd name="T97" fmla="*/ 160 h 238"/>
                <a:gd name="T98" fmla="*/ 91 w 205"/>
                <a:gd name="T99" fmla="*/ 168 h 238"/>
                <a:gd name="T100" fmla="*/ 80 w 205"/>
                <a:gd name="T101" fmla="*/ 173 h 238"/>
                <a:gd name="T102" fmla="*/ 73 w 205"/>
                <a:gd name="T103" fmla="*/ 175 h 238"/>
                <a:gd name="T104" fmla="*/ 71 w 205"/>
                <a:gd name="T105" fmla="*/ 162 h 238"/>
                <a:gd name="T106" fmla="*/ 63 w 205"/>
                <a:gd name="T107" fmla="*/ 148 h 238"/>
                <a:gd name="T108" fmla="*/ 48 w 205"/>
                <a:gd name="T109" fmla="*/ 142 h 238"/>
                <a:gd name="T110" fmla="*/ 38 w 205"/>
                <a:gd name="T111" fmla="*/ 141 h 238"/>
                <a:gd name="T112" fmla="*/ 26 w 205"/>
                <a:gd name="T113" fmla="*/ 141 h 238"/>
                <a:gd name="T114" fmla="*/ 0 w 205"/>
                <a:gd name="T115" fmla="*/ 234 h 2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5"/>
                <a:gd name="T175" fmla="*/ 0 h 238"/>
                <a:gd name="T176" fmla="*/ 205 w 205"/>
                <a:gd name="T177" fmla="*/ 238 h 2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5" h="238">
                  <a:moveTo>
                    <a:pt x="0" y="234"/>
                  </a:moveTo>
                  <a:lnTo>
                    <a:pt x="1" y="234"/>
                  </a:lnTo>
                  <a:lnTo>
                    <a:pt x="2" y="235"/>
                  </a:lnTo>
                  <a:lnTo>
                    <a:pt x="3" y="236"/>
                  </a:lnTo>
                  <a:lnTo>
                    <a:pt x="4" y="236"/>
                  </a:lnTo>
                  <a:lnTo>
                    <a:pt x="6" y="237"/>
                  </a:lnTo>
                  <a:lnTo>
                    <a:pt x="7" y="237"/>
                  </a:lnTo>
                  <a:lnTo>
                    <a:pt x="9" y="238"/>
                  </a:lnTo>
                  <a:lnTo>
                    <a:pt x="12" y="238"/>
                  </a:lnTo>
                  <a:lnTo>
                    <a:pt x="13" y="238"/>
                  </a:lnTo>
                  <a:lnTo>
                    <a:pt x="15" y="238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5" y="237"/>
                  </a:lnTo>
                  <a:lnTo>
                    <a:pt x="26" y="237"/>
                  </a:lnTo>
                  <a:lnTo>
                    <a:pt x="29" y="236"/>
                  </a:lnTo>
                  <a:lnTo>
                    <a:pt x="31" y="236"/>
                  </a:lnTo>
                  <a:lnTo>
                    <a:pt x="34" y="235"/>
                  </a:lnTo>
                  <a:lnTo>
                    <a:pt x="37" y="234"/>
                  </a:lnTo>
                  <a:lnTo>
                    <a:pt x="39" y="233"/>
                  </a:lnTo>
                  <a:lnTo>
                    <a:pt x="42" y="233"/>
                  </a:lnTo>
                  <a:lnTo>
                    <a:pt x="45" y="232"/>
                  </a:lnTo>
                  <a:lnTo>
                    <a:pt x="48" y="231"/>
                  </a:lnTo>
                  <a:lnTo>
                    <a:pt x="51" y="230"/>
                  </a:lnTo>
                  <a:lnTo>
                    <a:pt x="54" y="228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59" y="226"/>
                  </a:lnTo>
                  <a:lnTo>
                    <a:pt x="61" y="225"/>
                  </a:lnTo>
                  <a:lnTo>
                    <a:pt x="63" y="224"/>
                  </a:lnTo>
                  <a:lnTo>
                    <a:pt x="64" y="223"/>
                  </a:lnTo>
                  <a:lnTo>
                    <a:pt x="66" y="223"/>
                  </a:lnTo>
                  <a:lnTo>
                    <a:pt x="68" y="222"/>
                  </a:lnTo>
                  <a:lnTo>
                    <a:pt x="70" y="221"/>
                  </a:lnTo>
                  <a:lnTo>
                    <a:pt x="71" y="220"/>
                  </a:lnTo>
                  <a:lnTo>
                    <a:pt x="73" y="219"/>
                  </a:lnTo>
                  <a:lnTo>
                    <a:pt x="75" y="218"/>
                  </a:lnTo>
                  <a:lnTo>
                    <a:pt x="77" y="217"/>
                  </a:lnTo>
                  <a:lnTo>
                    <a:pt x="79" y="216"/>
                  </a:lnTo>
                  <a:lnTo>
                    <a:pt x="81" y="215"/>
                  </a:lnTo>
                  <a:lnTo>
                    <a:pt x="83" y="214"/>
                  </a:lnTo>
                  <a:lnTo>
                    <a:pt x="84" y="214"/>
                  </a:lnTo>
                  <a:lnTo>
                    <a:pt x="86" y="213"/>
                  </a:lnTo>
                  <a:lnTo>
                    <a:pt x="88" y="212"/>
                  </a:lnTo>
                  <a:lnTo>
                    <a:pt x="90" y="211"/>
                  </a:lnTo>
                  <a:lnTo>
                    <a:pt x="92" y="210"/>
                  </a:lnTo>
                  <a:lnTo>
                    <a:pt x="94" y="209"/>
                  </a:lnTo>
                  <a:lnTo>
                    <a:pt x="96" y="208"/>
                  </a:lnTo>
                  <a:lnTo>
                    <a:pt x="98" y="206"/>
                  </a:lnTo>
                  <a:lnTo>
                    <a:pt x="100" y="205"/>
                  </a:lnTo>
                  <a:lnTo>
                    <a:pt x="102" y="204"/>
                  </a:lnTo>
                  <a:lnTo>
                    <a:pt x="103" y="203"/>
                  </a:lnTo>
                  <a:lnTo>
                    <a:pt x="105" y="202"/>
                  </a:lnTo>
                  <a:lnTo>
                    <a:pt x="107" y="201"/>
                  </a:lnTo>
                  <a:lnTo>
                    <a:pt x="109" y="200"/>
                  </a:lnTo>
                  <a:lnTo>
                    <a:pt x="111" y="198"/>
                  </a:lnTo>
                  <a:lnTo>
                    <a:pt x="113" y="197"/>
                  </a:lnTo>
                  <a:lnTo>
                    <a:pt x="115" y="196"/>
                  </a:lnTo>
                  <a:lnTo>
                    <a:pt x="117" y="195"/>
                  </a:lnTo>
                  <a:lnTo>
                    <a:pt x="118" y="194"/>
                  </a:lnTo>
                  <a:lnTo>
                    <a:pt x="121" y="193"/>
                  </a:lnTo>
                  <a:lnTo>
                    <a:pt x="121" y="192"/>
                  </a:lnTo>
                  <a:lnTo>
                    <a:pt x="123" y="191"/>
                  </a:lnTo>
                  <a:lnTo>
                    <a:pt x="125" y="190"/>
                  </a:lnTo>
                  <a:lnTo>
                    <a:pt x="127" y="188"/>
                  </a:lnTo>
                  <a:lnTo>
                    <a:pt x="129" y="187"/>
                  </a:lnTo>
                  <a:lnTo>
                    <a:pt x="131" y="186"/>
                  </a:lnTo>
                  <a:lnTo>
                    <a:pt x="133" y="185"/>
                  </a:lnTo>
                  <a:lnTo>
                    <a:pt x="135" y="183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40" y="180"/>
                  </a:lnTo>
                  <a:lnTo>
                    <a:pt x="141" y="178"/>
                  </a:lnTo>
                  <a:lnTo>
                    <a:pt x="143" y="177"/>
                  </a:lnTo>
                  <a:lnTo>
                    <a:pt x="145" y="176"/>
                  </a:lnTo>
                  <a:lnTo>
                    <a:pt x="146" y="175"/>
                  </a:lnTo>
                  <a:lnTo>
                    <a:pt x="148" y="174"/>
                  </a:lnTo>
                  <a:lnTo>
                    <a:pt x="152" y="172"/>
                  </a:lnTo>
                  <a:lnTo>
                    <a:pt x="155" y="170"/>
                  </a:lnTo>
                  <a:lnTo>
                    <a:pt x="158" y="167"/>
                  </a:lnTo>
                  <a:lnTo>
                    <a:pt x="160" y="165"/>
                  </a:lnTo>
                  <a:lnTo>
                    <a:pt x="163" y="163"/>
                  </a:lnTo>
                  <a:lnTo>
                    <a:pt x="166" y="160"/>
                  </a:lnTo>
                  <a:lnTo>
                    <a:pt x="169" y="158"/>
                  </a:lnTo>
                  <a:lnTo>
                    <a:pt x="172" y="156"/>
                  </a:lnTo>
                  <a:lnTo>
                    <a:pt x="175" y="154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81" y="148"/>
                  </a:lnTo>
                  <a:lnTo>
                    <a:pt x="184" y="146"/>
                  </a:lnTo>
                  <a:lnTo>
                    <a:pt x="186" y="144"/>
                  </a:lnTo>
                  <a:lnTo>
                    <a:pt x="188" y="142"/>
                  </a:lnTo>
                  <a:lnTo>
                    <a:pt x="190" y="140"/>
                  </a:lnTo>
                  <a:lnTo>
                    <a:pt x="192" y="139"/>
                  </a:lnTo>
                  <a:lnTo>
                    <a:pt x="194" y="137"/>
                  </a:lnTo>
                  <a:lnTo>
                    <a:pt x="195" y="136"/>
                  </a:lnTo>
                  <a:lnTo>
                    <a:pt x="197" y="135"/>
                  </a:lnTo>
                  <a:lnTo>
                    <a:pt x="198" y="133"/>
                  </a:lnTo>
                  <a:lnTo>
                    <a:pt x="201" y="130"/>
                  </a:lnTo>
                  <a:lnTo>
                    <a:pt x="203" y="128"/>
                  </a:lnTo>
                  <a:lnTo>
                    <a:pt x="204" y="127"/>
                  </a:lnTo>
                  <a:lnTo>
                    <a:pt x="205" y="126"/>
                  </a:lnTo>
                  <a:lnTo>
                    <a:pt x="205" y="125"/>
                  </a:lnTo>
                  <a:lnTo>
                    <a:pt x="205" y="73"/>
                  </a:lnTo>
                  <a:lnTo>
                    <a:pt x="205" y="72"/>
                  </a:lnTo>
                  <a:lnTo>
                    <a:pt x="203" y="71"/>
                  </a:lnTo>
                  <a:lnTo>
                    <a:pt x="202" y="69"/>
                  </a:lnTo>
                  <a:lnTo>
                    <a:pt x="200" y="66"/>
                  </a:lnTo>
                  <a:lnTo>
                    <a:pt x="198" y="64"/>
                  </a:lnTo>
                  <a:lnTo>
                    <a:pt x="197" y="62"/>
                  </a:lnTo>
                  <a:lnTo>
                    <a:pt x="196" y="60"/>
                  </a:lnTo>
                  <a:lnTo>
                    <a:pt x="194" y="59"/>
                  </a:lnTo>
                  <a:lnTo>
                    <a:pt x="192" y="58"/>
                  </a:lnTo>
                  <a:lnTo>
                    <a:pt x="190" y="55"/>
                  </a:lnTo>
                  <a:lnTo>
                    <a:pt x="188" y="53"/>
                  </a:lnTo>
                  <a:lnTo>
                    <a:pt x="186" y="50"/>
                  </a:lnTo>
                  <a:lnTo>
                    <a:pt x="183" y="48"/>
                  </a:lnTo>
                  <a:lnTo>
                    <a:pt x="180" y="45"/>
                  </a:lnTo>
                  <a:lnTo>
                    <a:pt x="178" y="43"/>
                  </a:lnTo>
                  <a:lnTo>
                    <a:pt x="176" y="40"/>
                  </a:lnTo>
                  <a:lnTo>
                    <a:pt x="173" y="39"/>
                  </a:lnTo>
                  <a:lnTo>
                    <a:pt x="169" y="36"/>
                  </a:lnTo>
                  <a:lnTo>
                    <a:pt x="166" y="33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28"/>
                  </a:lnTo>
                  <a:lnTo>
                    <a:pt x="158" y="27"/>
                  </a:lnTo>
                  <a:lnTo>
                    <a:pt x="157" y="26"/>
                  </a:lnTo>
                  <a:lnTo>
                    <a:pt x="155" y="25"/>
                  </a:lnTo>
                  <a:lnTo>
                    <a:pt x="153" y="23"/>
                  </a:lnTo>
                  <a:lnTo>
                    <a:pt x="151" y="22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6" y="20"/>
                  </a:lnTo>
                  <a:lnTo>
                    <a:pt x="144" y="19"/>
                  </a:lnTo>
                  <a:lnTo>
                    <a:pt x="142" y="18"/>
                  </a:lnTo>
                  <a:lnTo>
                    <a:pt x="140" y="17"/>
                  </a:lnTo>
                  <a:lnTo>
                    <a:pt x="138" y="16"/>
                  </a:lnTo>
                  <a:lnTo>
                    <a:pt x="137" y="15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30" y="12"/>
                  </a:lnTo>
                  <a:lnTo>
                    <a:pt x="128" y="11"/>
                  </a:lnTo>
                  <a:lnTo>
                    <a:pt x="126" y="11"/>
                  </a:lnTo>
                  <a:lnTo>
                    <a:pt x="123" y="10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5" y="7"/>
                  </a:lnTo>
                  <a:lnTo>
                    <a:pt x="113" y="7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6" y="5"/>
                  </a:lnTo>
                  <a:lnTo>
                    <a:pt x="104" y="5"/>
                  </a:lnTo>
                  <a:lnTo>
                    <a:pt x="102" y="4"/>
                  </a:lnTo>
                  <a:lnTo>
                    <a:pt x="101" y="3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2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5" y="1"/>
                  </a:lnTo>
                  <a:lnTo>
                    <a:pt x="83" y="1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40" y="47"/>
                  </a:lnTo>
                  <a:lnTo>
                    <a:pt x="43" y="47"/>
                  </a:lnTo>
                  <a:lnTo>
                    <a:pt x="45" y="46"/>
                  </a:lnTo>
                  <a:lnTo>
                    <a:pt x="48" y="46"/>
                  </a:lnTo>
                  <a:lnTo>
                    <a:pt x="51" y="46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6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81" y="47"/>
                  </a:lnTo>
                  <a:lnTo>
                    <a:pt x="83" y="47"/>
                  </a:lnTo>
                  <a:lnTo>
                    <a:pt x="84" y="47"/>
                  </a:lnTo>
                  <a:lnTo>
                    <a:pt x="86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4" y="49"/>
                  </a:lnTo>
                  <a:lnTo>
                    <a:pt x="97" y="49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5" y="51"/>
                  </a:lnTo>
                  <a:lnTo>
                    <a:pt x="107" y="51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6"/>
                  </a:lnTo>
                  <a:lnTo>
                    <a:pt x="124" y="58"/>
                  </a:lnTo>
                  <a:lnTo>
                    <a:pt x="127" y="59"/>
                  </a:lnTo>
                  <a:lnTo>
                    <a:pt x="130" y="60"/>
                  </a:lnTo>
                  <a:lnTo>
                    <a:pt x="133" y="62"/>
                  </a:lnTo>
                  <a:lnTo>
                    <a:pt x="136" y="64"/>
                  </a:lnTo>
                  <a:lnTo>
                    <a:pt x="138" y="66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5" y="72"/>
                  </a:lnTo>
                  <a:lnTo>
                    <a:pt x="147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3" y="81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8" y="87"/>
                  </a:lnTo>
                  <a:lnTo>
                    <a:pt x="159" y="89"/>
                  </a:lnTo>
                  <a:lnTo>
                    <a:pt x="159" y="91"/>
                  </a:lnTo>
                  <a:lnTo>
                    <a:pt x="161" y="93"/>
                  </a:lnTo>
                  <a:lnTo>
                    <a:pt x="163" y="96"/>
                  </a:lnTo>
                  <a:lnTo>
                    <a:pt x="165" y="98"/>
                  </a:lnTo>
                  <a:lnTo>
                    <a:pt x="166" y="100"/>
                  </a:lnTo>
                  <a:lnTo>
                    <a:pt x="167" y="102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67" y="105"/>
                  </a:lnTo>
                  <a:lnTo>
                    <a:pt x="165" y="108"/>
                  </a:lnTo>
                  <a:lnTo>
                    <a:pt x="164" y="110"/>
                  </a:lnTo>
                  <a:lnTo>
                    <a:pt x="162" y="112"/>
                  </a:lnTo>
                  <a:lnTo>
                    <a:pt x="160" y="115"/>
                  </a:lnTo>
                  <a:lnTo>
                    <a:pt x="159" y="117"/>
                  </a:lnTo>
                  <a:lnTo>
                    <a:pt x="156" y="120"/>
                  </a:lnTo>
                  <a:lnTo>
                    <a:pt x="154" y="123"/>
                  </a:lnTo>
                  <a:lnTo>
                    <a:pt x="150" y="126"/>
                  </a:lnTo>
                  <a:lnTo>
                    <a:pt x="147" y="130"/>
                  </a:lnTo>
                  <a:lnTo>
                    <a:pt x="146" y="131"/>
                  </a:lnTo>
                  <a:lnTo>
                    <a:pt x="144" y="133"/>
                  </a:lnTo>
                  <a:lnTo>
                    <a:pt x="142" y="135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7" y="139"/>
                  </a:lnTo>
                  <a:lnTo>
                    <a:pt x="134" y="141"/>
                  </a:lnTo>
                  <a:lnTo>
                    <a:pt x="132" y="142"/>
                  </a:lnTo>
                  <a:lnTo>
                    <a:pt x="130" y="144"/>
                  </a:lnTo>
                  <a:lnTo>
                    <a:pt x="127" y="146"/>
                  </a:lnTo>
                  <a:lnTo>
                    <a:pt x="125" y="148"/>
                  </a:lnTo>
                  <a:lnTo>
                    <a:pt x="122" y="150"/>
                  </a:lnTo>
                  <a:lnTo>
                    <a:pt x="120" y="152"/>
                  </a:lnTo>
                  <a:lnTo>
                    <a:pt x="118" y="153"/>
                  </a:lnTo>
                  <a:lnTo>
                    <a:pt x="115" y="155"/>
                  </a:lnTo>
                  <a:lnTo>
                    <a:pt x="113" y="156"/>
                  </a:lnTo>
                  <a:lnTo>
                    <a:pt x="110" y="157"/>
                  </a:lnTo>
                  <a:lnTo>
                    <a:pt x="108" y="159"/>
                  </a:lnTo>
                  <a:lnTo>
                    <a:pt x="105" y="160"/>
                  </a:lnTo>
                  <a:lnTo>
                    <a:pt x="102" y="161"/>
                  </a:lnTo>
                  <a:lnTo>
                    <a:pt x="100" y="163"/>
                  </a:lnTo>
                  <a:lnTo>
                    <a:pt x="98" y="164"/>
                  </a:lnTo>
                  <a:lnTo>
                    <a:pt x="96" y="165"/>
                  </a:lnTo>
                  <a:lnTo>
                    <a:pt x="94" y="166"/>
                  </a:lnTo>
                  <a:lnTo>
                    <a:pt x="91" y="168"/>
                  </a:lnTo>
                  <a:lnTo>
                    <a:pt x="89" y="169"/>
                  </a:lnTo>
                  <a:lnTo>
                    <a:pt x="87" y="170"/>
                  </a:lnTo>
                  <a:lnTo>
                    <a:pt x="85" y="171"/>
                  </a:lnTo>
                  <a:lnTo>
                    <a:pt x="83" y="172"/>
                  </a:lnTo>
                  <a:lnTo>
                    <a:pt x="82" y="173"/>
                  </a:lnTo>
                  <a:lnTo>
                    <a:pt x="80" y="173"/>
                  </a:lnTo>
                  <a:lnTo>
                    <a:pt x="79" y="174"/>
                  </a:lnTo>
                  <a:lnTo>
                    <a:pt x="76" y="175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2" y="169"/>
                  </a:lnTo>
                  <a:lnTo>
                    <a:pt x="72" y="167"/>
                  </a:lnTo>
                  <a:lnTo>
                    <a:pt x="72" y="164"/>
                  </a:lnTo>
                  <a:lnTo>
                    <a:pt x="71" y="162"/>
                  </a:lnTo>
                  <a:lnTo>
                    <a:pt x="70" y="159"/>
                  </a:lnTo>
                  <a:lnTo>
                    <a:pt x="69" y="156"/>
                  </a:lnTo>
                  <a:lnTo>
                    <a:pt x="68" y="155"/>
                  </a:lnTo>
                  <a:lnTo>
                    <a:pt x="66" y="152"/>
                  </a:lnTo>
                  <a:lnTo>
                    <a:pt x="64" y="150"/>
                  </a:lnTo>
                  <a:lnTo>
                    <a:pt x="63" y="148"/>
                  </a:lnTo>
                  <a:lnTo>
                    <a:pt x="61" y="146"/>
                  </a:lnTo>
                  <a:lnTo>
                    <a:pt x="57" y="144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5" y="142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6" y="141"/>
                  </a:lnTo>
                  <a:lnTo>
                    <a:pt x="34" y="141"/>
                  </a:lnTo>
                  <a:lnTo>
                    <a:pt x="32" y="140"/>
                  </a:lnTo>
                  <a:lnTo>
                    <a:pt x="30" y="141"/>
                  </a:lnTo>
                  <a:lnTo>
                    <a:pt x="28" y="141"/>
                  </a:lnTo>
                  <a:lnTo>
                    <a:pt x="26" y="141"/>
                  </a:lnTo>
                  <a:lnTo>
                    <a:pt x="23" y="141"/>
                  </a:lnTo>
                  <a:lnTo>
                    <a:pt x="16" y="141"/>
                  </a:lnTo>
                  <a:lnTo>
                    <a:pt x="15" y="141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 flipV="1">
              <a:off x="1590" y="2013"/>
              <a:ext cx="160" cy="147"/>
            </a:xfrm>
            <a:custGeom>
              <a:avLst/>
              <a:gdLst>
                <a:gd name="T0" fmla="*/ 0 w 321"/>
                <a:gd name="T1" fmla="*/ 1 h 293"/>
                <a:gd name="T2" fmla="*/ 0 w 321"/>
                <a:gd name="T3" fmla="*/ 1 h 293"/>
                <a:gd name="T4" fmla="*/ 0 w 321"/>
                <a:gd name="T5" fmla="*/ 1 h 293"/>
                <a:gd name="T6" fmla="*/ 0 w 321"/>
                <a:gd name="T7" fmla="*/ 1 h 293"/>
                <a:gd name="T8" fmla="*/ 0 w 321"/>
                <a:gd name="T9" fmla="*/ 1 h 293"/>
                <a:gd name="T10" fmla="*/ 0 w 321"/>
                <a:gd name="T11" fmla="*/ 1 h 293"/>
                <a:gd name="T12" fmla="*/ 0 w 321"/>
                <a:gd name="T13" fmla="*/ 1 h 293"/>
                <a:gd name="T14" fmla="*/ 0 w 321"/>
                <a:gd name="T15" fmla="*/ 1 h 293"/>
                <a:gd name="T16" fmla="*/ 0 w 321"/>
                <a:gd name="T17" fmla="*/ 1 h 293"/>
                <a:gd name="T18" fmla="*/ 0 w 321"/>
                <a:gd name="T19" fmla="*/ 1 h 293"/>
                <a:gd name="T20" fmla="*/ 0 w 321"/>
                <a:gd name="T21" fmla="*/ 1 h 293"/>
                <a:gd name="T22" fmla="*/ 0 w 321"/>
                <a:gd name="T23" fmla="*/ 1 h 293"/>
                <a:gd name="T24" fmla="*/ 0 w 321"/>
                <a:gd name="T25" fmla="*/ 1 h 293"/>
                <a:gd name="T26" fmla="*/ 0 w 321"/>
                <a:gd name="T27" fmla="*/ 1 h 293"/>
                <a:gd name="T28" fmla="*/ 0 w 321"/>
                <a:gd name="T29" fmla="*/ 1 h 293"/>
                <a:gd name="T30" fmla="*/ 0 w 321"/>
                <a:gd name="T31" fmla="*/ 1 h 293"/>
                <a:gd name="T32" fmla="*/ 0 w 321"/>
                <a:gd name="T33" fmla="*/ 1 h 293"/>
                <a:gd name="T34" fmla="*/ 0 w 321"/>
                <a:gd name="T35" fmla="*/ 1 h 293"/>
                <a:gd name="T36" fmla="*/ 0 w 321"/>
                <a:gd name="T37" fmla="*/ 1 h 293"/>
                <a:gd name="T38" fmla="*/ 0 w 321"/>
                <a:gd name="T39" fmla="*/ 1 h 293"/>
                <a:gd name="T40" fmla="*/ 0 w 321"/>
                <a:gd name="T41" fmla="*/ 1 h 293"/>
                <a:gd name="T42" fmla="*/ 0 w 321"/>
                <a:gd name="T43" fmla="*/ 1 h 293"/>
                <a:gd name="T44" fmla="*/ 0 w 321"/>
                <a:gd name="T45" fmla="*/ 1 h 293"/>
                <a:gd name="T46" fmla="*/ 0 w 321"/>
                <a:gd name="T47" fmla="*/ 1 h 293"/>
                <a:gd name="T48" fmla="*/ 0 w 321"/>
                <a:gd name="T49" fmla="*/ 0 h 293"/>
                <a:gd name="T50" fmla="*/ 0 w 321"/>
                <a:gd name="T51" fmla="*/ 1 h 293"/>
                <a:gd name="T52" fmla="*/ 0 w 321"/>
                <a:gd name="T53" fmla="*/ 1 h 293"/>
                <a:gd name="T54" fmla="*/ 0 w 321"/>
                <a:gd name="T55" fmla="*/ 1 h 293"/>
                <a:gd name="T56" fmla="*/ 0 w 321"/>
                <a:gd name="T57" fmla="*/ 1 h 293"/>
                <a:gd name="T58" fmla="*/ 0 w 321"/>
                <a:gd name="T59" fmla="*/ 1 h 293"/>
                <a:gd name="T60" fmla="*/ 0 w 321"/>
                <a:gd name="T61" fmla="*/ 1 h 293"/>
                <a:gd name="T62" fmla="*/ 0 w 321"/>
                <a:gd name="T63" fmla="*/ 1 h 293"/>
                <a:gd name="T64" fmla="*/ 0 w 321"/>
                <a:gd name="T65" fmla="*/ 1 h 293"/>
                <a:gd name="T66" fmla="*/ 0 w 321"/>
                <a:gd name="T67" fmla="*/ 1 h 293"/>
                <a:gd name="T68" fmla="*/ 0 w 321"/>
                <a:gd name="T69" fmla="*/ 1 h 293"/>
                <a:gd name="T70" fmla="*/ 0 w 321"/>
                <a:gd name="T71" fmla="*/ 1 h 293"/>
                <a:gd name="T72" fmla="*/ 0 w 321"/>
                <a:gd name="T73" fmla="*/ 1 h 293"/>
                <a:gd name="T74" fmla="*/ 0 w 321"/>
                <a:gd name="T75" fmla="*/ 1 h 293"/>
                <a:gd name="T76" fmla="*/ 0 w 321"/>
                <a:gd name="T77" fmla="*/ 1 h 293"/>
                <a:gd name="T78" fmla="*/ 0 w 321"/>
                <a:gd name="T79" fmla="*/ 1 h 293"/>
                <a:gd name="T80" fmla="*/ 0 w 321"/>
                <a:gd name="T81" fmla="*/ 1 h 293"/>
                <a:gd name="T82" fmla="*/ 0 w 321"/>
                <a:gd name="T83" fmla="*/ 1 h 293"/>
                <a:gd name="T84" fmla="*/ 0 w 321"/>
                <a:gd name="T85" fmla="*/ 1 h 293"/>
                <a:gd name="T86" fmla="*/ 0 w 321"/>
                <a:gd name="T87" fmla="*/ 1 h 293"/>
                <a:gd name="T88" fmla="*/ 0 w 321"/>
                <a:gd name="T89" fmla="*/ 1 h 293"/>
                <a:gd name="T90" fmla="*/ 0 w 321"/>
                <a:gd name="T91" fmla="*/ 1 h 293"/>
                <a:gd name="T92" fmla="*/ 0 w 321"/>
                <a:gd name="T93" fmla="*/ 1 h 293"/>
                <a:gd name="T94" fmla="*/ 0 w 321"/>
                <a:gd name="T95" fmla="*/ 1 h 293"/>
                <a:gd name="T96" fmla="*/ 0 w 321"/>
                <a:gd name="T97" fmla="*/ 1 h 293"/>
                <a:gd name="T98" fmla="*/ 0 w 321"/>
                <a:gd name="T99" fmla="*/ 1 h 2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293"/>
                <a:gd name="T152" fmla="*/ 321 w 321"/>
                <a:gd name="T153" fmla="*/ 293 h 2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293">
                  <a:moveTo>
                    <a:pt x="0" y="211"/>
                  </a:moveTo>
                  <a:lnTo>
                    <a:pt x="0" y="211"/>
                  </a:lnTo>
                  <a:lnTo>
                    <a:pt x="4" y="211"/>
                  </a:lnTo>
                  <a:lnTo>
                    <a:pt x="6" y="209"/>
                  </a:lnTo>
                  <a:lnTo>
                    <a:pt x="10" y="209"/>
                  </a:lnTo>
                  <a:lnTo>
                    <a:pt x="13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5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42" y="208"/>
                  </a:lnTo>
                  <a:lnTo>
                    <a:pt x="48" y="208"/>
                  </a:lnTo>
                  <a:lnTo>
                    <a:pt x="53" y="206"/>
                  </a:lnTo>
                  <a:lnTo>
                    <a:pt x="61" y="206"/>
                  </a:lnTo>
                  <a:lnTo>
                    <a:pt x="67" y="204"/>
                  </a:lnTo>
                  <a:lnTo>
                    <a:pt x="72" y="202"/>
                  </a:lnTo>
                  <a:lnTo>
                    <a:pt x="76" y="200"/>
                  </a:lnTo>
                  <a:lnTo>
                    <a:pt x="80" y="200"/>
                  </a:lnTo>
                  <a:lnTo>
                    <a:pt x="84" y="198"/>
                  </a:lnTo>
                  <a:lnTo>
                    <a:pt x="87" y="198"/>
                  </a:lnTo>
                  <a:lnTo>
                    <a:pt x="89" y="196"/>
                  </a:lnTo>
                  <a:lnTo>
                    <a:pt x="93" y="196"/>
                  </a:lnTo>
                  <a:lnTo>
                    <a:pt x="97" y="194"/>
                  </a:lnTo>
                  <a:lnTo>
                    <a:pt x="101" y="192"/>
                  </a:lnTo>
                  <a:lnTo>
                    <a:pt x="105" y="190"/>
                  </a:lnTo>
                  <a:lnTo>
                    <a:pt x="108" y="190"/>
                  </a:lnTo>
                  <a:lnTo>
                    <a:pt x="112" y="189"/>
                  </a:lnTo>
                  <a:lnTo>
                    <a:pt x="116" y="189"/>
                  </a:lnTo>
                  <a:lnTo>
                    <a:pt x="118" y="187"/>
                  </a:lnTo>
                  <a:lnTo>
                    <a:pt x="122" y="185"/>
                  </a:lnTo>
                  <a:lnTo>
                    <a:pt x="125" y="183"/>
                  </a:lnTo>
                  <a:lnTo>
                    <a:pt x="129" y="183"/>
                  </a:lnTo>
                  <a:lnTo>
                    <a:pt x="131" y="181"/>
                  </a:lnTo>
                  <a:lnTo>
                    <a:pt x="135" y="179"/>
                  </a:lnTo>
                  <a:lnTo>
                    <a:pt x="139" y="177"/>
                  </a:lnTo>
                  <a:lnTo>
                    <a:pt x="143" y="175"/>
                  </a:lnTo>
                  <a:lnTo>
                    <a:pt x="148" y="171"/>
                  </a:lnTo>
                  <a:lnTo>
                    <a:pt x="156" y="168"/>
                  </a:lnTo>
                  <a:lnTo>
                    <a:pt x="160" y="164"/>
                  </a:lnTo>
                  <a:lnTo>
                    <a:pt x="163" y="162"/>
                  </a:lnTo>
                  <a:lnTo>
                    <a:pt x="165" y="160"/>
                  </a:lnTo>
                  <a:lnTo>
                    <a:pt x="169" y="158"/>
                  </a:lnTo>
                  <a:lnTo>
                    <a:pt x="175" y="152"/>
                  </a:lnTo>
                  <a:lnTo>
                    <a:pt x="181" y="147"/>
                  </a:lnTo>
                  <a:lnTo>
                    <a:pt x="186" y="141"/>
                  </a:lnTo>
                  <a:lnTo>
                    <a:pt x="192" y="135"/>
                  </a:lnTo>
                  <a:lnTo>
                    <a:pt x="196" y="130"/>
                  </a:lnTo>
                  <a:lnTo>
                    <a:pt x="202" y="124"/>
                  </a:lnTo>
                  <a:lnTo>
                    <a:pt x="205" y="116"/>
                  </a:lnTo>
                  <a:lnTo>
                    <a:pt x="209" y="111"/>
                  </a:lnTo>
                  <a:lnTo>
                    <a:pt x="211" y="107"/>
                  </a:lnTo>
                  <a:lnTo>
                    <a:pt x="213" y="105"/>
                  </a:lnTo>
                  <a:lnTo>
                    <a:pt x="215" y="101"/>
                  </a:lnTo>
                  <a:lnTo>
                    <a:pt x="217" y="97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6" y="78"/>
                  </a:lnTo>
                  <a:lnTo>
                    <a:pt x="230" y="71"/>
                  </a:lnTo>
                  <a:lnTo>
                    <a:pt x="232" y="65"/>
                  </a:lnTo>
                  <a:lnTo>
                    <a:pt x="236" y="59"/>
                  </a:lnTo>
                  <a:lnTo>
                    <a:pt x="238" y="52"/>
                  </a:lnTo>
                  <a:lnTo>
                    <a:pt x="240" y="46"/>
                  </a:lnTo>
                  <a:lnTo>
                    <a:pt x="241" y="40"/>
                  </a:lnTo>
                  <a:lnTo>
                    <a:pt x="243" y="36"/>
                  </a:lnTo>
                  <a:lnTo>
                    <a:pt x="243" y="31"/>
                  </a:lnTo>
                  <a:lnTo>
                    <a:pt x="245" y="25"/>
                  </a:lnTo>
                  <a:lnTo>
                    <a:pt x="247" y="21"/>
                  </a:lnTo>
                  <a:lnTo>
                    <a:pt x="249" y="17"/>
                  </a:lnTo>
                  <a:lnTo>
                    <a:pt x="249" y="14"/>
                  </a:lnTo>
                  <a:lnTo>
                    <a:pt x="251" y="10"/>
                  </a:lnTo>
                  <a:lnTo>
                    <a:pt x="251" y="6"/>
                  </a:lnTo>
                  <a:lnTo>
                    <a:pt x="253" y="4"/>
                  </a:lnTo>
                  <a:lnTo>
                    <a:pt x="253" y="0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19" y="74"/>
                  </a:lnTo>
                  <a:lnTo>
                    <a:pt x="319" y="78"/>
                  </a:lnTo>
                  <a:lnTo>
                    <a:pt x="317" y="86"/>
                  </a:lnTo>
                  <a:lnTo>
                    <a:pt x="316" y="88"/>
                  </a:lnTo>
                  <a:lnTo>
                    <a:pt x="314" y="92"/>
                  </a:lnTo>
                  <a:lnTo>
                    <a:pt x="312" y="95"/>
                  </a:lnTo>
                  <a:lnTo>
                    <a:pt x="312" y="101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4" y="114"/>
                  </a:lnTo>
                  <a:lnTo>
                    <a:pt x="302" y="120"/>
                  </a:lnTo>
                  <a:lnTo>
                    <a:pt x="300" y="126"/>
                  </a:lnTo>
                  <a:lnTo>
                    <a:pt x="297" y="130"/>
                  </a:lnTo>
                  <a:lnTo>
                    <a:pt x="295" y="135"/>
                  </a:lnTo>
                  <a:lnTo>
                    <a:pt x="291" y="141"/>
                  </a:lnTo>
                  <a:lnTo>
                    <a:pt x="287" y="147"/>
                  </a:lnTo>
                  <a:lnTo>
                    <a:pt x="283" y="152"/>
                  </a:lnTo>
                  <a:lnTo>
                    <a:pt x="279" y="158"/>
                  </a:lnTo>
                  <a:lnTo>
                    <a:pt x="276" y="164"/>
                  </a:lnTo>
                  <a:lnTo>
                    <a:pt x="272" y="169"/>
                  </a:lnTo>
                  <a:lnTo>
                    <a:pt x="266" y="175"/>
                  </a:lnTo>
                  <a:lnTo>
                    <a:pt x="262" y="181"/>
                  </a:lnTo>
                  <a:lnTo>
                    <a:pt x="259" y="189"/>
                  </a:lnTo>
                  <a:lnTo>
                    <a:pt x="253" y="192"/>
                  </a:lnTo>
                  <a:lnTo>
                    <a:pt x="247" y="198"/>
                  </a:lnTo>
                  <a:lnTo>
                    <a:pt x="241" y="204"/>
                  </a:lnTo>
                  <a:lnTo>
                    <a:pt x="236" y="209"/>
                  </a:lnTo>
                  <a:lnTo>
                    <a:pt x="232" y="211"/>
                  </a:lnTo>
                  <a:lnTo>
                    <a:pt x="230" y="213"/>
                  </a:lnTo>
                  <a:lnTo>
                    <a:pt x="226" y="215"/>
                  </a:lnTo>
                  <a:lnTo>
                    <a:pt x="222" y="219"/>
                  </a:lnTo>
                  <a:lnTo>
                    <a:pt x="219" y="221"/>
                  </a:lnTo>
                  <a:lnTo>
                    <a:pt x="217" y="223"/>
                  </a:lnTo>
                  <a:lnTo>
                    <a:pt x="213" y="227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202" y="232"/>
                  </a:lnTo>
                  <a:lnTo>
                    <a:pt x="198" y="234"/>
                  </a:lnTo>
                  <a:lnTo>
                    <a:pt x="194" y="236"/>
                  </a:lnTo>
                  <a:lnTo>
                    <a:pt x="190" y="238"/>
                  </a:lnTo>
                  <a:lnTo>
                    <a:pt x="186" y="242"/>
                  </a:lnTo>
                  <a:lnTo>
                    <a:pt x="183" y="244"/>
                  </a:lnTo>
                  <a:lnTo>
                    <a:pt x="181" y="246"/>
                  </a:lnTo>
                  <a:lnTo>
                    <a:pt x="177" y="247"/>
                  </a:lnTo>
                  <a:lnTo>
                    <a:pt x="173" y="247"/>
                  </a:lnTo>
                  <a:lnTo>
                    <a:pt x="169" y="251"/>
                  </a:lnTo>
                  <a:lnTo>
                    <a:pt x="165" y="251"/>
                  </a:lnTo>
                  <a:lnTo>
                    <a:pt x="162" y="253"/>
                  </a:lnTo>
                  <a:lnTo>
                    <a:pt x="158" y="255"/>
                  </a:lnTo>
                  <a:lnTo>
                    <a:pt x="154" y="257"/>
                  </a:lnTo>
                  <a:lnTo>
                    <a:pt x="150" y="259"/>
                  </a:lnTo>
                  <a:lnTo>
                    <a:pt x="148" y="261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4" y="272"/>
                  </a:lnTo>
                  <a:lnTo>
                    <a:pt x="120" y="272"/>
                  </a:lnTo>
                  <a:lnTo>
                    <a:pt x="116" y="274"/>
                  </a:lnTo>
                  <a:lnTo>
                    <a:pt x="114" y="274"/>
                  </a:lnTo>
                  <a:lnTo>
                    <a:pt x="110" y="276"/>
                  </a:lnTo>
                  <a:lnTo>
                    <a:pt x="105" y="278"/>
                  </a:lnTo>
                  <a:lnTo>
                    <a:pt x="99" y="280"/>
                  </a:lnTo>
                  <a:lnTo>
                    <a:pt x="93" y="282"/>
                  </a:lnTo>
                  <a:lnTo>
                    <a:pt x="87" y="284"/>
                  </a:lnTo>
                  <a:lnTo>
                    <a:pt x="84" y="285"/>
                  </a:lnTo>
                  <a:lnTo>
                    <a:pt x="80" y="287"/>
                  </a:lnTo>
                  <a:lnTo>
                    <a:pt x="74" y="289"/>
                  </a:lnTo>
                  <a:lnTo>
                    <a:pt x="72" y="289"/>
                  </a:lnTo>
                  <a:lnTo>
                    <a:pt x="68" y="289"/>
                  </a:lnTo>
                  <a:lnTo>
                    <a:pt x="67" y="291"/>
                  </a:lnTo>
                  <a:lnTo>
                    <a:pt x="63" y="29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 flipV="1">
              <a:off x="1629" y="1955"/>
              <a:ext cx="161" cy="145"/>
            </a:xfrm>
            <a:custGeom>
              <a:avLst/>
              <a:gdLst>
                <a:gd name="T0" fmla="*/ 1 w 321"/>
                <a:gd name="T1" fmla="*/ 0 h 291"/>
                <a:gd name="T2" fmla="*/ 1 w 321"/>
                <a:gd name="T3" fmla="*/ 0 h 291"/>
                <a:gd name="T4" fmla="*/ 1 w 321"/>
                <a:gd name="T5" fmla="*/ 0 h 291"/>
                <a:gd name="T6" fmla="*/ 1 w 321"/>
                <a:gd name="T7" fmla="*/ 0 h 291"/>
                <a:gd name="T8" fmla="*/ 1 w 321"/>
                <a:gd name="T9" fmla="*/ 0 h 291"/>
                <a:gd name="T10" fmla="*/ 1 w 321"/>
                <a:gd name="T11" fmla="*/ 0 h 291"/>
                <a:gd name="T12" fmla="*/ 1 w 321"/>
                <a:gd name="T13" fmla="*/ 0 h 291"/>
                <a:gd name="T14" fmla="*/ 1 w 321"/>
                <a:gd name="T15" fmla="*/ 0 h 291"/>
                <a:gd name="T16" fmla="*/ 1 w 321"/>
                <a:gd name="T17" fmla="*/ 0 h 291"/>
                <a:gd name="T18" fmla="*/ 1 w 321"/>
                <a:gd name="T19" fmla="*/ 0 h 291"/>
                <a:gd name="T20" fmla="*/ 1 w 321"/>
                <a:gd name="T21" fmla="*/ 0 h 291"/>
                <a:gd name="T22" fmla="*/ 1 w 321"/>
                <a:gd name="T23" fmla="*/ 0 h 291"/>
                <a:gd name="T24" fmla="*/ 1 w 321"/>
                <a:gd name="T25" fmla="*/ 0 h 291"/>
                <a:gd name="T26" fmla="*/ 1 w 321"/>
                <a:gd name="T27" fmla="*/ 0 h 291"/>
                <a:gd name="T28" fmla="*/ 1 w 321"/>
                <a:gd name="T29" fmla="*/ 0 h 291"/>
                <a:gd name="T30" fmla="*/ 1 w 321"/>
                <a:gd name="T31" fmla="*/ 0 h 291"/>
                <a:gd name="T32" fmla="*/ 1 w 321"/>
                <a:gd name="T33" fmla="*/ 0 h 291"/>
                <a:gd name="T34" fmla="*/ 1 w 321"/>
                <a:gd name="T35" fmla="*/ 0 h 291"/>
                <a:gd name="T36" fmla="*/ 1 w 321"/>
                <a:gd name="T37" fmla="*/ 0 h 291"/>
                <a:gd name="T38" fmla="*/ 1 w 321"/>
                <a:gd name="T39" fmla="*/ 0 h 291"/>
                <a:gd name="T40" fmla="*/ 1 w 321"/>
                <a:gd name="T41" fmla="*/ 0 h 291"/>
                <a:gd name="T42" fmla="*/ 1 w 321"/>
                <a:gd name="T43" fmla="*/ 0 h 291"/>
                <a:gd name="T44" fmla="*/ 1 w 321"/>
                <a:gd name="T45" fmla="*/ 0 h 291"/>
                <a:gd name="T46" fmla="*/ 1 w 321"/>
                <a:gd name="T47" fmla="*/ 0 h 291"/>
                <a:gd name="T48" fmla="*/ 1 w 321"/>
                <a:gd name="T49" fmla="*/ 0 h 291"/>
                <a:gd name="T50" fmla="*/ 1 w 321"/>
                <a:gd name="T51" fmla="*/ 0 h 291"/>
                <a:gd name="T52" fmla="*/ 1 w 321"/>
                <a:gd name="T53" fmla="*/ 0 h 291"/>
                <a:gd name="T54" fmla="*/ 1 w 321"/>
                <a:gd name="T55" fmla="*/ 0 h 291"/>
                <a:gd name="T56" fmla="*/ 1 w 321"/>
                <a:gd name="T57" fmla="*/ 0 h 291"/>
                <a:gd name="T58" fmla="*/ 1 w 321"/>
                <a:gd name="T59" fmla="*/ 0 h 291"/>
                <a:gd name="T60" fmla="*/ 1 w 321"/>
                <a:gd name="T61" fmla="*/ 0 h 291"/>
                <a:gd name="T62" fmla="*/ 1 w 321"/>
                <a:gd name="T63" fmla="*/ 0 h 291"/>
                <a:gd name="T64" fmla="*/ 1 w 321"/>
                <a:gd name="T65" fmla="*/ 0 h 291"/>
                <a:gd name="T66" fmla="*/ 1 w 321"/>
                <a:gd name="T67" fmla="*/ 0 h 291"/>
                <a:gd name="T68" fmla="*/ 1 w 321"/>
                <a:gd name="T69" fmla="*/ 0 h 291"/>
                <a:gd name="T70" fmla="*/ 1 w 321"/>
                <a:gd name="T71" fmla="*/ 0 h 291"/>
                <a:gd name="T72" fmla="*/ 1 w 321"/>
                <a:gd name="T73" fmla="*/ 0 h 291"/>
                <a:gd name="T74" fmla="*/ 1 w 321"/>
                <a:gd name="T75" fmla="*/ 0 h 291"/>
                <a:gd name="T76" fmla="*/ 1 w 321"/>
                <a:gd name="T77" fmla="*/ 0 h 291"/>
                <a:gd name="T78" fmla="*/ 1 w 321"/>
                <a:gd name="T79" fmla="*/ 0 h 291"/>
                <a:gd name="T80" fmla="*/ 1 w 321"/>
                <a:gd name="T81" fmla="*/ 0 h 291"/>
                <a:gd name="T82" fmla="*/ 1 w 321"/>
                <a:gd name="T83" fmla="*/ 0 h 291"/>
                <a:gd name="T84" fmla="*/ 1 w 321"/>
                <a:gd name="T85" fmla="*/ 0 h 291"/>
                <a:gd name="T86" fmla="*/ 1 w 321"/>
                <a:gd name="T87" fmla="*/ 0 h 291"/>
                <a:gd name="T88" fmla="*/ 1 w 321"/>
                <a:gd name="T89" fmla="*/ 0 h 291"/>
                <a:gd name="T90" fmla="*/ 1 w 321"/>
                <a:gd name="T91" fmla="*/ 0 h 291"/>
                <a:gd name="T92" fmla="*/ 1 w 321"/>
                <a:gd name="T93" fmla="*/ 0 h 291"/>
                <a:gd name="T94" fmla="*/ 1 w 321"/>
                <a:gd name="T95" fmla="*/ 0 h 291"/>
                <a:gd name="T96" fmla="*/ 1 w 321"/>
                <a:gd name="T97" fmla="*/ 0 h 291"/>
                <a:gd name="T98" fmla="*/ 1 w 321"/>
                <a:gd name="T99" fmla="*/ 0 h 2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291"/>
                <a:gd name="T152" fmla="*/ 321 w 321"/>
                <a:gd name="T153" fmla="*/ 291 h 2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291">
                  <a:moveTo>
                    <a:pt x="0" y="211"/>
                  </a:moveTo>
                  <a:lnTo>
                    <a:pt x="0" y="211"/>
                  </a:lnTo>
                  <a:lnTo>
                    <a:pt x="4" y="211"/>
                  </a:lnTo>
                  <a:lnTo>
                    <a:pt x="6" y="211"/>
                  </a:lnTo>
                  <a:lnTo>
                    <a:pt x="9" y="211"/>
                  </a:lnTo>
                  <a:lnTo>
                    <a:pt x="11" y="211"/>
                  </a:lnTo>
                  <a:lnTo>
                    <a:pt x="17" y="211"/>
                  </a:lnTo>
                  <a:lnTo>
                    <a:pt x="21" y="211"/>
                  </a:lnTo>
                  <a:lnTo>
                    <a:pt x="25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42" y="207"/>
                  </a:lnTo>
                  <a:lnTo>
                    <a:pt x="47" y="207"/>
                  </a:lnTo>
                  <a:lnTo>
                    <a:pt x="49" y="207"/>
                  </a:lnTo>
                  <a:lnTo>
                    <a:pt x="53" y="205"/>
                  </a:lnTo>
                  <a:lnTo>
                    <a:pt x="57" y="205"/>
                  </a:lnTo>
                  <a:lnTo>
                    <a:pt x="61" y="205"/>
                  </a:lnTo>
                  <a:lnTo>
                    <a:pt x="66" y="204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80" y="200"/>
                  </a:lnTo>
                  <a:lnTo>
                    <a:pt x="83" y="200"/>
                  </a:lnTo>
                  <a:lnTo>
                    <a:pt x="87" y="198"/>
                  </a:lnTo>
                  <a:lnTo>
                    <a:pt x="89" y="196"/>
                  </a:lnTo>
                  <a:lnTo>
                    <a:pt x="93" y="196"/>
                  </a:lnTo>
                  <a:lnTo>
                    <a:pt x="97" y="194"/>
                  </a:lnTo>
                  <a:lnTo>
                    <a:pt x="101" y="194"/>
                  </a:lnTo>
                  <a:lnTo>
                    <a:pt x="104" y="192"/>
                  </a:lnTo>
                  <a:lnTo>
                    <a:pt x="108" y="192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20" y="186"/>
                  </a:lnTo>
                  <a:lnTo>
                    <a:pt x="122" y="186"/>
                  </a:lnTo>
                  <a:lnTo>
                    <a:pt x="125" y="184"/>
                  </a:lnTo>
                  <a:lnTo>
                    <a:pt x="129" y="183"/>
                  </a:lnTo>
                  <a:lnTo>
                    <a:pt x="133" y="181"/>
                  </a:lnTo>
                  <a:lnTo>
                    <a:pt x="137" y="179"/>
                  </a:lnTo>
                  <a:lnTo>
                    <a:pt x="141" y="177"/>
                  </a:lnTo>
                  <a:lnTo>
                    <a:pt x="144" y="175"/>
                  </a:lnTo>
                  <a:lnTo>
                    <a:pt x="150" y="171"/>
                  </a:lnTo>
                  <a:lnTo>
                    <a:pt x="156" y="167"/>
                  </a:lnTo>
                  <a:lnTo>
                    <a:pt x="163" y="162"/>
                  </a:lnTo>
                  <a:lnTo>
                    <a:pt x="169" y="158"/>
                  </a:lnTo>
                  <a:lnTo>
                    <a:pt x="175" y="152"/>
                  </a:lnTo>
                  <a:lnTo>
                    <a:pt x="180" y="146"/>
                  </a:lnTo>
                  <a:lnTo>
                    <a:pt x="184" y="141"/>
                  </a:lnTo>
                  <a:lnTo>
                    <a:pt x="190" y="135"/>
                  </a:lnTo>
                  <a:lnTo>
                    <a:pt x="196" y="127"/>
                  </a:lnTo>
                  <a:lnTo>
                    <a:pt x="199" y="122"/>
                  </a:lnTo>
                  <a:lnTo>
                    <a:pt x="203" y="116"/>
                  </a:lnTo>
                  <a:lnTo>
                    <a:pt x="209" y="110"/>
                  </a:lnTo>
                  <a:lnTo>
                    <a:pt x="211" y="107"/>
                  </a:lnTo>
                  <a:lnTo>
                    <a:pt x="213" y="103"/>
                  </a:lnTo>
                  <a:lnTo>
                    <a:pt x="215" y="99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4"/>
                  </a:lnTo>
                  <a:lnTo>
                    <a:pt x="226" y="76"/>
                  </a:lnTo>
                  <a:lnTo>
                    <a:pt x="230" y="70"/>
                  </a:lnTo>
                  <a:lnTo>
                    <a:pt x="234" y="65"/>
                  </a:lnTo>
                  <a:lnTo>
                    <a:pt x="236" y="59"/>
                  </a:lnTo>
                  <a:lnTo>
                    <a:pt x="237" y="51"/>
                  </a:lnTo>
                  <a:lnTo>
                    <a:pt x="239" y="46"/>
                  </a:lnTo>
                  <a:lnTo>
                    <a:pt x="241" y="40"/>
                  </a:lnTo>
                  <a:lnTo>
                    <a:pt x="243" y="36"/>
                  </a:lnTo>
                  <a:lnTo>
                    <a:pt x="245" y="30"/>
                  </a:lnTo>
                  <a:lnTo>
                    <a:pt x="247" y="25"/>
                  </a:lnTo>
                  <a:lnTo>
                    <a:pt x="249" y="21"/>
                  </a:lnTo>
                  <a:lnTo>
                    <a:pt x="251" y="17"/>
                  </a:lnTo>
                  <a:lnTo>
                    <a:pt x="251" y="13"/>
                  </a:lnTo>
                  <a:lnTo>
                    <a:pt x="251" y="10"/>
                  </a:lnTo>
                  <a:lnTo>
                    <a:pt x="253" y="8"/>
                  </a:lnTo>
                  <a:lnTo>
                    <a:pt x="253" y="6"/>
                  </a:lnTo>
                  <a:lnTo>
                    <a:pt x="255" y="2"/>
                  </a:lnTo>
                  <a:lnTo>
                    <a:pt x="255" y="0"/>
                  </a:lnTo>
                  <a:lnTo>
                    <a:pt x="321" y="70"/>
                  </a:lnTo>
                  <a:lnTo>
                    <a:pt x="319" y="72"/>
                  </a:lnTo>
                  <a:lnTo>
                    <a:pt x="317" y="78"/>
                  </a:lnTo>
                  <a:lnTo>
                    <a:pt x="317" y="84"/>
                  </a:lnTo>
                  <a:lnTo>
                    <a:pt x="315" y="88"/>
                  </a:lnTo>
                  <a:lnTo>
                    <a:pt x="313" y="89"/>
                  </a:lnTo>
                  <a:lnTo>
                    <a:pt x="312" y="93"/>
                  </a:lnTo>
                  <a:lnTo>
                    <a:pt x="312" y="99"/>
                  </a:lnTo>
                  <a:lnTo>
                    <a:pt x="310" y="103"/>
                  </a:lnTo>
                  <a:lnTo>
                    <a:pt x="308" y="108"/>
                  </a:lnTo>
                  <a:lnTo>
                    <a:pt x="304" y="112"/>
                  </a:lnTo>
                  <a:lnTo>
                    <a:pt x="302" y="118"/>
                  </a:lnTo>
                  <a:lnTo>
                    <a:pt x="300" y="124"/>
                  </a:lnTo>
                  <a:lnTo>
                    <a:pt x="296" y="129"/>
                  </a:lnTo>
                  <a:lnTo>
                    <a:pt x="294" y="135"/>
                  </a:lnTo>
                  <a:lnTo>
                    <a:pt x="291" y="141"/>
                  </a:lnTo>
                  <a:lnTo>
                    <a:pt x="287" y="146"/>
                  </a:lnTo>
                  <a:lnTo>
                    <a:pt x="283" y="150"/>
                  </a:lnTo>
                  <a:lnTo>
                    <a:pt x="279" y="158"/>
                  </a:lnTo>
                  <a:lnTo>
                    <a:pt x="275" y="164"/>
                  </a:lnTo>
                  <a:lnTo>
                    <a:pt x="272" y="169"/>
                  </a:lnTo>
                  <a:lnTo>
                    <a:pt x="266" y="175"/>
                  </a:lnTo>
                  <a:lnTo>
                    <a:pt x="262" y="181"/>
                  </a:lnTo>
                  <a:lnTo>
                    <a:pt x="258" y="186"/>
                  </a:lnTo>
                  <a:lnTo>
                    <a:pt x="253" y="192"/>
                  </a:lnTo>
                  <a:lnTo>
                    <a:pt x="247" y="198"/>
                  </a:lnTo>
                  <a:lnTo>
                    <a:pt x="241" y="204"/>
                  </a:lnTo>
                  <a:lnTo>
                    <a:pt x="236" y="209"/>
                  </a:lnTo>
                  <a:lnTo>
                    <a:pt x="232" y="211"/>
                  </a:lnTo>
                  <a:lnTo>
                    <a:pt x="230" y="213"/>
                  </a:lnTo>
                  <a:lnTo>
                    <a:pt x="226" y="217"/>
                  </a:lnTo>
                  <a:lnTo>
                    <a:pt x="222" y="219"/>
                  </a:lnTo>
                  <a:lnTo>
                    <a:pt x="218" y="221"/>
                  </a:lnTo>
                  <a:lnTo>
                    <a:pt x="217" y="224"/>
                  </a:lnTo>
                  <a:lnTo>
                    <a:pt x="213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201" y="232"/>
                  </a:lnTo>
                  <a:lnTo>
                    <a:pt x="198" y="234"/>
                  </a:lnTo>
                  <a:lnTo>
                    <a:pt x="196" y="238"/>
                  </a:lnTo>
                  <a:lnTo>
                    <a:pt x="192" y="240"/>
                  </a:lnTo>
                  <a:lnTo>
                    <a:pt x="188" y="242"/>
                  </a:lnTo>
                  <a:lnTo>
                    <a:pt x="184" y="243"/>
                  </a:lnTo>
                  <a:lnTo>
                    <a:pt x="180" y="245"/>
                  </a:lnTo>
                  <a:lnTo>
                    <a:pt x="177" y="247"/>
                  </a:lnTo>
                  <a:lnTo>
                    <a:pt x="173" y="249"/>
                  </a:lnTo>
                  <a:lnTo>
                    <a:pt x="169" y="249"/>
                  </a:lnTo>
                  <a:lnTo>
                    <a:pt x="165" y="253"/>
                  </a:lnTo>
                  <a:lnTo>
                    <a:pt x="163" y="253"/>
                  </a:lnTo>
                  <a:lnTo>
                    <a:pt x="160" y="255"/>
                  </a:lnTo>
                  <a:lnTo>
                    <a:pt x="156" y="257"/>
                  </a:lnTo>
                  <a:lnTo>
                    <a:pt x="152" y="259"/>
                  </a:lnTo>
                  <a:lnTo>
                    <a:pt x="148" y="261"/>
                  </a:lnTo>
                  <a:lnTo>
                    <a:pt x="144" y="262"/>
                  </a:lnTo>
                  <a:lnTo>
                    <a:pt x="141" y="262"/>
                  </a:lnTo>
                  <a:lnTo>
                    <a:pt x="137" y="264"/>
                  </a:lnTo>
                  <a:lnTo>
                    <a:pt x="131" y="268"/>
                  </a:lnTo>
                  <a:lnTo>
                    <a:pt x="125" y="272"/>
                  </a:lnTo>
                  <a:lnTo>
                    <a:pt x="122" y="272"/>
                  </a:lnTo>
                  <a:lnTo>
                    <a:pt x="118" y="272"/>
                  </a:lnTo>
                  <a:lnTo>
                    <a:pt x="114" y="274"/>
                  </a:lnTo>
                  <a:lnTo>
                    <a:pt x="110" y="276"/>
                  </a:lnTo>
                  <a:lnTo>
                    <a:pt x="104" y="278"/>
                  </a:lnTo>
                  <a:lnTo>
                    <a:pt x="99" y="280"/>
                  </a:lnTo>
                  <a:lnTo>
                    <a:pt x="93" y="281"/>
                  </a:lnTo>
                  <a:lnTo>
                    <a:pt x="87" y="283"/>
                  </a:lnTo>
                  <a:lnTo>
                    <a:pt x="83" y="283"/>
                  </a:lnTo>
                  <a:lnTo>
                    <a:pt x="80" y="285"/>
                  </a:lnTo>
                  <a:lnTo>
                    <a:pt x="76" y="287"/>
                  </a:lnTo>
                  <a:lnTo>
                    <a:pt x="72" y="287"/>
                  </a:lnTo>
                  <a:lnTo>
                    <a:pt x="68" y="289"/>
                  </a:lnTo>
                  <a:lnTo>
                    <a:pt x="66" y="289"/>
                  </a:lnTo>
                  <a:lnTo>
                    <a:pt x="63" y="29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flipV="1">
              <a:off x="1674" y="1905"/>
              <a:ext cx="162" cy="145"/>
            </a:xfrm>
            <a:custGeom>
              <a:avLst/>
              <a:gdLst>
                <a:gd name="T0" fmla="*/ 1 w 323"/>
                <a:gd name="T1" fmla="*/ 1 h 289"/>
                <a:gd name="T2" fmla="*/ 1 w 323"/>
                <a:gd name="T3" fmla="*/ 1 h 289"/>
                <a:gd name="T4" fmla="*/ 1 w 323"/>
                <a:gd name="T5" fmla="*/ 1 h 289"/>
                <a:gd name="T6" fmla="*/ 1 w 323"/>
                <a:gd name="T7" fmla="*/ 1 h 289"/>
                <a:gd name="T8" fmla="*/ 1 w 323"/>
                <a:gd name="T9" fmla="*/ 1 h 289"/>
                <a:gd name="T10" fmla="*/ 1 w 323"/>
                <a:gd name="T11" fmla="*/ 1 h 289"/>
                <a:gd name="T12" fmla="*/ 1 w 323"/>
                <a:gd name="T13" fmla="*/ 1 h 289"/>
                <a:gd name="T14" fmla="*/ 1 w 323"/>
                <a:gd name="T15" fmla="*/ 1 h 289"/>
                <a:gd name="T16" fmla="*/ 1 w 323"/>
                <a:gd name="T17" fmla="*/ 1 h 289"/>
                <a:gd name="T18" fmla="*/ 1 w 323"/>
                <a:gd name="T19" fmla="*/ 1 h 289"/>
                <a:gd name="T20" fmla="*/ 1 w 323"/>
                <a:gd name="T21" fmla="*/ 1 h 289"/>
                <a:gd name="T22" fmla="*/ 1 w 323"/>
                <a:gd name="T23" fmla="*/ 1 h 289"/>
                <a:gd name="T24" fmla="*/ 1 w 323"/>
                <a:gd name="T25" fmla="*/ 1 h 289"/>
                <a:gd name="T26" fmla="*/ 1 w 323"/>
                <a:gd name="T27" fmla="*/ 1 h 289"/>
                <a:gd name="T28" fmla="*/ 1 w 323"/>
                <a:gd name="T29" fmla="*/ 1 h 289"/>
                <a:gd name="T30" fmla="*/ 1 w 323"/>
                <a:gd name="T31" fmla="*/ 1 h 289"/>
                <a:gd name="T32" fmla="*/ 1 w 323"/>
                <a:gd name="T33" fmla="*/ 1 h 289"/>
                <a:gd name="T34" fmla="*/ 1 w 323"/>
                <a:gd name="T35" fmla="*/ 1 h 289"/>
                <a:gd name="T36" fmla="*/ 1 w 323"/>
                <a:gd name="T37" fmla="*/ 1 h 289"/>
                <a:gd name="T38" fmla="*/ 1 w 323"/>
                <a:gd name="T39" fmla="*/ 1 h 289"/>
                <a:gd name="T40" fmla="*/ 1 w 323"/>
                <a:gd name="T41" fmla="*/ 1 h 289"/>
                <a:gd name="T42" fmla="*/ 1 w 323"/>
                <a:gd name="T43" fmla="*/ 1 h 289"/>
                <a:gd name="T44" fmla="*/ 1 w 323"/>
                <a:gd name="T45" fmla="*/ 1 h 289"/>
                <a:gd name="T46" fmla="*/ 1 w 323"/>
                <a:gd name="T47" fmla="*/ 1 h 289"/>
                <a:gd name="T48" fmla="*/ 1 w 323"/>
                <a:gd name="T49" fmla="*/ 0 h 289"/>
                <a:gd name="T50" fmla="*/ 1 w 323"/>
                <a:gd name="T51" fmla="*/ 1 h 289"/>
                <a:gd name="T52" fmla="*/ 1 w 323"/>
                <a:gd name="T53" fmla="*/ 1 h 289"/>
                <a:gd name="T54" fmla="*/ 1 w 323"/>
                <a:gd name="T55" fmla="*/ 1 h 289"/>
                <a:gd name="T56" fmla="*/ 1 w 323"/>
                <a:gd name="T57" fmla="*/ 1 h 289"/>
                <a:gd name="T58" fmla="*/ 1 w 323"/>
                <a:gd name="T59" fmla="*/ 1 h 289"/>
                <a:gd name="T60" fmla="*/ 1 w 323"/>
                <a:gd name="T61" fmla="*/ 1 h 289"/>
                <a:gd name="T62" fmla="*/ 1 w 323"/>
                <a:gd name="T63" fmla="*/ 1 h 289"/>
                <a:gd name="T64" fmla="*/ 1 w 323"/>
                <a:gd name="T65" fmla="*/ 1 h 289"/>
                <a:gd name="T66" fmla="*/ 1 w 323"/>
                <a:gd name="T67" fmla="*/ 1 h 289"/>
                <a:gd name="T68" fmla="*/ 1 w 323"/>
                <a:gd name="T69" fmla="*/ 1 h 289"/>
                <a:gd name="T70" fmla="*/ 1 w 323"/>
                <a:gd name="T71" fmla="*/ 1 h 289"/>
                <a:gd name="T72" fmla="*/ 1 w 323"/>
                <a:gd name="T73" fmla="*/ 1 h 289"/>
                <a:gd name="T74" fmla="*/ 1 w 323"/>
                <a:gd name="T75" fmla="*/ 1 h 289"/>
                <a:gd name="T76" fmla="*/ 1 w 323"/>
                <a:gd name="T77" fmla="*/ 1 h 289"/>
                <a:gd name="T78" fmla="*/ 1 w 323"/>
                <a:gd name="T79" fmla="*/ 1 h 289"/>
                <a:gd name="T80" fmla="*/ 1 w 323"/>
                <a:gd name="T81" fmla="*/ 1 h 289"/>
                <a:gd name="T82" fmla="*/ 1 w 323"/>
                <a:gd name="T83" fmla="*/ 1 h 289"/>
                <a:gd name="T84" fmla="*/ 1 w 323"/>
                <a:gd name="T85" fmla="*/ 1 h 289"/>
                <a:gd name="T86" fmla="*/ 1 w 323"/>
                <a:gd name="T87" fmla="*/ 1 h 289"/>
                <a:gd name="T88" fmla="*/ 1 w 323"/>
                <a:gd name="T89" fmla="*/ 1 h 289"/>
                <a:gd name="T90" fmla="*/ 1 w 323"/>
                <a:gd name="T91" fmla="*/ 1 h 289"/>
                <a:gd name="T92" fmla="*/ 1 w 323"/>
                <a:gd name="T93" fmla="*/ 1 h 289"/>
                <a:gd name="T94" fmla="*/ 1 w 323"/>
                <a:gd name="T95" fmla="*/ 1 h 289"/>
                <a:gd name="T96" fmla="*/ 1 w 323"/>
                <a:gd name="T97" fmla="*/ 1 h 289"/>
                <a:gd name="T98" fmla="*/ 1 w 323"/>
                <a:gd name="T99" fmla="*/ 1 h 2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3"/>
                <a:gd name="T151" fmla="*/ 0 h 289"/>
                <a:gd name="T152" fmla="*/ 323 w 323"/>
                <a:gd name="T153" fmla="*/ 289 h 2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3" h="289">
                  <a:moveTo>
                    <a:pt x="0" y="209"/>
                  </a:moveTo>
                  <a:lnTo>
                    <a:pt x="0" y="209"/>
                  </a:lnTo>
                  <a:lnTo>
                    <a:pt x="4" y="209"/>
                  </a:lnTo>
                  <a:lnTo>
                    <a:pt x="6" y="209"/>
                  </a:lnTo>
                  <a:lnTo>
                    <a:pt x="10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7" y="207"/>
                  </a:lnTo>
                  <a:lnTo>
                    <a:pt x="31" y="207"/>
                  </a:lnTo>
                  <a:lnTo>
                    <a:pt x="36" y="207"/>
                  </a:lnTo>
                  <a:lnTo>
                    <a:pt x="42" y="205"/>
                  </a:lnTo>
                  <a:lnTo>
                    <a:pt x="48" y="205"/>
                  </a:lnTo>
                  <a:lnTo>
                    <a:pt x="55" y="203"/>
                  </a:lnTo>
                  <a:lnTo>
                    <a:pt x="61" y="203"/>
                  </a:lnTo>
                  <a:lnTo>
                    <a:pt x="67" y="201"/>
                  </a:lnTo>
                  <a:lnTo>
                    <a:pt x="74" y="199"/>
                  </a:lnTo>
                  <a:lnTo>
                    <a:pt x="76" y="198"/>
                  </a:lnTo>
                  <a:lnTo>
                    <a:pt x="80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1" y="194"/>
                  </a:lnTo>
                  <a:lnTo>
                    <a:pt x="93" y="194"/>
                  </a:lnTo>
                  <a:lnTo>
                    <a:pt x="97" y="192"/>
                  </a:lnTo>
                  <a:lnTo>
                    <a:pt x="101" y="192"/>
                  </a:lnTo>
                  <a:lnTo>
                    <a:pt x="105" y="190"/>
                  </a:lnTo>
                  <a:lnTo>
                    <a:pt x="109" y="190"/>
                  </a:lnTo>
                  <a:lnTo>
                    <a:pt x="112" y="188"/>
                  </a:lnTo>
                  <a:lnTo>
                    <a:pt x="116" y="186"/>
                  </a:lnTo>
                  <a:lnTo>
                    <a:pt x="120" y="184"/>
                  </a:lnTo>
                  <a:lnTo>
                    <a:pt x="124" y="184"/>
                  </a:lnTo>
                  <a:lnTo>
                    <a:pt x="126" y="182"/>
                  </a:lnTo>
                  <a:lnTo>
                    <a:pt x="129" y="180"/>
                  </a:lnTo>
                  <a:lnTo>
                    <a:pt x="133" y="179"/>
                  </a:lnTo>
                  <a:lnTo>
                    <a:pt x="137" y="177"/>
                  </a:lnTo>
                  <a:lnTo>
                    <a:pt x="141" y="175"/>
                  </a:lnTo>
                  <a:lnTo>
                    <a:pt x="145" y="173"/>
                  </a:lnTo>
                  <a:lnTo>
                    <a:pt x="150" y="169"/>
                  </a:lnTo>
                  <a:lnTo>
                    <a:pt x="156" y="165"/>
                  </a:lnTo>
                  <a:lnTo>
                    <a:pt x="160" y="163"/>
                  </a:lnTo>
                  <a:lnTo>
                    <a:pt x="164" y="160"/>
                  </a:lnTo>
                  <a:lnTo>
                    <a:pt x="167" y="158"/>
                  </a:lnTo>
                  <a:lnTo>
                    <a:pt x="169" y="156"/>
                  </a:lnTo>
                  <a:lnTo>
                    <a:pt x="175" y="150"/>
                  </a:lnTo>
                  <a:lnTo>
                    <a:pt x="181" y="144"/>
                  </a:lnTo>
                  <a:lnTo>
                    <a:pt x="186" y="139"/>
                  </a:lnTo>
                  <a:lnTo>
                    <a:pt x="190" y="133"/>
                  </a:lnTo>
                  <a:lnTo>
                    <a:pt x="196" y="127"/>
                  </a:lnTo>
                  <a:lnTo>
                    <a:pt x="200" y="120"/>
                  </a:lnTo>
                  <a:lnTo>
                    <a:pt x="205" y="114"/>
                  </a:lnTo>
                  <a:lnTo>
                    <a:pt x="209" y="108"/>
                  </a:lnTo>
                  <a:lnTo>
                    <a:pt x="211" y="104"/>
                  </a:lnTo>
                  <a:lnTo>
                    <a:pt x="213" y="101"/>
                  </a:lnTo>
                  <a:lnTo>
                    <a:pt x="215" y="97"/>
                  </a:lnTo>
                  <a:lnTo>
                    <a:pt x="217" y="95"/>
                  </a:lnTo>
                  <a:lnTo>
                    <a:pt x="221" y="87"/>
                  </a:lnTo>
                  <a:lnTo>
                    <a:pt x="224" y="82"/>
                  </a:lnTo>
                  <a:lnTo>
                    <a:pt x="226" y="74"/>
                  </a:lnTo>
                  <a:lnTo>
                    <a:pt x="228" y="68"/>
                  </a:lnTo>
                  <a:lnTo>
                    <a:pt x="232" y="63"/>
                  </a:lnTo>
                  <a:lnTo>
                    <a:pt x="236" y="57"/>
                  </a:lnTo>
                  <a:lnTo>
                    <a:pt x="238" y="51"/>
                  </a:lnTo>
                  <a:lnTo>
                    <a:pt x="240" y="45"/>
                  </a:lnTo>
                  <a:lnTo>
                    <a:pt x="242" y="40"/>
                  </a:lnTo>
                  <a:lnTo>
                    <a:pt x="243" y="34"/>
                  </a:lnTo>
                  <a:lnTo>
                    <a:pt x="245" y="28"/>
                  </a:lnTo>
                  <a:lnTo>
                    <a:pt x="245" y="25"/>
                  </a:lnTo>
                  <a:lnTo>
                    <a:pt x="247" y="19"/>
                  </a:lnTo>
                  <a:lnTo>
                    <a:pt x="249" y="15"/>
                  </a:lnTo>
                  <a:lnTo>
                    <a:pt x="249" y="11"/>
                  </a:lnTo>
                  <a:lnTo>
                    <a:pt x="251" y="7"/>
                  </a:lnTo>
                  <a:lnTo>
                    <a:pt x="251" y="6"/>
                  </a:lnTo>
                  <a:lnTo>
                    <a:pt x="253" y="4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323" y="68"/>
                  </a:lnTo>
                  <a:lnTo>
                    <a:pt x="321" y="68"/>
                  </a:lnTo>
                  <a:lnTo>
                    <a:pt x="321" y="70"/>
                  </a:lnTo>
                  <a:lnTo>
                    <a:pt x="319" y="76"/>
                  </a:lnTo>
                  <a:lnTo>
                    <a:pt x="318" y="82"/>
                  </a:lnTo>
                  <a:lnTo>
                    <a:pt x="316" y="85"/>
                  </a:lnTo>
                  <a:lnTo>
                    <a:pt x="316" y="87"/>
                  </a:lnTo>
                  <a:lnTo>
                    <a:pt x="314" y="91"/>
                  </a:lnTo>
                  <a:lnTo>
                    <a:pt x="312" y="97"/>
                  </a:lnTo>
                  <a:lnTo>
                    <a:pt x="310" y="101"/>
                  </a:lnTo>
                  <a:lnTo>
                    <a:pt x="308" y="106"/>
                  </a:lnTo>
                  <a:lnTo>
                    <a:pt x="306" y="110"/>
                  </a:lnTo>
                  <a:lnTo>
                    <a:pt x="304" y="116"/>
                  </a:lnTo>
                  <a:lnTo>
                    <a:pt x="300" y="122"/>
                  </a:lnTo>
                  <a:lnTo>
                    <a:pt x="299" y="127"/>
                  </a:lnTo>
                  <a:lnTo>
                    <a:pt x="295" y="133"/>
                  </a:lnTo>
                  <a:lnTo>
                    <a:pt x="291" y="139"/>
                  </a:lnTo>
                  <a:lnTo>
                    <a:pt x="287" y="144"/>
                  </a:lnTo>
                  <a:lnTo>
                    <a:pt x="283" y="150"/>
                  </a:lnTo>
                  <a:lnTo>
                    <a:pt x="281" y="156"/>
                  </a:lnTo>
                  <a:lnTo>
                    <a:pt x="278" y="161"/>
                  </a:lnTo>
                  <a:lnTo>
                    <a:pt x="272" y="167"/>
                  </a:lnTo>
                  <a:lnTo>
                    <a:pt x="268" y="173"/>
                  </a:lnTo>
                  <a:lnTo>
                    <a:pt x="262" y="179"/>
                  </a:lnTo>
                  <a:lnTo>
                    <a:pt x="259" y="186"/>
                  </a:lnTo>
                  <a:lnTo>
                    <a:pt x="253" y="190"/>
                  </a:lnTo>
                  <a:lnTo>
                    <a:pt x="247" y="196"/>
                  </a:lnTo>
                  <a:lnTo>
                    <a:pt x="243" y="201"/>
                  </a:lnTo>
                  <a:lnTo>
                    <a:pt x="238" y="209"/>
                  </a:lnTo>
                  <a:lnTo>
                    <a:pt x="234" y="209"/>
                  </a:lnTo>
                  <a:lnTo>
                    <a:pt x="230" y="213"/>
                  </a:lnTo>
                  <a:lnTo>
                    <a:pt x="226" y="215"/>
                  </a:lnTo>
                  <a:lnTo>
                    <a:pt x="224" y="217"/>
                  </a:lnTo>
                  <a:lnTo>
                    <a:pt x="221" y="220"/>
                  </a:lnTo>
                  <a:lnTo>
                    <a:pt x="217" y="222"/>
                  </a:lnTo>
                  <a:lnTo>
                    <a:pt x="213" y="224"/>
                  </a:lnTo>
                  <a:lnTo>
                    <a:pt x="209" y="228"/>
                  </a:lnTo>
                  <a:lnTo>
                    <a:pt x="207" y="228"/>
                  </a:lnTo>
                  <a:lnTo>
                    <a:pt x="204" y="232"/>
                  </a:lnTo>
                  <a:lnTo>
                    <a:pt x="200" y="234"/>
                  </a:lnTo>
                  <a:lnTo>
                    <a:pt x="196" y="236"/>
                  </a:lnTo>
                  <a:lnTo>
                    <a:pt x="192" y="238"/>
                  </a:lnTo>
                  <a:lnTo>
                    <a:pt x="188" y="239"/>
                  </a:lnTo>
                  <a:lnTo>
                    <a:pt x="185" y="241"/>
                  </a:lnTo>
                  <a:lnTo>
                    <a:pt x="181" y="243"/>
                  </a:lnTo>
                  <a:lnTo>
                    <a:pt x="177" y="245"/>
                  </a:lnTo>
                  <a:lnTo>
                    <a:pt x="173" y="247"/>
                  </a:lnTo>
                  <a:lnTo>
                    <a:pt x="169" y="249"/>
                  </a:lnTo>
                  <a:lnTo>
                    <a:pt x="167" y="251"/>
                  </a:lnTo>
                  <a:lnTo>
                    <a:pt x="164" y="253"/>
                  </a:lnTo>
                  <a:lnTo>
                    <a:pt x="160" y="255"/>
                  </a:lnTo>
                  <a:lnTo>
                    <a:pt x="156" y="257"/>
                  </a:lnTo>
                  <a:lnTo>
                    <a:pt x="152" y="258"/>
                  </a:lnTo>
                  <a:lnTo>
                    <a:pt x="148" y="258"/>
                  </a:lnTo>
                  <a:lnTo>
                    <a:pt x="145" y="260"/>
                  </a:lnTo>
                  <a:lnTo>
                    <a:pt x="141" y="262"/>
                  </a:lnTo>
                  <a:lnTo>
                    <a:pt x="137" y="264"/>
                  </a:lnTo>
                  <a:lnTo>
                    <a:pt x="131" y="266"/>
                  </a:lnTo>
                  <a:lnTo>
                    <a:pt x="126" y="270"/>
                  </a:lnTo>
                  <a:lnTo>
                    <a:pt x="122" y="270"/>
                  </a:lnTo>
                  <a:lnTo>
                    <a:pt x="118" y="272"/>
                  </a:lnTo>
                  <a:lnTo>
                    <a:pt x="114" y="272"/>
                  </a:lnTo>
                  <a:lnTo>
                    <a:pt x="112" y="274"/>
                  </a:lnTo>
                  <a:lnTo>
                    <a:pt x="105" y="276"/>
                  </a:lnTo>
                  <a:lnTo>
                    <a:pt x="99" y="277"/>
                  </a:lnTo>
                  <a:lnTo>
                    <a:pt x="93" y="279"/>
                  </a:lnTo>
                  <a:lnTo>
                    <a:pt x="90" y="281"/>
                  </a:lnTo>
                  <a:lnTo>
                    <a:pt x="84" y="283"/>
                  </a:lnTo>
                  <a:lnTo>
                    <a:pt x="80" y="285"/>
                  </a:lnTo>
                  <a:lnTo>
                    <a:pt x="76" y="285"/>
                  </a:lnTo>
                  <a:lnTo>
                    <a:pt x="72" y="287"/>
                  </a:lnTo>
                  <a:lnTo>
                    <a:pt x="69" y="287"/>
                  </a:lnTo>
                  <a:lnTo>
                    <a:pt x="67" y="289"/>
                  </a:lnTo>
                  <a:lnTo>
                    <a:pt x="63" y="28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226" y="2696"/>
              <a:ext cx="61" cy="78"/>
            </a:xfrm>
            <a:custGeom>
              <a:avLst/>
              <a:gdLst>
                <a:gd name="T0" fmla="*/ 15 w 61"/>
                <a:gd name="T1" fmla="*/ 10 h 78"/>
                <a:gd name="T2" fmla="*/ 0 w 61"/>
                <a:gd name="T3" fmla="*/ 78 h 78"/>
                <a:gd name="T4" fmla="*/ 58 w 61"/>
                <a:gd name="T5" fmla="*/ 45 h 78"/>
                <a:gd name="T6" fmla="*/ 61 w 61"/>
                <a:gd name="T7" fmla="*/ 25 h 78"/>
                <a:gd name="T8" fmla="*/ 49 w 61"/>
                <a:gd name="T9" fmla="*/ 10 h 78"/>
                <a:gd name="T10" fmla="*/ 37 w 61"/>
                <a:gd name="T11" fmla="*/ 1 h 78"/>
                <a:gd name="T12" fmla="*/ 25 w 6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8"/>
                <a:gd name="T23" fmla="*/ 61 w 6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8">
                  <a:moveTo>
                    <a:pt x="15" y="10"/>
                  </a:moveTo>
                  <a:lnTo>
                    <a:pt x="0" y="78"/>
                  </a:lnTo>
                  <a:lnTo>
                    <a:pt x="58" y="45"/>
                  </a:lnTo>
                  <a:lnTo>
                    <a:pt x="61" y="25"/>
                  </a:lnTo>
                  <a:lnTo>
                    <a:pt x="49" y="10"/>
                  </a:lnTo>
                  <a:lnTo>
                    <a:pt x="37" y="1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42" y="2696"/>
              <a:ext cx="54" cy="48"/>
            </a:xfrm>
            <a:custGeom>
              <a:avLst/>
              <a:gdLst>
                <a:gd name="T0" fmla="*/ 0 w 54"/>
                <a:gd name="T1" fmla="*/ 0 h 48"/>
                <a:gd name="T2" fmla="*/ 20 w 54"/>
                <a:gd name="T3" fmla="*/ 4 h 48"/>
                <a:gd name="T4" fmla="*/ 38 w 54"/>
                <a:gd name="T5" fmla="*/ 14 h 48"/>
                <a:gd name="T6" fmla="*/ 44 w 54"/>
                <a:gd name="T7" fmla="*/ 26 h 48"/>
                <a:gd name="T8" fmla="*/ 54 w 54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8"/>
                <a:gd name="T17" fmla="*/ 54 w 5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8">
                  <a:moveTo>
                    <a:pt x="0" y="0"/>
                  </a:moveTo>
                  <a:lnTo>
                    <a:pt x="20" y="4"/>
                  </a:lnTo>
                  <a:lnTo>
                    <a:pt x="38" y="14"/>
                  </a:lnTo>
                  <a:lnTo>
                    <a:pt x="44" y="26"/>
                  </a:lnTo>
                  <a:lnTo>
                    <a:pt x="54" y="48"/>
                  </a:lnTo>
                </a:path>
              </a:pathLst>
            </a:custGeom>
            <a:noFill/>
            <a:ln w="127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2" name="Picture 2" descr="Những yếu tố ảnh hưởng đến nhịp tim của bạn | VTV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8763000" cy="23622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99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056 L -0.05712 0.2805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99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15834 L 0.00955 0.0805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99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16945 L 0.00121 0.2805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99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13612 L 0.00955 0.26945 " pathEditMode="relative" ptsTypes="AA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99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6 0.21575 C 0.06337 0.2132 0.06754 0.2132 0.08021 0.20811 C 0.08681 0.20116 0.09236 0.19468 0.09931 0.18843 C 0.10156 0.17616 0.10868 0.1676 0.11389 0.15695 C 0.11215 0.14954 0.10955 0.147 0.10365 0.14537 C 0.09827 0.14399 0.0875 0.14144 0.0875 0.14144 C 0.08351 0.14213 0.07917 0.14075 0.0757 0.14329 C 0.07257 0.14561 0.0717 0.15116 0.06979 0.1551 C 0.06458 0.16528 0.06024 0.16991 0.05365 0.17871 C 0.04896 0.19862 0.05643 0.16922 0.04931 0.19028 C 0.04427 0.20533 0.03993 0.222 0.03594 0.2375 C 0.03837 0.27593 0.03611 0.26436 0.06979 0.2669 C 0.07726 0.26991 0.08403 0.27292 0.09184 0.27477 C 0.09965 0.27315 0.10521 0.27477 0.10521 0.26297 " pathEditMode="relative" ptsTypes="fffffffffffff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99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12246 C 0.05833 0.11297 0.06476 0.10232 0.07327 0.09491 C 0.07639 0.08635 0.07952 0.07732 0.08351 0.06945 C 0.08837 0.07917 0.08768 0.09098 0.0967 0.09491 C 0.09879 0.10278 0.10417 0.1169 0.10417 0.12431 " pathEditMode="relative" rAng="0" ptsTypes="ffffA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99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0.12431 C 0.10608 0.1162 0.10851 0.11319 0.11441 0.11042 C 0.11736 0.11643 0.11875 0.12222 0.1217 0.12824 C 0.12101 0.16366 0.12309 0.19213 0.11736 0.22431 C 0.11789 0.20532 0.11771 0.18634 0.11875 0.16736 C 0.11962 0.15278 0.12361 0.1294 0.13351 0.12037 C 0.1415 0.11319 0.15382 0.11481 0.16285 0.11042 C 0.18143 0.11551 0.16806 0.10856 0.1717 0.15556 C 0.17188 0.15764 0.1724 0.15139 0.17327 0.14977 C 0.17657 0.14375 0.18177 0.13634 0.18646 0.13218 C 0.19341 0.11852 0.18941 0.12292 0.1967 0.11643 C 0.20035 0.10903 0.20191 0.10579 0.20851 0.10856 C 0.2257 0.14236 0.21407 0.21435 0.21441 0.23403 C 0.2158 0.23333 0.21771 0.23356 0.21875 0.23218 C 0.2198 0.23079 0.21945 0.22801 0.22032 0.22616 C 0.22223 0.22245 0.22518 0.21968 0.22761 0.21643 " pathEditMode="relative" rAng="0" ptsTypes="fffffffffffffffA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99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07 -0.0037 C 0.10139 -0.01226 0.09774 -0.01713 0.10764 -0.02129 C 0.10798 -0.02129 0.11892 -0.01967 0.11927 -0.0155 C 0.12118 0.01042 0.1184 0.03473 0.10469 0.05301 C 0.10156 0.06575 0.10399 0.06181 0.10017 0.0669 " pathEditMode="relative" ptsTypes="ffffA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99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82 0.09167 C 0.27899 0.09931 0.27622 0.24329 0.28316 0.272 C 0.28611 0.2713 0.28941 0.272 0.29202 0.27014 C 0.29358 0.26922 0.29358 0.26575 0.29497 0.26436 C 0.29618 0.26297 0.29792 0.26297 0.29931 0.26227 C 0.30313 0.25487 0.30104 0.25811 0.30521 0.25255 " pathEditMode="relative" rAng="0" ptsTypes="fffffA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99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6 0.15116 C 0.27222 0.14977 0.28802 0.14723 0.30365 0.14723 " pathEditMode="relative" ptsTypes="f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99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65 0.14722 C 0.30417 0.16412 0.304 0.18125 0.30521 0.19815 C 0.30556 0.20208 0.30556 0.19005 0.3066 0.18634 C 0.30747 0.18333 0.30973 0.18125 0.31112 0.17847 C 0.31893 0.16366 0.32362 0.14931 0.3375 0.14329 C 0.34237 0.13912 0.34028 0.13935 0.34341 0.13935 " pathEditMode="relative" ptsTypes="fffffA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99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0.16899 C 0.3908 0.15209 0.38403 0.15255 0.37413 0.14746 C 0.36771 0.14815 0.36094 0.14723 0.35452 0.14931 C 0.35243 0.15 0.34827 0.16204 0.34722 0.16297 C 0.34497 0.16482 0.34236 0.16436 0.33993 0.16505 C 0.33247 0.17385 0.32952 0.18635 0.32639 0.20024 C 0.32691 0.21922 0.32622 0.23843 0.32778 0.25718 C 0.32813 0.26297 0.33264 0.27292 0.33264 0.27315 C 0.33386 0.28218 0.33542 0.28542 0.34115 0.28843 C 0.35347 0.28612 0.36042 0.27917 0.37031 0.2669 C 0.37344 0.24468 0.37691 0.22246 0.38021 0.20024 C 0.38056 0.19375 0.38073 0.18727 0.38143 0.18079 C 0.38195 0.17732 0.38368 0.16737 0.38386 0.17084 C 0.38507 0.19815 0.38438 0.2257 0.38507 0.25325 C 0.38559 0.26621 0.38733 0.27246 0.39497 0.27477 C 0.3974 0.27408 0.4 0.27454 0.40226 0.27292 C 0.40504 0.27107 0.40955 0.26505 0.40955 0.26528 " pathEditMode="relative" rAng="0" ptsTypes="ffffffffffffffffA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999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89 -0.0155 C 0.43941 0.07524 0.44184 0.34769 0.44184 0.25695 C 0.44184 0.25417 0.44097 0.25162 0.44045 0.24908 C 0.44149 0.21621 0.43802 0.18311 0.45226 0.1551 C 0.45452 0.1419 0.45208 0.15116 0.45955 0.1375 C 0.46771 0.12269 0.46285 0.1257 0.4757 0.12176 C 0.48351 0.12362 0.48281 0.12153 0.4875 0.12963 C 0.48958 0.13334 0.4934 0.14144 0.4934 0.14144 C 0.5 0.16875 0.49705 0.16112 0.49479 0.21204 C 0.49445 0.22084 0.49045 0.22894 0.48455 0.23149 C 0.4724 0.2426 0.48663 0.22778 0.47865 0.24144 C 0.47761 0.24329 0.4757 0.24399 0.47431 0.24537 C 0.46945 0.2507 0.4684 0.25625 0.4625 0.25903 C 0.45261 0.27223 0.45764 0.26899 0.44931 0.27269 C 0.44549 0.26528 0.44757 0.26852 0.4434 0.26297 " pathEditMode="relative" ptsTypes="ffffffffffffffA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99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74 0.13542 C 0.56718 0.13032 0.56319 0.1294 0.55659 0.12755 C 0.54965 0.12847 0.54097 0.125 0.53593 0.13148 C 0.52795 0.1419 0.52465 0.15764 0.51979 0.1706 C 0.51857 0.17801 0.51666 0.18495 0.51545 0.19236 C 0.5158 0.20301 0.51198 0.23935 0.52569 0.24514 C 0.53889 0.2419 0.54149 0.23079 0.55069 0.21574 C 0.5592 0.20185 0.56319 0.18819 0.56545 0.1706 C 0.56632 0.22014 0.55173 0.26111 0.57569 0.23935 C 0.57673 0.2375 0.57864 0.23356 0.57864 0.23356 " pathEditMode="relative" ptsTypes="fffffffffA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99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55 0.08056 C 0.60955 0.13519 0.60955 0.18982 0.60955 0.24445 " pathEditMode="relative" rAng="0" ptsTypes="fA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99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55 0.0375 C 0.60121 0.05277 0.60955 0.12338 0.60955 0.08055 " pathEditMode="relative" rAng="0" ptsTypes="fA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999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89 0.03611 L 0.55122 0.06944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499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22 0.11783 C 0.71684 0.10718 0.71441 0.09468 0.70451 0.09051 C 0.6967 0.08334 0.69548 0.08056 0.68107 0.08843 C 0.67778 0.09028 0.67708 0.0963 0.67517 0.10024 C 0.67413 0.10209 0.67222 0.10602 0.67222 0.10625 C 0.66875 0.12084 0.66632 0.13612 0.66337 0.15116 C 0.66389 0.17014 0.65955 0.21343 0.67378 0.23149 C 0.67778 0.24862 0.67482 0.2426 0.70312 0.23542 C 0.70607 0.23473 0.7092 0.2213 0.71041 0.21783 " pathEditMode="relative" rAng="0" ptsTypes="ffffffffA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99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583 0.11389 C 0.74687 0.15787 0.74496 0.20209 0.75746 0.24329 C 0.75989 0.2426 0.7625 0.24237 0.76493 0.24121 C 0.77187 0.23774 0.77153 0.22593 0.77378 0.21783 C 0.7743 0.2125 0.7743 0.20718 0.77517 0.20209 C 0.77587 0.19792 0.77812 0.19028 0.77812 0.19051 C 0.77864 0.20787 0.77656 0.22616 0.77951 0.24329 C 0.78073 0.24977 0.79288 0.23357 0.79288 0.2338 " pathEditMode="relative" rAng="0" ptsTypes="fffffffA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499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375 0.08149 C 0.74514 0.06875 0.74462 0.06389 0.75399 0.05996 C 0.76805 0.04723 0.78055 0.06922 0.78489 0.08542 C 0.79288 0.08149 0.78923 0.08542 0.78923 0.06783 " pathEditMode="relative" rAng="0" ptsTypes="fffA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GHI NHỚ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HOÀN CHỈNH BÀI TẬP CÒN LẠI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3. VIẾT MỘT ĐOẠN VĂN NGẮN TỪ 4- 5 DÒNG CÓ SỬ DỤNG HIỆN TƯỢNG CHƠI CHỮ.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4. SOẠN BÀI “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thứ quà của lúa non (Cốm).</a:t>
            </a:r>
            <a:endParaRPr lang="pt-BR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75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RAI TIM H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5052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 descr="MMj0283572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12622">
            <a:off x="2913857" y="5010943"/>
            <a:ext cx="1676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0" y="914400"/>
            <a:ext cx="883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b="1" kern="10">
              <a:ln w="19050">
                <a:solidFill>
                  <a:srgbClr val="FF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1066800" y="2362200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ln w="1905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47799" y="914400"/>
            <a:ext cx="7848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1200" y="2057400"/>
            <a:ext cx="6036618" cy="303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Núi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cánh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mát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ngả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bát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ngát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đỏ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sa.</a:t>
            </a:r>
            <a:endParaRPr lang="vi-VN" sz="28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trích “ Đất nước” _ Nguyễn Đình Thi)</a:t>
            </a:r>
            <a:r>
              <a:rPr lang="fr-FR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sz="2800" i="1" dirty="0"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363" y="4419600"/>
            <a:ext cx="8946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à"/>
            </a:pP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fr-FR" sz="26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26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lang="fr-FR" sz="26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biểu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lộ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niềm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hào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ý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chí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cường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tinh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thần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fr-FR" sz="2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ta.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724400" y="2514600"/>
            <a:ext cx="2057400" cy="15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10200" y="3014354"/>
            <a:ext cx="2133600" cy="3364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90800" y="3505200"/>
            <a:ext cx="771896" cy="118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90800" y="4495800"/>
            <a:ext cx="771896" cy="118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90800" y="3962400"/>
            <a:ext cx="771896" cy="118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43200" y="17526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Tiết</a:t>
            </a:r>
            <a:r>
              <a:rPr lang="en-US" sz="2800" b="1" dirty="0">
                <a:solidFill>
                  <a:srgbClr val="0000FF"/>
                </a:solidFill>
              </a:rPr>
              <a:t> 56: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6324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100263" y="2543175"/>
            <a:ext cx="5519737" cy="1779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CHƠI CHỮ</a:t>
            </a:r>
            <a:endParaRPr lang="en-US" sz="80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 rot="21365053">
            <a:off x="3019425" y="1905000"/>
            <a:ext cx="3543300" cy="685800"/>
            <a:chOff x="1296" y="1824"/>
            <a:chExt cx="2976" cy="432"/>
          </a:xfrm>
          <a:solidFill>
            <a:srgbClr val="FFFF00"/>
          </a:solidFill>
        </p:grpSpPr>
        <p:sp>
          <p:nvSpPr>
            <p:cNvPr id="5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6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584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Text Box 87"/>
            <p:cNvSpPr txBox="1">
              <a:spLocks noChangeArrowheads="1"/>
            </p:cNvSpPr>
            <p:nvPr/>
          </p:nvSpPr>
          <p:spPr bwMode="gray">
            <a:xfrm>
              <a:off x="1372" y="1886"/>
              <a:ext cx="256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 rot="21415228">
            <a:off x="1762800" y="1286007"/>
            <a:ext cx="533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BỐ CỤC BÀI HỌC</a:t>
            </a: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 rot="21367171">
            <a:off x="3038475" y="2743200"/>
            <a:ext cx="3552825" cy="685800"/>
            <a:chOff x="1296" y="1824"/>
            <a:chExt cx="2984" cy="432"/>
          </a:xfrm>
          <a:solidFill>
            <a:srgbClr val="1BED20"/>
          </a:solidFill>
        </p:grpSpPr>
        <p:sp>
          <p:nvSpPr>
            <p:cNvPr id="1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3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600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lối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92"/>
            <p:cNvSpPr txBox="1">
              <a:spLocks noChangeArrowheads="1"/>
            </p:cNvSpPr>
            <p:nvPr/>
          </p:nvSpPr>
          <p:spPr bwMode="gray">
            <a:xfrm>
              <a:off x="1321" y="1886"/>
              <a:ext cx="357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II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 rot="21412830">
            <a:off x="3037307" y="3582210"/>
            <a:ext cx="3573066" cy="685800"/>
            <a:chOff x="1271" y="1824"/>
            <a:chExt cx="3001" cy="432"/>
          </a:xfrm>
          <a:solidFill>
            <a:srgbClr val="FF66FF"/>
          </a:solidFill>
        </p:grpSpPr>
        <p:sp>
          <p:nvSpPr>
            <p:cNvPr id="1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8" name="Text Box 96"/>
            <p:cNvSpPr txBox="1">
              <a:spLocks noChangeArrowheads="1"/>
            </p:cNvSpPr>
            <p:nvPr/>
          </p:nvSpPr>
          <p:spPr bwMode="gray">
            <a:xfrm>
              <a:off x="1680" y="1934"/>
              <a:ext cx="2576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97"/>
            <p:cNvSpPr txBox="1">
              <a:spLocks noChangeArrowheads="1"/>
            </p:cNvSpPr>
            <p:nvPr/>
          </p:nvSpPr>
          <p:spPr bwMode="gray">
            <a:xfrm>
              <a:off x="1271" y="1886"/>
              <a:ext cx="458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III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4038600"/>
            <a:ext cx="533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690408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33600" y="457200"/>
            <a:ext cx="701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85800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0" y="1752600"/>
            <a:ext cx="6705600" cy="2209800"/>
            <a:chOff x="3810000" y="1752600"/>
            <a:chExt cx="5867400" cy="2209800"/>
          </a:xfrm>
        </p:grpSpPr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3962400" y="1752600"/>
              <a:ext cx="4953000" cy="2209800"/>
            </a:xfrm>
            <a:custGeom>
              <a:avLst/>
              <a:gdLst>
                <a:gd name="T0" fmla="*/ 7738 w 7781"/>
                <a:gd name="T1" fmla="*/ 38 h 2849"/>
                <a:gd name="T2" fmla="*/ 7593 w 7781"/>
                <a:gd name="T3" fmla="*/ 78 h 2849"/>
                <a:gd name="T4" fmla="*/ 7623 w 7781"/>
                <a:gd name="T5" fmla="*/ 147 h 2849"/>
                <a:gd name="T6" fmla="*/ 7695 w 7781"/>
                <a:gd name="T7" fmla="*/ 177 h 2849"/>
                <a:gd name="T8" fmla="*/ 7695 w 7781"/>
                <a:gd name="T9" fmla="*/ 177 h 2849"/>
                <a:gd name="T10" fmla="*/ 43 w 7781"/>
                <a:gd name="T11" fmla="*/ 38 h 2849"/>
                <a:gd name="T12" fmla="*/ 188 w 7781"/>
                <a:gd name="T13" fmla="*/ 78 h 2849"/>
                <a:gd name="T14" fmla="*/ 157 w 7781"/>
                <a:gd name="T15" fmla="*/ 147 h 2849"/>
                <a:gd name="T16" fmla="*/ 86 w 7781"/>
                <a:gd name="T17" fmla="*/ 177 h 2849"/>
                <a:gd name="T18" fmla="*/ 86 w 7781"/>
                <a:gd name="T19" fmla="*/ 177 h 2849"/>
                <a:gd name="T20" fmla="*/ 7659 w 7781"/>
                <a:gd name="T21" fmla="*/ 2664 h 2849"/>
                <a:gd name="T22" fmla="*/ 7709 w 7781"/>
                <a:gd name="T23" fmla="*/ 2709 h 2849"/>
                <a:gd name="T24" fmla="*/ 7659 w 7781"/>
                <a:gd name="T25" fmla="*/ 2849 h 2849"/>
                <a:gd name="T26" fmla="*/ 7520 w 7781"/>
                <a:gd name="T27" fmla="*/ 2849 h 2849"/>
                <a:gd name="T28" fmla="*/ 7496 w 7781"/>
                <a:gd name="T29" fmla="*/ 2715 h 2849"/>
                <a:gd name="T30" fmla="*/ 191 w 7781"/>
                <a:gd name="T31" fmla="*/ 2715 h 2849"/>
                <a:gd name="T32" fmla="*/ 144 w 7781"/>
                <a:gd name="T33" fmla="*/ 2849 h 2849"/>
                <a:gd name="T34" fmla="*/ 0 w 7781"/>
                <a:gd name="T35" fmla="*/ 2849 h 2849"/>
                <a:gd name="T36" fmla="*/ 0 w 7781"/>
                <a:gd name="T37" fmla="*/ 2709 h 2849"/>
                <a:gd name="T38" fmla="*/ 144 w 7781"/>
                <a:gd name="T39" fmla="*/ 2664 h 2849"/>
                <a:gd name="T40" fmla="*/ 144 w 7781"/>
                <a:gd name="T41" fmla="*/ 283 h 2849"/>
                <a:gd name="T42" fmla="*/ 0 w 7781"/>
                <a:gd name="T43" fmla="*/ 256 h 2849"/>
                <a:gd name="T44" fmla="*/ 0 w 7781"/>
                <a:gd name="T45" fmla="*/ 113 h 2849"/>
                <a:gd name="T46" fmla="*/ 144 w 7781"/>
                <a:gd name="T47" fmla="*/ 66 h 2849"/>
                <a:gd name="T48" fmla="*/ 191 w 7781"/>
                <a:gd name="T49" fmla="*/ 113 h 2849"/>
                <a:gd name="T50" fmla="*/ 7496 w 7781"/>
                <a:gd name="T51" fmla="*/ 0 h 2849"/>
                <a:gd name="T52" fmla="*/ 7520 w 7781"/>
                <a:gd name="T53" fmla="*/ 113 h 2849"/>
                <a:gd name="T54" fmla="*/ 7659 w 7781"/>
                <a:gd name="T55" fmla="*/ 66 h 2849"/>
                <a:gd name="T56" fmla="*/ 7709 w 7781"/>
                <a:gd name="T57" fmla="*/ 113 h 2849"/>
                <a:gd name="T58" fmla="*/ 7659 w 7781"/>
                <a:gd name="T59" fmla="*/ 256 h 2849"/>
                <a:gd name="T60" fmla="*/ 7781 w 7781"/>
                <a:gd name="T61" fmla="*/ 283 h 2849"/>
                <a:gd name="T62" fmla="*/ 7695 w 7781"/>
                <a:gd name="T63" fmla="*/ 2811 h 2849"/>
                <a:gd name="T64" fmla="*/ 7706 w 7781"/>
                <a:gd name="T65" fmla="*/ 2768 h 2849"/>
                <a:gd name="T66" fmla="*/ 7738 w 7781"/>
                <a:gd name="T67" fmla="*/ 2800 h 2849"/>
                <a:gd name="T68" fmla="*/ 7561 w 7781"/>
                <a:gd name="T69" fmla="*/ 2813 h 2849"/>
                <a:gd name="T70" fmla="*/ 7550 w 7781"/>
                <a:gd name="T71" fmla="*/ 2771 h 2849"/>
                <a:gd name="T72" fmla="*/ 7593 w 7781"/>
                <a:gd name="T73" fmla="*/ 2782 h 2849"/>
                <a:gd name="T74" fmla="*/ 7655 w 7781"/>
                <a:gd name="T75" fmla="*/ 2745 h 2849"/>
                <a:gd name="T76" fmla="*/ 7623 w 7781"/>
                <a:gd name="T77" fmla="*/ 2713 h 2849"/>
                <a:gd name="T78" fmla="*/ 7667 w 7781"/>
                <a:gd name="T79" fmla="*/ 2702 h 2849"/>
                <a:gd name="T80" fmla="*/ 7655 w 7781"/>
                <a:gd name="T81" fmla="*/ 2745 h 2849"/>
                <a:gd name="T82" fmla="*/ 7695 w 7781"/>
                <a:gd name="T83" fmla="*/ 2661 h 2849"/>
                <a:gd name="T84" fmla="*/ 7727 w 7781"/>
                <a:gd name="T85" fmla="*/ 2629 h 2849"/>
                <a:gd name="T86" fmla="*/ 7738 w 7781"/>
                <a:gd name="T87" fmla="*/ 2672 h 2849"/>
                <a:gd name="T88" fmla="*/ 43 w 7781"/>
                <a:gd name="T89" fmla="*/ 2768 h 2849"/>
                <a:gd name="T90" fmla="*/ 231 w 7781"/>
                <a:gd name="T91" fmla="*/ 2771 h 2849"/>
                <a:gd name="T92" fmla="*/ 157 w 7781"/>
                <a:gd name="T93" fmla="*/ 2745 h 2849"/>
                <a:gd name="T94" fmla="*/ 157 w 7781"/>
                <a:gd name="T95" fmla="*/ 2745 h 2849"/>
                <a:gd name="T96" fmla="*/ 43 w 7781"/>
                <a:gd name="T97" fmla="*/ 2672 h 2849"/>
                <a:gd name="T98" fmla="*/ 316 w 7781"/>
                <a:gd name="T99" fmla="*/ 25 h 2849"/>
                <a:gd name="T100" fmla="*/ 7607 w 7781"/>
                <a:gd name="T101" fmla="*/ 312 h 2849"/>
                <a:gd name="T102" fmla="*/ 7613 w 7781"/>
                <a:gd name="T103" fmla="*/ 2683 h 2849"/>
                <a:gd name="T104" fmla="*/ 313 w 7781"/>
                <a:gd name="T105" fmla="*/ 2683 h 2849"/>
                <a:gd name="T106" fmla="*/ 30 w 7781"/>
                <a:gd name="T107" fmla="*/ 312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81" h="2849">
                  <a:moveTo>
                    <a:pt x="7695" y="38"/>
                  </a:moveTo>
                  <a:cubicBezTo>
                    <a:pt x="7695" y="53"/>
                    <a:pt x="7695" y="67"/>
                    <a:pt x="7695" y="81"/>
                  </a:cubicBezTo>
                  <a:cubicBezTo>
                    <a:pt x="7710" y="81"/>
                    <a:pt x="7724" y="81"/>
                    <a:pt x="7738" y="81"/>
                  </a:cubicBezTo>
                  <a:cubicBezTo>
                    <a:pt x="7738" y="67"/>
                    <a:pt x="7738" y="53"/>
                    <a:pt x="7738" y="38"/>
                  </a:cubicBezTo>
                  <a:cubicBezTo>
                    <a:pt x="7724" y="38"/>
                    <a:pt x="7710" y="38"/>
                    <a:pt x="7695" y="38"/>
                  </a:cubicBezTo>
                  <a:close/>
                  <a:moveTo>
                    <a:pt x="7550" y="36"/>
                  </a:moveTo>
                  <a:cubicBezTo>
                    <a:pt x="7550" y="50"/>
                    <a:pt x="7550" y="64"/>
                    <a:pt x="7550" y="78"/>
                  </a:cubicBezTo>
                  <a:cubicBezTo>
                    <a:pt x="7565" y="78"/>
                    <a:pt x="7579" y="78"/>
                    <a:pt x="7593" y="78"/>
                  </a:cubicBezTo>
                  <a:cubicBezTo>
                    <a:pt x="7593" y="64"/>
                    <a:pt x="7593" y="50"/>
                    <a:pt x="7593" y="36"/>
                  </a:cubicBezTo>
                  <a:cubicBezTo>
                    <a:pt x="7579" y="36"/>
                    <a:pt x="7565" y="36"/>
                    <a:pt x="7550" y="36"/>
                  </a:cubicBezTo>
                  <a:close/>
                  <a:moveTo>
                    <a:pt x="7623" y="104"/>
                  </a:moveTo>
                  <a:cubicBezTo>
                    <a:pt x="7623" y="118"/>
                    <a:pt x="7623" y="133"/>
                    <a:pt x="7623" y="147"/>
                  </a:cubicBezTo>
                  <a:cubicBezTo>
                    <a:pt x="7638" y="147"/>
                    <a:pt x="7652" y="147"/>
                    <a:pt x="7667" y="147"/>
                  </a:cubicBezTo>
                  <a:cubicBezTo>
                    <a:pt x="7667" y="133"/>
                    <a:pt x="7667" y="118"/>
                    <a:pt x="7667" y="104"/>
                  </a:cubicBezTo>
                  <a:cubicBezTo>
                    <a:pt x="7652" y="104"/>
                    <a:pt x="7638" y="104"/>
                    <a:pt x="7623" y="104"/>
                  </a:cubicBezTo>
                  <a:close/>
                  <a:moveTo>
                    <a:pt x="7695" y="177"/>
                  </a:moveTo>
                  <a:cubicBezTo>
                    <a:pt x="7695" y="191"/>
                    <a:pt x="7695" y="205"/>
                    <a:pt x="7695" y="219"/>
                  </a:cubicBezTo>
                  <a:cubicBezTo>
                    <a:pt x="7710" y="219"/>
                    <a:pt x="7724" y="219"/>
                    <a:pt x="7738" y="219"/>
                  </a:cubicBezTo>
                  <a:cubicBezTo>
                    <a:pt x="7738" y="205"/>
                    <a:pt x="7738" y="191"/>
                    <a:pt x="7738" y="177"/>
                  </a:cubicBezTo>
                  <a:cubicBezTo>
                    <a:pt x="7724" y="177"/>
                    <a:pt x="7710" y="177"/>
                    <a:pt x="7695" y="177"/>
                  </a:cubicBezTo>
                  <a:close/>
                  <a:moveTo>
                    <a:pt x="86" y="38"/>
                  </a:moveTo>
                  <a:cubicBezTo>
                    <a:pt x="86" y="53"/>
                    <a:pt x="86" y="67"/>
                    <a:pt x="86" y="81"/>
                  </a:cubicBezTo>
                  <a:cubicBezTo>
                    <a:pt x="71" y="81"/>
                    <a:pt x="57" y="81"/>
                    <a:pt x="43" y="81"/>
                  </a:cubicBezTo>
                  <a:cubicBezTo>
                    <a:pt x="43" y="67"/>
                    <a:pt x="43" y="53"/>
                    <a:pt x="43" y="38"/>
                  </a:cubicBezTo>
                  <a:cubicBezTo>
                    <a:pt x="57" y="38"/>
                    <a:pt x="71" y="38"/>
                    <a:pt x="86" y="38"/>
                  </a:cubicBezTo>
                  <a:close/>
                  <a:moveTo>
                    <a:pt x="231" y="36"/>
                  </a:moveTo>
                  <a:cubicBezTo>
                    <a:pt x="231" y="50"/>
                    <a:pt x="231" y="64"/>
                    <a:pt x="231" y="78"/>
                  </a:cubicBezTo>
                  <a:cubicBezTo>
                    <a:pt x="216" y="78"/>
                    <a:pt x="202" y="78"/>
                    <a:pt x="188" y="78"/>
                  </a:cubicBezTo>
                  <a:cubicBezTo>
                    <a:pt x="188" y="64"/>
                    <a:pt x="188" y="50"/>
                    <a:pt x="188" y="36"/>
                  </a:cubicBezTo>
                  <a:cubicBezTo>
                    <a:pt x="202" y="36"/>
                    <a:pt x="216" y="36"/>
                    <a:pt x="231" y="36"/>
                  </a:cubicBezTo>
                  <a:close/>
                  <a:moveTo>
                    <a:pt x="157" y="104"/>
                  </a:moveTo>
                  <a:cubicBezTo>
                    <a:pt x="157" y="118"/>
                    <a:pt x="157" y="133"/>
                    <a:pt x="157" y="147"/>
                  </a:cubicBezTo>
                  <a:cubicBezTo>
                    <a:pt x="143" y="147"/>
                    <a:pt x="129" y="147"/>
                    <a:pt x="114" y="147"/>
                  </a:cubicBezTo>
                  <a:cubicBezTo>
                    <a:pt x="114" y="133"/>
                    <a:pt x="114" y="118"/>
                    <a:pt x="114" y="104"/>
                  </a:cubicBezTo>
                  <a:cubicBezTo>
                    <a:pt x="129" y="104"/>
                    <a:pt x="143" y="104"/>
                    <a:pt x="157" y="104"/>
                  </a:cubicBezTo>
                  <a:close/>
                  <a:moveTo>
                    <a:pt x="86" y="177"/>
                  </a:moveTo>
                  <a:cubicBezTo>
                    <a:pt x="86" y="191"/>
                    <a:pt x="86" y="205"/>
                    <a:pt x="86" y="219"/>
                  </a:cubicBezTo>
                  <a:cubicBezTo>
                    <a:pt x="71" y="219"/>
                    <a:pt x="57" y="219"/>
                    <a:pt x="43" y="219"/>
                  </a:cubicBezTo>
                  <a:cubicBezTo>
                    <a:pt x="43" y="205"/>
                    <a:pt x="43" y="191"/>
                    <a:pt x="43" y="177"/>
                  </a:cubicBezTo>
                  <a:cubicBezTo>
                    <a:pt x="57" y="177"/>
                    <a:pt x="71" y="177"/>
                    <a:pt x="86" y="177"/>
                  </a:cubicBezTo>
                  <a:close/>
                  <a:moveTo>
                    <a:pt x="7781" y="2566"/>
                  </a:moveTo>
                  <a:cubicBezTo>
                    <a:pt x="7733" y="2566"/>
                    <a:pt x="7685" y="2566"/>
                    <a:pt x="7636" y="2566"/>
                  </a:cubicBezTo>
                  <a:cubicBezTo>
                    <a:pt x="7636" y="2599"/>
                    <a:pt x="7636" y="2631"/>
                    <a:pt x="7636" y="2664"/>
                  </a:cubicBezTo>
                  <a:cubicBezTo>
                    <a:pt x="7644" y="2664"/>
                    <a:pt x="7652" y="2664"/>
                    <a:pt x="7659" y="2664"/>
                  </a:cubicBezTo>
                  <a:cubicBezTo>
                    <a:pt x="7659" y="2640"/>
                    <a:pt x="7659" y="2617"/>
                    <a:pt x="7659" y="2593"/>
                  </a:cubicBezTo>
                  <a:cubicBezTo>
                    <a:pt x="7700" y="2593"/>
                    <a:pt x="7740" y="2593"/>
                    <a:pt x="7781" y="2593"/>
                  </a:cubicBezTo>
                  <a:cubicBezTo>
                    <a:pt x="7781" y="2632"/>
                    <a:pt x="7781" y="2670"/>
                    <a:pt x="7781" y="2709"/>
                  </a:cubicBezTo>
                  <a:cubicBezTo>
                    <a:pt x="7757" y="2709"/>
                    <a:pt x="7733" y="2709"/>
                    <a:pt x="7709" y="2709"/>
                  </a:cubicBezTo>
                  <a:cubicBezTo>
                    <a:pt x="7709" y="2718"/>
                    <a:pt x="7709" y="2727"/>
                    <a:pt x="7709" y="2736"/>
                  </a:cubicBezTo>
                  <a:cubicBezTo>
                    <a:pt x="7733" y="2736"/>
                    <a:pt x="7757" y="2736"/>
                    <a:pt x="7781" y="2736"/>
                  </a:cubicBezTo>
                  <a:cubicBezTo>
                    <a:pt x="7781" y="2774"/>
                    <a:pt x="7781" y="2811"/>
                    <a:pt x="7781" y="2849"/>
                  </a:cubicBezTo>
                  <a:cubicBezTo>
                    <a:pt x="7740" y="2849"/>
                    <a:pt x="7700" y="2849"/>
                    <a:pt x="7659" y="2849"/>
                  </a:cubicBezTo>
                  <a:cubicBezTo>
                    <a:pt x="7659" y="2827"/>
                    <a:pt x="7659" y="2805"/>
                    <a:pt x="7659" y="2783"/>
                  </a:cubicBezTo>
                  <a:cubicBezTo>
                    <a:pt x="7652" y="2783"/>
                    <a:pt x="7644" y="2783"/>
                    <a:pt x="7636" y="2783"/>
                  </a:cubicBezTo>
                  <a:cubicBezTo>
                    <a:pt x="7636" y="2805"/>
                    <a:pt x="7636" y="2827"/>
                    <a:pt x="7636" y="2849"/>
                  </a:cubicBezTo>
                  <a:cubicBezTo>
                    <a:pt x="7598" y="2849"/>
                    <a:pt x="7559" y="2849"/>
                    <a:pt x="7520" y="2849"/>
                  </a:cubicBezTo>
                  <a:cubicBezTo>
                    <a:pt x="7520" y="2811"/>
                    <a:pt x="7520" y="2774"/>
                    <a:pt x="7520" y="2736"/>
                  </a:cubicBezTo>
                  <a:cubicBezTo>
                    <a:pt x="7543" y="2736"/>
                    <a:pt x="7566" y="2736"/>
                    <a:pt x="7589" y="2736"/>
                  </a:cubicBezTo>
                  <a:cubicBezTo>
                    <a:pt x="7589" y="2729"/>
                    <a:pt x="7589" y="2722"/>
                    <a:pt x="7589" y="2715"/>
                  </a:cubicBezTo>
                  <a:cubicBezTo>
                    <a:pt x="7558" y="2715"/>
                    <a:pt x="7527" y="2715"/>
                    <a:pt x="7496" y="2715"/>
                  </a:cubicBezTo>
                  <a:cubicBezTo>
                    <a:pt x="7496" y="2760"/>
                    <a:pt x="7496" y="2804"/>
                    <a:pt x="7496" y="2849"/>
                  </a:cubicBezTo>
                  <a:cubicBezTo>
                    <a:pt x="5795" y="2849"/>
                    <a:pt x="1986" y="2849"/>
                    <a:pt x="285" y="2849"/>
                  </a:cubicBezTo>
                  <a:cubicBezTo>
                    <a:pt x="285" y="2804"/>
                    <a:pt x="285" y="2760"/>
                    <a:pt x="285" y="2715"/>
                  </a:cubicBezTo>
                  <a:cubicBezTo>
                    <a:pt x="254" y="2715"/>
                    <a:pt x="223" y="2715"/>
                    <a:pt x="191" y="2715"/>
                  </a:cubicBezTo>
                  <a:cubicBezTo>
                    <a:pt x="191" y="2722"/>
                    <a:pt x="191" y="2729"/>
                    <a:pt x="191" y="2736"/>
                  </a:cubicBezTo>
                  <a:cubicBezTo>
                    <a:pt x="215" y="2736"/>
                    <a:pt x="238" y="2736"/>
                    <a:pt x="261" y="2736"/>
                  </a:cubicBezTo>
                  <a:cubicBezTo>
                    <a:pt x="261" y="2774"/>
                    <a:pt x="261" y="2811"/>
                    <a:pt x="261" y="2849"/>
                  </a:cubicBezTo>
                  <a:cubicBezTo>
                    <a:pt x="222" y="2849"/>
                    <a:pt x="183" y="2849"/>
                    <a:pt x="144" y="2849"/>
                  </a:cubicBezTo>
                  <a:cubicBezTo>
                    <a:pt x="144" y="2827"/>
                    <a:pt x="144" y="2805"/>
                    <a:pt x="144" y="2783"/>
                  </a:cubicBezTo>
                  <a:cubicBezTo>
                    <a:pt x="137" y="2783"/>
                    <a:pt x="129" y="2783"/>
                    <a:pt x="122" y="2783"/>
                  </a:cubicBezTo>
                  <a:cubicBezTo>
                    <a:pt x="122" y="2805"/>
                    <a:pt x="122" y="2827"/>
                    <a:pt x="122" y="2849"/>
                  </a:cubicBezTo>
                  <a:cubicBezTo>
                    <a:pt x="81" y="2849"/>
                    <a:pt x="41" y="2849"/>
                    <a:pt x="0" y="2849"/>
                  </a:cubicBezTo>
                  <a:cubicBezTo>
                    <a:pt x="0" y="2811"/>
                    <a:pt x="0" y="2774"/>
                    <a:pt x="0" y="2736"/>
                  </a:cubicBezTo>
                  <a:cubicBezTo>
                    <a:pt x="24" y="2736"/>
                    <a:pt x="48" y="2736"/>
                    <a:pt x="72" y="2736"/>
                  </a:cubicBezTo>
                  <a:cubicBezTo>
                    <a:pt x="72" y="2727"/>
                    <a:pt x="72" y="2718"/>
                    <a:pt x="72" y="2709"/>
                  </a:cubicBezTo>
                  <a:cubicBezTo>
                    <a:pt x="48" y="2709"/>
                    <a:pt x="24" y="2709"/>
                    <a:pt x="0" y="2709"/>
                  </a:cubicBezTo>
                  <a:cubicBezTo>
                    <a:pt x="0" y="2670"/>
                    <a:pt x="0" y="2632"/>
                    <a:pt x="0" y="2593"/>
                  </a:cubicBezTo>
                  <a:cubicBezTo>
                    <a:pt x="41" y="2593"/>
                    <a:pt x="81" y="2593"/>
                    <a:pt x="122" y="2593"/>
                  </a:cubicBezTo>
                  <a:cubicBezTo>
                    <a:pt x="122" y="2617"/>
                    <a:pt x="122" y="2640"/>
                    <a:pt x="122" y="2664"/>
                  </a:cubicBezTo>
                  <a:cubicBezTo>
                    <a:pt x="129" y="2664"/>
                    <a:pt x="137" y="2664"/>
                    <a:pt x="144" y="2664"/>
                  </a:cubicBezTo>
                  <a:cubicBezTo>
                    <a:pt x="144" y="2631"/>
                    <a:pt x="144" y="2599"/>
                    <a:pt x="144" y="2566"/>
                  </a:cubicBezTo>
                  <a:cubicBezTo>
                    <a:pt x="96" y="2566"/>
                    <a:pt x="48" y="2566"/>
                    <a:pt x="0" y="2566"/>
                  </a:cubicBezTo>
                  <a:cubicBezTo>
                    <a:pt x="0" y="2135"/>
                    <a:pt x="0" y="714"/>
                    <a:pt x="0" y="283"/>
                  </a:cubicBezTo>
                  <a:cubicBezTo>
                    <a:pt x="48" y="283"/>
                    <a:pt x="96" y="283"/>
                    <a:pt x="144" y="283"/>
                  </a:cubicBezTo>
                  <a:cubicBezTo>
                    <a:pt x="144" y="250"/>
                    <a:pt x="144" y="218"/>
                    <a:pt x="144" y="185"/>
                  </a:cubicBezTo>
                  <a:cubicBezTo>
                    <a:pt x="137" y="185"/>
                    <a:pt x="129" y="185"/>
                    <a:pt x="122" y="185"/>
                  </a:cubicBezTo>
                  <a:cubicBezTo>
                    <a:pt x="122" y="209"/>
                    <a:pt x="122" y="232"/>
                    <a:pt x="122" y="256"/>
                  </a:cubicBezTo>
                  <a:cubicBezTo>
                    <a:pt x="81" y="256"/>
                    <a:pt x="41" y="256"/>
                    <a:pt x="0" y="256"/>
                  </a:cubicBezTo>
                  <a:cubicBezTo>
                    <a:pt x="0" y="217"/>
                    <a:pt x="0" y="179"/>
                    <a:pt x="0" y="140"/>
                  </a:cubicBezTo>
                  <a:cubicBezTo>
                    <a:pt x="24" y="140"/>
                    <a:pt x="48" y="140"/>
                    <a:pt x="72" y="140"/>
                  </a:cubicBezTo>
                  <a:cubicBezTo>
                    <a:pt x="72" y="131"/>
                    <a:pt x="72" y="122"/>
                    <a:pt x="72" y="113"/>
                  </a:cubicBezTo>
                  <a:cubicBezTo>
                    <a:pt x="48" y="113"/>
                    <a:pt x="24" y="113"/>
                    <a:pt x="0" y="113"/>
                  </a:cubicBezTo>
                  <a:cubicBezTo>
                    <a:pt x="0" y="75"/>
                    <a:pt x="0" y="38"/>
                    <a:pt x="0" y="0"/>
                  </a:cubicBezTo>
                  <a:cubicBezTo>
                    <a:pt x="41" y="0"/>
                    <a:pt x="81" y="0"/>
                    <a:pt x="122" y="0"/>
                  </a:cubicBezTo>
                  <a:cubicBezTo>
                    <a:pt x="122" y="22"/>
                    <a:pt x="122" y="44"/>
                    <a:pt x="122" y="66"/>
                  </a:cubicBezTo>
                  <a:cubicBezTo>
                    <a:pt x="129" y="66"/>
                    <a:pt x="137" y="66"/>
                    <a:pt x="144" y="66"/>
                  </a:cubicBezTo>
                  <a:cubicBezTo>
                    <a:pt x="144" y="44"/>
                    <a:pt x="144" y="22"/>
                    <a:pt x="144" y="0"/>
                  </a:cubicBezTo>
                  <a:cubicBezTo>
                    <a:pt x="183" y="0"/>
                    <a:pt x="222" y="0"/>
                    <a:pt x="261" y="0"/>
                  </a:cubicBezTo>
                  <a:cubicBezTo>
                    <a:pt x="261" y="38"/>
                    <a:pt x="261" y="75"/>
                    <a:pt x="261" y="113"/>
                  </a:cubicBezTo>
                  <a:cubicBezTo>
                    <a:pt x="238" y="113"/>
                    <a:pt x="215" y="113"/>
                    <a:pt x="191" y="113"/>
                  </a:cubicBezTo>
                  <a:cubicBezTo>
                    <a:pt x="191" y="120"/>
                    <a:pt x="191" y="127"/>
                    <a:pt x="191" y="134"/>
                  </a:cubicBezTo>
                  <a:cubicBezTo>
                    <a:pt x="223" y="134"/>
                    <a:pt x="254" y="134"/>
                    <a:pt x="285" y="134"/>
                  </a:cubicBezTo>
                  <a:cubicBezTo>
                    <a:pt x="285" y="89"/>
                    <a:pt x="285" y="45"/>
                    <a:pt x="285" y="0"/>
                  </a:cubicBezTo>
                  <a:cubicBezTo>
                    <a:pt x="1986" y="0"/>
                    <a:pt x="5795" y="0"/>
                    <a:pt x="7496" y="0"/>
                  </a:cubicBezTo>
                  <a:cubicBezTo>
                    <a:pt x="7496" y="45"/>
                    <a:pt x="7496" y="89"/>
                    <a:pt x="7496" y="134"/>
                  </a:cubicBezTo>
                  <a:cubicBezTo>
                    <a:pt x="7527" y="134"/>
                    <a:pt x="7558" y="134"/>
                    <a:pt x="7589" y="134"/>
                  </a:cubicBezTo>
                  <a:cubicBezTo>
                    <a:pt x="7589" y="127"/>
                    <a:pt x="7589" y="120"/>
                    <a:pt x="7589" y="113"/>
                  </a:cubicBezTo>
                  <a:cubicBezTo>
                    <a:pt x="7566" y="113"/>
                    <a:pt x="7543" y="113"/>
                    <a:pt x="7520" y="113"/>
                  </a:cubicBezTo>
                  <a:cubicBezTo>
                    <a:pt x="7520" y="75"/>
                    <a:pt x="7520" y="38"/>
                    <a:pt x="7520" y="0"/>
                  </a:cubicBezTo>
                  <a:cubicBezTo>
                    <a:pt x="7559" y="0"/>
                    <a:pt x="7598" y="0"/>
                    <a:pt x="7636" y="0"/>
                  </a:cubicBezTo>
                  <a:cubicBezTo>
                    <a:pt x="7636" y="22"/>
                    <a:pt x="7636" y="44"/>
                    <a:pt x="7636" y="66"/>
                  </a:cubicBezTo>
                  <a:cubicBezTo>
                    <a:pt x="7644" y="66"/>
                    <a:pt x="7652" y="66"/>
                    <a:pt x="7659" y="66"/>
                  </a:cubicBezTo>
                  <a:cubicBezTo>
                    <a:pt x="7659" y="44"/>
                    <a:pt x="7659" y="22"/>
                    <a:pt x="7659" y="0"/>
                  </a:cubicBezTo>
                  <a:cubicBezTo>
                    <a:pt x="7700" y="0"/>
                    <a:pt x="7740" y="0"/>
                    <a:pt x="7781" y="0"/>
                  </a:cubicBezTo>
                  <a:cubicBezTo>
                    <a:pt x="7781" y="38"/>
                    <a:pt x="7781" y="75"/>
                    <a:pt x="7781" y="113"/>
                  </a:cubicBezTo>
                  <a:cubicBezTo>
                    <a:pt x="7757" y="113"/>
                    <a:pt x="7733" y="113"/>
                    <a:pt x="7709" y="113"/>
                  </a:cubicBezTo>
                  <a:cubicBezTo>
                    <a:pt x="7709" y="122"/>
                    <a:pt x="7709" y="131"/>
                    <a:pt x="7709" y="140"/>
                  </a:cubicBezTo>
                  <a:cubicBezTo>
                    <a:pt x="7733" y="140"/>
                    <a:pt x="7757" y="140"/>
                    <a:pt x="7781" y="140"/>
                  </a:cubicBezTo>
                  <a:cubicBezTo>
                    <a:pt x="7781" y="179"/>
                    <a:pt x="7781" y="217"/>
                    <a:pt x="7781" y="256"/>
                  </a:cubicBezTo>
                  <a:cubicBezTo>
                    <a:pt x="7740" y="256"/>
                    <a:pt x="7700" y="256"/>
                    <a:pt x="7659" y="256"/>
                  </a:cubicBezTo>
                  <a:cubicBezTo>
                    <a:pt x="7659" y="232"/>
                    <a:pt x="7659" y="209"/>
                    <a:pt x="7659" y="185"/>
                  </a:cubicBezTo>
                  <a:cubicBezTo>
                    <a:pt x="7652" y="185"/>
                    <a:pt x="7644" y="185"/>
                    <a:pt x="7636" y="185"/>
                  </a:cubicBezTo>
                  <a:cubicBezTo>
                    <a:pt x="7636" y="218"/>
                    <a:pt x="7636" y="250"/>
                    <a:pt x="7636" y="283"/>
                  </a:cubicBezTo>
                  <a:cubicBezTo>
                    <a:pt x="7685" y="283"/>
                    <a:pt x="7733" y="283"/>
                    <a:pt x="7781" y="283"/>
                  </a:cubicBezTo>
                  <a:cubicBezTo>
                    <a:pt x="7781" y="714"/>
                    <a:pt x="7781" y="2135"/>
                    <a:pt x="7781" y="2566"/>
                  </a:cubicBezTo>
                  <a:close/>
                  <a:moveTo>
                    <a:pt x="7727" y="2811"/>
                  </a:moveTo>
                  <a:cubicBezTo>
                    <a:pt x="7720" y="2811"/>
                    <a:pt x="7713" y="2811"/>
                    <a:pt x="7706" y="2811"/>
                  </a:cubicBezTo>
                  <a:cubicBezTo>
                    <a:pt x="7703" y="2811"/>
                    <a:pt x="7699" y="2811"/>
                    <a:pt x="7695" y="2811"/>
                  </a:cubicBezTo>
                  <a:cubicBezTo>
                    <a:pt x="7695" y="2807"/>
                    <a:pt x="7695" y="2803"/>
                    <a:pt x="7695" y="2800"/>
                  </a:cubicBezTo>
                  <a:cubicBezTo>
                    <a:pt x="7695" y="2793"/>
                    <a:pt x="7695" y="2786"/>
                    <a:pt x="7695" y="2779"/>
                  </a:cubicBezTo>
                  <a:cubicBezTo>
                    <a:pt x="7695" y="2775"/>
                    <a:pt x="7695" y="2772"/>
                    <a:pt x="7695" y="2768"/>
                  </a:cubicBezTo>
                  <a:cubicBezTo>
                    <a:pt x="7699" y="2768"/>
                    <a:pt x="7703" y="2768"/>
                    <a:pt x="7706" y="2768"/>
                  </a:cubicBezTo>
                  <a:cubicBezTo>
                    <a:pt x="7713" y="2768"/>
                    <a:pt x="7720" y="2768"/>
                    <a:pt x="7727" y="2768"/>
                  </a:cubicBezTo>
                  <a:cubicBezTo>
                    <a:pt x="7731" y="2768"/>
                    <a:pt x="7735" y="2768"/>
                    <a:pt x="7738" y="2768"/>
                  </a:cubicBezTo>
                  <a:cubicBezTo>
                    <a:pt x="7738" y="2772"/>
                    <a:pt x="7738" y="2775"/>
                    <a:pt x="7738" y="2779"/>
                  </a:cubicBezTo>
                  <a:cubicBezTo>
                    <a:pt x="7738" y="2786"/>
                    <a:pt x="7738" y="2793"/>
                    <a:pt x="7738" y="2800"/>
                  </a:cubicBezTo>
                  <a:cubicBezTo>
                    <a:pt x="7738" y="2803"/>
                    <a:pt x="7738" y="2807"/>
                    <a:pt x="7738" y="2811"/>
                  </a:cubicBezTo>
                  <a:cubicBezTo>
                    <a:pt x="7735" y="2811"/>
                    <a:pt x="7731" y="2811"/>
                    <a:pt x="7727" y="2811"/>
                  </a:cubicBezTo>
                  <a:close/>
                  <a:moveTo>
                    <a:pt x="7582" y="2813"/>
                  </a:moveTo>
                  <a:cubicBezTo>
                    <a:pt x="7575" y="2813"/>
                    <a:pt x="7568" y="2813"/>
                    <a:pt x="7561" y="2813"/>
                  </a:cubicBezTo>
                  <a:cubicBezTo>
                    <a:pt x="7558" y="2813"/>
                    <a:pt x="7554" y="2813"/>
                    <a:pt x="7550" y="2813"/>
                  </a:cubicBezTo>
                  <a:cubicBezTo>
                    <a:pt x="7550" y="2810"/>
                    <a:pt x="7550" y="2806"/>
                    <a:pt x="7550" y="2802"/>
                  </a:cubicBezTo>
                  <a:cubicBezTo>
                    <a:pt x="7550" y="2796"/>
                    <a:pt x="7550" y="2789"/>
                    <a:pt x="7550" y="2782"/>
                  </a:cubicBezTo>
                  <a:cubicBezTo>
                    <a:pt x="7550" y="2778"/>
                    <a:pt x="7550" y="2774"/>
                    <a:pt x="7550" y="2771"/>
                  </a:cubicBezTo>
                  <a:cubicBezTo>
                    <a:pt x="7554" y="2771"/>
                    <a:pt x="7558" y="2771"/>
                    <a:pt x="7561" y="2771"/>
                  </a:cubicBezTo>
                  <a:cubicBezTo>
                    <a:pt x="7568" y="2771"/>
                    <a:pt x="7575" y="2771"/>
                    <a:pt x="7582" y="2771"/>
                  </a:cubicBezTo>
                  <a:cubicBezTo>
                    <a:pt x="7586" y="2771"/>
                    <a:pt x="7590" y="2771"/>
                    <a:pt x="7593" y="2771"/>
                  </a:cubicBezTo>
                  <a:cubicBezTo>
                    <a:pt x="7593" y="2774"/>
                    <a:pt x="7593" y="2778"/>
                    <a:pt x="7593" y="2782"/>
                  </a:cubicBezTo>
                  <a:cubicBezTo>
                    <a:pt x="7593" y="2789"/>
                    <a:pt x="7593" y="2796"/>
                    <a:pt x="7593" y="2802"/>
                  </a:cubicBezTo>
                  <a:cubicBezTo>
                    <a:pt x="7593" y="2806"/>
                    <a:pt x="7593" y="2810"/>
                    <a:pt x="7593" y="2813"/>
                  </a:cubicBezTo>
                  <a:cubicBezTo>
                    <a:pt x="7590" y="2813"/>
                    <a:pt x="7586" y="2813"/>
                    <a:pt x="7582" y="2813"/>
                  </a:cubicBezTo>
                  <a:close/>
                  <a:moveTo>
                    <a:pt x="7655" y="2745"/>
                  </a:moveTo>
                  <a:cubicBezTo>
                    <a:pt x="7648" y="2745"/>
                    <a:pt x="7642" y="2745"/>
                    <a:pt x="7635" y="2745"/>
                  </a:cubicBezTo>
                  <a:cubicBezTo>
                    <a:pt x="7631" y="2745"/>
                    <a:pt x="7627" y="2745"/>
                    <a:pt x="7623" y="2745"/>
                  </a:cubicBezTo>
                  <a:cubicBezTo>
                    <a:pt x="7623" y="2741"/>
                    <a:pt x="7623" y="2737"/>
                    <a:pt x="7623" y="2734"/>
                  </a:cubicBezTo>
                  <a:cubicBezTo>
                    <a:pt x="7623" y="2727"/>
                    <a:pt x="7623" y="2720"/>
                    <a:pt x="7623" y="2713"/>
                  </a:cubicBezTo>
                  <a:cubicBezTo>
                    <a:pt x="7623" y="2709"/>
                    <a:pt x="7623" y="2706"/>
                    <a:pt x="7623" y="2702"/>
                  </a:cubicBezTo>
                  <a:cubicBezTo>
                    <a:pt x="7627" y="2702"/>
                    <a:pt x="7631" y="2702"/>
                    <a:pt x="7635" y="2702"/>
                  </a:cubicBezTo>
                  <a:cubicBezTo>
                    <a:pt x="7642" y="2702"/>
                    <a:pt x="7648" y="2702"/>
                    <a:pt x="7655" y="2702"/>
                  </a:cubicBezTo>
                  <a:cubicBezTo>
                    <a:pt x="7659" y="2702"/>
                    <a:pt x="7663" y="2702"/>
                    <a:pt x="7667" y="2702"/>
                  </a:cubicBezTo>
                  <a:cubicBezTo>
                    <a:pt x="7667" y="2706"/>
                    <a:pt x="7667" y="2709"/>
                    <a:pt x="7667" y="2713"/>
                  </a:cubicBezTo>
                  <a:cubicBezTo>
                    <a:pt x="7667" y="2720"/>
                    <a:pt x="7667" y="2727"/>
                    <a:pt x="7667" y="2734"/>
                  </a:cubicBezTo>
                  <a:cubicBezTo>
                    <a:pt x="7667" y="2737"/>
                    <a:pt x="7667" y="2741"/>
                    <a:pt x="7667" y="2745"/>
                  </a:cubicBezTo>
                  <a:cubicBezTo>
                    <a:pt x="7663" y="2745"/>
                    <a:pt x="7659" y="2745"/>
                    <a:pt x="7655" y="2745"/>
                  </a:cubicBezTo>
                  <a:close/>
                  <a:moveTo>
                    <a:pt x="7727" y="2672"/>
                  </a:moveTo>
                  <a:cubicBezTo>
                    <a:pt x="7720" y="2672"/>
                    <a:pt x="7713" y="2672"/>
                    <a:pt x="7706" y="2672"/>
                  </a:cubicBezTo>
                  <a:cubicBezTo>
                    <a:pt x="7703" y="2672"/>
                    <a:pt x="7699" y="2672"/>
                    <a:pt x="7695" y="2672"/>
                  </a:cubicBezTo>
                  <a:cubicBezTo>
                    <a:pt x="7695" y="2668"/>
                    <a:pt x="7695" y="2665"/>
                    <a:pt x="7695" y="2661"/>
                  </a:cubicBezTo>
                  <a:cubicBezTo>
                    <a:pt x="7695" y="2654"/>
                    <a:pt x="7695" y="2647"/>
                    <a:pt x="7695" y="2641"/>
                  </a:cubicBezTo>
                  <a:cubicBezTo>
                    <a:pt x="7695" y="2637"/>
                    <a:pt x="7695" y="2633"/>
                    <a:pt x="7695" y="2629"/>
                  </a:cubicBezTo>
                  <a:cubicBezTo>
                    <a:pt x="7699" y="2629"/>
                    <a:pt x="7703" y="2629"/>
                    <a:pt x="7706" y="2629"/>
                  </a:cubicBezTo>
                  <a:cubicBezTo>
                    <a:pt x="7713" y="2629"/>
                    <a:pt x="7720" y="2629"/>
                    <a:pt x="7727" y="2629"/>
                  </a:cubicBezTo>
                  <a:cubicBezTo>
                    <a:pt x="7731" y="2629"/>
                    <a:pt x="7735" y="2629"/>
                    <a:pt x="7738" y="2629"/>
                  </a:cubicBezTo>
                  <a:cubicBezTo>
                    <a:pt x="7738" y="2633"/>
                    <a:pt x="7738" y="2637"/>
                    <a:pt x="7738" y="2641"/>
                  </a:cubicBezTo>
                  <a:cubicBezTo>
                    <a:pt x="7738" y="2647"/>
                    <a:pt x="7738" y="2654"/>
                    <a:pt x="7738" y="2661"/>
                  </a:cubicBezTo>
                  <a:cubicBezTo>
                    <a:pt x="7738" y="2665"/>
                    <a:pt x="7738" y="2668"/>
                    <a:pt x="7738" y="2672"/>
                  </a:cubicBezTo>
                  <a:cubicBezTo>
                    <a:pt x="7735" y="2672"/>
                    <a:pt x="7731" y="2672"/>
                    <a:pt x="7727" y="2672"/>
                  </a:cubicBezTo>
                  <a:close/>
                  <a:moveTo>
                    <a:pt x="86" y="2811"/>
                  </a:moveTo>
                  <a:cubicBezTo>
                    <a:pt x="86" y="2796"/>
                    <a:pt x="86" y="2782"/>
                    <a:pt x="86" y="2768"/>
                  </a:cubicBezTo>
                  <a:cubicBezTo>
                    <a:pt x="71" y="2768"/>
                    <a:pt x="57" y="2768"/>
                    <a:pt x="43" y="2768"/>
                  </a:cubicBezTo>
                  <a:cubicBezTo>
                    <a:pt x="43" y="2782"/>
                    <a:pt x="43" y="2796"/>
                    <a:pt x="43" y="2811"/>
                  </a:cubicBezTo>
                  <a:cubicBezTo>
                    <a:pt x="57" y="2811"/>
                    <a:pt x="71" y="2811"/>
                    <a:pt x="86" y="2811"/>
                  </a:cubicBezTo>
                  <a:close/>
                  <a:moveTo>
                    <a:pt x="231" y="2813"/>
                  </a:moveTo>
                  <a:cubicBezTo>
                    <a:pt x="231" y="2799"/>
                    <a:pt x="231" y="2785"/>
                    <a:pt x="231" y="2771"/>
                  </a:cubicBezTo>
                  <a:cubicBezTo>
                    <a:pt x="216" y="2771"/>
                    <a:pt x="202" y="2771"/>
                    <a:pt x="188" y="2771"/>
                  </a:cubicBezTo>
                  <a:cubicBezTo>
                    <a:pt x="188" y="2785"/>
                    <a:pt x="188" y="2799"/>
                    <a:pt x="188" y="2813"/>
                  </a:cubicBezTo>
                  <a:cubicBezTo>
                    <a:pt x="202" y="2813"/>
                    <a:pt x="216" y="2813"/>
                    <a:pt x="231" y="2813"/>
                  </a:cubicBezTo>
                  <a:close/>
                  <a:moveTo>
                    <a:pt x="157" y="2745"/>
                  </a:moveTo>
                  <a:cubicBezTo>
                    <a:pt x="157" y="2730"/>
                    <a:pt x="157" y="2716"/>
                    <a:pt x="157" y="2702"/>
                  </a:cubicBezTo>
                  <a:cubicBezTo>
                    <a:pt x="143" y="2702"/>
                    <a:pt x="129" y="2702"/>
                    <a:pt x="114" y="2702"/>
                  </a:cubicBezTo>
                  <a:cubicBezTo>
                    <a:pt x="114" y="2716"/>
                    <a:pt x="114" y="2730"/>
                    <a:pt x="114" y="2745"/>
                  </a:cubicBezTo>
                  <a:cubicBezTo>
                    <a:pt x="129" y="2745"/>
                    <a:pt x="143" y="2745"/>
                    <a:pt x="157" y="2745"/>
                  </a:cubicBezTo>
                  <a:close/>
                  <a:moveTo>
                    <a:pt x="86" y="2672"/>
                  </a:moveTo>
                  <a:cubicBezTo>
                    <a:pt x="86" y="2658"/>
                    <a:pt x="86" y="2644"/>
                    <a:pt x="86" y="2629"/>
                  </a:cubicBezTo>
                  <a:cubicBezTo>
                    <a:pt x="71" y="2629"/>
                    <a:pt x="57" y="2629"/>
                    <a:pt x="43" y="2629"/>
                  </a:cubicBezTo>
                  <a:cubicBezTo>
                    <a:pt x="43" y="2644"/>
                    <a:pt x="43" y="2658"/>
                    <a:pt x="43" y="2672"/>
                  </a:cubicBezTo>
                  <a:cubicBezTo>
                    <a:pt x="57" y="2672"/>
                    <a:pt x="71" y="2672"/>
                    <a:pt x="86" y="2672"/>
                  </a:cubicBezTo>
                  <a:close/>
                  <a:moveTo>
                    <a:pt x="176" y="165"/>
                  </a:moveTo>
                  <a:cubicBezTo>
                    <a:pt x="223" y="165"/>
                    <a:pt x="270" y="165"/>
                    <a:pt x="316" y="165"/>
                  </a:cubicBezTo>
                  <a:cubicBezTo>
                    <a:pt x="316" y="118"/>
                    <a:pt x="316" y="72"/>
                    <a:pt x="316" y="25"/>
                  </a:cubicBezTo>
                  <a:cubicBezTo>
                    <a:pt x="1997" y="25"/>
                    <a:pt x="5786" y="25"/>
                    <a:pt x="7466" y="25"/>
                  </a:cubicBezTo>
                  <a:cubicBezTo>
                    <a:pt x="7466" y="72"/>
                    <a:pt x="7466" y="118"/>
                    <a:pt x="7466" y="165"/>
                  </a:cubicBezTo>
                  <a:cubicBezTo>
                    <a:pt x="7513" y="165"/>
                    <a:pt x="7560" y="165"/>
                    <a:pt x="7607" y="165"/>
                  </a:cubicBezTo>
                  <a:cubicBezTo>
                    <a:pt x="7607" y="214"/>
                    <a:pt x="7607" y="263"/>
                    <a:pt x="7607" y="312"/>
                  </a:cubicBezTo>
                  <a:cubicBezTo>
                    <a:pt x="7655" y="312"/>
                    <a:pt x="7703" y="312"/>
                    <a:pt x="7751" y="312"/>
                  </a:cubicBezTo>
                  <a:cubicBezTo>
                    <a:pt x="7751" y="726"/>
                    <a:pt x="7751" y="2128"/>
                    <a:pt x="7751" y="2542"/>
                  </a:cubicBezTo>
                  <a:cubicBezTo>
                    <a:pt x="7705" y="2542"/>
                    <a:pt x="7659" y="2541"/>
                    <a:pt x="7613" y="2541"/>
                  </a:cubicBezTo>
                  <a:cubicBezTo>
                    <a:pt x="7613" y="2588"/>
                    <a:pt x="7613" y="2636"/>
                    <a:pt x="7613" y="2683"/>
                  </a:cubicBezTo>
                  <a:cubicBezTo>
                    <a:pt x="7565" y="2683"/>
                    <a:pt x="7516" y="2683"/>
                    <a:pt x="7468" y="2683"/>
                  </a:cubicBezTo>
                  <a:cubicBezTo>
                    <a:pt x="7468" y="2731"/>
                    <a:pt x="7468" y="2779"/>
                    <a:pt x="7468" y="2827"/>
                  </a:cubicBezTo>
                  <a:cubicBezTo>
                    <a:pt x="5786" y="2827"/>
                    <a:pt x="1995" y="2827"/>
                    <a:pt x="313" y="2827"/>
                  </a:cubicBezTo>
                  <a:cubicBezTo>
                    <a:pt x="313" y="2779"/>
                    <a:pt x="313" y="2731"/>
                    <a:pt x="313" y="2683"/>
                  </a:cubicBezTo>
                  <a:cubicBezTo>
                    <a:pt x="264" y="2683"/>
                    <a:pt x="215" y="2683"/>
                    <a:pt x="166" y="2683"/>
                  </a:cubicBezTo>
                  <a:cubicBezTo>
                    <a:pt x="166" y="2636"/>
                    <a:pt x="166" y="2588"/>
                    <a:pt x="166" y="2541"/>
                  </a:cubicBezTo>
                  <a:cubicBezTo>
                    <a:pt x="121" y="2541"/>
                    <a:pt x="75" y="2541"/>
                    <a:pt x="30" y="2541"/>
                  </a:cubicBezTo>
                  <a:cubicBezTo>
                    <a:pt x="30" y="2127"/>
                    <a:pt x="30" y="725"/>
                    <a:pt x="30" y="312"/>
                  </a:cubicBezTo>
                  <a:cubicBezTo>
                    <a:pt x="79" y="312"/>
                    <a:pt x="127" y="312"/>
                    <a:pt x="176" y="312"/>
                  </a:cubicBezTo>
                  <a:cubicBezTo>
                    <a:pt x="176" y="263"/>
                    <a:pt x="176" y="214"/>
                    <a:pt x="176" y="165"/>
                  </a:cubicBezTo>
                  <a:close/>
                </a:path>
              </a:pathLst>
            </a:custGeom>
            <a:solidFill>
              <a:srgbClr val="835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0" y="1828800"/>
              <a:ext cx="5867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rgbClr val="0070C0"/>
                  </a:solidFill>
                  <a:latin typeface="Times New Roman" pitchFamily="18" charset="0"/>
                </a:rPr>
                <a:t>              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Bà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già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đi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chợ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Cầu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Đông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,</a:t>
              </a:r>
            </a:p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Bói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xem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một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quẻ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lấy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chồng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          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chăng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?</a:t>
              </a:r>
            </a:p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       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Thầy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bói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xem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quẻ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nói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rằng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Lợi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(2)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thì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có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          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nhưng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răng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không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Times New Roman" pitchFamily="18" charset="0"/>
                </a:rPr>
                <a:t>còn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itchFamily="18" charset="0"/>
                </a:rPr>
                <a:t>.</a:t>
              </a:r>
              <a:endParaRPr lang="en-US" sz="24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05400" y="2433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3500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1143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33600" y="457200"/>
            <a:ext cx="701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63025"/>
            <a:ext cx="465043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34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915194" y="3656806"/>
            <a:ext cx="640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14400" y="3733800"/>
            <a:ext cx="8153400" cy="3124200"/>
            <a:chOff x="914400" y="3733800"/>
            <a:chExt cx="8153400" cy="3124200"/>
          </a:xfrm>
        </p:grpSpPr>
        <p:pic>
          <p:nvPicPr>
            <p:cNvPr id="13314" name="Picture 2" descr="Thầy bói nói đúng luôn mới kinh | Không hiể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962400"/>
              <a:ext cx="3733800" cy="28956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0" y="3733800"/>
              <a:ext cx="29718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32" name="TextBox 31"/>
          <p:cNvSpPr txBox="1"/>
          <p:nvPr/>
        </p:nvSpPr>
        <p:spPr>
          <a:xfrm>
            <a:off x="5410200" y="3468121"/>
            <a:ext cx="990600" cy="34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0200" y="3468121"/>
            <a:ext cx="990600" cy="34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38600" y="1752600"/>
            <a:ext cx="5638800" cy="2209800"/>
            <a:chOff x="3886200" y="1752600"/>
            <a:chExt cx="5638800" cy="2209800"/>
          </a:xfrm>
        </p:grpSpPr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3962400" y="1752600"/>
              <a:ext cx="4953000" cy="2209800"/>
            </a:xfrm>
            <a:custGeom>
              <a:avLst/>
              <a:gdLst>
                <a:gd name="T0" fmla="*/ 7738 w 7781"/>
                <a:gd name="T1" fmla="*/ 38 h 2849"/>
                <a:gd name="T2" fmla="*/ 7593 w 7781"/>
                <a:gd name="T3" fmla="*/ 78 h 2849"/>
                <a:gd name="T4" fmla="*/ 7623 w 7781"/>
                <a:gd name="T5" fmla="*/ 147 h 2849"/>
                <a:gd name="T6" fmla="*/ 7695 w 7781"/>
                <a:gd name="T7" fmla="*/ 177 h 2849"/>
                <a:gd name="T8" fmla="*/ 7695 w 7781"/>
                <a:gd name="T9" fmla="*/ 177 h 2849"/>
                <a:gd name="T10" fmla="*/ 43 w 7781"/>
                <a:gd name="T11" fmla="*/ 38 h 2849"/>
                <a:gd name="T12" fmla="*/ 188 w 7781"/>
                <a:gd name="T13" fmla="*/ 78 h 2849"/>
                <a:gd name="T14" fmla="*/ 157 w 7781"/>
                <a:gd name="T15" fmla="*/ 147 h 2849"/>
                <a:gd name="T16" fmla="*/ 86 w 7781"/>
                <a:gd name="T17" fmla="*/ 177 h 2849"/>
                <a:gd name="T18" fmla="*/ 86 w 7781"/>
                <a:gd name="T19" fmla="*/ 177 h 2849"/>
                <a:gd name="T20" fmla="*/ 7659 w 7781"/>
                <a:gd name="T21" fmla="*/ 2664 h 2849"/>
                <a:gd name="T22" fmla="*/ 7709 w 7781"/>
                <a:gd name="T23" fmla="*/ 2709 h 2849"/>
                <a:gd name="T24" fmla="*/ 7659 w 7781"/>
                <a:gd name="T25" fmla="*/ 2849 h 2849"/>
                <a:gd name="T26" fmla="*/ 7520 w 7781"/>
                <a:gd name="T27" fmla="*/ 2849 h 2849"/>
                <a:gd name="T28" fmla="*/ 7496 w 7781"/>
                <a:gd name="T29" fmla="*/ 2715 h 2849"/>
                <a:gd name="T30" fmla="*/ 191 w 7781"/>
                <a:gd name="T31" fmla="*/ 2715 h 2849"/>
                <a:gd name="T32" fmla="*/ 144 w 7781"/>
                <a:gd name="T33" fmla="*/ 2849 h 2849"/>
                <a:gd name="T34" fmla="*/ 0 w 7781"/>
                <a:gd name="T35" fmla="*/ 2849 h 2849"/>
                <a:gd name="T36" fmla="*/ 0 w 7781"/>
                <a:gd name="T37" fmla="*/ 2709 h 2849"/>
                <a:gd name="T38" fmla="*/ 144 w 7781"/>
                <a:gd name="T39" fmla="*/ 2664 h 2849"/>
                <a:gd name="T40" fmla="*/ 144 w 7781"/>
                <a:gd name="T41" fmla="*/ 283 h 2849"/>
                <a:gd name="T42" fmla="*/ 0 w 7781"/>
                <a:gd name="T43" fmla="*/ 256 h 2849"/>
                <a:gd name="T44" fmla="*/ 0 w 7781"/>
                <a:gd name="T45" fmla="*/ 113 h 2849"/>
                <a:gd name="T46" fmla="*/ 144 w 7781"/>
                <a:gd name="T47" fmla="*/ 66 h 2849"/>
                <a:gd name="T48" fmla="*/ 191 w 7781"/>
                <a:gd name="T49" fmla="*/ 113 h 2849"/>
                <a:gd name="T50" fmla="*/ 7496 w 7781"/>
                <a:gd name="T51" fmla="*/ 0 h 2849"/>
                <a:gd name="T52" fmla="*/ 7520 w 7781"/>
                <a:gd name="T53" fmla="*/ 113 h 2849"/>
                <a:gd name="T54" fmla="*/ 7659 w 7781"/>
                <a:gd name="T55" fmla="*/ 66 h 2849"/>
                <a:gd name="T56" fmla="*/ 7709 w 7781"/>
                <a:gd name="T57" fmla="*/ 113 h 2849"/>
                <a:gd name="T58" fmla="*/ 7659 w 7781"/>
                <a:gd name="T59" fmla="*/ 256 h 2849"/>
                <a:gd name="T60" fmla="*/ 7781 w 7781"/>
                <a:gd name="T61" fmla="*/ 283 h 2849"/>
                <a:gd name="T62" fmla="*/ 7695 w 7781"/>
                <a:gd name="T63" fmla="*/ 2811 h 2849"/>
                <a:gd name="T64" fmla="*/ 7706 w 7781"/>
                <a:gd name="T65" fmla="*/ 2768 h 2849"/>
                <a:gd name="T66" fmla="*/ 7738 w 7781"/>
                <a:gd name="T67" fmla="*/ 2800 h 2849"/>
                <a:gd name="T68" fmla="*/ 7561 w 7781"/>
                <a:gd name="T69" fmla="*/ 2813 h 2849"/>
                <a:gd name="T70" fmla="*/ 7550 w 7781"/>
                <a:gd name="T71" fmla="*/ 2771 h 2849"/>
                <a:gd name="T72" fmla="*/ 7593 w 7781"/>
                <a:gd name="T73" fmla="*/ 2782 h 2849"/>
                <a:gd name="T74" fmla="*/ 7655 w 7781"/>
                <a:gd name="T75" fmla="*/ 2745 h 2849"/>
                <a:gd name="T76" fmla="*/ 7623 w 7781"/>
                <a:gd name="T77" fmla="*/ 2713 h 2849"/>
                <a:gd name="T78" fmla="*/ 7667 w 7781"/>
                <a:gd name="T79" fmla="*/ 2702 h 2849"/>
                <a:gd name="T80" fmla="*/ 7655 w 7781"/>
                <a:gd name="T81" fmla="*/ 2745 h 2849"/>
                <a:gd name="T82" fmla="*/ 7695 w 7781"/>
                <a:gd name="T83" fmla="*/ 2661 h 2849"/>
                <a:gd name="T84" fmla="*/ 7727 w 7781"/>
                <a:gd name="T85" fmla="*/ 2629 h 2849"/>
                <a:gd name="T86" fmla="*/ 7738 w 7781"/>
                <a:gd name="T87" fmla="*/ 2672 h 2849"/>
                <a:gd name="T88" fmla="*/ 43 w 7781"/>
                <a:gd name="T89" fmla="*/ 2768 h 2849"/>
                <a:gd name="T90" fmla="*/ 231 w 7781"/>
                <a:gd name="T91" fmla="*/ 2771 h 2849"/>
                <a:gd name="T92" fmla="*/ 157 w 7781"/>
                <a:gd name="T93" fmla="*/ 2745 h 2849"/>
                <a:gd name="T94" fmla="*/ 157 w 7781"/>
                <a:gd name="T95" fmla="*/ 2745 h 2849"/>
                <a:gd name="T96" fmla="*/ 43 w 7781"/>
                <a:gd name="T97" fmla="*/ 2672 h 2849"/>
                <a:gd name="T98" fmla="*/ 316 w 7781"/>
                <a:gd name="T99" fmla="*/ 25 h 2849"/>
                <a:gd name="T100" fmla="*/ 7607 w 7781"/>
                <a:gd name="T101" fmla="*/ 312 h 2849"/>
                <a:gd name="T102" fmla="*/ 7613 w 7781"/>
                <a:gd name="T103" fmla="*/ 2683 h 2849"/>
                <a:gd name="T104" fmla="*/ 313 w 7781"/>
                <a:gd name="T105" fmla="*/ 2683 h 2849"/>
                <a:gd name="T106" fmla="*/ 30 w 7781"/>
                <a:gd name="T107" fmla="*/ 312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81" h="2849">
                  <a:moveTo>
                    <a:pt x="7695" y="38"/>
                  </a:moveTo>
                  <a:cubicBezTo>
                    <a:pt x="7695" y="53"/>
                    <a:pt x="7695" y="67"/>
                    <a:pt x="7695" y="81"/>
                  </a:cubicBezTo>
                  <a:cubicBezTo>
                    <a:pt x="7710" y="81"/>
                    <a:pt x="7724" y="81"/>
                    <a:pt x="7738" y="81"/>
                  </a:cubicBezTo>
                  <a:cubicBezTo>
                    <a:pt x="7738" y="67"/>
                    <a:pt x="7738" y="53"/>
                    <a:pt x="7738" y="38"/>
                  </a:cubicBezTo>
                  <a:cubicBezTo>
                    <a:pt x="7724" y="38"/>
                    <a:pt x="7710" y="38"/>
                    <a:pt x="7695" y="38"/>
                  </a:cubicBezTo>
                  <a:close/>
                  <a:moveTo>
                    <a:pt x="7550" y="36"/>
                  </a:moveTo>
                  <a:cubicBezTo>
                    <a:pt x="7550" y="50"/>
                    <a:pt x="7550" y="64"/>
                    <a:pt x="7550" y="78"/>
                  </a:cubicBezTo>
                  <a:cubicBezTo>
                    <a:pt x="7565" y="78"/>
                    <a:pt x="7579" y="78"/>
                    <a:pt x="7593" y="78"/>
                  </a:cubicBezTo>
                  <a:cubicBezTo>
                    <a:pt x="7593" y="64"/>
                    <a:pt x="7593" y="50"/>
                    <a:pt x="7593" y="36"/>
                  </a:cubicBezTo>
                  <a:cubicBezTo>
                    <a:pt x="7579" y="36"/>
                    <a:pt x="7565" y="36"/>
                    <a:pt x="7550" y="36"/>
                  </a:cubicBezTo>
                  <a:close/>
                  <a:moveTo>
                    <a:pt x="7623" y="104"/>
                  </a:moveTo>
                  <a:cubicBezTo>
                    <a:pt x="7623" y="118"/>
                    <a:pt x="7623" y="133"/>
                    <a:pt x="7623" y="147"/>
                  </a:cubicBezTo>
                  <a:cubicBezTo>
                    <a:pt x="7638" y="147"/>
                    <a:pt x="7652" y="147"/>
                    <a:pt x="7667" y="147"/>
                  </a:cubicBezTo>
                  <a:cubicBezTo>
                    <a:pt x="7667" y="133"/>
                    <a:pt x="7667" y="118"/>
                    <a:pt x="7667" y="104"/>
                  </a:cubicBezTo>
                  <a:cubicBezTo>
                    <a:pt x="7652" y="104"/>
                    <a:pt x="7638" y="104"/>
                    <a:pt x="7623" y="104"/>
                  </a:cubicBezTo>
                  <a:close/>
                  <a:moveTo>
                    <a:pt x="7695" y="177"/>
                  </a:moveTo>
                  <a:cubicBezTo>
                    <a:pt x="7695" y="191"/>
                    <a:pt x="7695" y="205"/>
                    <a:pt x="7695" y="219"/>
                  </a:cubicBezTo>
                  <a:cubicBezTo>
                    <a:pt x="7710" y="219"/>
                    <a:pt x="7724" y="219"/>
                    <a:pt x="7738" y="219"/>
                  </a:cubicBezTo>
                  <a:cubicBezTo>
                    <a:pt x="7738" y="205"/>
                    <a:pt x="7738" y="191"/>
                    <a:pt x="7738" y="177"/>
                  </a:cubicBezTo>
                  <a:cubicBezTo>
                    <a:pt x="7724" y="177"/>
                    <a:pt x="7710" y="177"/>
                    <a:pt x="7695" y="177"/>
                  </a:cubicBezTo>
                  <a:close/>
                  <a:moveTo>
                    <a:pt x="86" y="38"/>
                  </a:moveTo>
                  <a:cubicBezTo>
                    <a:pt x="86" y="53"/>
                    <a:pt x="86" y="67"/>
                    <a:pt x="86" y="81"/>
                  </a:cubicBezTo>
                  <a:cubicBezTo>
                    <a:pt x="71" y="81"/>
                    <a:pt x="57" y="81"/>
                    <a:pt x="43" y="81"/>
                  </a:cubicBezTo>
                  <a:cubicBezTo>
                    <a:pt x="43" y="67"/>
                    <a:pt x="43" y="53"/>
                    <a:pt x="43" y="38"/>
                  </a:cubicBezTo>
                  <a:cubicBezTo>
                    <a:pt x="57" y="38"/>
                    <a:pt x="71" y="38"/>
                    <a:pt x="86" y="38"/>
                  </a:cubicBezTo>
                  <a:close/>
                  <a:moveTo>
                    <a:pt x="231" y="36"/>
                  </a:moveTo>
                  <a:cubicBezTo>
                    <a:pt x="231" y="50"/>
                    <a:pt x="231" y="64"/>
                    <a:pt x="231" y="78"/>
                  </a:cubicBezTo>
                  <a:cubicBezTo>
                    <a:pt x="216" y="78"/>
                    <a:pt x="202" y="78"/>
                    <a:pt x="188" y="78"/>
                  </a:cubicBezTo>
                  <a:cubicBezTo>
                    <a:pt x="188" y="64"/>
                    <a:pt x="188" y="50"/>
                    <a:pt x="188" y="36"/>
                  </a:cubicBezTo>
                  <a:cubicBezTo>
                    <a:pt x="202" y="36"/>
                    <a:pt x="216" y="36"/>
                    <a:pt x="231" y="36"/>
                  </a:cubicBezTo>
                  <a:close/>
                  <a:moveTo>
                    <a:pt x="157" y="104"/>
                  </a:moveTo>
                  <a:cubicBezTo>
                    <a:pt x="157" y="118"/>
                    <a:pt x="157" y="133"/>
                    <a:pt x="157" y="147"/>
                  </a:cubicBezTo>
                  <a:cubicBezTo>
                    <a:pt x="143" y="147"/>
                    <a:pt x="129" y="147"/>
                    <a:pt x="114" y="147"/>
                  </a:cubicBezTo>
                  <a:cubicBezTo>
                    <a:pt x="114" y="133"/>
                    <a:pt x="114" y="118"/>
                    <a:pt x="114" y="104"/>
                  </a:cubicBezTo>
                  <a:cubicBezTo>
                    <a:pt x="129" y="104"/>
                    <a:pt x="143" y="104"/>
                    <a:pt x="157" y="104"/>
                  </a:cubicBezTo>
                  <a:close/>
                  <a:moveTo>
                    <a:pt x="86" y="177"/>
                  </a:moveTo>
                  <a:cubicBezTo>
                    <a:pt x="86" y="191"/>
                    <a:pt x="86" y="205"/>
                    <a:pt x="86" y="219"/>
                  </a:cubicBezTo>
                  <a:cubicBezTo>
                    <a:pt x="71" y="219"/>
                    <a:pt x="57" y="219"/>
                    <a:pt x="43" y="219"/>
                  </a:cubicBezTo>
                  <a:cubicBezTo>
                    <a:pt x="43" y="205"/>
                    <a:pt x="43" y="191"/>
                    <a:pt x="43" y="177"/>
                  </a:cubicBezTo>
                  <a:cubicBezTo>
                    <a:pt x="57" y="177"/>
                    <a:pt x="71" y="177"/>
                    <a:pt x="86" y="177"/>
                  </a:cubicBezTo>
                  <a:close/>
                  <a:moveTo>
                    <a:pt x="7781" y="2566"/>
                  </a:moveTo>
                  <a:cubicBezTo>
                    <a:pt x="7733" y="2566"/>
                    <a:pt x="7685" y="2566"/>
                    <a:pt x="7636" y="2566"/>
                  </a:cubicBezTo>
                  <a:cubicBezTo>
                    <a:pt x="7636" y="2599"/>
                    <a:pt x="7636" y="2631"/>
                    <a:pt x="7636" y="2664"/>
                  </a:cubicBezTo>
                  <a:cubicBezTo>
                    <a:pt x="7644" y="2664"/>
                    <a:pt x="7652" y="2664"/>
                    <a:pt x="7659" y="2664"/>
                  </a:cubicBezTo>
                  <a:cubicBezTo>
                    <a:pt x="7659" y="2640"/>
                    <a:pt x="7659" y="2617"/>
                    <a:pt x="7659" y="2593"/>
                  </a:cubicBezTo>
                  <a:cubicBezTo>
                    <a:pt x="7700" y="2593"/>
                    <a:pt x="7740" y="2593"/>
                    <a:pt x="7781" y="2593"/>
                  </a:cubicBezTo>
                  <a:cubicBezTo>
                    <a:pt x="7781" y="2632"/>
                    <a:pt x="7781" y="2670"/>
                    <a:pt x="7781" y="2709"/>
                  </a:cubicBezTo>
                  <a:cubicBezTo>
                    <a:pt x="7757" y="2709"/>
                    <a:pt x="7733" y="2709"/>
                    <a:pt x="7709" y="2709"/>
                  </a:cubicBezTo>
                  <a:cubicBezTo>
                    <a:pt x="7709" y="2718"/>
                    <a:pt x="7709" y="2727"/>
                    <a:pt x="7709" y="2736"/>
                  </a:cubicBezTo>
                  <a:cubicBezTo>
                    <a:pt x="7733" y="2736"/>
                    <a:pt x="7757" y="2736"/>
                    <a:pt x="7781" y="2736"/>
                  </a:cubicBezTo>
                  <a:cubicBezTo>
                    <a:pt x="7781" y="2774"/>
                    <a:pt x="7781" y="2811"/>
                    <a:pt x="7781" y="2849"/>
                  </a:cubicBezTo>
                  <a:cubicBezTo>
                    <a:pt x="7740" y="2849"/>
                    <a:pt x="7700" y="2849"/>
                    <a:pt x="7659" y="2849"/>
                  </a:cubicBezTo>
                  <a:cubicBezTo>
                    <a:pt x="7659" y="2827"/>
                    <a:pt x="7659" y="2805"/>
                    <a:pt x="7659" y="2783"/>
                  </a:cubicBezTo>
                  <a:cubicBezTo>
                    <a:pt x="7652" y="2783"/>
                    <a:pt x="7644" y="2783"/>
                    <a:pt x="7636" y="2783"/>
                  </a:cubicBezTo>
                  <a:cubicBezTo>
                    <a:pt x="7636" y="2805"/>
                    <a:pt x="7636" y="2827"/>
                    <a:pt x="7636" y="2849"/>
                  </a:cubicBezTo>
                  <a:cubicBezTo>
                    <a:pt x="7598" y="2849"/>
                    <a:pt x="7559" y="2849"/>
                    <a:pt x="7520" y="2849"/>
                  </a:cubicBezTo>
                  <a:cubicBezTo>
                    <a:pt x="7520" y="2811"/>
                    <a:pt x="7520" y="2774"/>
                    <a:pt x="7520" y="2736"/>
                  </a:cubicBezTo>
                  <a:cubicBezTo>
                    <a:pt x="7543" y="2736"/>
                    <a:pt x="7566" y="2736"/>
                    <a:pt x="7589" y="2736"/>
                  </a:cubicBezTo>
                  <a:cubicBezTo>
                    <a:pt x="7589" y="2729"/>
                    <a:pt x="7589" y="2722"/>
                    <a:pt x="7589" y="2715"/>
                  </a:cubicBezTo>
                  <a:cubicBezTo>
                    <a:pt x="7558" y="2715"/>
                    <a:pt x="7527" y="2715"/>
                    <a:pt x="7496" y="2715"/>
                  </a:cubicBezTo>
                  <a:cubicBezTo>
                    <a:pt x="7496" y="2760"/>
                    <a:pt x="7496" y="2804"/>
                    <a:pt x="7496" y="2849"/>
                  </a:cubicBezTo>
                  <a:cubicBezTo>
                    <a:pt x="5795" y="2849"/>
                    <a:pt x="1986" y="2849"/>
                    <a:pt x="285" y="2849"/>
                  </a:cubicBezTo>
                  <a:cubicBezTo>
                    <a:pt x="285" y="2804"/>
                    <a:pt x="285" y="2760"/>
                    <a:pt x="285" y="2715"/>
                  </a:cubicBezTo>
                  <a:cubicBezTo>
                    <a:pt x="254" y="2715"/>
                    <a:pt x="223" y="2715"/>
                    <a:pt x="191" y="2715"/>
                  </a:cubicBezTo>
                  <a:cubicBezTo>
                    <a:pt x="191" y="2722"/>
                    <a:pt x="191" y="2729"/>
                    <a:pt x="191" y="2736"/>
                  </a:cubicBezTo>
                  <a:cubicBezTo>
                    <a:pt x="215" y="2736"/>
                    <a:pt x="238" y="2736"/>
                    <a:pt x="261" y="2736"/>
                  </a:cubicBezTo>
                  <a:cubicBezTo>
                    <a:pt x="261" y="2774"/>
                    <a:pt x="261" y="2811"/>
                    <a:pt x="261" y="2849"/>
                  </a:cubicBezTo>
                  <a:cubicBezTo>
                    <a:pt x="222" y="2849"/>
                    <a:pt x="183" y="2849"/>
                    <a:pt x="144" y="2849"/>
                  </a:cubicBezTo>
                  <a:cubicBezTo>
                    <a:pt x="144" y="2827"/>
                    <a:pt x="144" y="2805"/>
                    <a:pt x="144" y="2783"/>
                  </a:cubicBezTo>
                  <a:cubicBezTo>
                    <a:pt x="137" y="2783"/>
                    <a:pt x="129" y="2783"/>
                    <a:pt x="122" y="2783"/>
                  </a:cubicBezTo>
                  <a:cubicBezTo>
                    <a:pt x="122" y="2805"/>
                    <a:pt x="122" y="2827"/>
                    <a:pt x="122" y="2849"/>
                  </a:cubicBezTo>
                  <a:cubicBezTo>
                    <a:pt x="81" y="2849"/>
                    <a:pt x="41" y="2849"/>
                    <a:pt x="0" y="2849"/>
                  </a:cubicBezTo>
                  <a:cubicBezTo>
                    <a:pt x="0" y="2811"/>
                    <a:pt x="0" y="2774"/>
                    <a:pt x="0" y="2736"/>
                  </a:cubicBezTo>
                  <a:cubicBezTo>
                    <a:pt x="24" y="2736"/>
                    <a:pt x="48" y="2736"/>
                    <a:pt x="72" y="2736"/>
                  </a:cubicBezTo>
                  <a:cubicBezTo>
                    <a:pt x="72" y="2727"/>
                    <a:pt x="72" y="2718"/>
                    <a:pt x="72" y="2709"/>
                  </a:cubicBezTo>
                  <a:cubicBezTo>
                    <a:pt x="48" y="2709"/>
                    <a:pt x="24" y="2709"/>
                    <a:pt x="0" y="2709"/>
                  </a:cubicBezTo>
                  <a:cubicBezTo>
                    <a:pt x="0" y="2670"/>
                    <a:pt x="0" y="2632"/>
                    <a:pt x="0" y="2593"/>
                  </a:cubicBezTo>
                  <a:cubicBezTo>
                    <a:pt x="41" y="2593"/>
                    <a:pt x="81" y="2593"/>
                    <a:pt x="122" y="2593"/>
                  </a:cubicBezTo>
                  <a:cubicBezTo>
                    <a:pt x="122" y="2617"/>
                    <a:pt x="122" y="2640"/>
                    <a:pt x="122" y="2664"/>
                  </a:cubicBezTo>
                  <a:cubicBezTo>
                    <a:pt x="129" y="2664"/>
                    <a:pt x="137" y="2664"/>
                    <a:pt x="144" y="2664"/>
                  </a:cubicBezTo>
                  <a:cubicBezTo>
                    <a:pt x="144" y="2631"/>
                    <a:pt x="144" y="2599"/>
                    <a:pt x="144" y="2566"/>
                  </a:cubicBezTo>
                  <a:cubicBezTo>
                    <a:pt x="96" y="2566"/>
                    <a:pt x="48" y="2566"/>
                    <a:pt x="0" y="2566"/>
                  </a:cubicBezTo>
                  <a:cubicBezTo>
                    <a:pt x="0" y="2135"/>
                    <a:pt x="0" y="714"/>
                    <a:pt x="0" y="283"/>
                  </a:cubicBezTo>
                  <a:cubicBezTo>
                    <a:pt x="48" y="283"/>
                    <a:pt x="96" y="283"/>
                    <a:pt x="144" y="283"/>
                  </a:cubicBezTo>
                  <a:cubicBezTo>
                    <a:pt x="144" y="250"/>
                    <a:pt x="144" y="218"/>
                    <a:pt x="144" y="185"/>
                  </a:cubicBezTo>
                  <a:cubicBezTo>
                    <a:pt x="137" y="185"/>
                    <a:pt x="129" y="185"/>
                    <a:pt x="122" y="185"/>
                  </a:cubicBezTo>
                  <a:cubicBezTo>
                    <a:pt x="122" y="209"/>
                    <a:pt x="122" y="232"/>
                    <a:pt x="122" y="256"/>
                  </a:cubicBezTo>
                  <a:cubicBezTo>
                    <a:pt x="81" y="256"/>
                    <a:pt x="41" y="256"/>
                    <a:pt x="0" y="256"/>
                  </a:cubicBezTo>
                  <a:cubicBezTo>
                    <a:pt x="0" y="217"/>
                    <a:pt x="0" y="179"/>
                    <a:pt x="0" y="140"/>
                  </a:cubicBezTo>
                  <a:cubicBezTo>
                    <a:pt x="24" y="140"/>
                    <a:pt x="48" y="140"/>
                    <a:pt x="72" y="140"/>
                  </a:cubicBezTo>
                  <a:cubicBezTo>
                    <a:pt x="72" y="131"/>
                    <a:pt x="72" y="122"/>
                    <a:pt x="72" y="113"/>
                  </a:cubicBezTo>
                  <a:cubicBezTo>
                    <a:pt x="48" y="113"/>
                    <a:pt x="24" y="113"/>
                    <a:pt x="0" y="113"/>
                  </a:cubicBezTo>
                  <a:cubicBezTo>
                    <a:pt x="0" y="75"/>
                    <a:pt x="0" y="38"/>
                    <a:pt x="0" y="0"/>
                  </a:cubicBezTo>
                  <a:cubicBezTo>
                    <a:pt x="41" y="0"/>
                    <a:pt x="81" y="0"/>
                    <a:pt x="122" y="0"/>
                  </a:cubicBezTo>
                  <a:cubicBezTo>
                    <a:pt x="122" y="22"/>
                    <a:pt x="122" y="44"/>
                    <a:pt x="122" y="66"/>
                  </a:cubicBezTo>
                  <a:cubicBezTo>
                    <a:pt x="129" y="66"/>
                    <a:pt x="137" y="66"/>
                    <a:pt x="144" y="66"/>
                  </a:cubicBezTo>
                  <a:cubicBezTo>
                    <a:pt x="144" y="44"/>
                    <a:pt x="144" y="22"/>
                    <a:pt x="144" y="0"/>
                  </a:cubicBezTo>
                  <a:cubicBezTo>
                    <a:pt x="183" y="0"/>
                    <a:pt x="222" y="0"/>
                    <a:pt x="261" y="0"/>
                  </a:cubicBezTo>
                  <a:cubicBezTo>
                    <a:pt x="261" y="38"/>
                    <a:pt x="261" y="75"/>
                    <a:pt x="261" y="113"/>
                  </a:cubicBezTo>
                  <a:cubicBezTo>
                    <a:pt x="238" y="113"/>
                    <a:pt x="215" y="113"/>
                    <a:pt x="191" y="113"/>
                  </a:cubicBezTo>
                  <a:cubicBezTo>
                    <a:pt x="191" y="120"/>
                    <a:pt x="191" y="127"/>
                    <a:pt x="191" y="134"/>
                  </a:cubicBezTo>
                  <a:cubicBezTo>
                    <a:pt x="223" y="134"/>
                    <a:pt x="254" y="134"/>
                    <a:pt x="285" y="134"/>
                  </a:cubicBezTo>
                  <a:cubicBezTo>
                    <a:pt x="285" y="89"/>
                    <a:pt x="285" y="45"/>
                    <a:pt x="285" y="0"/>
                  </a:cubicBezTo>
                  <a:cubicBezTo>
                    <a:pt x="1986" y="0"/>
                    <a:pt x="5795" y="0"/>
                    <a:pt x="7496" y="0"/>
                  </a:cubicBezTo>
                  <a:cubicBezTo>
                    <a:pt x="7496" y="45"/>
                    <a:pt x="7496" y="89"/>
                    <a:pt x="7496" y="134"/>
                  </a:cubicBezTo>
                  <a:cubicBezTo>
                    <a:pt x="7527" y="134"/>
                    <a:pt x="7558" y="134"/>
                    <a:pt x="7589" y="134"/>
                  </a:cubicBezTo>
                  <a:cubicBezTo>
                    <a:pt x="7589" y="127"/>
                    <a:pt x="7589" y="120"/>
                    <a:pt x="7589" y="113"/>
                  </a:cubicBezTo>
                  <a:cubicBezTo>
                    <a:pt x="7566" y="113"/>
                    <a:pt x="7543" y="113"/>
                    <a:pt x="7520" y="113"/>
                  </a:cubicBezTo>
                  <a:cubicBezTo>
                    <a:pt x="7520" y="75"/>
                    <a:pt x="7520" y="38"/>
                    <a:pt x="7520" y="0"/>
                  </a:cubicBezTo>
                  <a:cubicBezTo>
                    <a:pt x="7559" y="0"/>
                    <a:pt x="7598" y="0"/>
                    <a:pt x="7636" y="0"/>
                  </a:cubicBezTo>
                  <a:cubicBezTo>
                    <a:pt x="7636" y="22"/>
                    <a:pt x="7636" y="44"/>
                    <a:pt x="7636" y="66"/>
                  </a:cubicBezTo>
                  <a:cubicBezTo>
                    <a:pt x="7644" y="66"/>
                    <a:pt x="7652" y="66"/>
                    <a:pt x="7659" y="66"/>
                  </a:cubicBezTo>
                  <a:cubicBezTo>
                    <a:pt x="7659" y="44"/>
                    <a:pt x="7659" y="22"/>
                    <a:pt x="7659" y="0"/>
                  </a:cubicBezTo>
                  <a:cubicBezTo>
                    <a:pt x="7700" y="0"/>
                    <a:pt x="7740" y="0"/>
                    <a:pt x="7781" y="0"/>
                  </a:cubicBezTo>
                  <a:cubicBezTo>
                    <a:pt x="7781" y="38"/>
                    <a:pt x="7781" y="75"/>
                    <a:pt x="7781" y="113"/>
                  </a:cubicBezTo>
                  <a:cubicBezTo>
                    <a:pt x="7757" y="113"/>
                    <a:pt x="7733" y="113"/>
                    <a:pt x="7709" y="113"/>
                  </a:cubicBezTo>
                  <a:cubicBezTo>
                    <a:pt x="7709" y="122"/>
                    <a:pt x="7709" y="131"/>
                    <a:pt x="7709" y="140"/>
                  </a:cubicBezTo>
                  <a:cubicBezTo>
                    <a:pt x="7733" y="140"/>
                    <a:pt x="7757" y="140"/>
                    <a:pt x="7781" y="140"/>
                  </a:cubicBezTo>
                  <a:cubicBezTo>
                    <a:pt x="7781" y="179"/>
                    <a:pt x="7781" y="217"/>
                    <a:pt x="7781" y="256"/>
                  </a:cubicBezTo>
                  <a:cubicBezTo>
                    <a:pt x="7740" y="256"/>
                    <a:pt x="7700" y="256"/>
                    <a:pt x="7659" y="256"/>
                  </a:cubicBezTo>
                  <a:cubicBezTo>
                    <a:pt x="7659" y="232"/>
                    <a:pt x="7659" y="209"/>
                    <a:pt x="7659" y="185"/>
                  </a:cubicBezTo>
                  <a:cubicBezTo>
                    <a:pt x="7652" y="185"/>
                    <a:pt x="7644" y="185"/>
                    <a:pt x="7636" y="185"/>
                  </a:cubicBezTo>
                  <a:cubicBezTo>
                    <a:pt x="7636" y="218"/>
                    <a:pt x="7636" y="250"/>
                    <a:pt x="7636" y="283"/>
                  </a:cubicBezTo>
                  <a:cubicBezTo>
                    <a:pt x="7685" y="283"/>
                    <a:pt x="7733" y="283"/>
                    <a:pt x="7781" y="283"/>
                  </a:cubicBezTo>
                  <a:cubicBezTo>
                    <a:pt x="7781" y="714"/>
                    <a:pt x="7781" y="2135"/>
                    <a:pt x="7781" y="2566"/>
                  </a:cubicBezTo>
                  <a:close/>
                  <a:moveTo>
                    <a:pt x="7727" y="2811"/>
                  </a:moveTo>
                  <a:cubicBezTo>
                    <a:pt x="7720" y="2811"/>
                    <a:pt x="7713" y="2811"/>
                    <a:pt x="7706" y="2811"/>
                  </a:cubicBezTo>
                  <a:cubicBezTo>
                    <a:pt x="7703" y="2811"/>
                    <a:pt x="7699" y="2811"/>
                    <a:pt x="7695" y="2811"/>
                  </a:cubicBezTo>
                  <a:cubicBezTo>
                    <a:pt x="7695" y="2807"/>
                    <a:pt x="7695" y="2803"/>
                    <a:pt x="7695" y="2800"/>
                  </a:cubicBezTo>
                  <a:cubicBezTo>
                    <a:pt x="7695" y="2793"/>
                    <a:pt x="7695" y="2786"/>
                    <a:pt x="7695" y="2779"/>
                  </a:cubicBezTo>
                  <a:cubicBezTo>
                    <a:pt x="7695" y="2775"/>
                    <a:pt x="7695" y="2772"/>
                    <a:pt x="7695" y="2768"/>
                  </a:cubicBezTo>
                  <a:cubicBezTo>
                    <a:pt x="7699" y="2768"/>
                    <a:pt x="7703" y="2768"/>
                    <a:pt x="7706" y="2768"/>
                  </a:cubicBezTo>
                  <a:cubicBezTo>
                    <a:pt x="7713" y="2768"/>
                    <a:pt x="7720" y="2768"/>
                    <a:pt x="7727" y="2768"/>
                  </a:cubicBezTo>
                  <a:cubicBezTo>
                    <a:pt x="7731" y="2768"/>
                    <a:pt x="7735" y="2768"/>
                    <a:pt x="7738" y="2768"/>
                  </a:cubicBezTo>
                  <a:cubicBezTo>
                    <a:pt x="7738" y="2772"/>
                    <a:pt x="7738" y="2775"/>
                    <a:pt x="7738" y="2779"/>
                  </a:cubicBezTo>
                  <a:cubicBezTo>
                    <a:pt x="7738" y="2786"/>
                    <a:pt x="7738" y="2793"/>
                    <a:pt x="7738" y="2800"/>
                  </a:cubicBezTo>
                  <a:cubicBezTo>
                    <a:pt x="7738" y="2803"/>
                    <a:pt x="7738" y="2807"/>
                    <a:pt x="7738" y="2811"/>
                  </a:cubicBezTo>
                  <a:cubicBezTo>
                    <a:pt x="7735" y="2811"/>
                    <a:pt x="7731" y="2811"/>
                    <a:pt x="7727" y="2811"/>
                  </a:cubicBezTo>
                  <a:close/>
                  <a:moveTo>
                    <a:pt x="7582" y="2813"/>
                  </a:moveTo>
                  <a:cubicBezTo>
                    <a:pt x="7575" y="2813"/>
                    <a:pt x="7568" y="2813"/>
                    <a:pt x="7561" y="2813"/>
                  </a:cubicBezTo>
                  <a:cubicBezTo>
                    <a:pt x="7558" y="2813"/>
                    <a:pt x="7554" y="2813"/>
                    <a:pt x="7550" y="2813"/>
                  </a:cubicBezTo>
                  <a:cubicBezTo>
                    <a:pt x="7550" y="2810"/>
                    <a:pt x="7550" y="2806"/>
                    <a:pt x="7550" y="2802"/>
                  </a:cubicBezTo>
                  <a:cubicBezTo>
                    <a:pt x="7550" y="2796"/>
                    <a:pt x="7550" y="2789"/>
                    <a:pt x="7550" y="2782"/>
                  </a:cubicBezTo>
                  <a:cubicBezTo>
                    <a:pt x="7550" y="2778"/>
                    <a:pt x="7550" y="2774"/>
                    <a:pt x="7550" y="2771"/>
                  </a:cubicBezTo>
                  <a:cubicBezTo>
                    <a:pt x="7554" y="2771"/>
                    <a:pt x="7558" y="2771"/>
                    <a:pt x="7561" y="2771"/>
                  </a:cubicBezTo>
                  <a:cubicBezTo>
                    <a:pt x="7568" y="2771"/>
                    <a:pt x="7575" y="2771"/>
                    <a:pt x="7582" y="2771"/>
                  </a:cubicBezTo>
                  <a:cubicBezTo>
                    <a:pt x="7586" y="2771"/>
                    <a:pt x="7590" y="2771"/>
                    <a:pt x="7593" y="2771"/>
                  </a:cubicBezTo>
                  <a:cubicBezTo>
                    <a:pt x="7593" y="2774"/>
                    <a:pt x="7593" y="2778"/>
                    <a:pt x="7593" y="2782"/>
                  </a:cubicBezTo>
                  <a:cubicBezTo>
                    <a:pt x="7593" y="2789"/>
                    <a:pt x="7593" y="2796"/>
                    <a:pt x="7593" y="2802"/>
                  </a:cubicBezTo>
                  <a:cubicBezTo>
                    <a:pt x="7593" y="2806"/>
                    <a:pt x="7593" y="2810"/>
                    <a:pt x="7593" y="2813"/>
                  </a:cubicBezTo>
                  <a:cubicBezTo>
                    <a:pt x="7590" y="2813"/>
                    <a:pt x="7586" y="2813"/>
                    <a:pt x="7582" y="2813"/>
                  </a:cubicBezTo>
                  <a:close/>
                  <a:moveTo>
                    <a:pt x="7655" y="2745"/>
                  </a:moveTo>
                  <a:cubicBezTo>
                    <a:pt x="7648" y="2745"/>
                    <a:pt x="7642" y="2745"/>
                    <a:pt x="7635" y="2745"/>
                  </a:cubicBezTo>
                  <a:cubicBezTo>
                    <a:pt x="7631" y="2745"/>
                    <a:pt x="7627" y="2745"/>
                    <a:pt x="7623" y="2745"/>
                  </a:cubicBezTo>
                  <a:cubicBezTo>
                    <a:pt x="7623" y="2741"/>
                    <a:pt x="7623" y="2737"/>
                    <a:pt x="7623" y="2734"/>
                  </a:cubicBezTo>
                  <a:cubicBezTo>
                    <a:pt x="7623" y="2727"/>
                    <a:pt x="7623" y="2720"/>
                    <a:pt x="7623" y="2713"/>
                  </a:cubicBezTo>
                  <a:cubicBezTo>
                    <a:pt x="7623" y="2709"/>
                    <a:pt x="7623" y="2706"/>
                    <a:pt x="7623" y="2702"/>
                  </a:cubicBezTo>
                  <a:cubicBezTo>
                    <a:pt x="7627" y="2702"/>
                    <a:pt x="7631" y="2702"/>
                    <a:pt x="7635" y="2702"/>
                  </a:cubicBezTo>
                  <a:cubicBezTo>
                    <a:pt x="7642" y="2702"/>
                    <a:pt x="7648" y="2702"/>
                    <a:pt x="7655" y="2702"/>
                  </a:cubicBezTo>
                  <a:cubicBezTo>
                    <a:pt x="7659" y="2702"/>
                    <a:pt x="7663" y="2702"/>
                    <a:pt x="7667" y="2702"/>
                  </a:cubicBezTo>
                  <a:cubicBezTo>
                    <a:pt x="7667" y="2706"/>
                    <a:pt x="7667" y="2709"/>
                    <a:pt x="7667" y="2713"/>
                  </a:cubicBezTo>
                  <a:cubicBezTo>
                    <a:pt x="7667" y="2720"/>
                    <a:pt x="7667" y="2727"/>
                    <a:pt x="7667" y="2734"/>
                  </a:cubicBezTo>
                  <a:cubicBezTo>
                    <a:pt x="7667" y="2737"/>
                    <a:pt x="7667" y="2741"/>
                    <a:pt x="7667" y="2745"/>
                  </a:cubicBezTo>
                  <a:cubicBezTo>
                    <a:pt x="7663" y="2745"/>
                    <a:pt x="7659" y="2745"/>
                    <a:pt x="7655" y="2745"/>
                  </a:cubicBezTo>
                  <a:close/>
                  <a:moveTo>
                    <a:pt x="7727" y="2672"/>
                  </a:moveTo>
                  <a:cubicBezTo>
                    <a:pt x="7720" y="2672"/>
                    <a:pt x="7713" y="2672"/>
                    <a:pt x="7706" y="2672"/>
                  </a:cubicBezTo>
                  <a:cubicBezTo>
                    <a:pt x="7703" y="2672"/>
                    <a:pt x="7699" y="2672"/>
                    <a:pt x="7695" y="2672"/>
                  </a:cubicBezTo>
                  <a:cubicBezTo>
                    <a:pt x="7695" y="2668"/>
                    <a:pt x="7695" y="2665"/>
                    <a:pt x="7695" y="2661"/>
                  </a:cubicBezTo>
                  <a:cubicBezTo>
                    <a:pt x="7695" y="2654"/>
                    <a:pt x="7695" y="2647"/>
                    <a:pt x="7695" y="2641"/>
                  </a:cubicBezTo>
                  <a:cubicBezTo>
                    <a:pt x="7695" y="2637"/>
                    <a:pt x="7695" y="2633"/>
                    <a:pt x="7695" y="2629"/>
                  </a:cubicBezTo>
                  <a:cubicBezTo>
                    <a:pt x="7699" y="2629"/>
                    <a:pt x="7703" y="2629"/>
                    <a:pt x="7706" y="2629"/>
                  </a:cubicBezTo>
                  <a:cubicBezTo>
                    <a:pt x="7713" y="2629"/>
                    <a:pt x="7720" y="2629"/>
                    <a:pt x="7727" y="2629"/>
                  </a:cubicBezTo>
                  <a:cubicBezTo>
                    <a:pt x="7731" y="2629"/>
                    <a:pt x="7735" y="2629"/>
                    <a:pt x="7738" y="2629"/>
                  </a:cubicBezTo>
                  <a:cubicBezTo>
                    <a:pt x="7738" y="2633"/>
                    <a:pt x="7738" y="2637"/>
                    <a:pt x="7738" y="2641"/>
                  </a:cubicBezTo>
                  <a:cubicBezTo>
                    <a:pt x="7738" y="2647"/>
                    <a:pt x="7738" y="2654"/>
                    <a:pt x="7738" y="2661"/>
                  </a:cubicBezTo>
                  <a:cubicBezTo>
                    <a:pt x="7738" y="2665"/>
                    <a:pt x="7738" y="2668"/>
                    <a:pt x="7738" y="2672"/>
                  </a:cubicBezTo>
                  <a:cubicBezTo>
                    <a:pt x="7735" y="2672"/>
                    <a:pt x="7731" y="2672"/>
                    <a:pt x="7727" y="2672"/>
                  </a:cubicBezTo>
                  <a:close/>
                  <a:moveTo>
                    <a:pt x="86" y="2811"/>
                  </a:moveTo>
                  <a:cubicBezTo>
                    <a:pt x="86" y="2796"/>
                    <a:pt x="86" y="2782"/>
                    <a:pt x="86" y="2768"/>
                  </a:cubicBezTo>
                  <a:cubicBezTo>
                    <a:pt x="71" y="2768"/>
                    <a:pt x="57" y="2768"/>
                    <a:pt x="43" y="2768"/>
                  </a:cubicBezTo>
                  <a:cubicBezTo>
                    <a:pt x="43" y="2782"/>
                    <a:pt x="43" y="2796"/>
                    <a:pt x="43" y="2811"/>
                  </a:cubicBezTo>
                  <a:cubicBezTo>
                    <a:pt x="57" y="2811"/>
                    <a:pt x="71" y="2811"/>
                    <a:pt x="86" y="2811"/>
                  </a:cubicBezTo>
                  <a:close/>
                  <a:moveTo>
                    <a:pt x="231" y="2813"/>
                  </a:moveTo>
                  <a:cubicBezTo>
                    <a:pt x="231" y="2799"/>
                    <a:pt x="231" y="2785"/>
                    <a:pt x="231" y="2771"/>
                  </a:cubicBezTo>
                  <a:cubicBezTo>
                    <a:pt x="216" y="2771"/>
                    <a:pt x="202" y="2771"/>
                    <a:pt x="188" y="2771"/>
                  </a:cubicBezTo>
                  <a:cubicBezTo>
                    <a:pt x="188" y="2785"/>
                    <a:pt x="188" y="2799"/>
                    <a:pt x="188" y="2813"/>
                  </a:cubicBezTo>
                  <a:cubicBezTo>
                    <a:pt x="202" y="2813"/>
                    <a:pt x="216" y="2813"/>
                    <a:pt x="231" y="2813"/>
                  </a:cubicBezTo>
                  <a:close/>
                  <a:moveTo>
                    <a:pt x="157" y="2745"/>
                  </a:moveTo>
                  <a:cubicBezTo>
                    <a:pt x="157" y="2730"/>
                    <a:pt x="157" y="2716"/>
                    <a:pt x="157" y="2702"/>
                  </a:cubicBezTo>
                  <a:cubicBezTo>
                    <a:pt x="143" y="2702"/>
                    <a:pt x="129" y="2702"/>
                    <a:pt x="114" y="2702"/>
                  </a:cubicBezTo>
                  <a:cubicBezTo>
                    <a:pt x="114" y="2716"/>
                    <a:pt x="114" y="2730"/>
                    <a:pt x="114" y="2745"/>
                  </a:cubicBezTo>
                  <a:cubicBezTo>
                    <a:pt x="129" y="2745"/>
                    <a:pt x="143" y="2745"/>
                    <a:pt x="157" y="2745"/>
                  </a:cubicBezTo>
                  <a:close/>
                  <a:moveTo>
                    <a:pt x="86" y="2672"/>
                  </a:moveTo>
                  <a:cubicBezTo>
                    <a:pt x="86" y="2658"/>
                    <a:pt x="86" y="2644"/>
                    <a:pt x="86" y="2629"/>
                  </a:cubicBezTo>
                  <a:cubicBezTo>
                    <a:pt x="71" y="2629"/>
                    <a:pt x="57" y="2629"/>
                    <a:pt x="43" y="2629"/>
                  </a:cubicBezTo>
                  <a:cubicBezTo>
                    <a:pt x="43" y="2644"/>
                    <a:pt x="43" y="2658"/>
                    <a:pt x="43" y="2672"/>
                  </a:cubicBezTo>
                  <a:cubicBezTo>
                    <a:pt x="57" y="2672"/>
                    <a:pt x="71" y="2672"/>
                    <a:pt x="86" y="2672"/>
                  </a:cubicBezTo>
                  <a:close/>
                  <a:moveTo>
                    <a:pt x="176" y="165"/>
                  </a:moveTo>
                  <a:cubicBezTo>
                    <a:pt x="223" y="165"/>
                    <a:pt x="270" y="165"/>
                    <a:pt x="316" y="165"/>
                  </a:cubicBezTo>
                  <a:cubicBezTo>
                    <a:pt x="316" y="118"/>
                    <a:pt x="316" y="72"/>
                    <a:pt x="316" y="25"/>
                  </a:cubicBezTo>
                  <a:cubicBezTo>
                    <a:pt x="1997" y="25"/>
                    <a:pt x="5786" y="25"/>
                    <a:pt x="7466" y="25"/>
                  </a:cubicBezTo>
                  <a:cubicBezTo>
                    <a:pt x="7466" y="72"/>
                    <a:pt x="7466" y="118"/>
                    <a:pt x="7466" y="165"/>
                  </a:cubicBezTo>
                  <a:cubicBezTo>
                    <a:pt x="7513" y="165"/>
                    <a:pt x="7560" y="165"/>
                    <a:pt x="7607" y="165"/>
                  </a:cubicBezTo>
                  <a:cubicBezTo>
                    <a:pt x="7607" y="214"/>
                    <a:pt x="7607" y="263"/>
                    <a:pt x="7607" y="312"/>
                  </a:cubicBezTo>
                  <a:cubicBezTo>
                    <a:pt x="7655" y="312"/>
                    <a:pt x="7703" y="312"/>
                    <a:pt x="7751" y="312"/>
                  </a:cubicBezTo>
                  <a:cubicBezTo>
                    <a:pt x="7751" y="726"/>
                    <a:pt x="7751" y="2128"/>
                    <a:pt x="7751" y="2542"/>
                  </a:cubicBezTo>
                  <a:cubicBezTo>
                    <a:pt x="7705" y="2542"/>
                    <a:pt x="7659" y="2541"/>
                    <a:pt x="7613" y="2541"/>
                  </a:cubicBezTo>
                  <a:cubicBezTo>
                    <a:pt x="7613" y="2588"/>
                    <a:pt x="7613" y="2636"/>
                    <a:pt x="7613" y="2683"/>
                  </a:cubicBezTo>
                  <a:cubicBezTo>
                    <a:pt x="7565" y="2683"/>
                    <a:pt x="7516" y="2683"/>
                    <a:pt x="7468" y="2683"/>
                  </a:cubicBezTo>
                  <a:cubicBezTo>
                    <a:pt x="7468" y="2731"/>
                    <a:pt x="7468" y="2779"/>
                    <a:pt x="7468" y="2827"/>
                  </a:cubicBezTo>
                  <a:cubicBezTo>
                    <a:pt x="5786" y="2827"/>
                    <a:pt x="1995" y="2827"/>
                    <a:pt x="313" y="2827"/>
                  </a:cubicBezTo>
                  <a:cubicBezTo>
                    <a:pt x="313" y="2779"/>
                    <a:pt x="313" y="2731"/>
                    <a:pt x="313" y="2683"/>
                  </a:cubicBezTo>
                  <a:cubicBezTo>
                    <a:pt x="264" y="2683"/>
                    <a:pt x="215" y="2683"/>
                    <a:pt x="166" y="2683"/>
                  </a:cubicBezTo>
                  <a:cubicBezTo>
                    <a:pt x="166" y="2636"/>
                    <a:pt x="166" y="2588"/>
                    <a:pt x="166" y="2541"/>
                  </a:cubicBezTo>
                  <a:cubicBezTo>
                    <a:pt x="121" y="2541"/>
                    <a:pt x="75" y="2541"/>
                    <a:pt x="30" y="2541"/>
                  </a:cubicBezTo>
                  <a:cubicBezTo>
                    <a:pt x="30" y="2127"/>
                    <a:pt x="30" y="725"/>
                    <a:pt x="30" y="312"/>
                  </a:cubicBezTo>
                  <a:cubicBezTo>
                    <a:pt x="79" y="312"/>
                    <a:pt x="127" y="312"/>
                    <a:pt x="176" y="312"/>
                  </a:cubicBezTo>
                  <a:cubicBezTo>
                    <a:pt x="176" y="263"/>
                    <a:pt x="176" y="214"/>
                    <a:pt x="176" y="165"/>
                  </a:cubicBezTo>
                  <a:close/>
                </a:path>
              </a:pathLst>
            </a:custGeom>
            <a:solidFill>
              <a:srgbClr val="835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6200" y="1828800"/>
              <a:ext cx="56388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latin typeface="Times New Roman" pitchFamily="18" charset="0"/>
                </a:rPr>
                <a:t>               </a:t>
              </a:r>
              <a:r>
                <a:rPr lang="en-US" sz="2400" b="1" i="1" dirty="0" err="1">
                  <a:latin typeface="Times New Roman" pitchFamily="18" charset="0"/>
                </a:rPr>
                <a:t>Bà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già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đi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chợ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Cầu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Đông</a:t>
              </a:r>
              <a:r>
                <a:rPr lang="en-US" sz="2400" b="1" i="1" dirty="0">
                  <a:latin typeface="Times New Roman" pitchFamily="18" charset="0"/>
                </a:rPr>
                <a:t>,</a:t>
              </a:r>
            </a:p>
            <a:p>
              <a:pPr>
                <a:spcBef>
                  <a:spcPct val="50000"/>
                </a:spcBef>
              </a:pP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Bói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xem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một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quẻ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lấy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chồng</a:t>
              </a:r>
              <a:r>
                <a:rPr lang="en-US" sz="2400" b="1" i="1" dirty="0">
                  <a:latin typeface="Times New Roman" pitchFamily="18" charset="0"/>
                </a:rPr>
                <a:t>       </a:t>
              </a:r>
              <a:r>
                <a:rPr lang="en-US" sz="2400" b="1" i="1" dirty="0" err="1">
                  <a:latin typeface="Times New Roman" pitchFamily="18" charset="0"/>
                </a:rPr>
                <a:t>chăng</a:t>
              </a:r>
              <a:r>
                <a:rPr lang="en-US" sz="2400" b="1" i="1" dirty="0">
                  <a:latin typeface="Times New Roman" pitchFamily="18" charset="0"/>
                </a:rPr>
                <a:t>?</a:t>
              </a:r>
            </a:p>
            <a:p>
              <a:pPr>
                <a:spcBef>
                  <a:spcPct val="50000"/>
                </a:spcBef>
              </a:pPr>
              <a:r>
                <a:rPr lang="en-US" sz="2400" b="1" i="1" dirty="0">
                  <a:latin typeface="Times New Roman" pitchFamily="18" charset="0"/>
                </a:rPr>
                <a:t>         </a:t>
              </a:r>
              <a:r>
                <a:rPr lang="en-US" sz="2400" b="1" i="1" dirty="0" err="1">
                  <a:latin typeface="Times New Roman" pitchFamily="18" charset="0"/>
                </a:rPr>
                <a:t>Thầy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bói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xem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quẻ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nói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rằng</a:t>
              </a:r>
              <a:r>
                <a:rPr lang="en-US" sz="2400" b="1" i="1" dirty="0">
                  <a:latin typeface="Times New Roman" pitchFamily="18" charset="0"/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Lợi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thì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có</a:t>
              </a:r>
              <a:r>
                <a:rPr lang="en-US" sz="2400" b="1" i="1" dirty="0">
                  <a:latin typeface="Times New Roman" pitchFamily="18" charset="0"/>
                </a:rPr>
                <a:t>       </a:t>
              </a:r>
              <a:r>
                <a:rPr lang="en-US" sz="2400" b="1" i="1" dirty="0" err="1">
                  <a:latin typeface="Times New Roman" pitchFamily="18" charset="0"/>
                </a:rPr>
                <a:t>nhưng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răng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không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còn</a:t>
              </a:r>
              <a:r>
                <a:rPr lang="en-US" sz="2400" b="1" i="1" dirty="0">
                  <a:latin typeface="Times New Roman" pitchFamily="18" charset="0"/>
                </a:rPr>
                <a:t>.</a:t>
              </a:r>
              <a:endParaRPr lang="en-US" sz="2400" b="1" i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620000" y="2357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00" y="2362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221086" y="4128186"/>
            <a:ext cx="2103514" cy="2657521"/>
            <a:chOff x="4221086" y="4128186"/>
            <a:chExt cx="2103514" cy="2657521"/>
          </a:xfrm>
        </p:grpSpPr>
        <p:sp>
          <p:nvSpPr>
            <p:cNvPr id="27" name="Oval Callout 26"/>
            <p:cNvSpPr/>
            <p:nvPr/>
          </p:nvSpPr>
          <p:spPr>
            <a:xfrm rot="4559966">
              <a:off x="3879826" y="4469446"/>
              <a:ext cx="2657521" cy="1975002"/>
            </a:xfrm>
            <a:prstGeom prst="wedgeEllipseCallout">
              <a:avLst>
                <a:gd name="adj1" fmla="val -20331"/>
                <a:gd name="adj2" fmla="val 11356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43400" y="4754940"/>
              <a:ext cx="1981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itchFamily="18" charset="0"/>
                </a:rPr>
                <a:t>Lợi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thì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có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lợi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nhưng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răng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không</a:t>
              </a:r>
              <a:r>
                <a:rPr lang="en-US" sz="2400" b="1" i="1" dirty="0">
                  <a:latin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</a:rPr>
                <a:t>còn</a:t>
              </a:r>
              <a:r>
                <a:rPr lang="en-US" sz="2400" b="1" i="1" dirty="0">
                  <a:latin typeface="Times New Roman" pitchFamily="18" charset="0"/>
                </a:rPr>
                <a:t>.</a:t>
              </a:r>
              <a:endParaRPr lang="en-US" sz="2400" b="1" i="1" dirty="0"/>
            </a:p>
            <a:p>
              <a:endParaRPr lang="en-US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5800" y="2129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819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3352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80553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33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→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61823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14005 C -0.15451 -0.19607 -0.2941 -0.25208 -0.42569 -0.23426 C -0.55729 -0.21644 -0.74115 -0.06713 -0.80417 -0.03357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4856 C -0.08107 -0.18917 -0.13281 -0.32978 -0.22309 -0.33556 C -0.31336 -0.34135 -0.51284 -0.12557 -0.57083 -0.08348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0069 L 0.0559 0.7645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383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4" grpId="0"/>
      <p:bldP spid="35" grpId="0"/>
      <p:bldP spid="35" grpId="1"/>
      <p:bldP spid="21" grpId="0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812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133600" y="4572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76200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 CHỮ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86825"/>
            <a:ext cx="465043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14797" y="3657997"/>
            <a:ext cx="64015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1295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</a:rPr>
              <a:t>Lợi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thái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dí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dỏm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hài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hước</a:t>
            </a:r>
            <a:r>
              <a:rPr lang="en-US" sz="2000" dirty="0">
                <a:latin typeface="Times New Roman" pitchFamily="18" charset="0"/>
              </a:rPr>
              <a:t>…</a:t>
            </a:r>
            <a:r>
              <a:rPr lang="en-US" sz="2000" dirty="0" err="1">
                <a:latin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thú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52400" y="2805113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962400" y="1981200"/>
            <a:ext cx="640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    </a:t>
            </a:r>
            <a:r>
              <a:rPr lang="en-US" sz="2400" b="1" i="1" dirty="0" err="1">
                <a:latin typeface="Times New Roman" pitchFamily="18" charset="0"/>
              </a:rPr>
              <a:t>Bà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Cầu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Đông</a:t>
            </a:r>
            <a:r>
              <a:rPr lang="en-US" sz="2400" b="1" i="1" dirty="0"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quẻ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lấy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chồng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baseline="-25000" dirty="0">
                <a:latin typeface="Times New Roman" pitchFamily="18" charset="0"/>
              </a:rPr>
              <a:t>1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chăng</a:t>
            </a:r>
            <a:r>
              <a:rPr lang="en-US" sz="2400" b="1" i="1" dirty="0"/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i="1" dirty="0"/>
              <a:t>        </a:t>
            </a:r>
            <a:r>
              <a:rPr lang="en-US" sz="2400" b="1" i="1" dirty="0" err="1">
                <a:latin typeface="Times New Roman" pitchFamily="18" charset="0"/>
              </a:rPr>
              <a:t>Thầy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xem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quẻ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rằng</a:t>
            </a:r>
            <a:r>
              <a:rPr lang="en-US" sz="2400" b="1" i="1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baseline="-25000" dirty="0">
                <a:latin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lợi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baseline="-25000" dirty="0">
                <a:latin typeface="Times New Roman" pitchFamily="18" charset="0"/>
              </a:rPr>
              <a:t>3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nhưng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răng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còn</a:t>
            </a:r>
            <a:r>
              <a:rPr lang="en-US" sz="2400" b="1" i="1" dirty="0">
                <a:latin typeface="Times New Roman" pitchFamily="18" charset="0"/>
              </a:rPr>
              <a:t>.</a:t>
            </a:r>
            <a:endParaRPr lang="en-US" sz="2400" b="1" i="1" dirty="0"/>
          </a:p>
          <a:p>
            <a:pPr>
              <a:spcBef>
                <a:spcPct val="50000"/>
              </a:spcBef>
            </a:pPr>
            <a:endParaRPr lang="en-US" sz="2400" b="1" i="1" dirty="0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4114800" y="54864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LỢI</a:t>
            </a: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4800600" y="5181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800600" y="5715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257800" y="47244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334000" y="5791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5" name="AutoShape 23"/>
          <p:cNvSpPr>
            <a:spLocks/>
          </p:cNvSpPr>
          <p:nvPr/>
        </p:nvSpPr>
        <p:spPr bwMode="auto">
          <a:xfrm>
            <a:off x="8153400" y="4953000"/>
            <a:ext cx="76200" cy="12954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8229600" y="4953000"/>
            <a:ext cx="91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âm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304800" y="364807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xét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304800" y="3252788"/>
            <a:ext cx="2347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</a:t>
            </a:r>
            <a:r>
              <a:rPr lang="en-US" sz="2400" b="1" dirty="0">
                <a:latin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457200" y="4105275"/>
            <a:ext cx="352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*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chữ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gặp</a:t>
            </a:r>
            <a:r>
              <a:rPr lang="en-US" sz="2000" b="1" dirty="0">
                <a:latin typeface="Times New Roman" pitchFamily="18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667000"/>
            <a:ext cx="465043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4648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 animBg="1"/>
      <p:bldP spid="32" grpId="0" animBg="1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21949"/>
              </p:ext>
            </p:extLst>
          </p:nvPr>
        </p:nvGraphicFramePr>
        <p:xfrm>
          <a:off x="0" y="45720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1)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Na –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ranh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tướng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l">
                        <a:buNone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tăm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nồng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nặc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186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2)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Mênh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mông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muôn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Mõi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miên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man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mịt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mờ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644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3)Con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bỏ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cối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kèo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Trách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nỡ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phu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duyên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326">
                <a:tc>
                  <a:txBody>
                    <a:bodyPr/>
                    <a:lstStyle/>
                    <a:p>
                      <a:pPr algn="l"/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4)        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vỏ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gai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Mời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mời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Sầu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PHIẾU HỌC TẬP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1448</Words>
  <Application>Microsoft Office PowerPoint</Application>
  <PresentationFormat>On-screen Show (4:3)</PresentationFormat>
  <Paragraphs>260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Batang</vt:lpstr>
      <vt:lpstr>宋体</vt:lpstr>
      <vt:lpstr>Arial</vt:lpstr>
      <vt:lpstr>Calibri</vt:lpstr>
      <vt:lpstr>Symbol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126</cp:revision>
  <dcterms:created xsi:type="dcterms:W3CDTF">2020-12-07T07:46:18Z</dcterms:created>
  <dcterms:modified xsi:type="dcterms:W3CDTF">2021-12-07T14:40:26Z</dcterms:modified>
</cp:coreProperties>
</file>