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</p:sldMasterIdLst>
  <p:notesMasterIdLst>
    <p:notesMasterId r:id="rId32"/>
  </p:notesMasterIdLst>
  <p:sldIdLst>
    <p:sldId id="303" r:id="rId12"/>
    <p:sldId id="470" r:id="rId13"/>
    <p:sldId id="300" r:id="rId14"/>
    <p:sldId id="449" r:id="rId15"/>
    <p:sldId id="309" r:id="rId16"/>
    <p:sldId id="473" r:id="rId17"/>
    <p:sldId id="475" r:id="rId18"/>
    <p:sldId id="477" r:id="rId19"/>
    <p:sldId id="262" r:id="rId20"/>
    <p:sldId id="264" r:id="rId21"/>
    <p:sldId id="265" r:id="rId22"/>
    <p:sldId id="263" r:id="rId23"/>
    <p:sldId id="266" r:id="rId24"/>
    <p:sldId id="268" r:id="rId25"/>
    <p:sldId id="269" r:id="rId26"/>
    <p:sldId id="504" r:id="rId27"/>
    <p:sldId id="481" r:id="rId28"/>
    <p:sldId id="355" r:id="rId29"/>
    <p:sldId id="270" r:id="rId30"/>
    <p:sldId id="297" r:id="rId31"/>
  </p:sldIdLst>
  <p:sldSz cx="12190413" cy="6859588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等线 Light" panose="02010600030101010101" pitchFamily="2" charset="-122"/>
      <p:regular r:id="rId35"/>
    </p:embeddedFont>
    <p:embeddedFont>
      <p:font typeface="宋体" panose="02010600030101010101" pitchFamily="2" charset="-122"/>
      <p:regular r:id="rId36"/>
    </p:embeddedFont>
    <p:embeddedFont>
      <p:font typeface="#9Slide03 Arima Madurai Black" panose="020B0604020202020204" charset="0"/>
      <p:bold r:id="rId37"/>
    </p:embeddedFont>
    <p:embeddedFont>
      <p:font typeface=".VnTime" panose="020B7200000000000000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Impact" panose="020B0806030902050204" pitchFamily="34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3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E0E"/>
    <a:srgbClr val="FFFF99"/>
    <a:srgbClr val="FFFF66"/>
    <a:srgbClr val="FDFEF9"/>
    <a:srgbClr val="404040"/>
    <a:srgbClr val="14B28B"/>
    <a:srgbClr val="01ACBE"/>
    <a:srgbClr val="4FC34E"/>
    <a:srgbClr val="81B747"/>
    <a:srgbClr val="27C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6" autoAdjust="0"/>
    <p:restoredTop sz="95250" autoAdjust="0"/>
  </p:normalViewPr>
  <p:slideViewPr>
    <p:cSldViewPr snapToGrid="0" showGuides="1">
      <p:cViewPr varScale="1">
        <p:scale>
          <a:sx n="78" d="100"/>
          <a:sy n="78" d="100"/>
        </p:scale>
        <p:origin x="715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4.fntdata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12T14:40:51.343" idx="2">
    <p:pos x="10" y="10"/>
    <p:text>HƯỚNG DẪN ĐỌC: 
+ Giọng tự tin, khảng khái, rắn rỏi, hào sảng. Chú ý phát âm chuẩn các từ có chứa phụ âm L/N.
+ Chú ý nhịp 2/2/3 ở 6 câu đầu, nhịp 4/3 ở 2 câu cuối.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FDA5A-2E37-404A-9AF7-883C6544DAD3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3" csCatId="colorful" phldr="1"/>
      <dgm:spPr/>
    </dgm:pt>
    <dgm:pt modelId="{15A4C2A0-D0CE-4822-ACD2-BB8DD591EDE9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  <a:cs typeface="Times New Roman" pitchFamily="18" charset="0"/>
            </a:rPr>
            <a:t>Chí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làm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trai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1502EE50-BC40-492E-8DBA-74D4D5DFBC2C}" type="parTrans" cxnId="{DDCB8D3C-E7BD-4550-A20A-4F2FD1A2F95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5395A1D-ECF7-45C9-B5D5-9CDAE7B2F891}" type="sibTrans" cxnId="{DDCB8D3C-E7BD-4550-A20A-4F2FD1A2F95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E0B8A19-34F8-4C35-9A0C-0058F4C195D2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  <a:cs typeface="Times New Roman" pitchFamily="18" charset="0"/>
            </a:rPr>
            <a:t>Công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việc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đập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đá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017EF878-3032-4505-AE40-BC87BC4CE850}" type="parTrans" cxnId="{3D29DB64-C319-4F74-9B60-2CEC54E65F65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F0547CE-CC03-4861-836F-1F6A804788D9}" type="sibTrans" cxnId="{3D29DB64-C319-4F74-9B60-2CEC54E65F65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4AE60E0-0538-4D6A-92F3-7DDB0B18D76B}">
      <dgm:prSet phldrT="[Text]"/>
      <dgm:spPr/>
      <dgm:t>
        <a:bodyPr/>
        <a:lstStyle/>
        <a:p>
          <a:r>
            <a:rPr lang="en-US" b="1">
              <a:latin typeface="Times New Roman" pitchFamily="18" charset="0"/>
              <a:cs typeface="Times New Roman" pitchFamily="18" charset="0"/>
            </a:rPr>
            <a:t>Nghệ thuật</a:t>
          </a:r>
        </a:p>
      </dgm:t>
    </dgm:pt>
    <dgm:pt modelId="{28FA70C2-58CA-4E05-9034-8804AC699213}" type="parTrans" cxnId="{7B284591-34F6-485E-A348-D2BDE223F0ED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9850C97-00EC-4133-A6BF-4E7D1E075B06}" type="sibTrans" cxnId="{7B284591-34F6-485E-A348-D2BDE223F0ED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5D30358-7817-4D7F-A4AA-714E4281F320}">
      <dgm:prSet phldrT="[Text]"/>
      <dgm:spPr/>
      <dgm:t>
        <a:bodyPr/>
        <a:lstStyle/>
        <a:p>
          <a:r>
            <a:rPr lang="en-US" b="1">
              <a:latin typeface="Times New Roman" pitchFamily="18" charset="0"/>
              <a:cs typeface="Times New Roman" pitchFamily="18" charset="0"/>
            </a:rPr>
            <a:t>Hình ảnh người tù</a:t>
          </a:r>
        </a:p>
      </dgm:t>
    </dgm:pt>
    <dgm:pt modelId="{457535C4-2299-4E9F-A627-9B1F8BE84B2A}" type="parTrans" cxnId="{5B63586E-0386-4EB8-8CE8-54731A4AD12F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36B369-014C-4051-98E5-65B899053ED2}" type="sibTrans" cxnId="{5B63586E-0386-4EB8-8CE8-54731A4AD12F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FE0E48D-72FA-41A9-BCB3-C2B84E16779F}" type="pres">
      <dgm:prSet presAssocID="{88EFDA5A-2E37-404A-9AF7-883C6544DAD3}" presName="Name0" presStyleCnt="0">
        <dgm:presLayoutVars>
          <dgm:chMax val="7"/>
          <dgm:dir/>
          <dgm:resizeHandles val="exact"/>
        </dgm:presLayoutVars>
      </dgm:prSet>
      <dgm:spPr/>
    </dgm:pt>
    <dgm:pt modelId="{408D1E21-6662-4A5A-AC8E-51FCA7C80E37}" type="pres">
      <dgm:prSet presAssocID="{88EFDA5A-2E37-404A-9AF7-883C6544DAD3}" presName="ellipse1" presStyleLbl="vennNode1" presStyleIdx="0" presStyleCnt="4">
        <dgm:presLayoutVars>
          <dgm:bulletEnabled val="1"/>
        </dgm:presLayoutVars>
      </dgm:prSet>
      <dgm:spPr/>
    </dgm:pt>
    <dgm:pt modelId="{EF2E4677-22E2-4014-B77D-45CA9F44BB81}" type="pres">
      <dgm:prSet presAssocID="{88EFDA5A-2E37-404A-9AF7-883C6544DAD3}" presName="ellipse2" presStyleLbl="vennNode1" presStyleIdx="1" presStyleCnt="4">
        <dgm:presLayoutVars>
          <dgm:bulletEnabled val="1"/>
        </dgm:presLayoutVars>
      </dgm:prSet>
      <dgm:spPr/>
    </dgm:pt>
    <dgm:pt modelId="{83815B8D-B5FC-4138-9A8E-E5CA8EBBA449}" type="pres">
      <dgm:prSet presAssocID="{88EFDA5A-2E37-404A-9AF7-883C6544DAD3}" presName="ellipse3" presStyleLbl="vennNode1" presStyleIdx="2" presStyleCnt="4">
        <dgm:presLayoutVars>
          <dgm:bulletEnabled val="1"/>
        </dgm:presLayoutVars>
      </dgm:prSet>
      <dgm:spPr/>
    </dgm:pt>
    <dgm:pt modelId="{3F74A366-7787-4A26-A898-B7D2E2E9C46C}" type="pres">
      <dgm:prSet presAssocID="{88EFDA5A-2E37-404A-9AF7-883C6544DAD3}" presName="ellipse4" presStyleLbl="vennNode1" presStyleIdx="3" presStyleCnt="4">
        <dgm:presLayoutVars>
          <dgm:bulletEnabled val="1"/>
        </dgm:presLayoutVars>
      </dgm:prSet>
      <dgm:spPr/>
    </dgm:pt>
  </dgm:ptLst>
  <dgm:cxnLst>
    <dgm:cxn modelId="{EE282E0A-EB52-4647-821F-F7051912F43E}" type="presOf" srcId="{74AE60E0-0538-4D6A-92F3-7DDB0B18D76B}" destId="{3F74A366-7787-4A26-A898-B7D2E2E9C46C}" srcOrd="0" destOrd="0" presId="urn:microsoft.com/office/officeart/2005/8/layout/rings+Icon"/>
    <dgm:cxn modelId="{DDCB8D3C-E7BD-4550-A20A-4F2FD1A2F958}" srcId="{88EFDA5A-2E37-404A-9AF7-883C6544DAD3}" destId="{15A4C2A0-D0CE-4822-ACD2-BB8DD591EDE9}" srcOrd="0" destOrd="0" parTransId="{1502EE50-BC40-492E-8DBA-74D4D5DFBC2C}" sibTransId="{45395A1D-ECF7-45C9-B5D5-9CDAE7B2F891}"/>
    <dgm:cxn modelId="{8D553B5B-4977-4BB2-9DC4-25C2C44DB261}" type="presOf" srcId="{15A4C2A0-D0CE-4822-ACD2-BB8DD591EDE9}" destId="{408D1E21-6662-4A5A-AC8E-51FCA7C80E37}" srcOrd="0" destOrd="0" presId="urn:microsoft.com/office/officeart/2005/8/layout/rings+Icon"/>
    <dgm:cxn modelId="{3D29DB64-C319-4F74-9B60-2CEC54E65F65}" srcId="{88EFDA5A-2E37-404A-9AF7-883C6544DAD3}" destId="{BE0B8A19-34F8-4C35-9A0C-0058F4C195D2}" srcOrd="2" destOrd="0" parTransId="{017EF878-3032-4505-AE40-BC87BC4CE850}" sibTransId="{7F0547CE-CC03-4861-836F-1F6A804788D9}"/>
    <dgm:cxn modelId="{5B63586E-0386-4EB8-8CE8-54731A4AD12F}" srcId="{88EFDA5A-2E37-404A-9AF7-883C6544DAD3}" destId="{85D30358-7817-4D7F-A4AA-714E4281F320}" srcOrd="1" destOrd="0" parTransId="{457535C4-2299-4E9F-A627-9B1F8BE84B2A}" sibTransId="{4136B369-014C-4051-98E5-65B899053ED2}"/>
    <dgm:cxn modelId="{B99C1C56-A4D1-4B6D-9B4C-9D6FB8EFE5A0}" type="presOf" srcId="{88EFDA5A-2E37-404A-9AF7-883C6544DAD3}" destId="{1FE0E48D-72FA-41A9-BCB3-C2B84E16779F}" srcOrd="0" destOrd="0" presId="urn:microsoft.com/office/officeart/2005/8/layout/rings+Icon"/>
    <dgm:cxn modelId="{4FBB2256-0235-423A-A5EC-CF56C7EA384C}" type="presOf" srcId="{85D30358-7817-4D7F-A4AA-714E4281F320}" destId="{EF2E4677-22E2-4014-B77D-45CA9F44BB81}" srcOrd="0" destOrd="0" presId="urn:microsoft.com/office/officeart/2005/8/layout/rings+Icon"/>
    <dgm:cxn modelId="{7B284591-34F6-485E-A348-D2BDE223F0ED}" srcId="{88EFDA5A-2E37-404A-9AF7-883C6544DAD3}" destId="{74AE60E0-0538-4D6A-92F3-7DDB0B18D76B}" srcOrd="3" destOrd="0" parTransId="{28FA70C2-58CA-4E05-9034-8804AC699213}" sibTransId="{B9850C97-00EC-4133-A6BF-4E7D1E075B06}"/>
    <dgm:cxn modelId="{2D7A6DF3-8B47-45BC-8CFC-91D7ACD26A40}" type="presOf" srcId="{BE0B8A19-34F8-4C35-9A0C-0058F4C195D2}" destId="{83815B8D-B5FC-4138-9A8E-E5CA8EBBA449}" srcOrd="0" destOrd="0" presId="urn:microsoft.com/office/officeart/2005/8/layout/rings+Icon"/>
    <dgm:cxn modelId="{3CA09EDB-5F89-479D-B4DA-D0A3A7BF80C6}" type="presParOf" srcId="{1FE0E48D-72FA-41A9-BCB3-C2B84E16779F}" destId="{408D1E21-6662-4A5A-AC8E-51FCA7C80E37}" srcOrd="0" destOrd="0" presId="urn:microsoft.com/office/officeart/2005/8/layout/rings+Icon"/>
    <dgm:cxn modelId="{D74C1AB2-5763-4526-B522-FBFCCCA25770}" type="presParOf" srcId="{1FE0E48D-72FA-41A9-BCB3-C2B84E16779F}" destId="{EF2E4677-22E2-4014-B77D-45CA9F44BB81}" srcOrd="1" destOrd="0" presId="urn:microsoft.com/office/officeart/2005/8/layout/rings+Icon"/>
    <dgm:cxn modelId="{6568C44A-5D63-4FDD-8C5E-809BE0EB5943}" type="presParOf" srcId="{1FE0E48D-72FA-41A9-BCB3-C2B84E16779F}" destId="{83815B8D-B5FC-4138-9A8E-E5CA8EBBA449}" srcOrd="2" destOrd="0" presId="urn:microsoft.com/office/officeart/2005/8/layout/rings+Icon"/>
    <dgm:cxn modelId="{08E2F510-B451-4A34-9D3A-0719DD8DB4F5}" type="presParOf" srcId="{1FE0E48D-72FA-41A9-BCB3-C2B84E16779F}" destId="{3F74A366-7787-4A26-A898-B7D2E2E9C46C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8BBD67-08F8-4528-8643-6F1AFDDC3D73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99878E7-5981-4B13-A60A-92B25A3B87DD}">
      <dgm:prSet phldrT="[Text]" custT="1"/>
      <dgm:spPr/>
      <dgm:t>
        <a:bodyPr/>
        <a:lstStyle/>
        <a:p>
          <a:r>
            <a:rPr lang="en-US" sz="2400" b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Thời gian thử thách</a:t>
          </a:r>
        </a:p>
      </dgm:t>
    </dgm:pt>
    <dgm:pt modelId="{553FCD2D-8FD8-4F56-ABD3-93F0D9A404DD}" type="parTrans" cxnId="{E8A794DA-0695-426B-866E-3DBF5682D6ED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88FBBB3-EEC3-447B-93E4-5B2E493F1E1A}" type="sibTrans" cxnId="{E8A794DA-0695-426B-866E-3DBF5682D6ED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F0A07E-A1B8-4160-BA0F-B82AD7D803CD}">
      <dgm:prSet phldrT="[Text]" custT="1"/>
      <dgm:spPr/>
      <dgm:t>
        <a:bodyPr/>
        <a:lstStyle/>
        <a:p>
          <a:r>
            <a:rPr lang="en-US" sz="2400" b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Không gian thử thách</a:t>
          </a:r>
        </a:p>
      </dgm:t>
    </dgm:pt>
    <dgm:pt modelId="{D81C268E-8BB5-41E2-B00C-C4D1192D9943}" type="parTrans" cxnId="{8D0DAE80-603F-467E-B2A6-7251D7F641B4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8443D14-4578-44CB-B668-F387BAC1C428}" type="sibTrans" cxnId="{8D0DAE80-603F-467E-B2A6-7251D7F641B4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D2DC22B-287C-4C59-BB81-49D1189CA2EF}">
      <dgm:prSet phldrT="[Text]" custT="1"/>
      <dgm:spPr/>
      <dgm:t>
        <a:bodyPr/>
        <a:lstStyle/>
        <a:p>
          <a:r>
            <a:rPr lang="en-US" sz="2400" b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Nghệ thuật</a:t>
          </a:r>
        </a:p>
      </dgm:t>
    </dgm:pt>
    <dgm:pt modelId="{D04C8B9E-89F4-4DAA-93E6-A122ACD6808D}" type="parTrans" cxnId="{3DFD34E1-9A95-49B3-AF6C-51937936A10F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E2ADBFF-FAA8-4CEE-AB7E-72E06AB16E1E}" type="sibTrans" cxnId="{3DFD34E1-9A95-49B3-AF6C-51937936A10F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76C527-A547-4276-A824-FC93817F88B4}">
      <dgm:prSet phldrT="[Text]"/>
      <dgm:spPr/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Ý </a:t>
          </a:r>
          <a:r>
            <a:rPr lang="en-US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chí</a:t>
          </a:r>
          <a:r>
            <a:rPr lang="en-US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đấu</a:t>
          </a:r>
          <a:r>
            <a:rPr lang="en-US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endParaRPr lang="en-US" b="1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257A598-FA2C-4C1B-937F-E0EA0E1884A3}" type="parTrans" cxnId="{2113CF3C-11D8-47E8-82D6-4028D5FD22FB}">
      <dgm:prSet/>
      <dgm:spPr/>
      <dgm:t>
        <a:bodyPr/>
        <a:lstStyle/>
        <a:p>
          <a:endParaRPr lang="en-US"/>
        </a:p>
      </dgm:t>
    </dgm:pt>
    <dgm:pt modelId="{BA9B774F-0236-4D21-BFA3-5D4788B6FA04}" type="sibTrans" cxnId="{2113CF3C-11D8-47E8-82D6-4028D5FD22FB}">
      <dgm:prSet/>
      <dgm:spPr/>
      <dgm:t>
        <a:bodyPr/>
        <a:lstStyle/>
        <a:p>
          <a:endParaRPr lang="en-US"/>
        </a:p>
      </dgm:t>
    </dgm:pt>
    <dgm:pt modelId="{BAAF56D7-74E3-4C41-91FC-F2179F7C606F}" type="pres">
      <dgm:prSet presAssocID="{9B8BBD67-08F8-4528-8643-6F1AFDDC3D7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B9EC8645-C249-4AF6-B65D-1484BDBC8446}" type="pres">
      <dgm:prSet presAssocID="{4D2DC22B-287C-4C59-BB81-49D1189CA2EF}" presName="Accent4" presStyleCnt="0"/>
      <dgm:spPr/>
    </dgm:pt>
    <dgm:pt modelId="{CCA093C4-E642-430C-A337-84759222AA9F}" type="pres">
      <dgm:prSet presAssocID="{4D2DC22B-287C-4C59-BB81-49D1189CA2EF}" presName="Accen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F3E81E-474E-479E-AA25-B2BA5D435C36}" type="pres">
      <dgm:prSet presAssocID="{4D2DC22B-287C-4C59-BB81-49D1189CA2EF}" presName="ParentBackground4" presStyleCnt="0"/>
      <dgm:spPr/>
    </dgm:pt>
    <dgm:pt modelId="{070E13FB-0C26-4378-85B9-0EEC3A8BE078}" type="pres">
      <dgm:prSet presAssocID="{4D2DC22B-287C-4C59-BB81-49D1189CA2EF}" presName="ParentBackground" presStyleLbl="fgAcc1" presStyleIdx="0" presStyleCnt="4" custLinFactNeighborY="694"/>
      <dgm:spPr/>
    </dgm:pt>
    <dgm:pt modelId="{E014D13A-7D26-4683-847F-EDAC01031296}" type="pres">
      <dgm:prSet presAssocID="{4D2DC22B-287C-4C59-BB81-49D1189CA2E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C853FDB-FAC0-46DC-A5D4-00D176136E12}" type="pres">
      <dgm:prSet presAssocID="{7C76C527-A547-4276-A824-FC93817F88B4}" presName="Accent3" presStyleCnt="0"/>
      <dgm:spPr/>
    </dgm:pt>
    <dgm:pt modelId="{44FE51DC-CEE8-4C48-B560-1E179C4D8A86}" type="pres">
      <dgm:prSet presAssocID="{7C76C527-A547-4276-A824-FC93817F88B4}" presName="Accent" presStyleLbl="node1" presStyleIdx="1" presStyleCnt="4"/>
      <dgm:spPr/>
    </dgm:pt>
    <dgm:pt modelId="{7207D903-E48F-4529-A0E5-6DD30C080E3D}" type="pres">
      <dgm:prSet presAssocID="{7C76C527-A547-4276-A824-FC93817F88B4}" presName="ParentBackground3" presStyleCnt="0"/>
      <dgm:spPr/>
    </dgm:pt>
    <dgm:pt modelId="{0FCAC14A-17E3-4C6C-BCE0-4768C679406F}" type="pres">
      <dgm:prSet presAssocID="{7C76C527-A547-4276-A824-FC93817F88B4}" presName="ParentBackground" presStyleLbl="fgAcc1" presStyleIdx="1" presStyleCnt="4" custLinFactNeighborY="694"/>
      <dgm:spPr/>
    </dgm:pt>
    <dgm:pt modelId="{655BB6F1-BED3-4A84-93C0-FE914B2D2B53}" type="pres">
      <dgm:prSet presAssocID="{7C76C527-A547-4276-A824-FC93817F88B4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9622C19-9952-4C14-8CCA-4145FF15A79A}" type="pres">
      <dgm:prSet presAssocID="{84F0A07E-A1B8-4160-BA0F-B82AD7D803CD}" presName="Accent2" presStyleCnt="0"/>
      <dgm:spPr/>
    </dgm:pt>
    <dgm:pt modelId="{40BC7C79-A7E6-48BA-8AD4-F55223EC9FB2}" type="pres">
      <dgm:prSet presAssocID="{84F0A07E-A1B8-4160-BA0F-B82AD7D803CD}" presName="Accent" presStyleLbl="node1" presStyleIdx="2" presStyleCnt="4"/>
      <dgm:spPr/>
    </dgm:pt>
    <dgm:pt modelId="{82258DB0-CA93-41FE-BF00-4EA874EE4D44}" type="pres">
      <dgm:prSet presAssocID="{84F0A07E-A1B8-4160-BA0F-B82AD7D803CD}" presName="ParentBackground2" presStyleCnt="0"/>
      <dgm:spPr/>
    </dgm:pt>
    <dgm:pt modelId="{06E011F2-B182-4DB7-8AE8-C33353BD2EDA}" type="pres">
      <dgm:prSet presAssocID="{84F0A07E-A1B8-4160-BA0F-B82AD7D803CD}" presName="ParentBackground" presStyleLbl="fgAcc1" presStyleIdx="2" presStyleCnt="4" custLinFactNeighborY="694"/>
      <dgm:spPr/>
    </dgm:pt>
    <dgm:pt modelId="{99CB92CE-063E-4C11-B95F-3FD496DC54E3}" type="pres">
      <dgm:prSet presAssocID="{84F0A07E-A1B8-4160-BA0F-B82AD7D803C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7FEDF8A-FFF0-484C-BC51-F821BAA29F4A}" type="pres">
      <dgm:prSet presAssocID="{399878E7-5981-4B13-A60A-92B25A3B87DD}" presName="Accent1" presStyleCnt="0"/>
      <dgm:spPr/>
    </dgm:pt>
    <dgm:pt modelId="{8EC36CB7-E856-4025-8040-C31769B0FD9C}" type="pres">
      <dgm:prSet presAssocID="{399878E7-5981-4B13-A60A-92B25A3B87DD}" presName="Accent" presStyleLbl="node1" presStyleIdx="3" presStyleCnt="4"/>
      <dgm:spPr/>
    </dgm:pt>
    <dgm:pt modelId="{D49126DF-045A-46BA-B6B3-9BF267D9A4DD}" type="pres">
      <dgm:prSet presAssocID="{399878E7-5981-4B13-A60A-92B25A3B87DD}" presName="ParentBackground1" presStyleCnt="0"/>
      <dgm:spPr/>
    </dgm:pt>
    <dgm:pt modelId="{33528346-ED51-424C-B66B-CA2CBA1CF3F7}" type="pres">
      <dgm:prSet presAssocID="{399878E7-5981-4B13-A60A-92B25A3B87DD}" presName="ParentBackground" presStyleLbl="fgAcc1" presStyleIdx="3" presStyleCnt="4" custLinFactNeighborY="387"/>
      <dgm:spPr/>
    </dgm:pt>
    <dgm:pt modelId="{3E51D586-913E-4643-8889-49E69B207B00}" type="pres">
      <dgm:prSet presAssocID="{399878E7-5981-4B13-A60A-92B25A3B87DD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DA5D8616-1AB8-4A61-9A77-579ED4CAF5FA}" type="presOf" srcId="{7C76C527-A547-4276-A824-FC93817F88B4}" destId="{0FCAC14A-17E3-4C6C-BCE0-4768C679406F}" srcOrd="0" destOrd="0" presId="urn:microsoft.com/office/officeart/2011/layout/CircleProcess"/>
    <dgm:cxn modelId="{1BC48026-537F-47DF-9F39-06A991BEF873}" type="presOf" srcId="{84F0A07E-A1B8-4160-BA0F-B82AD7D803CD}" destId="{06E011F2-B182-4DB7-8AE8-C33353BD2EDA}" srcOrd="0" destOrd="0" presId="urn:microsoft.com/office/officeart/2011/layout/CircleProcess"/>
    <dgm:cxn modelId="{2113CF3C-11D8-47E8-82D6-4028D5FD22FB}" srcId="{9B8BBD67-08F8-4528-8643-6F1AFDDC3D73}" destId="{7C76C527-A547-4276-A824-FC93817F88B4}" srcOrd="2" destOrd="0" parTransId="{E257A598-FA2C-4C1B-937F-E0EA0E1884A3}" sibTransId="{BA9B774F-0236-4D21-BFA3-5D4788B6FA04}"/>
    <dgm:cxn modelId="{D31B7362-4814-4203-9873-81F091FEA4D3}" type="presOf" srcId="{84F0A07E-A1B8-4160-BA0F-B82AD7D803CD}" destId="{99CB92CE-063E-4C11-B95F-3FD496DC54E3}" srcOrd="1" destOrd="0" presId="urn:microsoft.com/office/officeart/2011/layout/CircleProcess"/>
    <dgm:cxn modelId="{346A4E58-96D5-470B-91EB-D549FD54D7E9}" type="presOf" srcId="{9B8BBD67-08F8-4528-8643-6F1AFDDC3D73}" destId="{BAAF56D7-74E3-4C41-91FC-F2179F7C606F}" srcOrd="0" destOrd="0" presId="urn:microsoft.com/office/officeart/2011/layout/CircleProcess"/>
    <dgm:cxn modelId="{8D0DAE80-603F-467E-B2A6-7251D7F641B4}" srcId="{9B8BBD67-08F8-4528-8643-6F1AFDDC3D73}" destId="{84F0A07E-A1B8-4160-BA0F-B82AD7D803CD}" srcOrd="1" destOrd="0" parTransId="{D81C268E-8BB5-41E2-B00C-C4D1192D9943}" sibTransId="{88443D14-4578-44CB-B668-F387BAC1C428}"/>
    <dgm:cxn modelId="{39F1F694-35D1-461F-BA47-9F725DA6DB72}" type="presOf" srcId="{7C76C527-A547-4276-A824-FC93817F88B4}" destId="{655BB6F1-BED3-4A84-93C0-FE914B2D2B53}" srcOrd="1" destOrd="0" presId="urn:microsoft.com/office/officeart/2011/layout/CircleProcess"/>
    <dgm:cxn modelId="{A26625A9-8421-4365-BE75-55D6C663ECE7}" type="presOf" srcId="{399878E7-5981-4B13-A60A-92B25A3B87DD}" destId="{3E51D586-913E-4643-8889-49E69B207B00}" srcOrd="1" destOrd="0" presId="urn:microsoft.com/office/officeart/2011/layout/CircleProcess"/>
    <dgm:cxn modelId="{9CA5CEC5-6EC8-4D8E-B011-72DE14130197}" type="presOf" srcId="{4D2DC22B-287C-4C59-BB81-49D1189CA2EF}" destId="{070E13FB-0C26-4378-85B9-0EEC3A8BE078}" srcOrd="0" destOrd="0" presId="urn:microsoft.com/office/officeart/2011/layout/CircleProcess"/>
    <dgm:cxn modelId="{E8A794DA-0695-426B-866E-3DBF5682D6ED}" srcId="{9B8BBD67-08F8-4528-8643-6F1AFDDC3D73}" destId="{399878E7-5981-4B13-A60A-92B25A3B87DD}" srcOrd="0" destOrd="0" parTransId="{553FCD2D-8FD8-4F56-ABD3-93F0D9A404DD}" sibTransId="{388FBBB3-EEC3-447B-93E4-5B2E493F1E1A}"/>
    <dgm:cxn modelId="{4A3D19DC-6A4F-438B-ABE0-9E0460853CF7}" type="presOf" srcId="{4D2DC22B-287C-4C59-BB81-49D1189CA2EF}" destId="{E014D13A-7D26-4683-847F-EDAC01031296}" srcOrd="1" destOrd="0" presId="urn:microsoft.com/office/officeart/2011/layout/CircleProcess"/>
    <dgm:cxn modelId="{3DFD34E1-9A95-49B3-AF6C-51937936A10F}" srcId="{9B8BBD67-08F8-4528-8643-6F1AFDDC3D73}" destId="{4D2DC22B-287C-4C59-BB81-49D1189CA2EF}" srcOrd="3" destOrd="0" parTransId="{D04C8B9E-89F4-4DAA-93E6-A122ACD6808D}" sibTransId="{2E2ADBFF-FAA8-4CEE-AB7E-72E06AB16E1E}"/>
    <dgm:cxn modelId="{203587F5-656E-45BB-A955-3373E9324652}" type="presOf" srcId="{399878E7-5981-4B13-A60A-92B25A3B87DD}" destId="{33528346-ED51-424C-B66B-CA2CBA1CF3F7}" srcOrd="0" destOrd="0" presId="urn:microsoft.com/office/officeart/2011/layout/CircleProcess"/>
    <dgm:cxn modelId="{B181FCBC-7755-4109-856C-4694DA019015}" type="presParOf" srcId="{BAAF56D7-74E3-4C41-91FC-F2179F7C606F}" destId="{B9EC8645-C249-4AF6-B65D-1484BDBC8446}" srcOrd="0" destOrd="0" presId="urn:microsoft.com/office/officeart/2011/layout/CircleProcess"/>
    <dgm:cxn modelId="{9148CB10-18AD-4B00-AC11-6E44B20C7588}" type="presParOf" srcId="{B9EC8645-C249-4AF6-B65D-1484BDBC8446}" destId="{CCA093C4-E642-430C-A337-84759222AA9F}" srcOrd="0" destOrd="0" presId="urn:microsoft.com/office/officeart/2011/layout/CircleProcess"/>
    <dgm:cxn modelId="{CA84EC74-7AFA-4055-BE59-849E31201C21}" type="presParOf" srcId="{BAAF56D7-74E3-4C41-91FC-F2179F7C606F}" destId="{98F3E81E-474E-479E-AA25-B2BA5D435C36}" srcOrd="1" destOrd="0" presId="urn:microsoft.com/office/officeart/2011/layout/CircleProcess"/>
    <dgm:cxn modelId="{8A6CAB02-1E97-4F2E-BDEA-74EB99DD49F7}" type="presParOf" srcId="{98F3E81E-474E-479E-AA25-B2BA5D435C36}" destId="{070E13FB-0C26-4378-85B9-0EEC3A8BE078}" srcOrd="0" destOrd="0" presId="urn:microsoft.com/office/officeart/2011/layout/CircleProcess"/>
    <dgm:cxn modelId="{3B715216-0D5E-4BCA-9EBE-7B9BC51DF59A}" type="presParOf" srcId="{BAAF56D7-74E3-4C41-91FC-F2179F7C606F}" destId="{E014D13A-7D26-4683-847F-EDAC01031296}" srcOrd="2" destOrd="0" presId="urn:microsoft.com/office/officeart/2011/layout/CircleProcess"/>
    <dgm:cxn modelId="{D550EC9D-EF4C-41FC-9E15-5A247FA00756}" type="presParOf" srcId="{BAAF56D7-74E3-4C41-91FC-F2179F7C606F}" destId="{2C853FDB-FAC0-46DC-A5D4-00D176136E12}" srcOrd="3" destOrd="0" presId="urn:microsoft.com/office/officeart/2011/layout/CircleProcess"/>
    <dgm:cxn modelId="{C4171EB8-51CD-465F-947B-3E5359DDA59A}" type="presParOf" srcId="{2C853FDB-FAC0-46DC-A5D4-00D176136E12}" destId="{44FE51DC-CEE8-4C48-B560-1E179C4D8A86}" srcOrd="0" destOrd="0" presId="urn:microsoft.com/office/officeart/2011/layout/CircleProcess"/>
    <dgm:cxn modelId="{D67045A2-8064-40FF-9E68-9309714D8962}" type="presParOf" srcId="{BAAF56D7-74E3-4C41-91FC-F2179F7C606F}" destId="{7207D903-E48F-4529-A0E5-6DD30C080E3D}" srcOrd="4" destOrd="0" presId="urn:microsoft.com/office/officeart/2011/layout/CircleProcess"/>
    <dgm:cxn modelId="{2697B184-C222-44A8-810C-DCE1DA7BEFBC}" type="presParOf" srcId="{7207D903-E48F-4529-A0E5-6DD30C080E3D}" destId="{0FCAC14A-17E3-4C6C-BCE0-4768C679406F}" srcOrd="0" destOrd="0" presId="urn:microsoft.com/office/officeart/2011/layout/CircleProcess"/>
    <dgm:cxn modelId="{63F1F1CA-BEE9-40DA-A20B-AA9ECED0A0B0}" type="presParOf" srcId="{BAAF56D7-74E3-4C41-91FC-F2179F7C606F}" destId="{655BB6F1-BED3-4A84-93C0-FE914B2D2B53}" srcOrd="5" destOrd="0" presId="urn:microsoft.com/office/officeart/2011/layout/CircleProcess"/>
    <dgm:cxn modelId="{5335C89E-1079-4B51-8F1F-96F36D9C5978}" type="presParOf" srcId="{BAAF56D7-74E3-4C41-91FC-F2179F7C606F}" destId="{99622C19-9952-4C14-8CCA-4145FF15A79A}" srcOrd="6" destOrd="0" presId="urn:microsoft.com/office/officeart/2011/layout/CircleProcess"/>
    <dgm:cxn modelId="{95EC3323-D3BD-41C5-9AB1-A7F0BA72DD80}" type="presParOf" srcId="{99622C19-9952-4C14-8CCA-4145FF15A79A}" destId="{40BC7C79-A7E6-48BA-8AD4-F55223EC9FB2}" srcOrd="0" destOrd="0" presId="urn:microsoft.com/office/officeart/2011/layout/CircleProcess"/>
    <dgm:cxn modelId="{2876B483-040C-4A60-87B4-F32F6F9BE697}" type="presParOf" srcId="{BAAF56D7-74E3-4C41-91FC-F2179F7C606F}" destId="{82258DB0-CA93-41FE-BF00-4EA874EE4D44}" srcOrd="7" destOrd="0" presId="urn:microsoft.com/office/officeart/2011/layout/CircleProcess"/>
    <dgm:cxn modelId="{EE205844-78E3-43AB-A627-B8952467B415}" type="presParOf" srcId="{82258DB0-CA93-41FE-BF00-4EA874EE4D44}" destId="{06E011F2-B182-4DB7-8AE8-C33353BD2EDA}" srcOrd="0" destOrd="0" presId="urn:microsoft.com/office/officeart/2011/layout/CircleProcess"/>
    <dgm:cxn modelId="{F45E75AA-107F-42BD-9D8E-20EACABBF595}" type="presParOf" srcId="{BAAF56D7-74E3-4C41-91FC-F2179F7C606F}" destId="{99CB92CE-063E-4C11-B95F-3FD496DC54E3}" srcOrd="8" destOrd="0" presId="urn:microsoft.com/office/officeart/2011/layout/CircleProcess"/>
    <dgm:cxn modelId="{50207DE0-9470-492E-B4E1-B5002424EDF8}" type="presParOf" srcId="{BAAF56D7-74E3-4C41-91FC-F2179F7C606F}" destId="{97FEDF8A-FFF0-484C-BC51-F821BAA29F4A}" srcOrd="9" destOrd="0" presId="urn:microsoft.com/office/officeart/2011/layout/CircleProcess"/>
    <dgm:cxn modelId="{187647F9-A357-44B9-8115-4F34317865EA}" type="presParOf" srcId="{97FEDF8A-FFF0-484C-BC51-F821BAA29F4A}" destId="{8EC36CB7-E856-4025-8040-C31769B0FD9C}" srcOrd="0" destOrd="0" presId="urn:microsoft.com/office/officeart/2011/layout/CircleProcess"/>
    <dgm:cxn modelId="{99E15EEA-975B-495B-A3AF-08A3BFB3DD3F}" type="presParOf" srcId="{BAAF56D7-74E3-4C41-91FC-F2179F7C606F}" destId="{D49126DF-045A-46BA-B6B3-9BF267D9A4DD}" srcOrd="10" destOrd="0" presId="urn:microsoft.com/office/officeart/2011/layout/CircleProcess"/>
    <dgm:cxn modelId="{0AF480CF-71FD-4903-A9E4-06245EAD5AB0}" type="presParOf" srcId="{D49126DF-045A-46BA-B6B3-9BF267D9A4DD}" destId="{33528346-ED51-424C-B66B-CA2CBA1CF3F7}" srcOrd="0" destOrd="0" presId="urn:microsoft.com/office/officeart/2011/layout/CircleProcess"/>
    <dgm:cxn modelId="{AB8BD2A8-2969-4D83-AB4E-0AD28C2D99E1}" type="presParOf" srcId="{BAAF56D7-74E3-4C41-91FC-F2179F7C606F}" destId="{3E51D586-913E-4643-8889-49E69B207B0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8BBD67-08F8-4528-8643-6F1AFDDC3D73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99878E7-5981-4B13-A60A-92B25A3B87DD}">
      <dgm:prSet phldrT="[Text]" custT="1"/>
      <dgm:spPr/>
      <dgm:t>
        <a:bodyPr/>
        <a:lstStyle/>
        <a:p>
          <a:r>
            <a:rPr lang="en-US" sz="2400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thử</a:t>
          </a:r>
          <a:r>
            <a: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thách</a:t>
          </a:r>
          <a:endParaRPr lang="en-US" sz="2400" b="1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53FCD2D-8FD8-4F56-ABD3-93F0D9A404DD}" type="parTrans" cxnId="{E8A794DA-0695-426B-866E-3DBF5682D6ED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88FBBB3-EEC3-447B-93E4-5B2E493F1E1A}" type="sibTrans" cxnId="{E8A794DA-0695-426B-866E-3DBF5682D6ED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F0A07E-A1B8-4160-BA0F-B82AD7D803CD}">
      <dgm:prSet phldrT="[Text]" custT="1"/>
      <dgm:spPr/>
      <dgm:t>
        <a:bodyPr/>
        <a:lstStyle/>
        <a:p>
          <a:r>
            <a:rPr lang="en-US" sz="2400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thử</a:t>
          </a:r>
          <a:r>
            <a: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thách</a:t>
          </a:r>
          <a:endParaRPr lang="en-US" sz="2400" b="1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81C268E-8BB5-41E2-B00C-C4D1192D9943}" type="parTrans" cxnId="{8D0DAE80-603F-467E-B2A6-7251D7F641B4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8443D14-4578-44CB-B668-F387BAC1C428}" type="sibTrans" cxnId="{8D0DAE80-603F-467E-B2A6-7251D7F641B4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D2DC22B-287C-4C59-BB81-49D1189CA2EF}">
      <dgm:prSet phldrT="[Text]" custT="1"/>
      <dgm:spPr/>
      <dgm:t>
        <a:bodyPr/>
        <a:lstStyle/>
        <a:p>
          <a:r>
            <a:rPr lang="en-US" sz="2400" b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Ý chí đấu tranh</a:t>
          </a:r>
        </a:p>
      </dgm:t>
    </dgm:pt>
    <dgm:pt modelId="{D04C8B9E-89F4-4DAA-93E6-A122ACD6808D}" type="parTrans" cxnId="{3DFD34E1-9A95-49B3-AF6C-51937936A10F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E2ADBFF-FAA8-4CEE-AB7E-72E06AB16E1E}" type="sibTrans" cxnId="{3DFD34E1-9A95-49B3-AF6C-51937936A10F}">
      <dgm:prSet/>
      <dgm:spPr/>
      <dgm:t>
        <a:bodyPr/>
        <a:lstStyle/>
        <a:p>
          <a:endParaRPr lang="en-US" sz="1600" b="1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AAF56D7-74E3-4C41-91FC-F2179F7C606F}" type="pres">
      <dgm:prSet presAssocID="{9B8BBD67-08F8-4528-8643-6F1AFDDC3D7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4473E2D-7139-49A9-A208-6D6C511CBF85}" type="pres">
      <dgm:prSet presAssocID="{4D2DC22B-287C-4C59-BB81-49D1189CA2EF}" presName="Accent3" presStyleCnt="0"/>
      <dgm:spPr/>
    </dgm:pt>
    <dgm:pt modelId="{CCA093C4-E642-430C-A337-84759222AA9F}" type="pres">
      <dgm:prSet presAssocID="{4D2DC22B-287C-4C59-BB81-49D1189CA2EF}" presName="Accent" presStyleLbl="node1" presStyleIdx="0" presStyleCnt="3" custScaleX="124327" custScaleY="111327" custLinFactNeighborX="90441" custLinFactNeighborY="3250"/>
      <dgm:spPr/>
    </dgm:pt>
    <dgm:pt modelId="{382C5B8F-0B4C-41FD-B187-5793CED39C1C}" type="pres">
      <dgm:prSet presAssocID="{4D2DC22B-287C-4C59-BB81-49D1189CA2EF}" presName="ParentBackground3" presStyleCnt="0"/>
      <dgm:spPr/>
    </dgm:pt>
    <dgm:pt modelId="{070E13FB-0C26-4378-85B9-0EEC3A8BE078}" type="pres">
      <dgm:prSet presAssocID="{4D2DC22B-287C-4C59-BB81-49D1189CA2EF}" presName="ParentBackground" presStyleLbl="fgAcc1" presStyleIdx="0" presStyleCnt="3" custScaleX="124217" custScaleY="119906" custLinFactX="1163" custLinFactNeighborX="100000" custLinFactNeighborY="7006"/>
      <dgm:spPr/>
    </dgm:pt>
    <dgm:pt modelId="{7DA07F6A-321E-40F3-9E53-3CB64CAAE8DA}" type="pres">
      <dgm:prSet presAssocID="{4D2DC22B-287C-4C59-BB81-49D1189CA2EF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9622C19-9952-4C14-8CCA-4145FF15A79A}" type="pres">
      <dgm:prSet presAssocID="{84F0A07E-A1B8-4160-BA0F-B82AD7D803CD}" presName="Accent2" presStyleCnt="0"/>
      <dgm:spPr/>
    </dgm:pt>
    <dgm:pt modelId="{40BC7C79-A7E6-48BA-8AD4-F55223EC9FB2}" type="pres">
      <dgm:prSet presAssocID="{84F0A07E-A1B8-4160-BA0F-B82AD7D803CD}" presName="Accent" presStyleLbl="node1" presStyleIdx="1" presStyleCnt="3" custScaleX="112674" custScaleY="114891" custLinFactNeighborX="-29584" custLinFactNeighborY="374"/>
      <dgm:spPr/>
    </dgm:pt>
    <dgm:pt modelId="{82258DB0-CA93-41FE-BF00-4EA874EE4D44}" type="pres">
      <dgm:prSet presAssocID="{84F0A07E-A1B8-4160-BA0F-B82AD7D803CD}" presName="ParentBackground2" presStyleCnt="0"/>
      <dgm:spPr/>
    </dgm:pt>
    <dgm:pt modelId="{06E011F2-B182-4DB7-8AE8-C33353BD2EDA}" type="pres">
      <dgm:prSet presAssocID="{84F0A07E-A1B8-4160-BA0F-B82AD7D803CD}" presName="ParentBackground" presStyleLbl="fgAcc1" presStyleIdx="1" presStyleCnt="3" custLinFactNeighborX="-45106" custLinFactNeighborY="-2016"/>
      <dgm:spPr/>
    </dgm:pt>
    <dgm:pt modelId="{99CB92CE-063E-4C11-B95F-3FD496DC54E3}" type="pres">
      <dgm:prSet presAssocID="{84F0A07E-A1B8-4160-BA0F-B82AD7D803C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7FEDF8A-FFF0-484C-BC51-F821BAA29F4A}" type="pres">
      <dgm:prSet presAssocID="{399878E7-5981-4B13-A60A-92B25A3B87DD}" presName="Accent1" presStyleCnt="0"/>
      <dgm:spPr/>
    </dgm:pt>
    <dgm:pt modelId="{8EC36CB7-E856-4025-8040-C31769B0FD9C}" type="pres">
      <dgm:prSet presAssocID="{399878E7-5981-4B13-A60A-92B25A3B87DD}" presName="Accent" presStyleLbl="node1" presStyleIdx="2" presStyleCnt="3" custScaleX="117180" custScaleY="109611" custLinFactNeighborX="-99633" custLinFactNeighborY="71"/>
      <dgm:spPr/>
    </dgm:pt>
    <dgm:pt modelId="{D49126DF-045A-46BA-B6B3-9BF267D9A4DD}" type="pres">
      <dgm:prSet presAssocID="{399878E7-5981-4B13-A60A-92B25A3B87DD}" presName="ParentBackground1" presStyleCnt="0"/>
      <dgm:spPr/>
    </dgm:pt>
    <dgm:pt modelId="{33528346-ED51-424C-B66B-CA2CBA1CF3F7}" type="pres">
      <dgm:prSet presAssocID="{399878E7-5981-4B13-A60A-92B25A3B87DD}" presName="ParentBackground" presStyleLbl="fgAcc1" presStyleIdx="2" presStyleCnt="3" custScaleX="108299" custLinFactX="-50149" custLinFactNeighborX="-100000" custLinFactNeighborY="98"/>
      <dgm:spPr/>
    </dgm:pt>
    <dgm:pt modelId="{3E51D586-913E-4643-8889-49E69B207B00}" type="pres">
      <dgm:prSet presAssocID="{399878E7-5981-4B13-A60A-92B25A3B87DD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E39CC53B-F8A1-4588-B30B-B765C85EB330}" type="presOf" srcId="{4D2DC22B-287C-4C59-BB81-49D1189CA2EF}" destId="{070E13FB-0C26-4378-85B9-0EEC3A8BE078}" srcOrd="0" destOrd="0" presId="urn:microsoft.com/office/officeart/2011/layout/CircleProcess"/>
    <dgm:cxn modelId="{30F0CD44-2640-4512-BFDF-4A5EBF0E78F5}" type="presOf" srcId="{399878E7-5981-4B13-A60A-92B25A3B87DD}" destId="{3E51D586-913E-4643-8889-49E69B207B00}" srcOrd="1" destOrd="0" presId="urn:microsoft.com/office/officeart/2011/layout/CircleProcess"/>
    <dgm:cxn modelId="{8D0DAE80-603F-467E-B2A6-7251D7F641B4}" srcId="{9B8BBD67-08F8-4528-8643-6F1AFDDC3D73}" destId="{84F0A07E-A1B8-4160-BA0F-B82AD7D803CD}" srcOrd="1" destOrd="0" parTransId="{D81C268E-8BB5-41E2-B00C-C4D1192D9943}" sibTransId="{88443D14-4578-44CB-B668-F387BAC1C428}"/>
    <dgm:cxn modelId="{1CD54983-7CD1-4581-8589-360ADC1BF8E6}" type="presOf" srcId="{4D2DC22B-287C-4C59-BB81-49D1189CA2EF}" destId="{7DA07F6A-321E-40F3-9E53-3CB64CAAE8DA}" srcOrd="1" destOrd="0" presId="urn:microsoft.com/office/officeart/2011/layout/CircleProcess"/>
    <dgm:cxn modelId="{8A255488-F84C-4E10-A21F-1A19581DD93D}" type="presOf" srcId="{84F0A07E-A1B8-4160-BA0F-B82AD7D803CD}" destId="{06E011F2-B182-4DB7-8AE8-C33353BD2EDA}" srcOrd="0" destOrd="0" presId="urn:microsoft.com/office/officeart/2011/layout/CircleProcess"/>
    <dgm:cxn modelId="{AC20A497-25DA-442F-85F7-90E97E2B09F8}" type="presOf" srcId="{9B8BBD67-08F8-4528-8643-6F1AFDDC3D73}" destId="{BAAF56D7-74E3-4C41-91FC-F2179F7C606F}" srcOrd="0" destOrd="0" presId="urn:microsoft.com/office/officeart/2011/layout/CircleProcess"/>
    <dgm:cxn modelId="{015610A3-B71F-4F0D-B82E-D42EBD2031EF}" type="presOf" srcId="{399878E7-5981-4B13-A60A-92B25A3B87DD}" destId="{33528346-ED51-424C-B66B-CA2CBA1CF3F7}" srcOrd="0" destOrd="0" presId="urn:microsoft.com/office/officeart/2011/layout/CircleProcess"/>
    <dgm:cxn modelId="{D75CFED6-D395-497E-9578-D99E1E2427B6}" type="presOf" srcId="{84F0A07E-A1B8-4160-BA0F-B82AD7D803CD}" destId="{99CB92CE-063E-4C11-B95F-3FD496DC54E3}" srcOrd="1" destOrd="0" presId="urn:microsoft.com/office/officeart/2011/layout/CircleProcess"/>
    <dgm:cxn modelId="{E8A794DA-0695-426B-866E-3DBF5682D6ED}" srcId="{9B8BBD67-08F8-4528-8643-6F1AFDDC3D73}" destId="{399878E7-5981-4B13-A60A-92B25A3B87DD}" srcOrd="0" destOrd="0" parTransId="{553FCD2D-8FD8-4F56-ABD3-93F0D9A404DD}" sibTransId="{388FBBB3-EEC3-447B-93E4-5B2E493F1E1A}"/>
    <dgm:cxn modelId="{3DFD34E1-9A95-49B3-AF6C-51937936A10F}" srcId="{9B8BBD67-08F8-4528-8643-6F1AFDDC3D73}" destId="{4D2DC22B-287C-4C59-BB81-49D1189CA2EF}" srcOrd="2" destOrd="0" parTransId="{D04C8B9E-89F4-4DAA-93E6-A122ACD6808D}" sibTransId="{2E2ADBFF-FAA8-4CEE-AB7E-72E06AB16E1E}"/>
    <dgm:cxn modelId="{68F3FFC4-D6E6-4702-8CD9-2320C571B10C}" type="presParOf" srcId="{BAAF56D7-74E3-4C41-91FC-F2179F7C606F}" destId="{14473E2D-7139-49A9-A208-6D6C511CBF85}" srcOrd="0" destOrd="0" presId="urn:microsoft.com/office/officeart/2011/layout/CircleProcess"/>
    <dgm:cxn modelId="{4D7A805E-6C3A-4A90-AF03-2D925962EDCE}" type="presParOf" srcId="{14473E2D-7139-49A9-A208-6D6C511CBF85}" destId="{CCA093C4-E642-430C-A337-84759222AA9F}" srcOrd="0" destOrd="0" presId="urn:microsoft.com/office/officeart/2011/layout/CircleProcess"/>
    <dgm:cxn modelId="{82F9898E-DF2E-493A-AA6D-7688D5A66F88}" type="presParOf" srcId="{BAAF56D7-74E3-4C41-91FC-F2179F7C606F}" destId="{382C5B8F-0B4C-41FD-B187-5793CED39C1C}" srcOrd="1" destOrd="0" presId="urn:microsoft.com/office/officeart/2011/layout/CircleProcess"/>
    <dgm:cxn modelId="{A8A77273-D6E1-4B52-A53B-C306A72CDBE5}" type="presParOf" srcId="{382C5B8F-0B4C-41FD-B187-5793CED39C1C}" destId="{070E13FB-0C26-4378-85B9-0EEC3A8BE078}" srcOrd="0" destOrd="0" presId="urn:microsoft.com/office/officeart/2011/layout/CircleProcess"/>
    <dgm:cxn modelId="{668CA1EC-D4D9-4A47-A19B-DD0FEA09F0C0}" type="presParOf" srcId="{BAAF56D7-74E3-4C41-91FC-F2179F7C606F}" destId="{7DA07F6A-321E-40F3-9E53-3CB64CAAE8DA}" srcOrd="2" destOrd="0" presId="urn:microsoft.com/office/officeart/2011/layout/CircleProcess"/>
    <dgm:cxn modelId="{1C967AF4-740B-4382-B267-04B79FC69944}" type="presParOf" srcId="{BAAF56D7-74E3-4C41-91FC-F2179F7C606F}" destId="{99622C19-9952-4C14-8CCA-4145FF15A79A}" srcOrd="3" destOrd="0" presId="urn:microsoft.com/office/officeart/2011/layout/CircleProcess"/>
    <dgm:cxn modelId="{FF72DA0D-F1BB-4CD9-92D7-986E35121615}" type="presParOf" srcId="{99622C19-9952-4C14-8CCA-4145FF15A79A}" destId="{40BC7C79-A7E6-48BA-8AD4-F55223EC9FB2}" srcOrd="0" destOrd="0" presId="urn:microsoft.com/office/officeart/2011/layout/CircleProcess"/>
    <dgm:cxn modelId="{B7D44C73-E494-4C92-95FA-A38D4DE1D02B}" type="presParOf" srcId="{BAAF56D7-74E3-4C41-91FC-F2179F7C606F}" destId="{82258DB0-CA93-41FE-BF00-4EA874EE4D44}" srcOrd="4" destOrd="0" presId="urn:microsoft.com/office/officeart/2011/layout/CircleProcess"/>
    <dgm:cxn modelId="{B8B93096-9E6F-44FC-8EE2-D5633AD21B82}" type="presParOf" srcId="{82258DB0-CA93-41FE-BF00-4EA874EE4D44}" destId="{06E011F2-B182-4DB7-8AE8-C33353BD2EDA}" srcOrd="0" destOrd="0" presId="urn:microsoft.com/office/officeart/2011/layout/CircleProcess"/>
    <dgm:cxn modelId="{CA1BE6C6-23C6-4A50-BACF-455651CCB3BC}" type="presParOf" srcId="{BAAF56D7-74E3-4C41-91FC-F2179F7C606F}" destId="{99CB92CE-063E-4C11-B95F-3FD496DC54E3}" srcOrd="5" destOrd="0" presId="urn:microsoft.com/office/officeart/2011/layout/CircleProcess"/>
    <dgm:cxn modelId="{90D88039-1898-4DD8-ADBB-E0F1CD5D30BB}" type="presParOf" srcId="{BAAF56D7-74E3-4C41-91FC-F2179F7C606F}" destId="{97FEDF8A-FFF0-484C-BC51-F821BAA29F4A}" srcOrd="6" destOrd="0" presId="urn:microsoft.com/office/officeart/2011/layout/CircleProcess"/>
    <dgm:cxn modelId="{22B70412-D9D8-4003-AA7D-10EA9478A008}" type="presParOf" srcId="{97FEDF8A-FFF0-484C-BC51-F821BAA29F4A}" destId="{8EC36CB7-E856-4025-8040-C31769B0FD9C}" srcOrd="0" destOrd="0" presId="urn:microsoft.com/office/officeart/2011/layout/CircleProcess"/>
    <dgm:cxn modelId="{264147E3-4DB1-4558-9486-80145CDD2C61}" type="presParOf" srcId="{BAAF56D7-74E3-4C41-91FC-F2179F7C606F}" destId="{D49126DF-045A-46BA-B6B3-9BF267D9A4DD}" srcOrd="7" destOrd="0" presId="urn:microsoft.com/office/officeart/2011/layout/CircleProcess"/>
    <dgm:cxn modelId="{9D8954F3-8175-45D0-9C3F-36E12123F9E8}" type="presParOf" srcId="{D49126DF-045A-46BA-B6B3-9BF267D9A4DD}" destId="{33528346-ED51-424C-B66B-CA2CBA1CF3F7}" srcOrd="0" destOrd="0" presId="urn:microsoft.com/office/officeart/2011/layout/CircleProcess"/>
    <dgm:cxn modelId="{9B75C47A-C0A2-4C0C-9BD6-D9266032647B}" type="presParOf" srcId="{BAAF56D7-74E3-4C41-91FC-F2179F7C606F}" destId="{3E51D586-913E-4643-8889-49E69B207B00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D1E21-6662-4A5A-AC8E-51FCA7C80E37}">
      <dsp:nvSpPr>
        <dsp:cNvPr id="0" name=""/>
        <dsp:cNvSpPr/>
      </dsp:nvSpPr>
      <dsp:spPr>
        <a:xfrm>
          <a:off x="0" y="149698"/>
          <a:ext cx="2181285" cy="218155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Chí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trai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9442" y="469179"/>
        <a:ext cx="1542401" cy="1542590"/>
      </dsp:txXfrm>
    </dsp:sp>
    <dsp:sp modelId="{EF2E4677-22E2-4014-B77D-45CA9F44BB81}">
      <dsp:nvSpPr>
        <dsp:cNvPr id="0" name=""/>
        <dsp:cNvSpPr/>
      </dsp:nvSpPr>
      <dsp:spPr>
        <a:xfrm>
          <a:off x="1122263" y="1604673"/>
          <a:ext cx="2181285" cy="2181552"/>
        </a:xfrm>
        <a:prstGeom prst="ellipse">
          <a:avLst/>
        </a:prstGeom>
        <a:solidFill>
          <a:schemeClr val="accent3">
            <a:alpha val="50000"/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itchFamily="18" charset="0"/>
              <a:cs typeface="Times New Roman" pitchFamily="18" charset="0"/>
            </a:rPr>
            <a:t>Hình ảnh người tù</a:t>
          </a:r>
        </a:p>
      </dsp:txBody>
      <dsp:txXfrm>
        <a:off x="1441705" y="1924154"/>
        <a:ext cx="1542401" cy="1542590"/>
      </dsp:txXfrm>
    </dsp:sp>
    <dsp:sp modelId="{83815B8D-B5FC-4138-9A8E-E5CA8EBBA449}">
      <dsp:nvSpPr>
        <dsp:cNvPr id="0" name=""/>
        <dsp:cNvSpPr/>
      </dsp:nvSpPr>
      <dsp:spPr>
        <a:xfrm>
          <a:off x="2243972" y="149698"/>
          <a:ext cx="2181285" cy="2181552"/>
        </a:xfrm>
        <a:prstGeom prst="ellipse">
          <a:avLst/>
        </a:prstGeom>
        <a:solidFill>
          <a:schemeClr val="accent3">
            <a:alpha val="50000"/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đập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đá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63414" y="469179"/>
        <a:ext cx="1542401" cy="1542590"/>
      </dsp:txXfrm>
    </dsp:sp>
    <dsp:sp modelId="{3F74A366-7787-4A26-A898-B7D2E2E9C46C}">
      <dsp:nvSpPr>
        <dsp:cNvPr id="0" name=""/>
        <dsp:cNvSpPr/>
      </dsp:nvSpPr>
      <dsp:spPr>
        <a:xfrm>
          <a:off x="3366236" y="1604673"/>
          <a:ext cx="2181285" cy="2181552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itchFamily="18" charset="0"/>
              <a:cs typeface="Times New Roman" pitchFamily="18" charset="0"/>
            </a:rPr>
            <a:t>Nghệ thuật</a:t>
          </a:r>
        </a:p>
      </dsp:txBody>
      <dsp:txXfrm>
        <a:off x="3685678" y="1924154"/>
        <a:ext cx="1542401" cy="15425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093C4-E642-430C-A337-84759222AA9F}">
      <dsp:nvSpPr>
        <dsp:cNvPr id="0" name=""/>
        <dsp:cNvSpPr/>
      </dsp:nvSpPr>
      <dsp:spPr>
        <a:xfrm>
          <a:off x="7257993" y="1623036"/>
          <a:ext cx="2172157" cy="217226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E13FB-0C26-4378-85B9-0EEC3A8BE078}">
      <dsp:nvSpPr>
        <dsp:cNvPr id="0" name=""/>
        <dsp:cNvSpPr/>
      </dsp:nvSpPr>
      <dsp:spPr>
        <a:xfrm>
          <a:off x="7330647" y="1709528"/>
          <a:ext cx="2027781" cy="202742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Nghệ thuật</a:t>
          </a:r>
        </a:p>
      </dsp:txBody>
      <dsp:txXfrm>
        <a:off x="7620330" y="1999215"/>
        <a:ext cx="1448415" cy="1448051"/>
      </dsp:txXfrm>
    </dsp:sp>
    <dsp:sp modelId="{44FE51DC-CEE8-4C48-B560-1E179C4D8A86}">
      <dsp:nvSpPr>
        <dsp:cNvPr id="0" name=""/>
        <dsp:cNvSpPr/>
      </dsp:nvSpPr>
      <dsp:spPr>
        <a:xfrm rot="2700000">
          <a:off x="5003850" y="1622884"/>
          <a:ext cx="2172192" cy="2172192"/>
        </a:xfrm>
        <a:prstGeom prst="teardrop">
          <a:avLst>
            <a:gd name="adj" fmla="val 100000"/>
          </a:avLst>
        </a:prstGeom>
        <a:solidFill>
          <a:schemeClr val="accent3">
            <a:hueOff val="1939771"/>
            <a:satOff val="-21463"/>
            <a:lumOff val="6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AC14A-17E3-4C6C-BCE0-4768C679406F}">
      <dsp:nvSpPr>
        <dsp:cNvPr id="0" name=""/>
        <dsp:cNvSpPr/>
      </dsp:nvSpPr>
      <dsp:spPr>
        <a:xfrm>
          <a:off x="5085836" y="1709528"/>
          <a:ext cx="2027781" cy="202742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939771"/>
              <a:satOff val="-21463"/>
              <a:lumOff val="6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Ý </a:t>
          </a:r>
          <a:r>
            <a:rPr lang="en-US" sz="3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chí</a:t>
          </a:r>
          <a:r>
            <a:rPr lang="en-US" sz="3400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đấu</a:t>
          </a:r>
          <a:r>
            <a:rPr lang="en-US" sz="3400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tranh</a:t>
          </a:r>
          <a:endParaRPr lang="en-US" sz="3400" b="1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75519" y="1999215"/>
        <a:ext cx="1448415" cy="1448051"/>
      </dsp:txXfrm>
    </dsp:sp>
    <dsp:sp modelId="{40BC7C79-A7E6-48BA-8AD4-F55223EC9FB2}">
      <dsp:nvSpPr>
        <dsp:cNvPr id="0" name=""/>
        <dsp:cNvSpPr/>
      </dsp:nvSpPr>
      <dsp:spPr>
        <a:xfrm rot="2700000">
          <a:off x="2768354" y="1622884"/>
          <a:ext cx="2172192" cy="2172192"/>
        </a:xfrm>
        <a:prstGeom prst="teardrop">
          <a:avLst>
            <a:gd name="adj" fmla="val 100000"/>
          </a:avLst>
        </a:prstGeom>
        <a:solidFill>
          <a:schemeClr val="accent3">
            <a:hueOff val="3879543"/>
            <a:satOff val="-42925"/>
            <a:lumOff val="13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011F2-B182-4DB7-8AE8-C33353BD2EDA}">
      <dsp:nvSpPr>
        <dsp:cNvPr id="0" name=""/>
        <dsp:cNvSpPr/>
      </dsp:nvSpPr>
      <dsp:spPr>
        <a:xfrm>
          <a:off x="2841025" y="1709528"/>
          <a:ext cx="2027781" cy="202742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879543"/>
              <a:satOff val="-42925"/>
              <a:lumOff val="13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Không gian thử thách</a:t>
          </a:r>
        </a:p>
      </dsp:txBody>
      <dsp:txXfrm>
        <a:off x="3130708" y="1999215"/>
        <a:ext cx="1448415" cy="1448051"/>
      </dsp:txXfrm>
    </dsp:sp>
    <dsp:sp modelId="{8EC36CB7-E856-4025-8040-C31769B0FD9C}">
      <dsp:nvSpPr>
        <dsp:cNvPr id="0" name=""/>
        <dsp:cNvSpPr/>
      </dsp:nvSpPr>
      <dsp:spPr>
        <a:xfrm rot="2700000">
          <a:off x="523543" y="1622884"/>
          <a:ext cx="2172192" cy="2172192"/>
        </a:xfrm>
        <a:prstGeom prst="teardrop">
          <a:avLst>
            <a:gd name="adj" fmla="val 100000"/>
          </a:avLst>
        </a:prstGeom>
        <a:solidFill>
          <a:schemeClr val="accent3">
            <a:hueOff val="5819314"/>
            <a:satOff val="-64388"/>
            <a:lumOff val="19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28346-ED51-424C-B66B-CA2CBA1CF3F7}">
      <dsp:nvSpPr>
        <dsp:cNvPr id="0" name=""/>
        <dsp:cNvSpPr/>
      </dsp:nvSpPr>
      <dsp:spPr>
        <a:xfrm>
          <a:off x="596214" y="1703304"/>
          <a:ext cx="2027781" cy="202742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819314"/>
              <a:satOff val="-64388"/>
              <a:lumOff val="19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Thời gian thử thách</a:t>
          </a:r>
        </a:p>
      </dsp:txBody>
      <dsp:txXfrm>
        <a:off x="885897" y="1992991"/>
        <a:ext cx="1448415" cy="14480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093C4-E642-430C-A337-84759222AA9F}">
      <dsp:nvSpPr>
        <dsp:cNvPr id="0" name=""/>
        <dsp:cNvSpPr/>
      </dsp:nvSpPr>
      <dsp:spPr>
        <a:xfrm>
          <a:off x="8235633" y="612617"/>
          <a:ext cx="2127417" cy="19053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E13FB-0C26-4378-85B9-0EEC3A8BE078}">
      <dsp:nvSpPr>
        <dsp:cNvPr id="0" name=""/>
        <dsp:cNvSpPr/>
      </dsp:nvSpPr>
      <dsp:spPr>
        <a:xfrm>
          <a:off x="8375666" y="663908"/>
          <a:ext cx="1984386" cy="19153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Ý chí đấu tranh</a:t>
          </a:r>
        </a:p>
      </dsp:txBody>
      <dsp:txXfrm>
        <a:off x="8659347" y="937576"/>
        <a:ext cx="1417023" cy="1367978"/>
      </dsp:txXfrm>
    </dsp:sp>
    <dsp:sp modelId="{40BC7C79-A7E6-48BA-8AD4-F55223EC9FB2}">
      <dsp:nvSpPr>
        <dsp:cNvPr id="0" name=""/>
        <dsp:cNvSpPr/>
      </dsp:nvSpPr>
      <dsp:spPr>
        <a:xfrm rot="2700000">
          <a:off x="4307370" y="556871"/>
          <a:ext cx="1923373" cy="1923373"/>
        </a:xfrm>
        <a:prstGeom prst="teardrop">
          <a:avLst>
            <a:gd name="adj" fmla="val 100000"/>
          </a:avLst>
        </a:prstGeom>
        <a:solidFill>
          <a:schemeClr val="accent3">
            <a:hueOff val="2909657"/>
            <a:satOff val="-32194"/>
            <a:lumOff val="9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011F2-B182-4DB7-8AE8-C33353BD2EDA}">
      <dsp:nvSpPr>
        <dsp:cNvPr id="0" name=""/>
        <dsp:cNvSpPr/>
      </dsp:nvSpPr>
      <dsp:spPr>
        <a:xfrm>
          <a:off x="4463911" y="678780"/>
          <a:ext cx="1597516" cy="15973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909657"/>
              <a:satOff val="-32194"/>
              <a:lumOff val="9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400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thử</a:t>
          </a:r>
          <a:r>
            <a:rPr lang="en-US" sz="2400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thách</a:t>
          </a:r>
          <a:endParaRPr lang="en-US" sz="2400" b="1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92286" y="907015"/>
        <a:ext cx="1140764" cy="1140875"/>
      </dsp:txXfrm>
    </dsp:sp>
    <dsp:sp modelId="{8EC36CB7-E856-4025-8040-C31769B0FD9C}">
      <dsp:nvSpPr>
        <dsp:cNvPr id="0" name=""/>
        <dsp:cNvSpPr/>
      </dsp:nvSpPr>
      <dsp:spPr>
        <a:xfrm rot="2700000">
          <a:off x="871464" y="573201"/>
          <a:ext cx="1876044" cy="1876044"/>
        </a:xfrm>
        <a:prstGeom prst="teardrop">
          <a:avLst>
            <a:gd name="adj" fmla="val 100000"/>
          </a:avLst>
        </a:prstGeom>
        <a:solidFill>
          <a:schemeClr val="accent3">
            <a:hueOff val="5819314"/>
            <a:satOff val="-64388"/>
            <a:lumOff val="19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28346-ED51-424C-B66B-CA2CBA1CF3F7}">
      <dsp:nvSpPr>
        <dsp:cNvPr id="0" name=""/>
        <dsp:cNvSpPr/>
      </dsp:nvSpPr>
      <dsp:spPr>
        <a:xfrm>
          <a:off x="951023" y="712548"/>
          <a:ext cx="1730093" cy="15973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819314"/>
              <a:satOff val="-64388"/>
              <a:lumOff val="19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400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400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thử</a:t>
          </a:r>
          <a:r>
            <a:rPr lang="en-US" sz="2400" b="1" kern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thách</a:t>
          </a:r>
          <a:endParaRPr lang="en-US" sz="2400" b="1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98352" y="940783"/>
        <a:ext cx="1235436" cy="1140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A8F21434-0AAE-41F3-8454-F895E3F8A9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33555DC7-7704-45DB-BE6B-4FF4539CD0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DE6B097E-48AB-48E4-ABE3-345FFD13C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F7512F-031B-4596-8D04-D53884619E7F}" type="slidenum">
              <a:rPr lang="zh-CN" altLang="en-US" u="sng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zh-CN" altLang="en-US" u="sng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729D4BB-DCE4-4D83-BF82-1D07719443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77CCAEBD-7286-45DB-BEE6-E895A01F9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1DEE7598-5822-4CD6-A761-CE1595933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E14424E-2F81-464C-99E0-D6E3BD852125}" type="slidenum">
              <a:rPr lang="en-US" altLang="en-US">
                <a:latin typeface=".VnTime" panose="020B7200000000000000" pitchFamily="34" charset="0"/>
              </a:rPr>
              <a:pPr eaLnBrk="1" hangingPunct="1"/>
              <a:t>18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915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27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963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19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8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9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62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200428"/>
            <a:ext cx="5384099" cy="339486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200428"/>
            <a:ext cx="5384099" cy="339486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88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0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406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5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266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955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266"/>
            </a:lvl1pPr>
            <a:lvl2pPr marL="609539" indent="0">
              <a:buNone/>
              <a:defRPr sz="3733"/>
            </a:lvl2pPr>
            <a:lvl3pPr marL="1219078" indent="0">
              <a:buNone/>
              <a:defRPr sz="3200"/>
            </a:lvl3pPr>
            <a:lvl4pPr marL="1828617" indent="0">
              <a:buNone/>
              <a:defRPr sz="2666"/>
            </a:lvl4pPr>
            <a:lvl5pPr marL="2438156" indent="0">
              <a:buNone/>
              <a:defRPr sz="2666"/>
            </a:lvl5pPr>
            <a:lvl6pPr marL="3047695" indent="0">
              <a:buNone/>
              <a:defRPr sz="2666"/>
            </a:lvl6pPr>
            <a:lvl7pPr marL="3657234" indent="0">
              <a:buNone/>
              <a:defRPr sz="2666"/>
            </a:lvl7pPr>
            <a:lvl8pPr marL="4266773" indent="0">
              <a:buNone/>
              <a:defRPr sz="2666"/>
            </a:lvl8pPr>
            <a:lvl9pPr marL="4876312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93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829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06422"/>
            <a:ext cx="2742843" cy="43888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06422"/>
            <a:ext cx="8025355" cy="43888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3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233A9-A3B6-41BA-8F20-6D5274FFD6C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E1BC2-3B8E-4664-B0AD-69DD629C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2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121907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ea typeface="Impact" pitchFamily="34" charset="0"/>
                <a:cs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ea typeface="Impact" pitchFamily="34" charset="0"/>
                <a:cs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ea typeface="Impact" pitchFamily="34" charset="0"/>
                <a:cs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ea typeface="Impact" pitchFamily="34" charset="0"/>
                <a:cs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ea typeface="Impact" pitchFamily="34" charset="0"/>
                <a:cs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ea typeface="Impact" pitchFamily="34" charset="0"/>
                <a:cs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ea typeface="Impact" pitchFamily="34" charset="0"/>
                <a:cs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  <a:ea typeface="Impact" pitchFamily="34" charset="0"/>
                <a:cs typeface="Impact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0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" Target="slide19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35F46-1EF7-4A7A-9ECF-85652C9DC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01" y="152436"/>
            <a:ext cx="8231505" cy="650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FF89D-B638-4B46-B27A-CF962B0B0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721" y="2359572"/>
            <a:ext cx="4738197" cy="161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SG" altLang="en-US" sz="330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SG" altLang="en-US" sz="330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NGỮ VĂN 8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007A03A-20E9-43B9-B7C7-6E5FEDFD47E4}"/>
              </a:ext>
            </a:extLst>
          </p:cNvPr>
          <p:cNvSpPr/>
          <p:nvPr/>
        </p:nvSpPr>
        <p:spPr>
          <a:xfrm>
            <a:off x="326449" y="2613249"/>
            <a:ext cx="2157122" cy="2157229"/>
          </a:xfrm>
          <a:custGeom>
            <a:avLst/>
            <a:gdLst>
              <a:gd name="connsiteX0" fmla="*/ 0 w 2157122"/>
              <a:gd name="connsiteY0" fmla="*/ 1078615 h 2157229"/>
              <a:gd name="connsiteX1" fmla="*/ 1078561 w 2157122"/>
              <a:gd name="connsiteY1" fmla="*/ 0 h 2157229"/>
              <a:gd name="connsiteX2" fmla="*/ 2157122 w 2157122"/>
              <a:gd name="connsiteY2" fmla="*/ 1078615 h 2157229"/>
              <a:gd name="connsiteX3" fmla="*/ 1078561 w 2157122"/>
              <a:gd name="connsiteY3" fmla="*/ 2157230 h 2157229"/>
              <a:gd name="connsiteX4" fmla="*/ 0 w 2157122"/>
              <a:gd name="connsiteY4" fmla="*/ 1078615 h 215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122" h="2157229">
                <a:moveTo>
                  <a:pt x="0" y="1078615"/>
                </a:moveTo>
                <a:cubicBezTo>
                  <a:pt x="0" y="482912"/>
                  <a:pt x="482888" y="0"/>
                  <a:pt x="1078561" y="0"/>
                </a:cubicBezTo>
                <a:cubicBezTo>
                  <a:pt x="1674234" y="0"/>
                  <a:pt x="2157122" y="482912"/>
                  <a:pt x="2157122" y="1078615"/>
                </a:cubicBezTo>
                <a:cubicBezTo>
                  <a:pt x="2157122" y="1674318"/>
                  <a:pt x="1674234" y="2157230"/>
                  <a:pt x="1078561" y="2157230"/>
                </a:cubicBezTo>
                <a:cubicBezTo>
                  <a:pt x="482888" y="2157230"/>
                  <a:pt x="0" y="1674318"/>
                  <a:pt x="0" y="107861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623" tIns="361639" rIns="361623" bIns="36163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33343A7D-140D-4C31-AF81-D55F2B8414CA}"/>
              </a:ext>
            </a:extLst>
          </p:cNvPr>
          <p:cNvSpPr/>
          <p:nvPr/>
        </p:nvSpPr>
        <p:spPr>
          <a:xfrm>
            <a:off x="-697750" y="1481327"/>
            <a:ext cx="4348402" cy="4532946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FDBA63-BA62-46D0-9A14-3AF9F8C1C2D2}"/>
              </a:ext>
            </a:extLst>
          </p:cNvPr>
          <p:cNvSpPr/>
          <p:nvPr/>
        </p:nvSpPr>
        <p:spPr>
          <a:xfrm>
            <a:off x="2415900" y="1795959"/>
            <a:ext cx="1155578" cy="115590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2000" r="-72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8C5A258-2D6E-4F47-B48E-9BAAF9BAB0FD}"/>
              </a:ext>
            </a:extLst>
          </p:cNvPr>
          <p:cNvSpPr/>
          <p:nvPr/>
        </p:nvSpPr>
        <p:spPr>
          <a:xfrm>
            <a:off x="3729825" y="1797830"/>
            <a:ext cx="5341315" cy="1118731"/>
          </a:xfrm>
          <a:custGeom>
            <a:avLst/>
            <a:gdLst>
              <a:gd name="connsiteX0" fmla="*/ 0 w 5341315"/>
              <a:gd name="connsiteY0" fmla="*/ 0 h 1118731"/>
              <a:gd name="connsiteX1" fmla="*/ 5341315 w 5341315"/>
              <a:gd name="connsiteY1" fmla="*/ 0 h 1118731"/>
              <a:gd name="connsiteX2" fmla="*/ 5341315 w 5341315"/>
              <a:gd name="connsiteY2" fmla="*/ 1118731 h 1118731"/>
              <a:gd name="connsiteX3" fmla="*/ 0 w 5341315"/>
              <a:gd name="connsiteY3" fmla="*/ 1118731 h 1118731"/>
              <a:gd name="connsiteX4" fmla="*/ 0 w 5341315"/>
              <a:gd name="connsiteY4" fmla="*/ 0 h 111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1315" h="1118731">
                <a:moveTo>
                  <a:pt x="0" y="0"/>
                </a:moveTo>
                <a:lnTo>
                  <a:pt x="5341315" y="0"/>
                </a:lnTo>
                <a:lnTo>
                  <a:pt x="5341315" y="1118731"/>
                </a:lnTo>
                <a:lnTo>
                  <a:pt x="0" y="11187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800" b="1" u="sng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u="sng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Lôn</a:t>
            </a:r>
            <a:endParaRPr lang="en-US" sz="28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C788A3-B2E1-4CC6-8D5C-901FC27BEA8F}"/>
              </a:ext>
            </a:extLst>
          </p:cNvPr>
          <p:cNvSpPr/>
          <p:nvPr/>
        </p:nvSpPr>
        <p:spPr>
          <a:xfrm>
            <a:off x="2862534" y="3110966"/>
            <a:ext cx="1155578" cy="1155901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-1990641"/>
              <a:satOff val="11305"/>
              <a:lumOff val="89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2AB64D-4C9A-4E2F-AA7E-50B5C2757AF9}"/>
              </a:ext>
            </a:extLst>
          </p:cNvPr>
          <p:cNvSpPr/>
          <p:nvPr/>
        </p:nvSpPr>
        <p:spPr>
          <a:xfrm>
            <a:off x="4155990" y="3127285"/>
            <a:ext cx="4531171" cy="1118731"/>
          </a:xfrm>
          <a:custGeom>
            <a:avLst/>
            <a:gdLst>
              <a:gd name="connsiteX0" fmla="*/ 0 w 4531171"/>
              <a:gd name="connsiteY0" fmla="*/ 0 h 1118731"/>
              <a:gd name="connsiteX1" fmla="*/ 4531171 w 4531171"/>
              <a:gd name="connsiteY1" fmla="*/ 0 h 1118731"/>
              <a:gd name="connsiteX2" fmla="*/ 4531171 w 4531171"/>
              <a:gd name="connsiteY2" fmla="*/ 1118731 h 1118731"/>
              <a:gd name="connsiteX3" fmla="*/ 0 w 4531171"/>
              <a:gd name="connsiteY3" fmla="*/ 1118731 h 1118731"/>
              <a:gd name="connsiteX4" fmla="*/ 0 w 4531171"/>
              <a:gd name="connsiteY4" fmla="*/ 0 h 111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171" h="1118731">
                <a:moveTo>
                  <a:pt x="0" y="0"/>
                </a:moveTo>
                <a:lnTo>
                  <a:pt x="4531171" y="0"/>
                </a:lnTo>
                <a:lnTo>
                  <a:pt x="4531171" y="1118731"/>
                </a:lnTo>
                <a:lnTo>
                  <a:pt x="0" y="11187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800" b="1" u="sng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u="sng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C20CCC-1C69-444F-B335-9C2E8DC77BD7}"/>
              </a:ext>
            </a:extLst>
          </p:cNvPr>
          <p:cNvSpPr/>
          <p:nvPr/>
        </p:nvSpPr>
        <p:spPr>
          <a:xfrm>
            <a:off x="2415900" y="4444559"/>
            <a:ext cx="1155578" cy="1155901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-3981281"/>
              <a:satOff val="22610"/>
              <a:lumOff val="179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495B1BE-ECD6-4CC5-9A58-76A3C49755BA}"/>
              </a:ext>
            </a:extLst>
          </p:cNvPr>
          <p:cNvSpPr/>
          <p:nvPr/>
        </p:nvSpPr>
        <p:spPr>
          <a:xfrm>
            <a:off x="3599252" y="4615020"/>
            <a:ext cx="5759891" cy="1118731"/>
          </a:xfrm>
          <a:custGeom>
            <a:avLst/>
            <a:gdLst>
              <a:gd name="connsiteX0" fmla="*/ 0 w 5759891"/>
              <a:gd name="connsiteY0" fmla="*/ 0 h 1118731"/>
              <a:gd name="connsiteX1" fmla="*/ 5759891 w 5759891"/>
              <a:gd name="connsiteY1" fmla="*/ 0 h 1118731"/>
              <a:gd name="connsiteX2" fmla="*/ 5759891 w 5759891"/>
              <a:gd name="connsiteY2" fmla="*/ 1118731 h 1118731"/>
              <a:gd name="connsiteX3" fmla="*/ 0 w 5759891"/>
              <a:gd name="connsiteY3" fmla="*/ 1118731 h 1118731"/>
              <a:gd name="connsiteX4" fmla="*/ 0 w 5759891"/>
              <a:gd name="connsiteY4" fmla="*/ 0 h 111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9891" h="1118731">
                <a:moveTo>
                  <a:pt x="0" y="0"/>
                </a:moveTo>
                <a:lnTo>
                  <a:pt x="5759891" y="0"/>
                </a:lnTo>
                <a:lnTo>
                  <a:pt x="5759891" y="1118731"/>
                </a:lnTo>
                <a:lnTo>
                  <a:pt x="0" y="11187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800" b="1" u="sng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u="sng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u="sng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u="sng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vả</a:t>
            </a:r>
            <a:endParaRPr lang="en-US" sz="28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9263146" y="1893824"/>
            <a:ext cx="767985" cy="3743928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10031131" y="1871762"/>
            <a:ext cx="1631969" cy="378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666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endParaRPr lang="en-US" sz="2666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组合 18">
            <a:extLst>
              <a:ext uri="{FF2B5EF4-FFF2-40B4-BE49-F238E27FC236}">
                <a16:creationId xmlns:a16="http://schemas.microsoft.com/office/drawing/2014/main" id="{11507F1B-230A-4C5F-B4BA-A08D3C4A94C0}"/>
              </a:ext>
            </a:extLst>
          </p:cNvPr>
          <p:cNvGrpSpPr/>
          <p:nvPr/>
        </p:nvGrpSpPr>
        <p:grpSpPr>
          <a:xfrm>
            <a:off x="504533" y="219101"/>
            <a:ext cx="8613340" cy="990402"/>
            <a:chOff x="1117595" y="2369345"/>
            <a:chExt cx="8613340" cy="990402"/>
          </a:xfrm>
        </p:grpSpPr>
        <p:sp>
          <p:nvSpPr>
            <p:cNvPr id="19" name="_14">
              <a:extLst>
                <a:ext uri="{FF2B5EF4-FFF2-40B4-BE49-F238E27FC236}">
                  <a16:creationId xmlns:a16="http://schemas.microsoft.com/office/drawing/2014/main" id="{052B2D9B-FFAF-4D4A-A856-21D80046D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595" y="2369345"/>
              <a:ext cx="149750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4400" spc="6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rPr>
                <a:t>II.</a:t>
              </a:r>
              <a:endParaRPr lang="zh-CN" altLang="zh-CN" sz="4400" spc="600" dirty="0">
                <a:solidFill>
                  <a:srgbClr val="C0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20" name="组合 20">
              <a:extLst>
                <a:ext uri="{FF2B5EF4-FFF2-40B4-BE49-F238E27FC236}">
                  <a16:creationId xmlns:a16="http://schemas.microsoft.com/office/drawing/2014/main" id="{C2D44B8A-4EB0-4E21-8C00-9B1E4AE145DE}"/>
                </a:ext>
              </a:extLst>
            </p:cNvPr>
            <p:cNvGrpSpPr/>
            <p:nvPr/>
          </p:nvGrpSpPr>
          <p:grpSpPr>
            <a:xfrm>
              <a:off x="2375944" y="2416618"/>
              <a:ext cx="7354991" cy="943129"/>
              <a:chOff x="2493753" y="1309495"/>
              <a:chExt cx="7354991" cy="943129"/>
            </a:xfrm>
          </p:grpSpPr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610CB5AC-25B1-42C3-A8A9-E8D7196837C4}"/>
                  </a:ext>
                </a:extLst>
              </p:cNvPr>
              <p:cNvSpPr/>
              <p:nvPr/>
            </p:nvSpPr>
            <p:spPr bwMode="auto">
              <a:xfrm>
                <a:off x="2493753" y="1309495"/>
                <a:ext cx="7354991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Đọc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-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hiểu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văn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bản</a:t>
                </a:r>
                <a:endParaRPr lang="zh-CN" altLang="en-US" sz="44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endParaRPr>
              </a:p>
            </p:txBody>
          </p:sp>
          <p:pic>
            <p:nvPicPr>
              <p:cNvPr id="22" name="图片 28" descr="C_108.jpg">
                <a:extLst>
                  <a:ext uri="{FF2B5EF4-FFF2-40B4-BE49-F238E27FC236}">
                    <a16:creationId xmlns:a16="http://schemas.microsoft.com/office/drawing/2014/main" id="{4C872600-35FA-4D15-8EFC-3A9BC53EE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64478" y="2063429"/>
                <a:ext cx="6181156" cy="189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6026778-44DB-4A96-B18D-C4976B8CFF5F}"/>
              </a:ext>
            </a:extLst>
          </p:cNvPr>
          <p:cNvSpPr/>
          <p:nvPr/>
        </p:nvSpPr>
        <p:spPr>
          <a:xfrm>
            <a:off x="-1002540" y="991472"/>
            <a:ext cx="10779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2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5" grpId="0"/>
      <p:bldP spid="27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24328" y="1988394"/>
            <a:ext cx="2360871" cy="2361161"/>
            <a:chOff x="1395529" y="1181226"/>
            <a:chExt cx="1770884" cy="1771101"/>
          </a:xfrm>
        </p:grpSpPr>
        <p:sp>
          <p:nvSpPr>
            <p:cNvPr id="13" name="Oval 12"/>
            <p:cNvSpPr/>
            <p:nvPr/>
          </p:nvSpPr>
          <p:spPr>
            <a:xfrm>
              <a:off x="1395529" y="1181226"/>
              <a:ext cx="1770884" cy="177110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alpha val="50000"/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 4"/>
            <p:cNvSpPr/>
            <p:nvPr/>
          </p:nvSpPr>
          <p:spPr>
            <a:xfrm>
              <a:off x="1654869" y="1440598"/>
              <a:ext cx="1252204" cy="1252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6825" tIns="116825" rIns="116825" bIns="116825" numCol="1" spcCol="1270" anchor="ctr" anchorCtr="0">
              <a:noAutofit/>
            </a:bodyPr>
            <a:lstStyle/>
            <a:p>
              <a:pPr algn="ctr" defTabSz="13629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66" b="1">
                  <a:latin typeface="Times New Roman" pitchFamily="18" charset="0"/>
                  <a:cs typeface="Times New Roman" pitchFamily="18" charset="0"/>
                </a:rPr>
                <a:t>Hình ảnh người tù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625007" y="4062987"/>
            <a:ext cx="2469294" cy="2261565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-3981281"/>
              <a:satOff val="22610"/>
              <a:lumOff val="179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ounded Rectangle 15"/>
          <p:cNvSpPr/>
          <p:nvPr/>
        </p:nvSpPr>
        <p:spPr>
          <a:xfrm>
            <a:off x="2881198" y="1724653"/>
            <a:ext cx="2661101" cy="7451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Địa điểm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6409" y="1584299"/>
            <a:ext cx="66640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Lôn</a:t>
            </a:r>
            <a:endParaRPr lang="en-US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non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hùng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vĩ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biển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rộng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non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endParaRPr lang="en-US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1C1E712C-30B2-4AE2-A640-6528BA2B3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5755" y="2192900"/>
            <a:ext cx="1510569" cy="129641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791252" y="2949804"/>
            <a:ext cx="2495952" cy="76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Tư thế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9201" y="2931325"/>
            <a:ext cx="4891083" cy="912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666" b="1" i="1" dirty="0" err="1"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sz="266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i="1" dirty="0" err="1"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2666" b="1" i="1" dirty="0">
                <a:latin typeface="Times New Roman" pitchFamily="18" charset="0"/>
                <a:cs typeface="Times New Roman" pitchFamily="18" charset="0"/>
              </a:rPr>
              <a:t>, ra </a:t>
            </a:r>
            <a:r>
              <a:rPr lang="en-US" sz="2666" b="1" i="1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666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66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666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</a:t>
            </a:r>
            <a:r>
              <a:rPr lang="en-US" sz="2666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thế</a:t>
            </a:r>
            <a:r>
              <a:rPr lang="en-US" sz="2666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hiên</a:t>
            </a:r>
            <a:r>
              <a:rPr lang="en-US" sz="2666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ngang</a:t>
            </a:r>
            <a:r>
              <a:rPr lang="en-US" sz="2666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666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sừng</a:t>
            </a:r>
            <a:r>
              <a:rPr lang="en-US" sz="2666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sững</a:t>
            </a:r>
            <a:endParaRPr lang="en-US" sz="2666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609164" y="4293778"/>
            <a:ext cx="2638020" cy="786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>
                <a:latin typeface="Times New Roman" pitchFamily="18" charset="0"/>
                <a:cs typeface="Times New Roman" pitchFamily="18" charset="0"/>
              </a:rPr>
              <a:t>Hành động</a:t>
            </a:r>
            <a:endParaRPr lang="en-US" sz="29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96482" y="4062987"/>
            <a:ext cx="4499967" cy="214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54" indent="-457154">
              <a:buFont typeface="Wingdings" pitchFamily="2" charset="2"/>
              <a:buChar char="ü"/>
            </a:pP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 marL="457154" indent="-457154">
              <a:buFont typeface="Wingdings" pitchFamily="2" charset="2"/>
              <a:buChar char="ü"/>
            </a:pP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endParaRPr lang="en-US" sz="2666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54" indent="-457154">
              <a:buFont typeface="Wingdings" pitchFamily="2" charset="2"/>
              <a:buChar char="ü"/>
            </a:pP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endParaRPr lang="en-US" sz="2666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Khí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phách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hiên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ngang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sẵn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sàng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chấp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nhận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thử</a:t>
            </a:r>
            <a:r>
              <a:rPr lang="en-US" sz="2666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thách</a:t>
            </a:r>
            <a:endParaRPr lang="en-US" sz="2666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7">
            <a:extLst>
              <a:ext uri="{FF2B5EF4-FFF2-40B4-BE49-F238E27FC236}">
                <a16:creationId xmlns:a16="http://schemas.microsoft.com/office/drawing/2014/main" id="{1C1E712C-30B2-4AE2-A640-6528BA2B3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52568" y="3480485"/>
            <a:ext cx="1610502" cy="1317127"/>
          </a:xfrm>
          <a:prstGeom prst="rect">
            <a:avLst/>
          </a:prstGeom>
        </p:spPr>
      </p:pic>
      <p:grpSp>
        <p:nvGrpSpPr>
          <p:cNvPr id="24" name="组合 18">
            <a:extLst>
              <a:ext uri="{FF2B5EF4-FFF2-40B4-BE49-F238E27FC236}">
                <a16:creationId xmlns:a16="http://schemas.microsoft.com/office/drawing/2014/main" id="{947B5C0F-A5A0-442A-9136-41A5D020F228}"/>
              </a:ext>
            </a:extLst>
          </p:cNvPr>
          <p:cNvGrpSpPr/>
          <p:nvPr/>
        </p:nvGrpSpPr>
        <p:grpSpPr>
          <a:xfrm>
            <a:off x="504533" y="219101"/>
            <a:ext cx="8613340" cy="990402"/>
            <a:chOff x="1117595" y="2369345"/>
            <a:chExt cx="8613340" cy="990402"/>
          </a:xfrm>
        </p:grpSpPr>
        <p:sp>
          <p:nvSpPr>
            <p:cNvPr id="25" name="_14">
              <a:extLst>
                <a:ext uri="{FF2B5EF4-FFF2-40B4-BE49-F238E27FC236}">
                  <a16:creationId xmlns:a16="http://schemas.microsoft.com/office/drawing/2014/main" id="{778C86B3-1D4E-4777-8B70-BBD96A996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595" y="2369345"/>
              <a:ext cx="149750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4400" spc="6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rPr>
                <a:t>II.</a:t>
              </a:r>
              <a:endParaRPr lang="zh-CN" altLang="zh-CN" sz="4400" spc="600" dirty="0">
                <a:solidFill>
                  <a:srgbClr val="C0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26" name="组合 20">
              <a:extLst>
                <a:ext uri="{FF2B5EF4-FFF2-40B4-BE49-F238E27FC236}">
                  <a16:creationId xmlns:a16="http://schemas.microsoft.com/office/drawing/2014/main" id="{B03D6B2A-20E1-414F-9515-C01B55C80505}"/>
                </a:ext>
              </a:extLst>
            </p:cNvPr>
            <p:cNvGrpSpPr/>
            <p:nvPr/>
          </p:nvGrpSpPr>
          <p:grpSpPr>
            <a:xfrm>
              <a:off x="2375944" y="2416618"/>
              <a:ext cx="7354991" cy="943129"/>
              <a:chOff x="2493753" y="1309495"/>
              <a:chExt cx="7354991" cy="943129"/>
            </a:xfrm>
          </p:grpSpPr>
          <p:sp>
            <p:nvSpPr>
              <p:cNvPr id="27" name="矩形 21">
                <a:extLst>
                  <a:ext uri="{FF2B5EF4-FFF2-40B4-BE49-F238E27FC236}">
                    <a16:creationId xmlns:a16="http://schemas.microsoft.com/office/drawing/2014/main" id="{7A530607-5C68-45CA-9269-E91B16C1482B}"/>
                  </a:ext>
                </a:extLst>
              </p:cNvPr>
              <p:cNvSpPr/>
              <p:nvPr/>
            </p:nvSpPr>
            <p:spPr bwMode="auto">
              <a:xfrm>
                <a:off x="2493753" y="1309495"/>
                <a:ext cx="7354991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Đọc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-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hiểu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văn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bản</a:t>
                </a:r>
                <a:endParaRPr lang="zh-CN" altLang="en-US" sz="44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endParaRPr>
              </a:p>
            </p:txBody>
          </p:sp>
          <p:pic>
            <p:nvPicPr>
              <p:cNvPr id="28" name="图片 28" descr="C_108.jpg">
                <a:extLst>
                  <a:ext uri="{FF2B5EF4-FFF2-40B4-BE49-F238E27FC236}">
                    <a16:creationId xmlns:a16="http://schemas.microsoft.com/office/drawing/2014/main" id="{BD0D0D1F-4DCB-4D14-9D11-EE0F02314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64478" y="2063429"/>
                <a:ext cx="6181156" cy="189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39F669-A7B7-4666-8B05-B4CDA36D0C75}"/>
              </a:ext>
            </a:extLst>
          </p:cNvPr>
          <p:cNvSpPr/>
          <p:nvPr/>
        </p:nvSpPr>
        <p:spPr>
          <a:xfrm>
            <a:off x="-988026" y="773441"/>
            <a:ext cx="10779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6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059145" y="2026306"/>
            <a:ext cx="2360871" cy="2361161"/>
            <a:chOff x="484415" y="0"/>
            <a:chExt cx="1770884" cy="1771101"/>
          </a:xfrm>
        </p:grpSpPr>
        <p:sp>
          <p:nvSpPr>
            <p:cNvPr id="13" name="Oval 12"/>
            <p:cNvSpPr/>
            <p:nvPr/>
          </p:nvSpPr>
          <p:spPr>
            <a:xfrm>
              <a:off x="484415" y="0"/>
              <a:ext cx="1770884" cy="177110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 4"/>
            <p:cNvSpPr/>
            <p:nvPr/>
          </p:nvSpPr>
          <p:spPr>
            <a:xfrm>
              <a:off x="743755" y="259372"/>
              <a:ext cx="1252204" cy="1252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6825" tIns="116825" rIns="116825" bIns="116825" numCol="1" spcCol="1270" anchor="ctr" anchorCtr="0">
              <a:noAutofit/>
            </a:bodyPr>
            <a:lstStyle/>
            <a:p>
              <a:pPr algn="ctr" defTabSz="13629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66" b="1">
                  <a:latin typeface="Times New Roman" pitchFamily="18" charset="0"/>
                  <a:cs typeface="Times New Roman" pitchFamily="18" charset="0"/>
                </a:rPr>
                <a:t>Chí làm trai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" y="3941291"/>
            <a:ext cx="3419427" cy="2564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913891" y="2407575"/>
            <a:ext cx="7461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242" y="3626183"/>
            <a:ext cx="5087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càn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63237" y="5110200"/>
            <a:ext cx="5663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Đoài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Đoài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95160" y="5923426"/>
            <a:ext cx="163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(Ca dao)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95160" y="4291457"/>
            <a:ext cx="2879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(Phan </a:t>
            </a:r>
            <a:r>
              <a:rPr lang="en-US" sz="2400" dirty="0" err="1"/>
              <a:t>Bội</a:t>
            </a:r>
            <a:r>
              <a:rPr lang="en-US" sz="2400" dirty="0"/>
              <a:t> </a:t>
            </a:r>
            <a:r>
              <a:rPr lang="en-US" sz="2400" dirty="0" err="1"/>
              <a:t>Châu</a:t>
            </a:r>
            <a:r>
              <a:rPr lang="en-US" sz="2400" dirty="0"/>
              <a:t>)</a:t>
            </a:r>
          </a:p>
        </p:txBody>
      </p:sp>
      <p:grpSp>
        <p:nvGrpSpPr>
          <p:cNvPr id="22" name="组合 18">
            <a:extLst>
              <a:ext uri="{FF2B5EF4-FFF2-40B4-BE49-F238E27FC236}">
                <a16:creationId xmlns:a16="http://schemas.microsoft.com/office/drawing/2014/main" id="{6E545325-A91B-4148-80B6-D30516E31F60}"/>
              </a:ext>
            </a:extLst>
          </p:cNvPr>
          <p:cNvGrpSpPr/>
          <p:nvPr/>
        </p:nvGrpSpPr>
        <p:grpSpPr>
          <a:xfrm>
            <a:off x="504533" y="373599"/>
            <a:ext cx="8852491" cy="835904"/>
            <a:chOff x="1117595" y="2523843"/>
            <a:chExt cx="8852491" cy="835904"/>
          </a:xfrm>
        </p:grpSpPr>
        <p:sp>
          <p:nvSpPr>
            <p:cNvPr id="23" name="_14">
              <a:extLst>
                <a:ext uri="{FF2B5EF4-FFF2-40B4-BE49-F238E27FC236}">
                  <a16:creationId xmlns:a16="http://schemas.microsoft.com/office/drawing/2014/main" id="{8597233D-D392-4D01-924D-9F0D039CE4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595" y="2523843"/>
              <a:ext cx="149750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4400" spc="6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rPr>
                <a:t>II.</a:t>
              </a:r>
              <a:endParaRPr lang="zh-CN" altLang="zh-CN" sz="4400" spc="600" dirty="0">
                <a:solidFill>
                  <a:srgbClr val="C0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24" name="组合 20">
              <a:extLst>
                <a:ext uri="{FF2B5EF4-FFF2-40B4-BE49-F238E27FC236}">
                  <a16:creationId xmlns:a16="http://schemas.microsoft.com/office/drawing/2014/main" id="{8CABEE9D-3442-43B7-B1E5-7A0EA138923D}"/>
                </a:ext>
              </a:extLst>
            </p:cNvPr>
            <p:cNvGrpSpPr/>
            <p:nvPr/>
          </p:nvGrpSpPr>
          <p:grpSpPr>
            <a:xfrm>
              <a:off x="2615095" y="2529635"/>
              <a:ext cx="7354991" cy="830112"/>
              <a:chOff x="2732904" y="1422512"/>
              <a:chExt cx="7354991" cy="830112"/>
            </a:xfrm>
          </p:grpSpPr>
          <p:sp>
            <p:nvSpPr>
              <p:cNvPr id="25" name="矩形 21">
                <a:extLst>
                  <a:ext uri="{FF2B5EF4-FFF2-40B4-BE49-F238E27FC236}">
                    <a16:creationId xmlns:a16="http://schemas.microsoft.com/office/drawing/2014/main" id="{C4BB21C1-2FC1-4E42-B709-B469BE839A6B}"/>
                  </a:ext>
                </a:extLst>
              </p:cNvPr>
              <p:cNvSpPr/>
              <p:nvPr/>
            </p:nvSpPr>
            <p:spPr bwMode="auto">
              <a:xfrm>
                <a:off x="2732904" y="1422512"/>
                <a:ext cx="7354991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Đọc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-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hiểu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văn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bản</a:t>
                </a:r>
                <a:endParaRPr lang="zh-CN" altLang="en-US" sz="44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endParaRPr>
              </a:p>
            </p:txBody>
          </p:sp>
          <p:pic>
            <p:nvPicPr>
              <p:cNvPr id="26" name="图片 28" descr="C_108.jpg">
                <a:extLst>
                  <a:ext uri="{FF2B5EF4-FFF2-40B4-BE49-F238E27FC236}">
                    <a16:creationId xmlns:a16="http://schemas.microsoft.com/office/drawing/2014/main" id="{2D605406-A039-4C65-BFEB-F2C90646C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64478" y="2063429"/>
                <a:ext cx="6181156" cy="189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C6B8190-1ED0-4720-88A7-49AE6149A9F1}"/>
              </a:ext>
            </a:extLst>
          </p:cNvPr>
          <p:cNvSpPr/>
          <p:nvPr/>
        </p:nvSpPr>
        <p:spPr>
          <a:xfrm>
            <a:off x="211951" y="1053495"/>
            <a:ext cx="107791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</a:t>
            </a:r>
            <a:endParaRPr lang="en-SG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4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22903" y="2277817"/>
            <a:ext cx="2972242" cy="2964066"/>
            <a:chOff x="3217307" y="1181226"/>
            <a:chExt cx="1770884" cy="1771101"/>
          </a:xfrm>
        </p:grpSpPr>
        <p:sp>
          <p:nvSpPr>
            <p:cNvPr id="13" name="Oval 12"/>
            <p:cNvSpPr/>
            <p:nvPr/>
          </p:nvSpPr>
          <p:spPr>
            <a:xfrm>
              <a:off x="3217307" y="1181226"/>
              <a:ext cx="1770884" cy="177110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alpha val="50000"/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 4"/>
            <p:cNvSpPr/>
            <p:nvPr/>
          </p:nvSpPr>
          <p:spPr>
            <a:xfrm>
              <a:off x="3476647" y="1440598"/>
              <a:ext cx="1252204" cy="1252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6825" tIns="116825" rIns="116825" bIns="116825" numCol="1" spcCol="1270" anchor="ctr" anchorCtr="0">
              <a:noAutofit/>
            </a:bodyPr>
            <a:lstStyle/>
            <a:p>
              <a:pPr algn="ctr" defTabSz="13629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66" b="1">
                  <a:latin typeface="Times New Roman" pitchFamily="18" charset="0"/>
                  <a:cs typeface="Times New Roman" pitchFamily="18" charset="0"/>
                </a:rPr>
                <a:t>Nghệ thuật</a:t>
              </a:r>
            </a:p>
          </p:txBody>
        </p:sp>
      </p:grpSp>
      <p:grpSp>
        <p:nvGrpSpPr>
          <p:cNvPr id="15" name="组合 32"/>
          <p:cNvGrpSpPr/>
          <p:nvPr/>
        </p:nvGrpSpPr>
        <p:grpSpPr>
          <a:xfrm>
            <a:off x="4367239" y="2181818"/>
            <a:ext cx="6155638" cy="535512"/>
            <a:chOff x="4932114" y="1543050"/>
            <a:chExt cx="3067228" cy="786921"/>
          </a:xfrm>
        </p:grpSpPr>
        <p:sp>
          <p:nvSpPr>
            <p:cNvPr id="16" name="椭圆 26"/>
            <p:cNvSpPr/>
            <p:nvPr/>
          </p:nvSpPr>
          <p:spPr>
            <a:xfrm>
              <a:off x="4932114" y="2196197"/>
              <a:ext cx="133774" cy="13377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zh-CN" altLang="en-US" sz="1866">
                <a:solidFill>
                  <a:prstClr val="white"/>
                </a:solidFill>
              </a:endParaRPr>
            </a:p>
          </p:txBody>
        </p:sp>
        <p:cxnSp>
          <p:nvCxnSpPr>
            <p:cNvPr id="17" name="直接连接符 28"/>
            <p:cNvCxnSpPr/>
            <p:nvPr/>
          </p:nvCxnSpPr>
          <p:spPr>
            <a:xfrm flipH="1">
              <a:off x="4991381" y="1543050"/>
              <a:ext cx="455542" cy="72003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30"/>
            <p:cNvCxnSpPr/>
            <p:nvPr/>
          </p:nvCxnSpPr>
          <p:spPr>
            <a:xfrm>
              <a:off x="5446923" y="1543050"/>
              <a:ext cx="2552419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33"/>
          <p:cNvGrpSpPr/>
          <p:nvPr/>
        </p:nvGrpSpPr>
        <p:grpSpPr>
          <a:xfrm>
            <a:off x="4648003" y="3405582"/>
            <a:ext cx="5874874" cy="559723"/>
            <a:chOff x="4932114" y="1543050"/>
            <a:chExt cx="2915085" cy="786921"/>
          </a:xfrm>
        </p:grpSpPr>
        <p:sp>
          <p:nvSpPr>
            <p:cNvPr id="20" name="椭圆 34"/>
            <p:cNvSpPr/>
            <p:nvPr/>
          </p:nvSpPr>
          <p:spPr>
            <a:xfrm>
              <a:off x="4932114" y="2196197"/>
              <a:ext cx="133774" cy="13377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zh-CN" altLang="en-US" sz="1866">
                <a:solidFill>
                  <a:prstClr val="white"/>
                </a:solidFill>
              </a:endParaRPr>
            </a:p>
          </p:txBody>
        </p:sp>
        <p:cxnSp>
          <p:nvCxnSpPr>
            <p:cNvPr id="21" name="直接连接符 35"/>
            <p:cNvCxnSpPr/>
            <p:nvPr/>
          </p:nvCxnSpPr>
          <p:spPr>
            <a:xfrm flipH="1">
              <a:off x="4991381" y="1543050"/>
              <a:ext cx="455542" cy="72003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36"/>
            <p:cNvCxnSpPr/>
            <p:nvPr/>
          </p:nvCxnSpPr>
          <p:spPr>
            <a:xfrm>
              <a:off x="5440573" y="1543050"/>
              <a:ext cx="2406626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37"/>
          <p:cNvGrpSpPr/>
          <p:nvPr/>
        </p:nvGrpSpPr>
        <p:grpSpPr>
          <a:xfrm>
            <a:off x="4922417" y="5001125"/>
            <a:ext cx="5600459" cy="636628"/>
            <a:chOff x="4932114" y="1543050"/>
            <a:chExt cx="2640634" cy="786921"/>
          </a:xfrm>
        </p:grpSpPr>
        <p:sp>
          <p:nvSpPr>
            <p:cNvPr id="24" name="椭圆 38"/>
            <p:cNvSpPr/>
            <p:nvPr/>
          </p:nvSpPr>
          <p:spPr>
            <a:xfrm>
              <a:off x="4932114" y="2196197"/>
              <a:ext cx="133774" cy="13377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zh-CN" altLang="en-US" sz="1866">
                <a:solidFill>
                  <a:prstClr val="white"/>
                </a:solidFill>
              </a:endParaRPr>
            </a:p>
          </p:txBody>
        </p:sp>
        <p:cxnSp>
          <p:nvCxnSpPr>
            <p:cNvPr id="25" name="直接连接符 39"/>
            <p:cNvCxnSpPr/>
            <p:nvPr/>
          </p:nvCxnSpPr>
          <p:spPr>
            <a:xfrm flipH="1">
              <a:off x="4991381" y="1543050"/>
              <a:ext cx="455542" cy="72003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40"/>
            <p:cNvCxnSpPr/>
            <p:nvPr/>
          </p:nvCxnSpPr>
          <p:spPr>
            <a:xfrm>
              <a:off x="5440573" y="1543050"/>
              <a:ext cx="213217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531189" y="1605829"/>
            <a:ext cx="469193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666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nổi</a:t>
            </a:r>
            <a:endParaRPr lang="en-US" sz="2666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19216" y="2469812"/>
            <a:ext cx="5248293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66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66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666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6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66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666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19217" y="3638048"/>
            <a:ext cx="5951886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666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666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khổ</a:t>
            </a:r>
            <a:endParaRPr lang="en-US" sz="2666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666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66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79290" y="5736071"/>
            <a:ext cx="9887811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Lòng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căm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thù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sự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khao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khát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tan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chốn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ngục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tù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lật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đổ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ách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thống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trị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anh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hùng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yêu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66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组合 18">
            <a:extLst>
              <a:ext uri="{FF2B5EF4-FFF2-40B4-BE49-F238E27FC236}">
                <a16:creationId xmlns:a16="http://schemas.microsoft.com/office/drawing/2014/main" id="{A7307F4F-31DE-474C-8B96-80515EC4ECA3}"/>
              </a:ext>
            </a:extLst>
          </p:cNvPr>
          <p:cNvGrpSpPr/>
          <p:nvPr/>
        </p:nvGrpSpPr>
        <p:grpSpPr>
          <a:xfrm>
            <a:off x="504533" y="219101"/>
            <a:ext cx="8613340" cy="990402"/>
            <a:chOff x="1117595" y="2369345"/>
            <a:chExt cx="8613340" cy="990402"/>
          </a:xfrm>
        </p:grpSpPr>
        <p:sp>
          <p:nvSpPr>
            <p:cNvPr id="32" name="_14">
              <a:extLst>
                <a:ext uri="{FF2B5EF4-FFF2-40B4-BE49-F238E27FC236}">
                  <a16:creationId xmlns:a16="http://schemas.microsoft.com/office/drawing/2014/main" id="{CCD33364-AFB4-4A85-83FA-12876D817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595" y="2369345"/>
              <a:ext cx="149750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4400" spc="6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rPr>
                <a:t>II.</a:t>
              </a:r>
              <a:endParaRPr lang="zh-CN" altLang="zh-CN" sz="4400" spc="600" dirty="0">
                <a:solidFill>
                  <a:srgbClr val="C0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33" name="组合 20">
              <a:extLst>
                <a:ext uri="{FF2B5EF4-FFF2-40B4-BE49-F238E27FC236}">
                  <a16:creationId xmlns:a16="http://schemas.microsoft.com/office/drawing/2014/main" id="{2C7D9447-9B2B-4B1C-8B22-3359657EB8CA}"/>
                </a:ext>
              </a:extLst>
            </p:cNvPr>
            <p:cNvGrpSpPr/>
            <p:nvPr/>
          </p:nvGrpSpPr>
          <p:grpSpPr>
            <a:xfrm>
              <a:off x="2375944" y="2416618"/>
              <a:ext cx="7354991" cy="943129"/>
              <a:chOff x="2493753" y="1309495"/>
              <a:chExt cx="7354991" cy="943129"/>
            </a:xfrm>
          </p:grpSpPr>
          <p:sp>
            <p:nvSpPr>
              <p:cNvPr id="34" name="矩形 21">
                <a:extLst>
                  <a:ext uri="{FF2B5EF4-FFF2-40B4-BE49-F238E27FC236}">
                    <a16:creationId xmlns:a16="http://schemas.microsoft.com/office/drawing/2014/main" id="{6D434ABD-B940-4B89-8E22-C58B73282F80}"/>
                  </a:ext>
                </a:extLst>
              </p:cNvPr>
              <p:cNvSpPr/>
              <p:nvPr/>
            </p:nvSpPr>
            <p:spPr bwMode="auto">
              <a:xfrm>
                <a:off x="2493753" y="1309495"/>
                <a:ext cx="7354991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Đọc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-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hiểu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văn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bản</a:t>
                </a:r>
                <a:endParaRPr lang="zh-CN" altLang="en-US" sz="44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endParaRPr>
              </a:p>
            </p:txBody>
          </p:sp>
          <p:pic>
            <p:nvPicPr>
              <p:cNvPr id="35" name="图片 28" descr="C_108.jpg">
                <a:extLst>
                  <a:ext uri="{FF2B5EF4-FFF2-40B4-BE49-F238E27FC236}">
                    <a16:creationId xmlns:a16="http://schemas.microsoft.com/office/drawing/2014/main" id="{138076B2-EFD0-420D-9CAF-3843FF31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64478" y="2063429"/>
                <a:ext cx="6181156" cy="189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B9EDA39-DCED-4B7C-8DF2-9DF03D16BCCA}"/>
              </a:ext>
            </a:extLst>
          </p:cNvPr>
          <p:cNvSpPr/>
          <p:nvPr/>
        </p:nvSpPr>
        <p:spPr>
          <a:xfrm>
            <a:off x="-903399" y="991354"/>
            <a:ext cx="10779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7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6104" y="261503"/>
            <a:ext cx="10808360" cy="942355"/>
            <a:chOff x="957071" y="1875240"/>
            <a:chExt cx="21622350" cy="1884952"/>
          </a:xfrm>
        </p:grpSpPr>
        <p:sp>
          <p:nvSpPr>
            <p:cNvPr id="9" name="TextBox 8"/>
            <p:cNvSpPr txBox="1"/>
            <p:nvPr/>
          </p:nvSpPr>
          <p:spPr>
            <a:xfrm>
              <a:off x="957071" y="1875240"/>
              <a:ext cx="21622350" cy="1292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2. Ý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chí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tù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mạng</a:t>
              </a:r>
              <a:endPara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7071" y="2795828"/>
              <a:ext cx="783112" cy="964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33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341132" y="1461832"/>
            <a:ext cx="7583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sành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son.</a:t>
            </a:r>
          </a:p>
          <a:p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lỡ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Gian nan chi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671347928"/>
              </p:ext>
            </p:extLst>
          </p:nvPr>
        </p:nvGraphicFramePr>
        <p:xfrm>
          <a:off x="1295298" y="1893823"/>
          <a:ext cx="9503818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Oval 14"/>
          <p:cNvSpPr/>
          <p:nvPr/>
        </p:nvSpPr>
        <p:spPr>
          <a:xfrm>
            <a:off x="8975151" y="1234631"/>
            <a:ext cx="1473328" cy="1448813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2000" r="-72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10223127" y="1234631"/>
            <a:ext cx="1535971" cy="150801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-1990641"/>
              <a:satOff val="11305"/>
              <a:lumOff val="89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10402517" y="2436940"/>
            <a:ext cx="1452579" cy="1472844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-3981281"/>
              <a:satOff val="22610"/>
              <a:lumOff val="179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650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19477" y="3066640"/>
            <a:ext cx="220795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666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955375" y="3872299"/>
            <a:ext cx="431992" cy="28799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684637" y="4876932"/>
            <a:ext cx="3045646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đẵng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triền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miên</a:t>
            </a:r>
            <a:endParaRPr lang="en-US" sz="266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232" y="3242244"/>
            <a:ext cx="220795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66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666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5181160" y="4019298"/>
            <a:ext cx="431992" cy="28799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4090329" y="4877480"/>
            <a:ext cx="3045646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66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endParaRPr lang="en-US" sz="266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511215681"/>
              </p:ext>
            </p:extLst>
          </p:nvPr>
        </p:nvGraphicFramePr>
        <p:xfrm>
          <a:off x="287317" y="487423"/>
          <a:ext cx="11615778" cy="3019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276624" y="3317926"/>
            <a:ext cx="48549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dày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dặn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qua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thách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son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cứng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cỏi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trung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tù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đày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cứu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nan,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thách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0010F8-51D7-4FE8-AE64-57878C565CCF}"/>
              </a:ext>
            </a:extLst>
          </p:cNvPr>
          <p:cNvSpPr txBox="1"/>
          <p:nvPr/>
        </p:nvSpPr>
        <p:spPr>
          <a:xfrm>
            <a:off x="433403" y="345857"/>
            <a:ext cx="11865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Ý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4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 animBg="1"/>
      <p:bldP spid="18" grpId="0"/>
      <p:bldGraphic spid="23" grpId="0">
        <p:bldAsOne/>
      </p:bldGraphic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1125" y="1568774"/>
            <a:ext cx="2352066" cy="235250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209221" y="1725635"/>
            <a:ext cx="2195874" cy="2195641"/>
            <a:chOff x="6212575" y="724854"/>
            <a:chExt cx="1647120" cy="1646945"/>
          </a:xfrm>
        </p:grpSpPr>
        <p:sp>
          <p:nvSpPr>
            <p:cNvPr id="9" name="Oval 8"/>
            <p:cNvSpPr/>
            <p:nvPr/>
          </p:nvSpPr>
          <p:spPr>
            <a:xfrm>
              <a:off x="6212575" y="724854"/>
              <a:ext cx="1647120" cy="1646945"/>
            </a:xfrm>
            <a:prstGeom prst="ellipse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48042" y="960176"/>
              <a:ext cx="1176186" cy="11763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35" tIns="40635" rIns="40635" bIns="40635" numCol="1" spcCol="1270" anchor="ctr" anchorCtr="0">
              <a:noAutofit/>
            </a:bodyPr>
            <a:lstStyle/>
            <a:p>
              <a:pPr algn="ctr" defTabSz="14222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thuật</a:t>
              </a:r>
              <a:endPara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4AC62AC2-DD76-4AD3-B1EF-D89D92677CAA}"/>
              </a:ext>
            </a:extLst>
          </p:cNvPr>
          <p:cNvSpPr/>
          <p:nvPr/>
        </p:nvSpPr>
        <p:spPr>
          <a:xfrm>
            <a:off x="2561287" y="4993781"/>
            <a:ext cx="9411208" cy="0"/>
          </a:xfrm>
          <a:prstGeom prst="lin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E9955C6F-638D-41A0-BC51-D2571C2D58CF}"/>
              </a:ext>
            </a:extLst>
          </p:cNvPr>
          <p:cNvSpPr/>
          <p:nvPr/>
        </p:nvSpPr>
        <p:spPr>
          <a:xfrm>
            <a:off x="2561287" y="3635675"/>
            <a:ext cx="9411208" cy="0"/>
          </a:xfrm>
          <a:prstGeom prst="lin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093AF90D-0E79-4DE8-8112-B6332EBD74EA}"/>
              </a:ext>
            </a:extLst>
          </p:cNvPr>
          <p:cNvSpPr/>
          <p:nvPr/>
        </p:nvSpPr>
        <p:spPr>
          <a:xfrm>
            <a:off x="2561287" y="2277568"/>
            <a:ext cx="9411208" cy="0"/>
          </a:xfrm>
          <a:prstGeom prst="lin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ACBE9DE-05B4-49D0-B006-1863571A638A}"/>
              </a:ext>
            </a:extLst>
          </p:cNvPr>
          <p:cNvSpPr/>
          <p:nvPr/>
        </p:nvSpPr>
        <p:spPr>
          <a:xfrm>
            <a:off x="5008201" y="984134"/>
            <a:ext cx="6964293" cy="1293434"/>
          </a:xfrm>
          <a:custGeom>
            <a:avLst/>
            <a:gdLst>
              <a:gd name="connsiteX0" fmla="*/ 0 w 6964293"/>
              <a:gd name="connsiteY0" fmla="*/ 0 h 1293434"/>
              <a:gd name="connsiteX1" fmla="*/ 6964293 w 6964293"/>
              <a:gd name="connsiteY1" fmla="*/ 0 h 1293434"/>
              <a:gd name="connsiteX2" fmla="*/ 6964293 w 6964293"/>
              <a:gd name="connsiteY2" fmla="*/ 1293434 h 1293434"/>
              <a:gd name="connsiteX3" fmla="*/ 0 w 6964293"/>
              <a:gd name="connsiteY3" fmla="*/ 1293434 h 1293434"/>
              <a:gd name="connsiteX4" fmla="*/ 0 w 6964293"/>
              <a:gd name="connsiteY4" fmla="*/ 0 h 12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293" h="1293434">
                <a:moveTo>
                  <a:pt x="0" y="0"/>
                </a:moveTo>
                <a:lnTo>
                  <a:pt x="6964293" y="0"/>
                </a:lnTo>
                <a:lnTo>
                  <a:pt x="6964293" y="1293434"/>
                </a:lnTo>
                <a:lnTo>
                  <a:pt x="0" y="12934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b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&gt; &lt;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sành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&gt; &lt; da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0531001-0605-447F-9A07-B13F841F4E19}"/>
              </a:ext>
            </a:extLst>
          </p:cNvPr>
          <p:cNvSpPr/>
          <p:nvPr/>
        </p:nvSpPr>
        <p:spPr>
          <a:xfrm>
            <a:off x="2561287" y="984134"/>
            <a:ext cx="2446914" cy="1293434"/>
          </a:xfrm>
          <a:custGeom>
            <a:avLst/>
            <a:gdLst>
              <a:gd name="connsiteX0" fmla="*/ 215615 w 2446914"/>
              <a:gd name="connsiteY0" fmla="*/ 0 h 1293434"/>
              <a:gd name="connsiteX1" fmla="*/ 2231299 w 2446914"/>
              <a:gd name="connsiteY1" fmla="*/ 0 h 1293434"/>
              <a:gd name="connsiteX2" fmla="*/ 2446914 w 2446914"/>
              <a:gd name="connsiteY2" fmla="*/ 215615 h 1293434"/>
              <a:gd name="connsiteX3" fmla="*/ 2446914 w 2446914"/>
              <a:gd name="connsiteY3" fmla="*/ 1293434 h 1293434"/>
              <a:gd name="connsiteX4" fmla="*/ 2446914 w 2446914"/>
              <a:gd name="connsiteY4" fmla="*/ 1293434 h 1293434"/>
              <a:gd name="connsiteX5" fmla="*/ 0 w 2446914"/>
              <a:gd name="connsiteY5" fmla="*/ 1293434 h 1293434"/>
              <a:gd name="connsiteX6" fmla="*/ 0 w 2446914"/>
              <a:gd name="connsiteY6" fmla="*/ 1293434 h 1293434"/>
              <a:gd name="connsiteX7" fmla="*/ 0 w 2446914"/>
              <a:gd name="connsiteY7" fmla="*/ 215615 h 1293434"/>
              <a:gd name="connsiteX8" fmla="*/ 215615 w 2446914"/>
              <a:gd name="connsiteY8" fmla="*/ 0 h 12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6914" h="1293434">
                <a:moveTo>
                  <a:pt x="215615" y="0"/>
                </a:moveTo>
                <a:lnTo>
                  <a:pt x="2231299" y="0"/>
                </a:lnTo>
                <a:cubicBezTo>
                  <a:pt x="2350380" y="0"/>
                  <a:pt x="2446914" y="96534"/>
                  <a:pt x="2446914" y="215615"/>
                </a:cubicBezTo>
                <a:lnTo>
                  <a:pt x="2446914" y="1293434"/>
                </a:lnTo>
                <a:lnTo>
                  <a:pt x="2446914" y="1293434"/>
                </a:lnTo>
                <a:lnTo>
                  <a:pt x="0" y="1293434"/>
                </a:lnTo>
                <a:lnTo>
                  <a:pt x="0" y="1293434"/>
                </a:lnTo>
                <a:lnTo>
                  <a:pt x="0" y="215615"/>
                </a:lnTo>
                <a:cubicBezTo>
                  <a:pt x="0" y="96534"/>
                  <a:pt x="96534" y="0"/>
                  <a:pt x="215615" y="0"/>
                </a:cubicBez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872" tIns="108872" rIns="108872" bIns="4572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Đối</a:t>
            </a:r>
            <a:endParaRPr lang="en-US" sz="24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3E05B7-503D-4752-BDD5-D454548E9791}"/>
              </a:ext>
            </a:extLst>
          </p:cNvPr>
          <p:cNvSpPr/>
          <p:nvPr/>
        </p:nvSpPr>
        <p:spPr>
          <a:xfrm>
            <a:off x="5008201" y="2342240"/>
            <a:ext cx="6964293" cy="1293434"/>
          </a:xfrm>
          <a:custGeom>
            <a:avLst/>
            <a:gdLst>
              <a:gd name="connsiteX0" fmla="*/ 0 w 6964293"/>
              <a:gd name="connsiteY0" fmla="*/ 0 h 1293434"/>
              <a:gd name="connsiteX1" fmla="*/ 6964293 w 6964293"/>
              <a:gd name="connsiteY1" fmla="*/ 0 h 1293434"/>
              <a:gd name="connsiteX2" fmla="*/ 6964293 w 6964293"/>
              <a:gd name="connsiteY2" fmla="*/ 1293434 h 1293434"/>
              <a:gd name="connsiteX3" fmla="*/ 0 w 6964293"/>
              <a:gd name="connsiteY3" fmla="*/ 1293434 h 1293434"/>
              <a:gd name="connsiteX4" fmla="*/ 0 w 6964293"/>
              <a:gd name="connsiteY4" fmla="*/ 0 h 12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293" h="1293434">
                <a:moveTo>
                  <a:pt x="0" y="0"/>
                </a:moveTo>
                <a:lnTo>
                  <a:pt x="6964293" y="0"/>
                </a:lnTo>
                <a:lnTo>
                  <a:pt x="6964293" y="1293434"/>
                </a:lnTo>
                <a:lnTo>
                  <a:pt x="0" y="12934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b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Oa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336B6B-B66B-4CC7-80A6-022CEA3F8AB3}"/>
              </a:ext>
            </a:extLst>
          </p:cNvPr>
          <p:cNvSpPr/>
          <p:nvPr/>
        </p:nvSpPr>
        <p:spPr>
          <a:xfrm>
            <a:off x="2561287" y="2342240"/>
            <a:ext cx="2446914" cy="1293434"/>
          </a:xfrm>
          <a:custGeom>
            <a:avLst/>
            <a:gdLst>
              <a:gd name="connsiteX0" fmla="*/ 215615 w 2446914"/>
              <a:gd name="connsiteY0" fmla="*/ 0 h 1293434"/>
              <a:gd name="connsiteX1" fmla="*/ 2231299 w 2446914"/>
              <a:gd name="connsiteY1" fmla="*/ 0 h 1293434"/>
              <a:gd name="connsiteX2" fmla="*/ 2446914 w 2446914"/>
              <a:gd name="connsiteY2" fmla="*/ 215615 h 1293434"/>
              <a:gd name="connsiteX3" fmla="*/ 2446914 w 2446914"/>
              <a:gd name="connsiteY3" fmla="*/ 1293434 h 1293434"/>
              <a:gd name="connsiteX4" fmla="*/ 2446914 w 2446914"/>
              <a:gd name="connsiteY4" fmla="*/ 1293434 h 1293434"/>
              <a:gd name="connsiteX5" fmla="*/ 0 w 2446914"/>
              <a:gd name="connsiteY5" fmla="*/ 1293434 h 1293434"/>
              <a:gd name="connsiteX6" fmla="*/ 0 w 2446914"/>
              <a:gd name="connsiteY6" fmla="*/ 1293434 h 1293434"/>
              <a:gd name="connsiteX7" fmla="*/ 0 w 2446914"/>
              <a:gd name="connsiteY7" fmla="*/ 215615 h 1293434"/>
              <a:gd name="connsiteX8" fmla="*/ 215615 w 2446914"/>
              <a:gd name="connsiteY8" fmla="*/ 0 h 12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6914" h="1293434">
                <a:moveTo>
                  <a:pt x="215615" y="0"/>
                </a:moveTo>
                <a:lnTo>
                  <a:pt x="2231299" y="0"/>
                </a:lnTo>
                <a:cubicBezTo>
                  <a:pt x="2350380" y="0"/>
                  <a:pt x="2446914" y="96534"/>
                  <a:pt x="2446914" y="215615"/>
                </a:cubicBezTo>
                <a:lnTo>
                  <a:pt x="2446914" y="1293434"/>
                </a:lnTo>
                <a:lnTo>
                  <a:pt x="2446914" y="1293434"/>
                </a:lnTo>
                <a:lnTo>
                  <a:pt x="0" y="1293434"/>
                </a:lnTo>
                <a:lnTo>
                  <a:pt x="0" y="1293434"/>
                </a:lnTo>
                <a:lnTo>
                  <a:pt x="0" y="215615"/>
                </a:lnTo>
                <a:cubicBezTo>
                  <a:pt x="0" y="96534"/>
                  <a:pt x="96534" y="0"/>
                  <a:pt x="215615" y="0"/>
                </a:cubicBezTo>
                <a:close/>
              </a:path>
            </a:pathLst>
          </a:custGeom>
        </p:spPr>
        <p:style>
          <a:lnRef idx="2">
            <a:schemeClr val="accent4">
              <a:hueOff val="-3373233"/>
              <a:satOff val="32693"/>
              <a:lumOff val="-3235"/>
              <a:alphaOff val="0"/>
            </a:schemeClr>
          </a:lnRef>
          <a:fillRef idx="1">
            <a:schemeClr val="accent4">
              <a:hueOff val="-3373233"/>
              <a:satOff val="32693"/>
              <a:lumOff val="-3235"/>
              <a:alphaOff val="0"/>
            </a:schemeClr>
          </a:fillRef>
          <a:effectRef idx="0">
            <a:schemeClr val="accent4">
              <a:hueOff val="-3373233"/>
              <a:satOff val="32693"/>
              <a:lumOff val="-323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872" tIns="108872" rIns="108872" bIns="4572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314E7D1-7621-4F5A-8F97-346D9B7EBEC3}"/>
              </a:ext>
            </a:extLst>
          </p:cNvPr>
          <p:cNvSpPr/>
          <p:nvPr/>
        </p:nvSpPr>
        <p:spPr>
          <a:xfrm>
            <a:off x="5008201" y="3700347"/>
            <a:ext cx="6964293" cy="1293434"/>
          </a:xfrm>
          <a:custGeom>
            <a:avLst/>
            <a:gdLst>
              <a:gd name="connsiteX0" fmla="*/ 0 w 6964293"/>
              <a:gd name="connsiteY0" fmla="*/ 0 h 1293434"/>
              <a:gd name="connsiteX1" fmla="*/ 6964293 w 6964293"/>
              <a:gd name="connsiteY1" fmla="*/ 0 h 1293434"/>
              <a:gd name="connsiteX2" fmla="*/ 6964293 w 6964293"/>
              <a:gd name="connsiteY2" fmla="*/ 1293434 h 1293434"/>
              <a:gd name="connsiteX3" fmla="*/ 0 w 6964293"/>
              <a:gd name="connsiteY3" fmla="*/ 1293434 h 1293434"/>
              <a:gd name="connsiteX4" fmla="*/ 0 w 6964293"/>
              <a:gd name="connsiteY4" fmla="*/ 0 h 12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293" h="1293434">
                <a:moveTo>
                  <a:pt x="0" y="0"/>
                </a:moveTo>
                <a:lnTo>
                  <a:pt x="6964293" y="0"/>
                </a:lnTo>
                <a:lnTo>
                  <a:pt x="6964293" y="1293434"/>
                </a:lnTo>
                <a:lnTo>
                  <a:pt x="0" y="12934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b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sành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son...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B509E6C-13C1-4247-B239-5FE0E484544A}"/>
              </a:ext>
            </a:extLst>
          </p:cNvPr>
          <p:cNvSpPr/>
          <p:nvPr/>
        </p:nvSpPr>
        <p:spPr>
          <a:xfrm>
            <a:off x="2561287" y="3700345"/>
            <a:ext cx="2446914" cy="1176276"/>
          </a:xfrm>
          <a:custGeom>
            <a:avLst/>
            <a:gdLst>
              <a:gd name="connsiteX0" fmla="*/ 215615 w 2446914"/>
              <a:gd name="connsiteY0" fmla="*/ 0 h 1293434"/>
              <a:gd name="connsiteX1" fmla="*/ 2231299 w 2446914"/>
              <a:gd name="connsiteY1" fmla="*/ 0 h 1293434"/>
              <a:gd name="connsiteX2" fmla="*/ 2446914 w 2446914"/>
              <a:gd name="connsiteY2" fmla="*/ 215615 h 1293434"/>
              <a:gd name="connsiteX3" fmla="*/ 2446914 w 2446914"/>
              <a:gd name="connsiteY3" fmla="*/ 1293434 h 1293434"/>
              <a:gd name="connsiteX4" fmla="*/ 2446914 w 2446914"/>
              <a:gd name="connsiteY4" fmla="*/ 1293434 h 1293434"/>
              <a:gd name="connsiteX5" fmla="*/ 0 w 2446914"/>
              <a:gd name="connsiteY5" fmla="*/ 1293434 h 1293434"/>
              <a:gd name="connsiteX6" fmla="*/ 0 w 2446914"/>
              <a:gd name="connsiteY6" fmla="*/ 1293434 h 1293434"/>
              <a:gd name="connsiteX7" fmla="*/ 0 w 2446914"/>
              <a:gd name="connsiteY7" fmla="*/ 215615 h 1293434"/>
              <a:gd name="connsiteX8" fmla="*/ 215615 w 2446914"/>
              <a:gd name="connsiteY8" fmla="*/ 0 h 12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6914" h="1293434">
                <a:moveTo>
                  <a:pt x="215615" y="0"/>
                </a:moveTo>
                <a:lnTo>
                  <a:pt x="2231299" y="0"/>
                </a:lnTo>
                <a:cubicBezTo>
                  <a:pt x="2350380" y="0"/>
                  <a:pt x="2446914" y="96534"/>
                  <a:pt x="2446914" y="215615"/>
                </a:cubicBezTo>
                <a:lnTo>
                  <a:pt x="2446914" y="1293434"/>
                </a:lnTo>
                <a:lnTo>
                  <a:pt x="2446914" y="1293434"/>
                </a:lnTo>
                <a:lnTo>
                  <a:pt x="0" y="1293434"/>
                </a:lnTo>
                <a:lnTo>
                  <a:pt x="0" y="1293434"/>
                </a:lnTo>
                <a:lnTo>
                  <a:pt x="0" y="215615"/>
                </a:lnTo>
                <a:cubicBezTo>
                  <a:pt x="0" y="96534"/>
                  <a:pt x="96534" y="0"/>
                  <a:pt x="215615" y="0"/>
                </a:cubicBezTo>
                <a:close/>
              </a:path>
            </a:pathLst>
          </a:custGeom>
        </p:spPr>
        <p:style>
          <a:lnRef idx="2">
            <a:schemeClr val="accent4">
              <a:hueOff val="-6746466"/>
              <a:satOff val="65386"/>
              <a:lumOff val="-6471"/>
              <a:alphaOff val="0"/>
            </a:schemeClr>
          </a:lnRef>
          <a:fillRef idx="1">
            <a:schemeClr val="accent4">
              <a:hueOff val="-6746466"/>
              <a:satOff val="65386"/>
              <a:lumOff val="-6471"/>
              <a:alphaOff val="0"/>
            </a:schemeClr>
          </a:fillRef>
          <a:effectRef idx="0">
            <a:schemeClr val="accent4">
              <a:hueOff val="-6746466"/>
              <a:satOff val="65386"/>
              <a:lumOff val="-6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872" tIns="108872" rIns="108872" bIns="4572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24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DFA156-A101-43E0-82CD-53E4D87C0617}"/>
              </a:ext>
            </a:extLst>
          </p:cNvPr>
          <p:cNvSpPr txBox="1"/>
          <p:nvPr/>
        </p:nvSpPr>
        <p:spPr>
          <a:xfrm>
            <a:off x="251970" y="201756"/>
            <a:ext cx="11865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Ý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99732F-D8F2-4C2C-A4FD-82257D5B3D94}"/>
              </a:ext>
            </a:extLst>
          </p:cNvPr>
          <p:cNvSpPr txBox="1"/>
          <p:nvPr/>
        </p:nvSpPr>
        <p:spPr>
          <a:xfrm>
            <a:off x="800453" y="5541828"/>
            <a:ext cx="10242685" cy="9541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tin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đầy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2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23" grpId="0"/>
      <p:bldP spid="24" grpId="0" animBg="1"/>
      <p:bldP spid="25" grpId="0"/>
      <p:bldP spid="26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A50C9C6-DC28-4622-A7E1-2DC466131FA1}"/>
              </a:ext>
            </a:extLst>
          </p:cNvPr>
          <p:cNvGrpSpPr/>
          <p:nvPr/>
        </p:nvGrpSpPr>
        <p:grpSpPr>
          <a:xfrm>
            <a:off x="0" y="593238"/>
            <a:ext cx="4185460" cy="3394562"/>
            <a:chOff x="2693903" y="1536327"/>
            <a:chExt cx="4787933" cy="384431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D682A52-7977-4506-9FFF-74DA449BF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20000" contrast="-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4" r="22674"/>
            <a:stretch>
              <a:fillRect/>
            </a:stretch>
          </p:blipFill>
          <p:spPr>
            <a:xfrm>
              <a:off x="2693903" y="1536327"/>
              <a:ext cx="4787933" cy="3844312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2B5725D-7C79-4D3E-8DFE-45A06B8C2A5E}"/>
                </a:ext>
              </a:extLst>
            </p:cNvPr>
            <p:cNvSpPr txBox="1"/>
            <p:nvPr/>
          </p:nvSpPr>
          <p:spPr>
            <a:xfrm>
              <a:off x="4045014" y="2635907"/>
              <a:ext cx="2019406" cy="135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SG" altLang="zh-CN" sz="36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1. </a:t>
              </a:r>
              <a:r>
                <a:rPr lang="en-SG" altLang="zh-CN" sz="36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Nghệ</a:t>
              </a:r>
              <a:r>
                <a:rPr lang="en-SG" altLang="zh-CN" sz="36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zh-CN" sz="36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thuật</a:t>
              </a:r>
              <a:endParaRPr lang="zh-CN" altLang="en-US" sz="3600" dirty="0">
                <a:solidFill>
                  <a:schemeClr val="accent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A018A324-B326-495C-94D0-F4C62E2CA8B4}"/>
              </a:ext>
            </a:extLst>
          </p:cNvPr>
          <p:cNvGrpSpPr/>
          <p:nvPr/>
        </p:nvGrpSpPr>
        <p:grpSpPr>
          <a:xfrm>
            <a:off x="8140700" y="3429794"/>
            <a:ext cx="4185460" cy="3394562"/>
            <a:chOff x="2693903" y="1536327"/>
            <a:chExt cx="4787933" cy="3844312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E75BAC16-A7D1-44CD-AA05-7C4CDF376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20000" contrast="-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4" r="22674"/>
            <a:stretch>
              <a:fillRect/>
            </a:stretch>
          </p:blipFill>
          <p:spPr>
            <a:xfrm>
              <a:off x="2693903" y="1536327"/>
              <a:ext cx="4787933" cy="3844312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BD82D8A9-5485-4AE8-A650-8DB63EE51E69}"/>
                </a:ext>
              </a:extLst>
            </p:cNvPr>
            <p:cNvSpPr txBox="1"/>
            <p:nvPr/>
          </p:nvSpPr>
          <p:spPr>
            <a:xfrm>
              <a:off x="3888614" y="2635907"/>
              <a:ext cx="2321087" cy="135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SG" altLang="zh-CN" sz="36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2. </a:t>
              </a:r>
              <a:r>
                <a:rPr lang="en-SG" altLang="zh-CN" sz="36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Nội</a:t>
              </a:r>
              <a:r>
                <a:rPr lang="en-SG" altLang="zh-CN" sz="36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dung</a:t>
              </a:r>
              <a:endParaRPr lang="zh-CN" altLang="en-US" sz="3600" dirty="0">
                <a:solidFill>
                  <a:schemeClr val="accent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018264C-F4D7-4D2E-83E7-34EF638C7866}"/>
              </a:ext>
            </a:extLst>
          </p:cNvPr>
          <p:cNvSpPr/>
          <p:nvPr/>
        </p:nvSpPr>
        <p:spPr>
          <a:xfrm>
            <a:off x="4368800" y="1302435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99FEF-EAB4-4455-8C72-E7ED3B67F28F}"/>
              </a:ext>
            </a:extLst>
          </p:cNvPr>
          <p:cNvSpPr/>
          <p:nvPr/>
        </p:nvSpPr>
        <p:spPr>
          <a:xfrm>
            <a:off x="736600" y="4480744"/>
            <a:ext cx="7336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lẫm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sờn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fr-F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8">
            <a:extLst>
              <a:ext uri="{FF2B5EF4-FFF2-40B4-BE49-F238E27FC236}">
                <a16:creationId xmlns:a16="http://schemas.microsoft.com/office/drawing/2014/main" id="{437E9037-81E4-4D9E-AD68-18CA0CB86B9D}"/>
              </a:ext>
            </a:extLst>
          </p:cNvPr>
          <p:cNvGrpSpPr/>
          <p:nvPr/>
        </p:nvGrpSpPr>
        <p:grpSpPr>
          <a:xfrm>
            <a:off x="2946400" y="351204"/>
            <a:ext cx="8909996" cy="934124"/>
            <a:chOff x="1117595" y="2438323"/>
            <a:chExt cx="8909996" cy="934124"/>
          </a:xfrm>
        </p:grpSpPr>
        <p:sp>
          <p:nvSpPr>
            <p:cNvPr id="14" name="_14">
              <a:extLst>
                <a:ext uri="{FF2B5EF4-FFF2-40B4-BE49-F238E27FC236}">
                  <a16:creationId xmlns:a16="http://schemas.microsoft.com/office/drawing/2014/main" id="{6C07994C-4B5C-4B0B-B2F0-30A34F272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595" y="2438323"/>
              <a:ext cx="190500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4800" spc="6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rPr>
                <a:t>III.</a:t>
              </a:r>
              <a:endParaRPr lang="zh-CN" altLang="zh-CN" sz="4800" spc="600" dirty="0">
                <a:solidFill>
                  <a:srgbClr val="C0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5" name="组合 20">
              <a:extLst>
                <a:ext uri="{FF2B5EF4-FFF2-40B4-BE49-F238E27FC236}">
                  <a16:creationId xmlns:a16="http://schemas.microsoft.com/office/drawing/2014/main" id="{023F6254-70CC-47C9-BD4D-3C9A771E34E5}"/>
                </a:ext>
              </a:extLst>
            </p:cNvPr>
            <p:cNvGrpSpPr/>
            <p:nvPr/>
          </p:nvGrpSpPr>
          <p:grpSpPr>
            <a:xfrm>
              <a:off x="2403769" y="2485073"/>
              <a:ext cx="7623822" cy="887374"/>
              <a:chOff x="2521578" y="1377950"/>
              <a:chExt cx="7623822" cy="887374"/>
            </a:xfrm>
          </p:grpSpPr>
          <p:sp>
            <p:nvSpPr>
              <p:cNvPr id="16" name="矩形 21">
                <a:extLst>
                  <a:ext uri="{FF2B5EF4-FFF2-40B4-BE49-F238E27FC236}">
                    <a16:creationId xmlns:a16="http://schemas.microsoft.com/office/drawing/2014/main" id="{0FB8E59E-3635-49AE-9ECD-88D29A716924}"/>
                  </a:ext>
                </a:extLst>
              </p:cNvPr>
              <p:cNvSpPr/>
              <p:nvPr/>
            </p:nvSpPr>
            <p:spPr bwMode="auto">
              <a:xfrm>
                <a:off x="3267404" y="1377950"/>
                <a:ext cx="6877996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Tổng</a:t>
                </a:r>
                <a:r>
                  <a:rPr lang="en-US" altLang="zh-CN" sz="4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kết</a:t>
                </a:r>
                <a:endParaRPr lang="zh-CN" altLang="en-US" sz="44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endParaRPr>
              </a:p>
            </p:txBody>
          </p:sp>
          <p:pic>
            <p:nvPicPr>
              <p:cNvPr id="17" name="图片 28" descr="C_108.jpg">
                <a:extLst>
                  <a:ext uri="{FF2B5EF4-FFF2-40B4-BE49-F238E27FC236}">
                    <a16:creationId xmlns:a16="http://schemas.microsoft.com/office/drawing/2014/main" id="{B56BD6FA-14EC-42D5-A3F6-A139EBF50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521578" y="2076129"/>
                <a:ext cx="6181156" cy="189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717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Ve tam ky la phai ghe qua tuong dai me viet nam anh hung">
            <a:extLst>
              <a:ext uri="{FF2B5EF4-FFF2-40B4-BE49-F238E27FC236}">
                <a16:creationId xmlns:a16="http://schemas.microsoft.com/office/drawing/2014/main" id="{BC4722DB-650E-4CD2-BD58-C1AC4C5D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5" y="395531"/>
            <a:ext cx="12193887" cy="647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bosiaoquan.com/img/home-icon.png">
            <a:hlinkClick r:id="rId4" action="ppaction://hlinksldjump"/>
            <a:extLst>
              <a:ext uri="{FF2B5EF4-FFF2-40B4-BE49-F238E27FC236}">
                <a16:creationId xmlns:a16="http://schemas.microsoft.com/office/drawing/2014/main" id="{535AD925-7DCD-4D67-B1BE-A448B492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933" y="6104256"/>
            <a:ext cx="755332" cy="755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C:\Users\Huy\Desktop\Picture9.png">
            <a:hlinkClick r:id="" action="ppaction://noaction"/>
            <a:extLst>
              <a:ext uri="{FF2B5EF4-FFF2-40B4-BE49-F238E27FC236}">
                <a16:creationId xmlns:a16="http://schemas.microsoft.com/office/drawing/2014/main" id="{52FCAF78-5927-4F86-B28F-283E05919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20" y="3627120"/>
            <a:ext cx="7528700" cy="487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 descr="C:\Users\Huy\Desktop\Picture7.png">
            <a:hlinkClick r:id="" action="ppaction://noaction"/>
            <a:extLst>
              <a:ext uri="{FF2B5EF4-FFF2-40B4-BE49-F238E27FC236}">
                <a16:creationId xmlns:a16="http://schemas.microsoft.com/office/drawing/2014/main" id="{2320C788-D9D2-4129-9CD2-DD43FD9C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2562" cy="386422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C:\Users\Huy\Desktop\Picture3.png">
            <a:hlinkClick r:id="" action="ppaction://noaction"/>
            <a:extLst>
              <a:ext uri="{FF2B5EF4-FFF2-40B4-BE49-F238E27FC236}">
                <a16:creationId xmlns:a16="http://schemas.microsoft.com/office/drawing/2014/main" id="{76EB888F-0FB5-4D38-ACF5-7D18425C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88" y="3332287"/>
            <a:ext cx="3938978" cy="370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:\Users\Sony\Desktop\Picture1.png">
            <a:hlinkClick r:id="" action="ppaction://noaction"/>
            <a:extLst>
              <a:ext uri="{FF2B5EF4-FFF2-40B4-BE49-F238E27FC236}">
                <a16:creationId xmlns:a16="http://schemas.microsoft.com/office/drawing/2014/main" id="{213B4471-177F-4085-B8E6-A1B94E955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72" y="3627120"/>
            <a:ext cx="4471792" cy="34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:\Users\Sony\Desktop\Picture2.png">
            <a:hlinkClick r:id="" action="ppaction://noaction"/>
            <a:extLst>
              <a:ext uri="{FF2B5EF4-FFF2-40B4-BE49-F238E27FC236}">
                <a16:creationId xmlns:a16="http://schemas.microsoft.com/office/drawing/2014/main" id="{400964C3-162C-47D3-B161-B42D2521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4113213" cy="368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C:\Users\Huy\Desktop\Picture6.png">
            <a:hlinkClick r:id="" action="ppaction://noaction"/>
            <a:extLst>
              <a:ext uri="{FF2B5EF4-FFF2-40B4-BE49-F238E27FC236}">
                <a16:creationId xmlns:a16="http://schemas.microsoft.com/office/drawing/2014/main" id="{28E5D45A-8961-47BC-BDAA-BF4E9B55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36" y="0"/>
            <a:ext cx="4022283" cy="37051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4" name="Text Box 72">
            <a:extLst>
              <a:ext uri="{FF2B5EF4-FFF2-40B4-BE49-F238E27FC236}">
                <a16:creationId xmlns:a16="http://schemas.microsoft.com/office/drawing/2014/main" id="{6618C768-E7B3-44C7-8364-9E65D7335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42" y="2324753"/>
            <a:ext cx="39719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8" name="组合 5">
            <a:extLst>
              <a:ext uri="{FF2B5EF4-FFF2-40B4-BE49-F238E27FC236}">
                <a16:creationId xmlns:a16="http://schemas.microsoft.com/office/drawing/2014/main" id="{6B31F500-574C-46FD-BDBD-19D476BF3992}"/>
              </a:ext>
            </a:extLst>
          </p:cNvPr>
          <p:cNvGrpSpPr/>
          <p:nvPr/>
        </p:nvGrpSpPr>
        <p:grpSpPr>
          <a:xfrm>
            <a:off x="2986422" y="23950"/>
            <a:ext cx="6217568" cy="2193758"/>
            <a:chOff x="-3400026" y="-1299411"/>
            <a:chExt cx="11982552" cy="4728411"/>
          </a:xfrm>
        </p:grpSpPr>
        <p:pic>
          <p:nvPicPr>
            <p:cNvPr id="70" name="图片 3">
              <a:extLst>
                <a:ext uri="{FF2B5EF4-FFF2-40B4-BE49-F238E27FC236}">
                  <a16:creationId xmlns:a16="http://schemas.microsoft.com/office/drawing/2014/main" id="{1D97DB1A-4669-403B-B034-BC9A25079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400026" y="-1299411"/>
              <a:ext cx="11982552" cy="4728411"/>
            </a:xfrm>
            <a:prstGeom prst="rect">
              <a:avLst/>
            </a:prstGeom>
          </p:spPr>
        </p:pic>
        <p:sp>
          <p:nvSpPr>
            <p:cNvPr id="71" name="任意多边形: 形状 4">
              <a:extLst>
                <a:ext uri="{FF2B5EF4-FFF2-40B4-BE49-F238E27FC236}">
                  <a16:creationId xmlns:a16="http://schemas.microsoft.com/office/drawing/2014/main" id="{9C0D713E-AF1F-4791-9629-FBE75F9CDECE}"/>
                </a:ext>
              </a:extLst>
            </p:cNvPr>
            <p:cNvSpPr/>
            <p:nvPr/>
          </p:nvSpPr>
          <p:spPr>
            <a:xfrm>
              <a:off x="-649271" y="-160588"/>
              <a:ext cx="6315697" cy="1609530"/>
            </a:xfrm>
            <a:custGeom>
              <a:avLst/>
              <a:gdLst>
                <a:gd name="connsiteX0" fmla="*/ 103839 w 6315697"/>
                <a:gd name="connsiteY0" fmla="*/ 321009 h 1609530"/>
                <a:gd name="connsiteX1" fmla="*/ 1178660 w 6315697"/>
                <a:gd name="connsiteY1" fmla="*/ 80377 h 1609530"/>
                <a:gd name="connsiteX2" fmla="*/ 2670576 w 6315697"/>
                <a:gd name="connsiteY2" fmla="*/ 167 h 1609530"/>
                <a:gd name="connsiteX3" fmla="*/ 4499376 w 6315697"/>
                <a:gd name="connsiteY3" fmla="*/ 96420 h 1609530"/>
                <a:gd name="connsiteX4" fmla="*/ 6119629 w 6315697"/>
                <a:gd name="connsiteY4" fmla="*/ 385177 h 1609530"/>
                <a:gd name="connsiteX5" fmla="*/ 6296092 w 6315697"/>
                <a:gd name="connsiteY5" fmla="*/ 449346 h 1609530"/>
                <a:gd name="connsiteX6" fmla="*/ 6199839 w 6315697"/>
                <a:gd name="connsiteY6" fmla="*/ 1476041 h 1609530"/>
                <a:gd name="connsiteX7" fmla="*/ 6151713 w 6315697"/>
                <a:gd name="connsiteY7" fmla="*/ 1588335 h 1609530"/>
                <a:gd name="connsiteX8" fmla="*/ 4740008 w 6315697"/>
                <a:gd name="connsiteY8" fmla="*/ 1395830 h 1609530"/>
                <a:gd name="connsiteX9" fmla="*/ 2558282 w 6315697"/>
                <a:gd name="connsiteY9" fmla="*/ 1299577 h 1609530"/>
                <a:gd name="connsiteX10" fmla="*/ 633229 w 6315697"/>
                <a:gd name="connsiteY10" fmla="*/ 1379788 h 1609530"/>
                <a:gd name="connsiteX11" fmla="*/ 103839 w 6315697"/>
                <a:gd name="connsiteY11" fmla="*/ 1155199 h 1609530"/>
                <a:gd name="connsiteX12" fmla="*/ 103839 w 6315697"/>
                <a:gd name="connsiteY12" fmla="*/ 321009 h 160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15697" h="1609530">
                  <a:moveTo>
                    <a:pt x="103839" y="321009"/>
                  </a:moveTo>
                  <a:cubicBezTo>
                    <a:pt x="282976" y="141872"/>
                    <a:pt x="750871" y="133851"/>
                    <a:pt x="1178660" y="80377"/>
                  </a:cubicBezTo>
                  <a:cubicBezTo>
                    <a:pt x="1606449" y="26903"/>
                    <a:pt x="2117123" y="-2507"/>
                    <a:pt x="2670576" y="167"/>
                  </a:cubicBezTo>
                  <a:cubicBezTo>
                    <a:pt x="3224029" y="2841"/>
                    <a:pt x="3924534" y="32252"/>
                    <a:pt x="4499376" y="96420"/>
                  </a:cubicBezTo>
                  <a:cubicBezTo>
                    <a:pt x="5074218" y="160588"/>
                    <a:pt x="5820176" y="326356"/>
                    <a:pt x="6119629" y="385177"/>
                  </a:cubicBezTo>
                  <a:cubicBezTo>
                    <a:pt x="6419082" y="443998"/>
                    <a:pt x="6282724" y="267535"/>
                    <a:pt x="6296092" y="449346"/>
                  </a:cubicBezTo>
                  <a:cubicBezTo>
                    <a:pt x="6309460" y="631157"/>
                    <a:pt x="6223902" y="1286209"/>
                    <a:pt x="6199839" y="1476041"/>
                  </a:cubicBezTo>
                  <a:cubicBezTo>
                    <a:pt x="6175776" y="1665873"/>
                    <a:pt x="6395018" y="1601703"/>
                    <a:pt x="6151713" y="1588335"/>
                  </a:cubicBezTo>
                  <a:cubicBezTo>
                    <a:pt x="5908408" y="1574967"/>
                    <a:pt x="5338913" y="1443956"/>
                    <a:pt x="4740008" y="1395830"/>
                  </a:cubicBezTo>
                  <a:cubicBezTo>
                    <a:pt x="4141103" y="1347704"/>
                    <a:pt x="3242745" y="1302251"/>
                    <a:pt x="2558282" y="1299577"/>
                  </a:cubicBezTo>
                  <a:cubicBezTo>
                    <a:pt x="1873819" y="1296903"/>
                    <a:pt x="1042303" y="1403851"/>
                    <a:pt x="633229" y="1379788"/>
                  </a:cubicBezTo>
                  <a:cubicBezTo>
                    <a:pt x="224155" y="1355725"/>
                    <a:pt x="194744" y="1331662"/>
                    <a:pt x="103839" y="1155199"/>
                  </a:cubicBezTo>
                  <a:cubicBezTo>
                    <a:pt x="12934" y="978736"/>
                    <a:pt x="-75298" y="500146"/>
                    <a:pt x="103839" y="3210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69" name="文本框 6">
            <a:extLst>
              <a:ext uri="{FF2B5EF4-FFF2-40B4-BE49-F238E27FC236}">
                <a16:creationId xmlns:a16="http://schemas.microsoft.com/office/drawing/2014/main" id="{48907557-1955-475C-ACAF-C46ECABC1939}"/>
              </a:ext>
            </a:extLst>
          </p:cNvPr>
          <p:cNvSpPr txBox="1"/>
          <p:nvPr/>
        </p:nvSpPr>
        <p:spPr>
          <a:xfrm rot="156575">
            <a:off x="4404431" y="999734"/>
            <a:ext cx="3634328" cy="707886"/>
          </a:xfrm>
          <a:prstGeom prst="rect">
            <a:avLst/>
          </a:prstGeom>
          <a:noFill/>
        </p:spPr>
        <p:txBody>
          <a:bodyPr vert="horz" wrap="non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altLang="zh-CN" sz="4000" spc="-300" dirty="0">
                <a:latin typeface="#9Slide03 Arima Madurai Black" panose="00000A00000000000000" pitchFamily="2" charset="0"/>
                <a:ea typeface="华康娃娃体W5(P)" panose="040B0500000000000000" pitchFamily="82" charset="-122"/>
                <a:cs typeface="#9Slide03 Arima Madurai Black" panose="00000A00000000000000" pitchFamily="2" charset="0"/>
              </a:rPr>
              <a:t>H</a:t>
            </a:r>
            <a:r>
              <a:rPr lang="vi-VN" altLang="zh-CN" sz="4000" spc="-300" dirty="0">
                <a:latin typeface="#9Slide03 Arima Madurai Black" panose="00000A00000000000000" pitchFamily="2" charset="0"/>
                <a:ea typeface="华康娃娃体W5(P)" panose="040B0500000000000000" pitchFamily="82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4000" spc="-300" dirty="0" err="1">
                <a:latin typeface="#9Slide03 Arima Madurai Black" panose="00000A00000000000000" pitchFamily="2" charset="0"/>
                <a:ea typeface="华康娃娃体W5(P)" panose="040B0500000000000000" pitchFamily="82" charset="-122"/>
                <a:cs typeface="#9Slide03 Arima Madurai Black" panose="00000A00000000000000" pitchFamily="2" charset="0"/>
              </a:rPr>
              <a:t>ớng</a:t>
            </a:r>
            <a:r>
              <a:rPr lang="en-SG" altLang="zh-CN" sz="4000" spc="-300" dirty="0">
                <a:latin typeface="#9Slide03 Arima Madurai Black" panose="00000A00000000000000" pitchFamily="2" charset="0"/>
                <a:ea typeface="华康娃娃体W5(P)" panose="040B0500000000000000" pitchFamily="82" charset="-122"/>
                <a:cs typeface="#9Slide03 Arima Madurai Black" panose="00000A00000000000000" pitchFamily="2" charset="0"/>
              </a:rPr>
              <a:t>  </a:t>
            </a:r>
            <a:r>
              <a:rPr lang="en-SG" altLang="zh-CN" sz="4000" spc="-300" dirty="0" err="1">
                <a:latin typeface="#9Slide03 Arima Madurai Black" panose="00000A00000000000000" pitchFamily="2" charset="0"/>
                <a:ea typeface="华康娃娃体W5(P)" panose="040B0500000000000000" pitchFamily="82" charset="-122"/>
                <a:cs typeface="#9Slide03 Arima Madurai Black" panose="00000A00000000000000" pitchFamily="2" charset="0"/>
              </a:rPr>
              <a:t>dẫn</a:t>
            </a:r>
            <a:r>
              <a:rPr lang="en-SG" altLang="zh-CN" sz="4000" spc="-300" dirty="0">
                <a:latin typeface="#9Slide03 Arima Madurai Black" panose="00000A00000000000000" pitchFamily="2" charset="0"/>
                <a:ea typeface="华康娃娃体W5(P)" panose="040B0500000000000000" pitchFamily="82" charset="-122"/>
                <a:cs typeface="#9Slide03 Arima Madurai Black" panose="00000A00000000000000" pitchFamily="2" charset="0"/>
              </a:rPr>
              <a:t>  </a:t>
            </a:r>
            <a:r>
              <a:rPr lang="en-SG" altLang="zh-CN" sz="4000" spc="-300" dirty="0" err="1">
                <a:latin typeface="#9Slide03 Arima Madurai Black" panose="00000A00000000000000" pitchFamily="2" charset="0"/>
                <a:ea typeface="华康娃娃体W5(P)" panose="040B0500000000000000" pitchFamily="82" charset="-122"/>
                <a:cs typeface="#9Slide03 Arima Madurai Black" panose="00000A00000000000000" pitchFamily="2" charset="0"/>
              </a:rPr>
              <a:t>tự</a:t>
            </a:r>
            <a:r>
              <a:rPr lang="en-SG" altLang="zh-CN" sz="4000" spc="-300" dirty="0">
                <a:latin typeface="#9Slide03 Arima Madurai Black" panose="00000A00000000000000" pitchFamily="2" charset="0"/>
                <a:ea typeface="华康娃娃体W5(P)" panose="040B0500000000000000" pitchFamily="82" charset="-122"/>
                <a:cs typeface="#9Slide03 Arima Madurai Black" panose="00000A00000000000000" pitchFamily="2" charset="0"/>
              </a:rPr>
              <a:t>  </a:t>
            </a:r>
            <a:r>
              <a:rPr lang="en-SG" altLang="zh-CN" sz="4000" spc="-300" dirty="0" err="1">
                <a:latin typeface="#9Slide03 Arima Madurai Black" panose="00000A00000000000000" pitchFamily="2" charset="0"/>
                <a:ea typeface="华康娃娃体W5(P)" panose="040B0500000000000000" pitchFamily="82" charset="-122"/>
                <a:cs typeface="#9Slide03 Arima Madurai Black" panose="00000A00000000000000" pitchFamily="2" charset="0"/>
              </a:rPr>
              <a:t>học</a:t>
            </a:r>
            <a:endParaRPr lang="zh-CN" altLang="en-US" sz="4000" spc="-300" dirty="0">
              <a:latin typeface="#9Slide03 Arima Madurai Black" panose="00000A00000000000000" pitchFamily="2" charset="0"/>
              <a:ea typeface="华康娃娃体W5(P)" panose="040B0500000000000000" pitchFamily="8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72" name="千图PPT彼岸天：ID 8661124库_组合 4">
            <a:extLst>
              <a:ext uri="{FF2B5EF4-FFF2-40B4-BE49-F238E27FC236}">
                <a16:creationId xmlns:a16="http://schemas.microsoft.com/office/drawing/2014/main" id="{E25319FC-12F8-4CF8-9BE0-9ADD3B23A980}"/>
              </a:ext>
            </a:extLst>
          </p:cNvPr>
          <p:cNvGrpSpPr/>
          <p:nvPr/>
        </p:nvGrpSpPr>
        <p:grpSpPr>
          <a:xfrm>
            <a:off x="4390200" y="2582763"/>
            <a:ext cx="3160412" cy="3082806"/>
            <a:chOff x="599351" y="2215578"/>
            <a:chExt cx="3266532" cy="3265048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477D79F-7F4F-44F1-9F49-9E057DCEBBA5}"/>
                </a:ext>
              </a:extLst>
            </p:cNvPr>
            <p:cNvSpPr/>
            <p:nvPr/>
          </p:nvSpPr>
          <p:spPr bwMode="auto">
            <a:xfrm>
              <a:off x="599351" y="2215579"/>
              <a:ext cx="1948951" cy="1948951"/>
            </a:xfrm>
            <a:custGeom>
              <a:avLst/>
              <a:gdLst>
                <a:gd name="T0" fmla="*/ 1315 w 1315"/>
                <a:gd name="T1" fmla="*/ 657 h 1315"/>
                <a:gd name="T2" fmla="*/ 1204 w 1315"/>
                <a:gd name="T3" fmla="*/ 768 h 1315"/>
                <a:gd name="T4" fmla="*/ 1101 w 1315"/>
                <a:gd name="T5" fmla="*/ 665 h 1315"/>
                <a:gd name="T6" fmla="*/ 1111 w 1315"/>
                <a:gd name="T7" fmla="*/ 657 h 1315"/>
                <a:gd name="T8" fmla="*/ 1101 w 1315"/>
                <a:gd name="T9" fmla="*/ 650 h 1315"/>
                <a:gd name="T10" fmla="*/ 1000 w 1315"/>
                <a:gd name="T11" fmla="*/ 547 h 1315"/>
                <a:gd name="T12" fmla="*/ 658 w 1315"/>
                <a:gd name="T13" fmla="*/ 205 h 1315"/>
                <a:gd name="T14" fmla="*/ 205 w 1315"/>
                <a:gd name="T15" fmla="*/ 657 h 1315"/>
                <a:gd name="T16" fmla="*/ 547 w 1315"/>
                <a:gd name="T17" fmla="*/ 999 h 1315"/>
                <a:gd name="T18" fmla="*/ 446 w 1315"/>
                <a:gd name="T19" fmla="*/ 1103 h 1315"/>
                <a:gd name="T20" fmla="*/ 0 w 1315"/>
                <a:gd name="T21" fmla="*/ 657 h 1315"/>
                <a:gd name="T22" fmla="*/ 658 w 1315"/>
                <a:gd name="T23" fmla="*/ 0 h 1315"/>
                <a:gd name="T24" fmla="*/ 1101 w 1315"/>
                <a:gd name="T25" fmla="*/ 445 h 1315"/>
                <a:gd name="T26" fmla="*/ 1204 w 1315"/>
                <a:gd name="T27" fmla="*/ 547 h 1315"/>
                <a:gd name="T28" fmla="*/ 1315 w 1315"/>
                <a:gd name="T29" fmla="*/ 657 h 1315"/>
                <a:gd name="T30" fmla="*/ 769 w 1315"/>
                <a:gd name="T31" fmla="*/ 999 h 1315"/>
                <a:gd name="T32" fmla="*/ 665 w 1315"/>
                <a:gd name="T33" fmla="*/ 1103 h 1315"/>
                <a:gd name="T34" fmla="*/ 658 w 1315"/>
                <a:gd name="T35" fmla="*/ 1110 h 1315"/>
                <a:gd name="T36" fmla="*/ 650 w 1315"/>
                <a:gd name="T37" fmla="*/ 1103 h 1315"/>
                <a:gd name="T38" fmla="*/ 547 w 1315"/>
                <a:gd name="T39" fmla="*/ 1204 h 1315"/>
                <a:gd name="T40" fmla="*/ 658 w 1315"/>
                <a:gd name="T41" fmla="*/ 1315 h 1315"/>
                <a:gd name="T42" fmla="*/ 769 w 1315"/>
                <a:gd name="T43" fmla="*/ 1204 h 1315"/>
                <a:gd name="T44" fmla="*/ 870 w 1315"/>
                <a:gd name="T45" fmla="*/ 1103 h 1315"/>
                <a:gd name="T46" fmla="*/ 1101 w 1315"/>
                <a:gd name="T47" fmla="*/ 869 h 1315"/>
                <a:gd name="T48" fmla="*/ 1000 w 1315"/>
                <a:gd name="T49" fmla="*/ 768 h 1315"/>
                <a:gd name="T50" fmla="*/ 769 w 1315"/>
                <a:gd name="T51" fmla="*/ 999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5">
                  <a:moveTo>
                    <a:pt x="1315" y="657"/>
                  </a:moveTo>
                  <a:lnTo>
                    <a:pt x="1204" y="768"/>
                  </a:lnTo>
                  <a:lnTo>
                    <a:pt x="1101" y="665"/>
                  </a:lnTo>
                  <a:lnTo>
                    <a:pt x="1111" y="657"/>
                  </a:lnTo>
                  <a:lnTo>
                    <a:pt x="1101" y="650"/>
                  </a:lnTo>
                  <a:lnTo>
                    <a:pt x="1000" y="547"/>
                  </a:lnTo>
                  <a:lnTo>
                    <a:pt x="658" y="205"/>
                  </a:lnTo>
                  <a:lnTo>
                    <a:pt x="205" y="657"/>
                  </a:lnTo>
                  <a:lnTo>
                    <a:pt x="547" y="999"/>
                  </a:lnTo>
                  <a:lnTo>
                    <a:pt x="446" y="1103"/>
                  </a:lnTo>
                  <a:lnTo>
                    <a:pt x="0" y="657"/>
                  </a:lnTo>
                  <a:lnTo>
                    <a:pt x="658" y="0"/>
                  </a:lnTo>
                  <a:lnTo>
                    <a:pt x="1101" y="445"/>
                  </a:lnTo>
                  <a:lnTo>
                    <a:pt x="1204" y="547"/>
                  </a:lnTo>
                  <a:lnTo>
                    <a:pt x="1315" y="657"/>
                  </a:lnTo>
                  <a:close/>
                  <a:moveTo>
                    <a:pt x="769" y="999"/>
                  </a:moveTo>
                  <a:lnTo>
                    <a:pt x="665" y="1103"/>
                  </a:lnTo>
                  <a:lnTo>
                    <a:pt x="658" y="1110"/>
                  </a:lnTo>
                  <a:lnTo>
                    <a:pt x="650" y="1103"/>
                  </a:lnTo>
                  <a:lnTo>
                    <a:pt x="547" y="1204"/>
                  </a:lnTo>
                  <a:lnTo>
                    <a:pt x="658" y="1315"/>
                  </a:lnTo>
                  <a:lnTo>
                    <a:pt x="769" y="1204"/>
                  </a:lnTo>
                  <a:lnTo>
                    <a:pt x="870" y="1103"/>
                  </a:lnTo>
                  <a:lnTo>
                    <a:pt x="1101" y="869"/>
                  </a:lnTo>
                  <a:lnTo>
                    <a:pt x="1000" y="768"/>
                  </a:lnTo>
                  <a:lnTo>
                    <a:pt x="769" y="9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457DD37-6469-40B6-9CC6-99279CEAB4E8}"/>
                </a:ext>
              </a:extLst>
            </p:cNvPr>
            <p:cNvSpPr/>
            <p:nvPr/>
          </p:nvSpPr>
          <p:spPr bwMode="auto">
            <a:xfrm>
              <a:off x="1916931" y="2215578"/>
              <a:ext cx="1948951" cy="1948950"/>
            </a:xfrm>
            <a:custGeom>
              <a:avLst/>
              <a:gdLst>
                <a:gd name="T0" fmla="*/ 546 w 1315"/>
                <a:gd name="T1" fmla="*/ 999 h 1315"/>
                <a:gd name="T2" fmla="*/ 445 w 1315"/>
                <a:gd name="T3" fmla="*/ 1103 h 1315"/>
                <a:gd name="T4" fmla="*/ 212 w 1315"/>
                <a:gd name="T5" fmla="*/ 869 h 1315"/>
                <a:gd name="T6" fmla="*/ 111 w 1315"/>
                <a:gd name="T7" fmla="*/ 768 h 1315"/>
                <a:gd name="T8" fmla="*/ 0 w 1315"/>
                <a:gd name="T9" fmla="*/ 657 h 1315"/>
                <a:gd name="T10" fmla="*/ 111 w 1315"/>
                <a:gd name="T11" fmla="*/ 547 h 1315"/>
                <a:gd name="T12" fmla="*/ 212 w 1315"/>
                <a:gd name="T13" fmla="*/ 650 h 1315"/>
                <a:gd name="T14" fmla="*/ 204 w 1315"/>
                <a:gd name="T15" fmla="*/ 657 h 1315"/>
                <a:gd name="T16" fmla="*/ 212 w 1315"/>
                <a:gd name="T17" fmla="*/ 665 h 1315"/>
                <a:gd name="T18" fmla="*/ 315 w 1315"/>
                <a:gd name="T19" fmla="*/ 768 h 1315"/>
                <a:gd name="T20" fmla="*/ 546 w 1315"/>
                <a:gd name="T21" fmla="*/ 999 h 1315"/>
                <a:gd name="T22" fmla="*/ 657 w 1315"/>
                <a:gd name="T23" fmla="*/ 0 h 1315"/>
                <a:gd name="T24" fmla="*/ 212 w 1315"/>
                <a:gd name="T25" fmla="*/ 445 h 1315"/>
                <a:gd name="T26" fmla="*/ 315 w 1315"/>
                <a:gd name="T27" fmla="*/ 547 h 1315"/>
                <a:gd name="T28" fmla="*/ 657 w 1315"/>
                <a:gd name="T29" fmla="*/ 205 h 1315"/>
                <a:gd name="T30" fmla="*/ 1110 w 1315"/>
                <a:gd name="T31" fmla="*/ 657 h 1315"/>
                <a:gd name="T32" fmla="*/ 768 w 1315"/>
                <a:gd name="T33" fmla="*/ 999 h 1315"/>
                <a:gd name="T34" fmla="*/ 665 w 1315"/>
                <a:gd name="T35" fmla="*/ 1103 h 1315"/>
                <a:gd name="T36" fmla="*/ 657 w 1315"/>
                <a:gd name="T37" fmla="*/ 1110 h 1315"/>
                <a:gd name="T38" fmla="*/ 650 w 1315"/>
                <a:gd name="T39" fmla="*/ 1103 h 1315"/>
                <a:gd name="T40" fmla="*/ 546 w 1315"/>
                <a:gd name="T41" fmla="*/ 1204 h 1315"/>
                <a:gd name="T42" fmla="*/ 657 w 1315"/>
                <a:gd name="T43" fmla="*/ 1315 h 1315"/>
                <a:gd name="T44" fmla="*/ 768 w 1315"/>
                <a:gd name="T45" fmla="*/ 1204 h 1315"/>
                <a:gd name="T46" fmla="*/ 869 w 1315"/>
                <a:gd name="T47" fmla="*/ 1103 h 1315"/>
                <a:gd name="T48" fmla="*/ 1315 w 1315"/>
                <a:gd name="T49" fmla="*/ 657 h 1315"/>
                <a:gd name="T50" fmla="*/ 657 w 1315"/>
                <a:gd name="T51" fmla="*/ 0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5">
                  <a:moveTo>
                    <a:pt x="546" y="999"/>
                  </a:moveTo>
                  <a:lnTo>
                    <a:pt x="445" y="1103"/>
                  </a:lnTo>
                  <a:lnTo>
                    <a:pt x="212" y="869"/>
                  </a:lnTo>
                  <a:lnTo>
                    <a:pt x="111" y="768"/>
                  </a:lnTo>
                  <a:lnTo>
                    <a:pt x="0" y="657"/>
                  </a:lnTo>
                  <a:lnTo>
                    <a:pt x="111" y="547"/>
                  </a:lnTo>
                  <a:lnTo>
                    <a:pt x="212" y="650"/>
                  </a:lnTo>
                  <a:lnTo>
                    <a:pt x="204" y="657"/>
                  </a:lnTo>
                  <a:lnTo>
                    <a:pt x="212" y="665"/>
                  </a:lnTo>
                  <a:lnTo>
                    <a:pt x="315" y="768"/>
                  </a:lnTo>
                  <a:lnTo>
                    <a:pt x="546" y="999"/>
                  </a:lnTo>
                  <a:close/>
                  <a:moveTo>
                    <a:pt x="657" y="0"/>
                  </a:moveTo>
                  <a:lnTo>
                    <a:pt x="212" y="445"/>
                  </a:lnTo>
                  <a:lnTo>
                    <a:pt x="315" y="547"/>
                  </a:lnTo>
                  <a:lnTo>
                    <a:pt x="657" y="205"/>
                  </a:lnTo>
                  <a:lnTo>
                    <a:pt x="1110" y="657"/>
                  </a:lnTo>
                  <a:lnTo>
                    <a:pt x="768" y="999"/>
                  </a:lnTo>
                  <a:lnTo>
                    <a:pt x="665" y="1103"/>
                  </a:lnTo>
                  <a:lnTo>
                    <a:pt x="657" y="1110"/>
                  </a:lnTo>
                  <a:lnTo>
                    <a:pt x="650" y="1103"/>
                  </a:lnTo>
                  <a:lnTo>
                    <a:pt x="546" y="1204"/>
                  </a:lnTo>
                  <a:lnTo>
                    <a:pt x="657" y="1315"/>
                  </a:lnTo>
                  <a:lnTo>
                    <a:pt x="768" y="1204"/>
                  </a:lnTo>
                  <a:lnTo>
                    <a:pt x="869" y="1103"/>
                  </a:lnTo>
                  <a:lnTo>
                    <a:pt x="1315" y="657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5547F42-D3F9-4C81-82BD-8FE45E8D7858}"/>
                </a:ext>
              </a:extLst>
            </p:cNvPr>
            <p:cNvSpPr/>
            <p:nvPr/>
          </p:nvSpPr>
          <p:spPr bwMode="auto">
            <a:xfrm>
              <a:off x="1916932" y="3533156"/>
              <a:ext cx="1948951" cy="1947468"/>
            </a:xfrm>
            <a:custGeom>
              <a:avLst/>
              <a:gdLst>
                <a:gd name="T0" fmla="*/ 315 w 1315"/>
                <a:gd name="T1" fmla="*/ 546 h 1314"/>
                <a:gd name="T2" fmla="*/ 212 w 1315"/>
                <a:gd name="T3" fmla="*/ 445 h 1314"/>
                <a:gd name="T4" fmla="*/ 445 w 1315"/>
                <a:gd name="T5" fmla="*/ 214 h 1314"/>
                <a:gd name="T6" fmla="*/ 546 w 1315"/>
                <a:gd name="T7" fmla="*/ 110 h 1314"/>
                <a:gd name="T8" fmla="*/ 657 w 1315"/>
                <a:gd name="T9" fmla="*/ 0 h 1314"/>
                <a:gd name="T10" fmla="*/ 768 w 1315"/>
                <a:gd name="T11" fmla="*/ 110 h 1314"/>
                <a:gd name="T12" fmla="*/ 665 w 1315"/>
                <a:gd name="T13" fmla="*/ 214 h 1314"/>
                <a:gd name="T14" fmla="*/ 657 w 1315"/>
                <a:gd name="T15" fmla="*/ 204 h 1314"/>
                <a:gd name="T16" fmla="*/ 650 w 1315"/>
                <a:gd name="T17" fmla="*/ 214 h 1314"/>
                <a:gd name="T18" fmla="*/ 546 w 1315"/>
                <a:gd name="T19" fmla="*/ 315 h 1314"/>
                <a:gd name="T20" fmla="*/ 315 w 1315"/>
                <a:gd name="T21" fmla="*/ 546 h 1314"/>
                <a:gd name="T22" fmla="*/ 869 w 1315"/>
                <a:gd name="T23" fmla="*/ 214 h 1314"/>
                <a:gd name="T24" fmla="*/ 768 w 1315"/>
                <a:gd name="T25" fmla="*/ 315 h 1314"/>
                <a:gd name="T26" fmla="*/ 1110 w 1315"/>
                <a:gd name="T27" fmla="*/ 657 h 1314"/>
                <a:gd name="T28" fmla="*/ 657 w 1315"/>
                <a:gd name="T29" fmla="*/ 1109 h 1314"/>
                <a:gd name="T30" fmla="*/ 315 w 1315"/>
                <a:gd name="T31" fmla="*/ 767 h 1314"/>
                <a:gd name="T32" fmla="*/ 212 w 1315"/>
                <a:gd name="T33" fmla="*/ 664 h 1314"/>
                <a:gd name="T34" fmla="*/ 204 w 1315"/>
                <a:gd name="T35" fmla="*/ 657 h 1314"/>
                <a:gd name="T36" fmla="*/ 212 w 1315"/>
                <a:gd name="T37" fmla="*/ 649 h 1314"/>
                <a:gd name="T38" fmla="*/ 111 w 1315"/>
                <a:gd name="T39" fmla="*/ 546 h 1314"/>
                <a:gd name="T40" fmla="*/ 0 w 1315"/>
                <a:gd name="T41" fmla="*/ 657 h 1314"/>
                <a:gd name="T42" fmla="*/ 111 w 1315"/>
                <a:gd name="T43" fmla="*/ 767 h 1314"/>
                <a:gd name="T44" fmla="*/ 212 w 1315"/>
                <a:gd name="T45" fmla="*/ 869 h 1314"/>
                <a:gd name="T46" fmla="*/ 657 w 1315"/>
                <a:gd name="T47" fmla="*/ 1314 h 1314"/>
                <a:gd name="T48" fmla="*/ 1315 w 1315"/>
                <a:gd name="T49" fmla="*/ 657 h 1314"/>
                <a:gd name="T50" fmla="*/ 869 w 1315"/>
                <a:gd name="T51" fmla="*/ 2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4">
                  <a:moveTo>
                    <a:pt x="315" y="546"/>
                  </a:moveTo>
                  <a:lnTo>
                    <a:pt x="212" y="445"/>
                  </a:lnTo>
                  <a:lnTo>
                    <a:pt x="445" y="214"/>
                  </a:lnTo>
                  <a:lnTo>
                    <a:pt x="546" y="110"/>
                  </a:lnTo>
                  <a:lnTo>
                    <a:pt x="657" y="0"/>
                  </a:lnTo>
                  <a:lnTo>
                    <a:pt x="768" y="110"/>
                  </a:lnTo>
                  <a:lnTo>
                    <a:pt x="665" y="214"/>
                  </a:lnTo>
                  <a:lnTo>
                    <a:pt x="657" y="204"/>
                  </a:lnTo>
                  <a:lnTo>
                    <a:pt x="650" y="214"/>
                  </a:lnTo>
                  <a:lnTo>
                    <a:pt x="546" y="315"/>
                  </a:lnTo>
                  <a:lnTo>
                    <a:pt x="315" y="546"/>
                  </a:lnTo>
                  <a:close/>
                  <a:moveTo>
                    <a:pt x="869" y="214"/>
                  </a:moveTo>
                  <a:lnTo>
                    <a:pt x="768" y="315"/>
                  </a:lnTo>
                  <a:lnTo>
                    <a:pt x="1110" y="657"/>
                  </a:lnTo>
                  <a:lnTo>
                    <a:pt x="657" y="1109"/>
                  </a:lnTo>
                  <a:lnTo>
                    <a:pt x="315" y="767"/>
                  </a:lnTo>
                  <a:lnTo>
                    <a:pt x="212" y="664"/>
                  </a:lnTo>
                  <a:lnTo>
                    <a:pt x="204" y="657"/>
                  </a:lnTo>
                  <a:lnTo>
                    <a:pt x="212" y="649"/>
                  </a:lnTo>
                  <a:lnTo>
                    <a:pt x="111" y="546"/>
                  </a:lnTo>
                  <a:lnTo>
                    <a:pt x="0" y="657"/>
                  </a:lnTo>
                  <a:lnTo>
                    <a:pt x="111" y="767"/>
                  </a:lnTo>
                  <a:lnTo>
                    <a:pt x="212" y="869"/>
                  </a:lnTo>
                  <a:lnTo>
                    <a:pt x="657" y="1314"/>
                  </a:lnTo>
                  <a:lnTo>
                    <a:pt x="1315" y="657"/>
                  </a:lnTo>
                  <a:lnTo>
                    <a:pt x="869" y="2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73A6C62-ACB5-468D-8AE0-3924507A5489}"/>
                </a:ext>
              </a:extLst>
            </p:cNvPr>
            <p:cNvSpPr/>
            <p:nvPr/>
          </p:nvSpPr>
          <p:spPr bwMode="auto">
            <a:xfrm>
              <a:off x="599351" y="3533158"/>
              <a:ext cx="1948951" cy="1947468"/>
            </a:xfrm>
            <a:custGeom>
              <a:avLst/>
              <a:gdLst>
                <a:gd name="T0" fmla="*/ 1315 w 1315"/>
                <a:gd name="T1" fmla="*/ 657 h 1314"/>
                <a:gd name="T2" fmla="*/ 1204 w 1315"/>
                <a:gd name="T3" fmla="*/ 767 h 1314"/>
                <a:gd name="T4" fmla="*/ 1101 w 1315"/>
                <a:gd name="T5" fmla="*/ 664 h 1314"/>
                <a:gd name="T6" fmla="*/ 1111 w 1315"/>
                <a:gd name="T7" fmla="*/ 657 h 1314"/>
                <a:gd name="T8" fmla="*/ 1101 w 1315"/>
                <a:gd name="T9" fmla="*/ 649 h 1314"/>
                <a:gd name="T10" fmla="*/ 1000 w 1315"/>
                <a:gd name="T11" fmla="*/ 546 h 1314"/>
                <a:gd name="T12" fmla="*/ 769 w 1315"/>
                <a:gd name="T13" fmla="*/ 315 h 1314"/>
                <a:gd name="T14" fmla="*/ 870 w 1315"/>
                <a:gd name="T15" fmla="*/ 214 h 1314"/>
                <a:gd name="T16" fmla="*/ 1101 w 1315"/>
                <a:gd name="T17" fmla="*/ 445 h 1314"/>
                <a:gd name="T18" fmla="*/ 1204 w 1315"/>
                <a:gd name="T19" fmla="*/ 546 h 1314"/>
                <a:gd name="T20" fmla="*/ 1315 w 1315"/>
                <a:gd name="T21" fmla="*/ 657 h 1314"/>
                <a:gd name="T22" fmla="*/ 658 w 1315"/>
                <a:gd name="T23" fmla="*/ 1109 h 1314"/>
                <a:gd name="T24" fmla="*/ 205 w 1315"/>
                <a:gd name="T25" fmla="*/ 657 h 1314"/>
                <a:gd name="T26" fmla="*/ 547 w 1315"/>
                <a:gd name="T27" fmla="*/ 315 h 1314"/>
                <a:gd name="T28" fmla="*/ 650 w 1315"/>
                <a:gd name="T29" fmla="*/ 214 h 1314"/>
                <a:gd name="T30" fmla="*/ 658 w 1315"/>
                <a:gd name="T31" fmla="*/ 204 h 1314"/>
                <a:gd name="T32" fmla="*/ 665 w 1315"/>
                <a:gd name="T33" fmla="*/ 214 h 1314"/>
                <a:gd name="T34" fmla="*/ 769 w 1315"/>
                <a:gd name="T35" fmla="*/ 110 h 1314"/>
                <a:gd name="T36" fmla="*/ 658 w 1315"/>
                <a:gd name="T37" fmla="*/ 0 h 1314"/>
                <a:gd name="T38" fmla="*/ 547 w 1315"/>
                <a:gd name="T39" fmla="*/ 110 h 1314"/>
                <a:gd name="T40" fmla="*/ 446 w 1315"/>
                <a:gd name="T41" fmla="*/ 214 h 1314"/>
                <a:gd name="T42" fmla="*/ 0 w 1315"/>
                <a:gd name="T43" fmla="*/ 657 h 1314"/>
                <a:gd name="T44" fmla="*/ 658 w 1315"/>
                <a:gd name="T45" fmla="*/ 1314 h 1314"/>
                <a:gd name="T46" fmla="*/ 1101 w 1315"/>
                <a:gd name="T47" fmla="*/ 869 h 1314"/>
                <a:gd name="T48" fmla="*/ 1000 w 1315"/>
                <a:gd name="T49" fmla="*/ 767 h 1314"/>
                <a:gd name="T50" fmla="*/ 658 w 1315"/>
                <a:gd name="T51" fmla="*/ 1109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4">
                  <a:moveTo>
                    <a:pt x="1315" y="657"/>
                  </a:moveTo>
                  <a:lnTo>
                    <a:pt x="1204" y="767"/>
                  </a:lnTo>
                  <a:lnTo>
                    <a:pt x="1101" y="664"/>
                  </a:lnTo>
                  <a:lnTo>
                    <a:pt x="1111" y="657"/>
                  </a:lnTo>
                  <a:lnTo>
                    <a:pt x="1101" y="649"/>
                  </a:lnTo>
                  <a:lnTo>
                    <a:pt x="1000" y="546"/>
                  </a:lnTo>
                  <a:lnTo>
                    <a:pt x="769" y="315"/>
                  </a:lnTo>
                  <a:lnTo>
                    <a:pt x="870" y="214"/>
                  </a:lnTo>
                  <a:lnTo>
                    <a:pt x="1101" y="445"/>
                  </a:lnTo>
                  <a:lnTo>
                    <a:pt x="1204" y="546"/>
                  </a:lnTo>
                  <a:lnTo>
                    <a:pt x="1315" y="657"/>
                  </a:lnTo>
                  <a:close/>
                  <a:moveTo>
                    <a:pt x="658" y="1109"/>
                  </a:moveTo>
                  <a:lnTo>
                    <a:pt x="205" y="657"/>
                  </a:lnTo>
                  <a:lnTo>
                    <a:pt x="547" y="315"/>
                  </a:lnTo>
                  <a:lnTo>
                    <a:pt x="650" y="214"/>
                  </a:lnTo>
                  <a:lnTo>
                    <a:pt x="658" y="204"/>
                  </a:lnTo>
                  <a:lnTo>
                    <a:pt x="665" y="214"/>
                  </a:lnTo>
                  <a:lnTo>
                    <a:pt x="769" y="110"/>
                  </a:lnTo>
                  <a:lnTo>
                    <a:pt x="658" y="0"/>
                  </a:lnTo>
                  <a:lnTo>
                    <a:pt x="547" y="110"/>
                  </a:lnTo>
                  <a:lnTo>
                    <a:pt x="446" y="214"/>
                  </a:lnTo>
                  <a:lnTo>
                    <a:pt x="0" y="657"/>
                  </a:lnTo>
                  <a:lnTo>
                    <a:pt x="658" y="1314"/>
                  </a:lnTo>
                  <a:lnTo>
                    <a:pt x="1101" y="869"/>
                  </a:lnTo>
                  <a:lnTo>
                    <a:pt x="1000" y="767"/>
                  </a:lnTo>
                  <a:lnTo>
                    <a:pt x="658" y="11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78" name="Text Box 72">
            <a:extLst>
              <a:ext uri="{FF2B5EF4-FFF2-40B4-BE49-F238E27FC236}">
                <a16:creationId xmlns:a16="http://schemas.microsoft.com/office/drawing/2014/main" id="{AD32F9D3-7A71-4CA4-AF72-E2FFD2EAB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570" y="2237423"/>
            <a:ext cx="41374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Viết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đoạn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10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Phan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Bội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 Box 72">
            <a:extLst>
              <a:ext uri="{FF2B5EF4-FFF2-40B4-BE49-F238E27FC236}">
                <a16:creationId xmlns:a16="http://schemas.microsoft.com/office/drawing/2014/main" id="{A05E83CA-37ED-4272-9384-99F6B8876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42" y="4422930"/>
            <a:ext cx="39719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hùng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0" name="Text Box 72">
            <a:extLst>
              <a:ext uri="{FF2B5EF4-FFF2-40B4-BE49-F238E27FC236}">
                <a16:creationId xmlns:a16="http://schemas.microsoft.com/office/drawing/2014/main" id="{1943A361-F90D-4E40-804F-B1B370797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611" y="4619741"/>
            <a:ext cx="37825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ngoặc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chấm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2. Clip Tu lieu nha tu con dao">
            <a:hlinkClick r:id="" action="ppaction://media"/>
            <a:extLst>
              <a:ext uri="{FF2B5EF4-FFF2-40B4-BE49-F238E27FC236}">
                <a16:creationId xmlns:a16="http://schemas.microsoft.com/office/drawing/2014/main" id="{15E89938-DB04-41C4-AE08-9BE95358A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0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1" name="图片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995" y="180975"/>
            <a:ext cx="484311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15000"/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599"/>
            <a:ext cx="5486400" cy="535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N:\人文学院PPT\模版\dayan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354">
            <a:off x="5939938" y="399137"/>
            <a:ext cx="2934965" cy="168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N:\人文学院PPT\模版\dayan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118">
            <a:off x="5141542" y="632244"/>
            <a:ext cx="1813596" cy="103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_14"/>
          <p:cNvSpPr txBox="1">
            <a:spLocks noChangeArrowheads="1"/>
          </p:cNvSpPr>
          <p:nvPr/>
        </p:nvSpPr>
        <p:spPr bwMode="auto">
          <a:xfrm>
            <a:off x="1874243" y="2126659"/>
            <a:ext cx="8104301" cy="186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SG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  <a:p>
            <a:pPr algn="ctr"/>
            <a:r>
              <a:rPr lang="en-SG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HẸN GẶP LẠI CÁC EM</a:t>
            </a:r>
            <a:endParaRPr lang="zh-CN" altLang="zh-CN" sz="4000" spc="600" dirty="0">
              <a:solidFill>
                <a:srgbClr val="C00000"/>
              </a:solidFill>
              <a:latin typeface="#9Slide03 Arima Madurai Black" panose="00000A00000000000000" pitchFamily="2" charset="0"/>
              <a:ea typeface="叶根友行书繁" pitchFamily="2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320" y="-109234"/>
            <a:ext cx="484311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15000"/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8" y="2691050"/>
            <a:ext cx="4122682" cy="402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88" y="878894"/>
            <a:ext cx="2472077" cy="2186836"/>
          </a:xfrm>
          <a:prstGeom prst="rect">
            <a:avLst/>
          </a:prstGeom>
        </p:spPr>
      </p:pic>
      <p:sp>
        <p:nvSpPr>
          <p:cNvPr id="16" name="矩形 11"/>
          <p:cNvSpPr>
            <a:spLocks noChangeArrowheads="1"/>
          </p:cNvSpPr>
          <p:nvPr/>
        </p:nvSpPr>
        <p:spPr bwMode="auto">
          <a:xfrm>
            <a:off x="2004251" y="2564417"/>
            <a:ext cx="80329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72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华文新魏" pitchFamily="2" charset="-122"/>
                <a:cs typeface="#9Slide03 Arima Madurai Black" panose="00000A00000000000000" pitchFamily="2" charset="0"/>
                <a:sym typeface="迷你简剪纸"/>
              </a:rPr>
              <a:t>ĐẬP ĐÁ Ở CÔN LÔN</a:t>
            </a:r>
            <a:endParaRPr lang="zh-CN" altLang="en-US" sz="7200" b="1" dirty="0">
              <a:solidFill>
                <a:srgbClr val="FF0000"/>
              </a:solidFill>
              <a:latin typeface="#9Slide03 Arima Madurai Black" panose="00000A00000000000000" pitchFamily="2" charset="0"/>
              <a:ea typeface="华文新魏" pitchFamily="2" charset="-122"/>
              <a:cs typeface="#9Slide03 Arima Madurai Black" panose="00000A00000000000000" pitchFamily="2" charset="0"/>
              <a:sym typeface="迷你简剪纸"/>
            </a:endParaRPr>
          </a:p>
        </p:txBody>
      </p:sp>
      <p:cxnSp>
        <p:nvCxnSpPr>
          <p:cNvPr id="17" name="直接箭头连接符 15"/>
          <p:cNvCxnSpPr>
            <a:cxnSpLocks noChangeShapeType="1"/>
          </p:cNvCxnSpPr>
          <p:nvPr/>
        </p:nvCxnSpPr>
        <p:spPr bwMode="auto">
          <a:xfrm flipV="1">
            <a:off x="3380742" y="3629694"/>
            <a:ext cx="5148939" cy="22077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12">
            <a:extLst>
              <a:ext uri="{FF2B5EF4-FFF2-40B4-BE49-F238E27FC236}">
                <a16:creationId xmlns:a16="http://schemas.microsoft.com/office/drawing/2014/main" id="{BA22E852-3800-4B74-AB8D-5900A1D9B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167" y="3926519"/>
            <a:ext cx="411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_Phan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Trinh_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E4BF9-EE6A-417E-9982-7E60E61A8856}"/>
              </a:ext>
            </a:extLst>
          </p:cNvPr>
          <p:cNvSpPr txBox="1"/>
          <p:nvPr/>
        </p:nvSpPr>
        <p:spPr>
          <a:xfrm>
            <a:off x="4542177" y="1290881"/>
            <a:ext cx="310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25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E25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56: </a:t>
            </a:r>
            <a:r>
              <a:rPr lang="en-US" sz="3200" b="1" dirty="0" err="1">
                <a:solidFill>
                  <a:srgbClr val="E25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E25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5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solidFill>
                <a:srgbClr val="E25E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250E9-6616-4C49-96E7-F5E015D9728E}"/>
              </a:ext>
            </a:extLst>
          </p:cNvPr>
          <p:cNvSpPr txBox="1"/>
          <p:nvPr/>
        </p:nvSpPr>
        <p:spPr>
          <a:xfrm>
            <a:off x="643236" y="242969"/>
            <a:ext cx="9200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9: </a:t>
            </a:r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TK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XX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4"/>
          <p:cNvGrpSpPr/>
          <p:nvPr/>
        </p:nvGrpSpPr>
        <p:grpSpPr>
          <a:xfrm>
            <a:off x="4246972" y="1997562"/>
            <a:ext cx="757238" cy="755650"/>
            <a:chOff x="0" y="0"/>
            <a:chExt cx="756000" cy="756000"/>
          </a:xfrm>
          <a:noFill/>
        </p:grpSpPr>
        <p:sp>
          <p:nvSpPr>
            <p:cNvPr id="13" name="椭圆 47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grpFill/>
            <a:ln w="9525">
              <a:solidFill>
                <a:srgbClr val="C00000"/>
              </a:solidFill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4" name="组合 48"/>
            <p:cNvGrpSpPr/>
            <p:nvPr/>
          </p:nvGrpSpPr>
          <p:grpSpPr>
            <a:xfrm>
              <a:off x="153000" y="136763"/>
              <a:ext cx="450000" cy="434596"/>
              <a:chOff x="0" y="0"/>
              <a:chExt cx="583915" cy="496874"/>
            </a:xfrm>
            <a:grpFill/>
          </p:grpSpPr>
          <p:sp>
            <p:nvSpPr>
              <p:cNvPr id="15" name="Freeform 159"/>
              <p:cNvSpPr/>
              <p:nvPr/>
            </p:nvSpPr>
            <p:spPr>
              <a:xfrm>
                <a:off x="61656" y="94297"/>
                <a:ext cx="460603" cy="402577"/>
              </a:xfrm>
              <a:custGeom>
                <a:avLst/>
                <a:gdLst>
                  <a:gd name="txL" fmla="*/ 0 w 54"/>
                  <a:gd name="txT" fmla="*/ 0 h 47"/>
                  <a:gd name="txR" fmla="*/ 54 w 54"/>
                  <a:gd name="txB" fmla="*/ 47 h 47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grpFill/>
              <a:ln w="9525">
                <a:solidFill>
                  <a:srgbClr val="C00000"/>
                </a:solidFill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Freeform 160"/>
              <p:cNvSpPr/>
              <p:nvPr/>
            </p:nvSpPr>
            <p:spPr>
              <a:xfrm>
                <a:off x="0" y="0"/>
                <a:ext cx="583915" cy="224863"/>
              </a:xfrm>
              <a:custGeom>
                <a:avLst/>
                <a:gdLst>
                  <a:gd name="txL" fmla="*/ 0 w 68"/>
                  <a:gd name="txT" fmla="*/ 0 h 26"/>
                  <a:gd name="txR" fmla="*/ 68 w 68"/>
                  <a:gd name="txB" fmla="*/ 26 h 2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grpFill/>
              <a:ln w="9525">
                <a:solidFill>
                  <a:srgbClr val="C00000"/>
                </a:solidFill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17" name="组合 12"/>
          <p:cNvGrpSpPr/>
          <p:nvPr/>
        </p:nvGrpSpPr>
        <p:grpSpPr>
          <a:xfrm>
            <a:off x="4287668" y="4850956"/>
            <a:ext cx="757238" cy="757237"/>
            <a:chOff x="0" y="0"/>
            <a:chExt cx="756000" cy="756000"/>
          </a:xfrm>
          <a:noFill/>
        </p:grpSpPr>
        <p:sp>
          <p:nvSpPr>
            <p:cNvPr id="18" name="椭圆 53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grpFill/>
            <a:ln w="9525">
              <a:solidFill>
                <a:srgbClr val="C00000"/>
              </a:solidFill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9" name="Freeform 277"/>
            <p:cNvSpPr>
              <a:spLocks noEditPoints="1"/>
            </p:cNvSpPr>
            <p:nvPr/>
          </p:nvSpPr>
          <p:spPr>
            <a:xfrm>
              <a:off x="190444" y="121807"/>
              <a:ext cx="383972" cy="455826"/>
            </a:xfrm>
            <a:custGeom>
              <a:avLst/>
              <a:gdLst>
                <a:gd name="txL" fmla="*/ 0 w 72"/>
                <a:gd name="txT" fmla="*/ 0 h 86"/>
                <a:gd name="txR" fmla="*/ 72 w 72"/>
                <a:gd name="txB" fmla="*/ 86 h 8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grpFill/>
            <a:ln w="9525">
              <a:solidFill>
                <a:srgbClr val="C00000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" name="组合 13"/>
          <p:cNvGrpSpPr/>
          <p:nvPr/>
        </p:nvGrpSpPr>
        <p:grpSpPr>
          <a:xfrm>
            <a:off x="4269623" y="3112661"/>
            <a:ext cx="757238" cy="755650"/>
            <a:chOff x="0" y="0"/>
            <a:chExt cx="756000" cy="756000"/>
          </a:xfrm>
          <a:noFill/>
        </p:grpSpPr>
        <p:sp>
          <p:nvSpPr>
            <p:cNvPr id="21" name="椭圆 57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grpFill/>
            <a:ln w="9525">
              <a:solidFill>
                <a:schemeClr val="tx2">
                  <a:lumMod val="50000"/>
                </a:schemeClr>
              </a:solidFill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22" name="Group 92"/>
            <p:cNvGrpSpPr/>
            <p:nvPr/>
          </p:nvGrpSpPr>
          <p:grpSpPr>
            <a:xfrm>
              <a:off x="153436" y="230209"/>
              <a:ext cx="474528" cy="295582"/>
              <a:chOff x="0" y="0"/>
              <a:chExt cx="471488" cy="293688"/>
            </a:xfrm>
            <a:grpFill/>
          </p:grpSpPr>
          <p:sp>
            <p:nvSpPr>
              <p:cNvPr id="23" name="Freeform 8"/>
              <p:cNvSpPr>
                <a:spLocks noEditPoints="1"/>
              </p:cNvSpPr>
              <p:nvPr/>
            </p:nvSpPr>
            <p:spPr>
              <a:xfrm>
                <a:off x="0" y="0"/>
                <a:ext cx="471488" cy="293688"/>
              </a:xfrm>
              <a:custGeom>
                <a:avLst/>
                <a:gdLst>
                  <a:gd name="txL" fmla="*/ 0 w 125"/>
                  <a:gd name="txT" fmla="*/ 0 h 78"/>
                  <a:gd name="txR" fmla="*/ 125 w 125"/>
                  <a:gd name="txB" fmla="*/ 78 h 7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24" name="Rectangle 9"/>
              <p:cNvSpPr/>
              <p:nvPr/>
            </p:nvSpPr>
            <p:spPr>
              <a:xfrm>
                <a:off x="63500" y="63500"/>
                <a:ext cx="90488" cy="166688"/>
              </a:xfrm>
              <a:prstGeom prst="rect">
                <a:avLst/>
              </a:prstGeom>
              <a:grpFill/>
              <a:ln w="9525">
                <a:solidFill>
                  <a:schemeClr val="tx2">
                    <a:lumMod val="50000"/>
                  </a:schemeClr>
                </a:solidFill>
                <a:miter/>
              </a:ln>
            </p:spPr>
            <p:txBody>
              <a:bodyPr lIns="121920" tIns="60960" rIns="121920" bIns="60960"/>
              <a:lstStyle/>
              <a:p>
                <a:pPr lvl="0" eaLnBrk="1" hangingPunct="1">
                  <a:buNone/>
                </a:pPr>
                <a:endParaRPr lang="zh-CN" altLang="zh-CN" sz="25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25" name="Rectangle 10"/>
              <p:cNvSpPr/>
              <p:nvPr/>
            </p:nvSpPr>
            <p:spPr>
              <a:xfrm>
                <a:off x="169862" y="63500"/>
                <a:ext cx="85725" cy="166688"/>
              </a:xfrm>
              <a:prstGeom prst="rect">
                <a:avLst/>
              </a:prstGeom>
              <a:grpFill/>
              <a:ln w="9525">
                <a:solidFill>
                  <a:schemeClr val="tx2">
                    <a:lumMod val="50000"/>
                  </a:schemeClr>
                </a:solidFill>
                <a:miter/>
              </a:ln>
            </p:spPr>
            <p:txBody>
              <a:bodyPr lIns="121920" tIns="60960" rIns="121920" bIns="60960"/>
              <a:lstStyle/>
              <a:p>
                <a:pPr lvl="0" eaLnBrk="1" hangingPunct="1">
                  <a:buNone/>
                </a:pPr>
                <a:endParaRPr lang="zh-CN" altLang="zh-CN" sz="25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</p:grpSp>
      <p:sp>
        <p:nvSpPr>
          <p:cNvPr id="40" name="矩形 11">
            <a:extLst>
              <a:ext uri="{FF2B5EF4-FFF2-40B4-BE49-F238E27FC236}">
                <a16:creationId xmlns:a16="http://schemas.microsoft.com/office/drawing/2014/main" id="{31824DDB-5539-4864-9748-C08B1A493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906" y="1223821"/>
            <a:ext cx="25571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endParaRPr lang="en-US" altLang="en-US" sz="44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34D341F-8DDC-403A-8F80-ADF987E4058B}"/>
              </a:ext>
            </a:extLst>
          </p:cNvPr>
          <p:cNvGrpSpPr/>
          <p:nvPr/>
        </p:nvGrpSpPr>
        <p:grpSpPr>
          <a:xfrm>
            <a:off x="379544" y="1717350"/>
            <a:ext cx="3430320" cy="4609327"/>
            <a:chOff x="1522147" y="0"/>
            <a:chExt cx="4268187" cy="6282232"/>
          </a:xfrm>
        </p:grpSpPr>
        <p:pic>
          <p:nvPicPr>
            <p:cNvPr id="42" name="Picture 4" descr="3b[1]">
              <a:extLst>
                <a:ext uri="{FF2B5EF4-FFF2-40B4-BE49-F238E27FC236}">
                  <a16:creationId xmlns:a16="http://schemas.microsoft.com/office/drawing/2014/main" id="{E671E683-384B-492E-A9C1-208AA2F10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148" y="0"/>
              <a:ext cx="4236430" cy="579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20">
              <a:extLst>
                <a:ext uri="{FF2B5EF4-FFF2-40B4-BE49-F238E27FC236}">
                  <a16:creationId xmlns:a16="http://schemas.microsoft.com/office/drawing/2014/main" id="{A8E39606-D83E-42D2-8972-AC0137AB2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2147" y="4612175"/>
              <a:ext cx="4268187" cy="1670057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Centur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Centur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Centur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Centur" pitchFamily="2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endParaRPr lang="en-US" altLang="en-US" sz="1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PHAN CHÂU TRINH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660033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en-US" sz="2800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1872 - 1926) </a:t>
              </a:r>
            </a:p>
          </p:txBody>
        </p:sp>
      </p:grpSp>
      <p:sp>
        <p:nvSpPr>
          <p:cNvPr id="45" name="Text Box 17">
            <a:extLst>
              <a:ext uri="{FF2B5EF4-FFF2-40B4-BE49-F238E27FC236}">
                <a16:creationId xmlns:a16="http://schemas.microsoft.com/office/drawing/2014/main" id="{78A6A556-984F-46FF-AD90-B640A16B4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823" y="2017267"/>
            <a:ext cx="4877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BD78EB56-B314-4059-8E09-8556F41C3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823" y="2868387"/>
            <a:ext cx="61781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vi-VN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Là nhà nho yêu nước,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nhà cách mạng lớn của dân tộc đầu thế kỉ XX.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17">
            <a:extLst>
              <a:ext uri="{FF2B5EF4-FFF2-40B4-BE49-F238E27FC236}">
                <a16:creationId xmlns:a16="http://schemas.microsoft.com/office/drawing/2014/main" id="{5E6AE34B-CDD8-46EF-AC37-00C115B16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823" y="4036367"/>
            <a:ext cx="617814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vi-VN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Là người giỏi biện luận và có tài văn chương. Văn chính luận của ông rất hùng biện và đanh thép,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thơ văn trữ tình đều thấm đẫm tinh thần yêu nước và dân chủ.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组合 18">
            <a:extLst>
              <a:ext uri="{FF2B5EF4-FFF2-40B4-BE49-F238E27FC236}">
                <a16:creationId xmlns:a16="http://schemas.microsoft.com/office/drawing/2014/main" id="{77424A77-CC24-461E-9F5B-BAD4985854E9}"/>
              </a:ext>
            </a:extLst>
          </p:cNvPr>
          <p:cNvGrpSpPr/>
          <p:nvPr/>
        </p:nvGrpSpPr>
        <p:grpSpPr>
          <a:xfrm>
            <a:off x="282287" y="418692"/>
            <a:ext cx="10084760" cy="2647489"/>
            <a:chOff x="1622989" y="712258"/>
            <a:chExt cx="8164343" cy="2647489"/>
          </a:xfrm>
        </p:grpSpPr>
        <p:sp>
          <p:nvSpPr>
            <p:cNvPr id="27" name="_14">
              <a:extLst>
                <a:ext uri="{FF2B5EF4-FFF2-40B4-BE49-F238E27FC236}">
                  <a16:creationId xmlns:a16="http://schemas.microsoft.com/office/drawing/2014/main" id="{A83CC174-B6AE-460F-ADAB-D0A1DC428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2989" y="712258"/>
              <a:ext cx="112368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4800" spc="6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rPr>
                <a:t>I.</a:t>
              </a:r>
              <a:endParaRPr lang="zh-CN" altLang="zh-CN" sz="4800" spc="600" dirty="0">
                <a:solidFill>
                  <a:srgbClr val="C0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28" name="组合 20">
              <a:extLst>
                <a:ext uri="{FF2B5EF4-FFF2-40B4-BE49-F238E27FC236}">
                  <a16:creationId xmlns:a16="http://schemas.microsoft.com/office/drawing/2014/main" id="{43C8AF1D-5531-467D-B952-843BA6C187FE}"/>
                </a:ext>
              </a:extLst>
            </p:cNvPr>
            <p:cNvGrpSpPr/>
            <p:nvPr/>
          </p:nvGrpSpPr>
          <p:grpSpPr>
            <a:xfrm>
              <a:off x="2432341" y="755861"/>
              <a:ext cx="7354991" cy="2603886"/>
              <a:chOff x="2550150" y="-351262"/>
              <a:chExt cx="7354991" cy="2603886"/>
            </a:xfrm>
          </p:grpSpPr>
          <p:sp>
            <p:nvSpPr>
              <p:cNvPr id="29" name="矩形 21">
                <a:extLst>
                  <a:ext uri="{FF2B5EF4-FFF2-40B4-BE49-F238E27FC236}">
                    <a16:creationId xmlns:a16="http://schemas.microsoft.com/office/drawing/2014/main" id="{613BA3D2-A4C9-49E2-B567-729C32AAC149}"/>
                  </a:ext>
                </a:extLst>
              </p:cNvPr>
              <p:cNvSpPr/>
              <p:nvPr/>
            </p:nvSpPr>
            <p:spPr bwMode="auto">
              <a:xfrm>
                <a:off x="2550150" y="-351262"/>
                <a:ext cx="7354991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48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Đọc</a:t>
                </a:r>
                <a:r>
                  <a:rPr lang="en-US" altLang="zh-CN" sz="48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– </a:t>
                </a:r>
                <a:r>
                  <a:rPr lang="en-US" altLang="zh-CN" sz="48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hiểu</a:t>
                </a:r>
                <a:r>
                  <a:rPr lang="en-US" altLang="zh-CN" sz="48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8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chú</a:t>
                </a:r>
                <a:r>
                  <a:rPr lang="en-US" altLang="zh-CN" sz="48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48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thích</a:t>
                </a:r>
                <a:endParaRPr lang="zh-CN" altLang="en-US" sz="48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endParaRPr>
              </a:p>
            </p:txBody>
          </p:sp>
          <p:pic>
            <p:nvPicPr>
              <p:cNvPr id="30" name="图片 28" descr="C_108.jpg">
                <a:extLst>
                  <a:ext uri="{FF2B5EF4-FFF2-40B4-BE49-F238E27FC236}">
                    <a16:creationId xmlns:a16="http://schemas.microsoft.com/office/drawing/2014/main" id="{5A0C5787-F56E-485F-915B-4B43C11AA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64478" y="2063429"/>
                <a:ext cx="6181156" cy="189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30A2023-B0F7-4483-8A51-4470263B5383}"/>
              </a:ext>
            </a:extLst>
          </p:cNvPr>
          <p:cNvSpPr txBox="1"/>
          <p:nvPr/>
        </p:nvSpPr>
        <p:spPr>
          <a:xfrm>
            <a:off x="7670780" y="1270705"/>
            <a:ext cx="200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/149)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46" grpId="0"/>
      <p:bldP spid="4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9" name="Picture 9" descr="pct2">
            <a:extLst>
              <a:ext uri="{FF2B5EF4-FFF2-40B4-BE49-F238E27FC236}">
                <a16:creationId xmlns:a16="http://schemas.microsoft.com/office/drawing/2014/main" id="{B0697963-9454-4A03-9AFB-2E6BECC3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7" y="0"/>
            <a:ext cx="9146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7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11">
            <a:extLst>
              <a:ext uri="{FF2B5EF4-FFF2-40B4-BE49-F238E27FC236}">
                <a16:creationId xmlns:a16="http://schemas.microsoft.com/office/drawing/2014/main" id="{31824DDB-5539-4864-9748-C08B1A493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589" y="675374"/>
            <a:ext cx="32960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US" altLang="en-US" sz="44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E09CF7FA-00D6-4883-9EEF-E271E9E1C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17" y="1444815"/>
            <a:ext cx="6056658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pt-BR" altLang="en-US" sz="3200" b="0" dirty="0"/>
              <a:t>       </a:t>
            </a:r>
            <a:r>
              <a:rPr lang="en-US" altLang="en-US" sz="3200" dirty="0" err="1">
                <a:solidFill>
                  <a:schemeClr val="tx1"/>
                </a:solidFill>
              </a:rPr>
              <a:t>Đập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</a:rPr>
              <a:t>đá</a:t>
            </a:r>
            <a:r>
              <a:rPr lang="en-US" altLang="en-US" sz="3200" dirty="0">
                <a:solidFill>
                  <a:schemeClr val="tx1"/>
                </a:solidFill>
              </a:rPr>
              <a:t> ở </a:t>
            </a:r>
            <a:r>
              <a:rPr lang="en-US" altLang="en-US" sz="3200" dirty="0" err="1">
                <a:solidFill>
                  <a:schemeClr val="tx1"/>
                </a:solidFill>
              </a:rPr>
              <a:t>Côn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</a:rPr>
              <a:t>Lôn</a:t>
            </a:r>
            <a:endParaRPr lang="en-US" altLang="en-US" sz="32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en-US" altLang="en-US" sz="2800" b="0" dirty="0" err="1">
                <a:solidFill>
                  <a:schemeClr val="tx1"/>
                </a:solidFill>
              </a:rPr>
              <a:t>Làm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trai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đứng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giữa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đất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Côn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Lôn</a:t>
            </a:r>
            <a:r>
              <a:rPr lang="en-US" altLang="en-US" sz="2800" b="0" dirty="0">
                <a:solidFill>
                  <a:schemeClr val="tx1"/>
                </a:solidFill>
              </a:rPr>
              <a:t>,</a:t>
            </a:r>
          </a:p>
          <a:p>
            <a:pPr eaLnBrk="1" hangingPunct="1"/>
            <a:r>
              <a:rPr lang="en-US" altLang="en-US" sz="2800" b="0" dirty="0" err="1">
                <a:solidFill>
                  <a:schemeClr val="tx1"/>
                </a:solidFill>
              </a:rPr>
              <a:t>Lừng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lẫy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làm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cho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lở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núi</a:t>
            </a:r>
            <a:r>
              <a:rPr lang="en-US" altLang="en-US" sz="2800" b="0" dirty="0">
                <a:solidFill>
                  <a:schemeClr val="tx1"/>
                </a:solidFill>
              </a:rPr>
              <a:t> non.</a:t>
            </a:r>
          </a:p>
          <a:p>
            <a:pPr eaLnBrk="1" hangingPunct="1"/>
            <a:r>
              <a:rPr lang="en-US" altLang="en-US" sz="2800" b="0" dirty="0" err="1">
                <a:solidFill>
                  <a:schemeClr val="tx1"/>
                </a:solidFill>
              </a:rPr>
              <a:t>Xách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búa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đánh</a:t>
            </a:r>
            <a:r>
              <a:rPr lang="en-US" altLang="en-US" sz="2800" b="0" dirty="0">
                <a:solidFill>
                  <a:schemeClr val="tx1"/>
                </a:solidFill>
              </a:rPr>
              <a:t> tan </a:t>
            </a:r>
            <a:r>
              <a:rPr lang="en-US" altLang="en-US" sz="2800" b="0" dirty="0" err="1">
                <a:solidFill>
                  <a:schemeClr val="tx1"/>
                </a:solidFill>
              </a:rPr>
              <a:t>năm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bảy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đống</a:t>
            </a:r>
            <a:r>
              <a:rPr lang="en-US" altLang="en-US" sz="2800" b="0" dirty="0">
                <a:solidFill>
                  <a:schemeClr val="tx1"/>
                </a:solidFill>
              </a:rPr>
              <a:t>,</a:t>
            </a:r>
          </a:p>
          <a:p>
            <a:pPr eaLnBrk="1" hangingPunct="1"/>
            <a:r>
              <a:rPr lang="en-US" altLang="en-US" sz="2800" b="0" dirty="0">
                <a:solidFill>
                  <a:schemeClr val="tx1"/>
                </a:solidFill>
              </a:rPr>
              <a:t>Ra </a:t>
            </a:r>
            <a:r>
              <a:rPr lang="en-US" altLang="en-US" sz="2800" b="0" dirty="0" err="1">
                <a:solidFill>
                  <a:schemeClr val="tx1"/>
                </a:solidFill>
              </a:rPr>
              <a:t>tay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đập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bể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mấy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trăm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hòn</a:t>
            </a:r>
            <a:r>
              <a:rPr lang="en-US" altLang="en-US" sz="2800" b="0" dirty="0">
                <a:solidFill>
                  <a:schemeClr val="tx1"/>
                </a:solidFill>
              </a:rPr>
              <a:t>.</a:t>
            </a:r>
          </a:p>
          <a:p>
            <a:pPr eaLnBrk="1" hangingPunct="1"/>
            <a:r>
              <a:rPr lang="en-US" altLang="en-US" sz="2800" b="0" dirty="0" err="1">
                <a:solidFill>
                  <a:schemeClr val="tx1"/>
                </a:solidFill>
              </a:rPr>
              <a:t>Tháng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ngày</a:t>
            </a:r>
            <a:r>
              <a:rPr lang="en-US" altLang="en-US" sz="2800" b="0" dirty="0">
                <a:solidFill>
                  <a:schemeClr val="tx1"/>
                </a:solidFill>
              </a:rPr>
              <a:t> bao </a:t>
            </a:r>
            <a:r>
              <a:rPr lang="en-US" altLang="en-US" sz="2800" b="0" dirty="0" err="1">
                <a:solidFill>
                  <a:schemeClr val="tx1"/>
                </a:solidFill>
              </a:rPr>
              <a:t>quản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thân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sành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sỏi</a:t>
            </a:r>
            <a:r>
              <a:rPr lang="en-US" altLang="en-US" sz="2800" b="0" dirty="0">
                <a:solidFill>
                  <a:schemeClr val="tx1"/>
                </a:solidFill>
              </a:rPr>
              <a:t>, </a:t>
            </a:r>
          </a:p>
          <a:p>
            <a:pPr eaLnBrk="1" hangingPunct="1"/>
            <a:r>
              <a:rPr lang="en-US" altLang="en-US" sz="2800" b="0" dirty="0" err="1">
                <a:solidFill>
                  <a:schemeClr val="tx1"/>
                </a:solidFill>
              </a:rPr>
              <a:t>Mưa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nắng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càng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bền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dạ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sắt</a:t>
            </a:r>
            <a:r>
              <a:rPr lang="en-US" altLang="en-US" sz="2800" b="0" dirty="0">
                <a:solidFill>
                  <a:schemeClr val="tx1"/>
                </a:solidFill>
              </a:rPr>
              <a:t> son.</a:t>
            </a:r>
          </a:p>
          <a:p>
            <a:pPr eaLnBrk="1" hangingPunct="1"/>
            <a:r>
              <a:rPr lang="en-US" altLang="en-US" sz="2800" b="0" dirty="0" err="1">
                <a:solidFill>
                  <a:schemeClr val="tx1"/>
                </a:solidFill>
              </a:rPr>
              <a:t>Những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kẻ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vá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trời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khi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lỡ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bước</a:t>
            </a:r>
            <a:r>
              <a:rPr lang="en-US" altLang="en-US" sz="2800" b="0" dirty="0">
                <a:solidFill>
                  <a:schemeClr val="tx1"/>
                </a:solidFill>
              </a:rPr>
              <a:t>,</a:t>
            </a:r>
          </a:p>
          <a:p>
            <a:pPr eaLnBrk="1" hangingPunct="1"/>
            <a:r>
              <a:rPr lang="en-US" altLang="en-US" sz="2800" b="0" dirty="0">
                <a:solidFill>
                  <a:schemeClr val="tx1"/>
                </a:solidFill>
              </a:rPr>
              <a:t>Gian nan chi </a:t>
            </a:r>
            <a:r>
              <a:rPr lang="en-US" altLang="en-US" sz="2800" b="0" dirty="0" err="1">
                <a:solidFill>
                  <a:schemeClr val="tx1"/>
                </a:solidFill>
              </a:rPr>
              <a:t>kể</a:t>
            </a:r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</a:rPr>
              <a:t>việc</a:t>
            </a:r>
            <a:r>
              <a:rPr lang="en-US" altLang="en-US" sz="2800" b="0" dirty="0">
                <a:solidFill>
                  <a:schemeClr val="tx1"/>
                </a:solidFill>
              </a:rPr>
              <a:t> con </a:t>
            </a:r>
            <a:r>
              <a:rPr lang="en-US" altLang="en-US" sz="2800" b="0" dirty="0" err="1">
                <a:solidFill>
                  <a:schemeClr val="tx1"/>
                </a:solidFill>
              </a:rPr>
              <a:t>con</a:t>
            </a:r>
            <a:r>
              <a:rPr lang="en-US" altLang="en-US" sz="2800" b="0" dirty="0">
                <a:solidFill>
                  <a:schemeClr val="tx1"/>
                </a:solidFill>
              </a:rPr>
              <a:t>!</a:t>
            </a:r>
            <a:endParaRPr lang="en-US" altLang="en-US" sz="2800" b="0" dirty="0"/>
          </a:p>
        </p:txBody>
      </p:sp>
      <p:pic>
        <p:nvPicPr>
          <p:cNvPr id="27" name="Picture 5" descr="con dao">
            <a:extLst>
              <a:ext uri="{FF2B5EF4-FFF2-40B4-BE49-F238E27FC236}">
                <a16:creationId xmlns:a16="http://schemas.microsoft.com/office/drawing/2014/main" id="{BEFE5058-5282-4793-B5CD-40164EFEE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14425" r="11022" b="13538"/>
          <a:stretch/>
        </p:blipFill>
        <p:spPr bwMode="auto">
          <a:xfrm>
            <a:off x="6443003" y="337625"/>
            <a:ext cx="5359791" cy="614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324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414111-9A41-402E-B9A4-F0BBEF019009}"/>
              </a:ext>
            </a:extLst>
          </p:cNvPr>
          <p:cNvSpPr/>
          <p:nvPr/>
        </p:nvSpPr>
        <p:spPr>
          <a:xfrm>
            <a:off x="1442504" y="2062561"/>
            <a:ext cx="9466804" cy="1055653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56E998-2C32-4D39-B987-917368C8A5AD}"/>
              </a:ext>
            </a:extLst>
          </p:cNvPr>
          <p:cNvSpPr/>
          <p:nvPr/>
        </p:nvSpPr>
        <p:spPr>
          <a:xfrm>
            <a:off x="2022310" y="2100655"/>
            <a:ext cx="2124698" cy="105225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C0164F-89A4-44EC-8AFE-66D93DA18881}"/>
              </a:ext>
            </a:extLst>
          </p:cNvPr>
          <p:cNvSpPr/>
          <p:nvPr/>
        </p:nvSpPr>
        <p:spPr>
          <a:xfrm>
            <a:off x="1645808" y="3417840"/>
            <a:ext cx="2780873" cy="2603132"/>
          </a:xfrm>
          <a:custGeom>
            <a:avLst/>
            <a:gdLst>
              <a:gd name="connsiteX0" fmla="*/ 273329 w 2780873"/>
              <a:gd name="connsiteY0" fmla="*/ 0 h 2603132"/>
              <a:gd name="connsiteX1" fmla="*/ 2507544 w 2780873"/>
              <a:gd name="connsiteY1" fmla="*/ 0 h 2603132"/>
              <a:gd name="connsiteX2" fmla="*/ 2780873 w 2780873"/>
              <a:gd name="connsiteY2" fmla="*/ 273329 h 2603132"/>
              <a:gd name="connsiteX3" fmla="*/ 2780873 w 2780873"/>
              <a:gd name="connsiteY3" fmla="*/ 2603132 h 2603132"/>
              <a:gd name="connsiteX4" fmla="*/ 2780873 w 2780873"/>
              <a:gd name="connsiteY4" fmla="*/ 2603132 h 2603132"/>
              <a:gd name="connsiteX5" fmla="*/ 0 w 2780873"/>
              <a:gd name="connsiteY5" fmla="*/ 2603132 h 2603132"/>
              <a:gd name="connsiteX6" fmla="*/ 0 w 2780873"/>
              <a:gd name="connsiteY6" fmla="*/ 2603132 h 2603132"/>
              <a:gd name="connsiteX7" fmla="*/ 0 w 2780873"/>
              <a:gd name="connsiteY7" fmla="*/ 273329 h 2603132"/>
              <a:gd name="connsiteX8" fmla="*/ 273329 w 2780873"/>
              <a:gd name="connsiteY8" fmla="*/ 0 h 260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0873" h="2603132">
                <a:moveTo>
                  <a:pt x="2507544" y="2603132"/>
                </a:moveTo>
                <a:lnTo>
                  <a:pt x="273329" y="2603132"/>
                </a:lnTo>
                <a:cubicBezTo>
                  <a:pt x="122374" y="2603132"/>
                  <a:pt x="0" y="2480758"/>
                  <a:pt x="0" y="2329803"/>
                </a:cubicBezTo>
                <a:lnTo>
                  <a:pt x="0" y="0"/>
                </a:lnTo>
                <a:lnTo>
                  <a:pt x="0" y="0"/>
                </a:lnTo>
                <a:lnTo>
                  <a:pt x="2780873" y="0"/>
                </a:lnTo>
                <a:lnTo>
                  <a:pt x="2780873" y="0"/>
                </a:lnTo>
                <a:lnTo>
                  <a:pt x="2780873" y="2329803"/>
                </a:lnTo>
                <a:cubicBezTo>
                  <a:pt x="2780873" y="2480758"/>
                  <a:pt x="2658499" y="2603132"/>
                  <a:pt x="2507544" y="260313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079" tIns="192024" rIns="272079" bIns="272079" numCol="1" spcCol="1270" anchor="t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1908,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B7CE90-6C89-43D6-8E0C-3718EF1A5A21}"/>
              </a:ext>
            </a:extLst>
          </p:cNvPr>
          <p:cNvSpPr/>
          <p:nvPr/>
        </p:nvSpPr>
        <p:spPr>
          <a:xfrm>
            <a:off x="5143173" y="2062561"/>
            <a:ext cx="2065466" cy="112844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2623442"/>
              <a:satOff val="-14559"/>
              <a:lumOff val="-1532"/>
              <a:alphaOff val="0"/>
            </a:schemeClr>
          </a:fillRef>
          <a:effectRef idx="0">
            <a:schemeClr val="accent3">
              <a:tint val="50000"/>
              <a:hueOff val="2623442"/>
              <a:satOff val="-14559"/>
              <a:lumOff val="-153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A662389-D280-42FB-A4AE-9CDD2D8605FE}"/>
              </a:ext>
            </a:extLst>
          </p:cNvPr>
          <p:cNvSpPr/>
          <p:nvPr/>
        </p:nvSpPr>
        <p:spPr>
          <a:xfrm>
            <a:off x="4643172" y="3417839"/>
            <a:ext cx="2780873" cy="2603133"/>
          </a:xfrm>
          <a:custGeom>
            <a:avLst/>
            <a:gdLst>
              <a:gd name="connsiteX0" fmla="*/ 273329 w 2780873"/>
              <a:gd name="connsiteY0" fmla="*/ 0 h 2603132"/>
              <a:gd name="connsiteX1" fmla="*/ 2507544 w 2780873"/>
              <a:gd name="connsiteY1" fmla="*/ 0 h 2603132"/>
              <a:gd name="connsiteX2" fmla="*/ 2780873 w 2780873"/>
              <a:gd name="connsiteY2" fmla="*/ 273329 h 2603132"/>
              <a:gd name="connsiteX3" fmla="*/ 2780873 w 2780873"/>
              <a:gd name="connsiteY3" fmla="*/ 2603132 h 2603132"/>
              <a:gd name="connsiteX4" fmla="*/ 2780873 w 2780873"/>
              <a:gd name="connsiteY4" fmla="*/ 2603132 h 2603132"/>
              <a:gd name="connsiteX5" fmla="*/ 0 w 2780873"/>
              <a:gd name="connsiteY5" fmla="*/ 2603132 h 2603132"/>
              <a:gd name="connsiteX6" fmla="*/ 0 w 2780873"/>
              <a:gd name="connsiteY6" fmla="*/ 2603132 h 2603132"/>
              <a:gd name="connsiteX7" fmla="*/ 0 w 2780873"/>
              <a:gd name="connsiteY7" fmla="*/ 273329 h 2603132"/>
              <a:gd name="connsiteX8" fmla="*/ 273329 w 2780873"/>
              <a:gd name="connsiteY8" fmla="*/ 0 h 260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0873" h="2603132">
                <a:moveTo>
                  <a:pt x="2507544" y="2603132"/>
                </a:moveTo>
                <a:lnTo>
                  <a:pt x="273329" y="2603132"/>
                </a:lnTo>
                <a:cubicBezTo>
                  <a:pt x="122374" y="2603132"/>
                  <a:pt x="0" y="2480758"/>
                  <a:pt x="0" y="2329803"/>
                </a:cubicBezTo>
                <a:lnTo>
                  <a:pt x="0" y="0"/>
                </a:lnTo>
                <a:lnTo>
                  <a:pt x="0" y="0"/>
                </a:lnTo>
                <a:lnTo>
                  <a:pt x="2780873" y="0"/>
                </a:lnTo>
                <a:lnTo>
                  <a:pt x="2780873" y="0"/>
                </a:lnTo>
                <a:lnTo>
                  <a:pt x="2780873" y="2329803"/>
                </a:lnTo>
                <a:cubicBezTo>
                  <a:pt x="2780873" y="2480758"/>
                  <a:pt x="2658499" y="2603132"/>
                  <a:pt x="2507544" y="260313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909657"/>
              <a:satOff val="-32194"/>
              <a:lumOff val="982"/>
              <a:alphaOff val="0"/>
            </a:schemeClr>
          </a:fillRef>
          <a:effectRef idx="0">
            <a:schemeClr val="accent3">
              <a:hueOff val="2909657"/>
              <a:satOff val="-32194"/>
              <a:lumOff val="9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079" tIns="192025" rIns="272079" bIns="272079" numCol="1" spcCol="1270" anchor="t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700" b="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993E6B-97A7-4533-A5C0-867CEC367F7E}"/>
              </a:ext>
            </a:extLst>
          </p:cNvPr>
          <p:cNvSpPr/>
          <p:nvPr/>
        </p:nvSpPr>
        <p:spPr>
          <a:xfrm>
            <a:off x="7982946" y="2096614"/>
            <a:ext cx="2309682" cy="105225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5246884"/>
              <a:satOff val="-29117"/>
              <a:lumOff val="-3065"/>
              <a:alphaOff val="0"/>
            </a:schemeClr>
          </a:fillRef>
          <a:effectRef idx="0">
            <a:schemeClr val="accent3">
              <a:tint val="50000"/>
              <a:hueOff val="5246884"/>
              <a:satOff val="-29117"/>
              <a:lumOff val="-306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9C240FC-BE5E-423F-9FCC-BD8AD28A3107}"/>
              </a:ext>
            </a:extLst>
          </p:cNvPr>
          <p:cNvSpPr/>
          <p:nvPr/>
        </p:nvSpPr>
        <p:spPr>
          <a:xfrm>
            <a:off x="7770237" y="3374140"/>
            <a:ext cx="2780873" cy="2619297"/>
          </a:xfrm>
          <a:custGeom>
            <a:avLst/>
            <a:gdLst>
              <a:gd name="connsiteX0" fmla="*/ 275026 w 2780873"/>
              <a:gd name="connsiteY0" fmla="*/ 0 h 2619297"/>
              <a:gd name="connsiteX1" fmla="*/ 2505847 w 2780873"/>
              <a:gd name="connsiteY1" fmla="*/ 0 h 2619297"/>
              <a:gd name="connsiteX2" fmla="*/ 2780873 w 2780873"/>
              <a:gd name="connsiteY2" fmla="*/ 275026 h 2619297"/>
              <a:gd name="connsiteX3" fmla="*/ 2780873 w 2780873"/>
              <a:gd name="connsiteY3" fmla="*/ 2619297 h 2619297"/>
              <a:gd name="connsiteX4" fmla="*/ 2780873 w 2780873"/>
              <a:gd name="connsiteY4" fmla="*/ 2619297 h 2619297"/>
              <a:gd name="connsiteX5" fmla="*/ 0 w 2780873"/>
              <a:gd name="connsiteY5" fmla="*/ 2619297 h 2619297"/>
              <a:gd name="connsiteX6" fmla="*/ 0 w 2780873"/>
              <a:gd name="connsiteY6" fmla="*/ 2619297 h 2619297"/>
              <a:gd name="connsiteX7" fmla="*/ 0 w 2780873"/>
              <a:gd name="connsiteY7" fmla="*/ 275026 h 2619297"/>
              <a:gd name="connsiteX8" fmla="*/ 275026 w 2780873"/>
              <a:gd name="connsiteY8" fmla="*/ 0 h 261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0873" h="2619297">
                <a:moveTo>
                  <a:pt x="2505847" y="2619297"/>
                </a:moveTo>
                <a:lnTo>
                  <a:pt x="275026" y="2619297"/>
                </a:lnTo>
                <a:cubicBezTo>
                  <a:pt x="123133" y="2619297"/>
                  <a:pt x="0" y="2496164"/>
                  <a:pt x="0" y="2344271"/>
                </a:cubicBezTo>
                <a:lnTo>
                  <a:pt x="0" y="0"/>
                </a:lnTo>
                <a:lnTo>
                  <a:pt x="0" y="0"/>
                </a:lnTo>
                <a:lnTo>
                  <a:pt x="2780873" y="0"/>
                </a:lnTo>
                <a:lnTo>
                  <a:pt x="2780873" y="0"/>
                </a:lnTo>
                <a:lnTo>
                  <a:pt x="2780873" y="2344271"/>
                </a:lnTo>
                <a:cubicBezTo>
                  <a:pt x="2780873" y="2496164"/>
                  <a:pt x="2657740" y="2619297"/>
                  <a:pt x="2505847" y="261929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819314"/>
              <a:satOff val="-64388"/>
              <a:lumOff val="1964"/>
              <a:alphaOff val="0"/>
            </a:schemeClr>
          </a:fillRef>
          <a:effectRef idx="0">
            <a:schemeClr val="accent3">
              <a:hueOff val="5819314"/>
              <a:satOff val="-64388"/>
              <a:lumOff val="196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576" tIns="192024" rIns="272576" bIns="272576" numCol="1" spcCol="1270" anchor="t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F3A228-B762-4215-97FC-E42DFB5F2593}"/>
              </a:ext>
            </a:extLst>
          </p:cNvPr>
          <p:cNvSpPr/>
          <p:nvPr/>
        </p:nvSpPr>
        <p:spPr>
          <a:xfrm>
            <a:off x="2131712" y="2261293"/>
            <a:ext cx="1811887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95873D-2ED9-4B4A-8B79-EF0557A8EC45}"/>
              </a:ext>
            </a:extLst>
          </p:cNvPr>
          <p:cNvSpPr/>
          <p:nvPr/>
        </p:nvSpPr>
        <p:spPr>
          <a:xfrm>
            <a:off x="5221960" y="2272372"/>
            <a:ext cx="1811886" cy="8167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4CCAF4-48EA-4C54-8CAA-324412CFECE1}"/>
              </a:ext>
            </a:extLst>
          </p:cNvPr>
          <p:cNvSpPr/>
          <p:nvPr/>
        </p:nvSpPr>
        <p:spPr>
          <a:xfrm>
            <a:off x="8160478" y="2263429"/>
            <a:ext cx="1927575" cy="816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D87671FF-D06F-4E21-8E6A-12999F8B9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115" y="518564"/>
            <a:ext cx="32960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US" altLang="en-US" sz="44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834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9" grpId="0" animBg="1"/>
      <p:bldP spid="19" grpId="0" animBg="1"/>
      <p:bldP spid="20" grpId="0" animBg="1"/>
      <p:bldP spid="21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11">
            <a:extLst>
              <a:ext uri="{FF2B5EF4-FFF2-40B4-BE49-F238E27FC236}">
                <a16:creationId xmlns:a16="http://schemas.microsoft.com/office/drawing/2014/main" id="{31824DDB-5539-4864-9748-C08B1A493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5230" y="138575"/>
            <a:ext cx="1939955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cục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2" descr="Giá»i VÄn - BÃ i vÄn: PhÃ¢n tÃ­ch khÃ­ phÃ¡ch anh hÃ¹ng trong bÃ i thÆ¡ ...">
            <a:extLst>
              <a:ext uri="{FF2B5EF4-FFF2-40B4-BE49-F238E27FC236}">
                <a16:creationId xmlns:a16="http://schemas.microsoft.com/office/drawing/2014/main" id="{3C41B347-F96A-4D3D-8506-7415BC35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" y="1543896"/>
            <a:ext cx="3525519" cy="2205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AF0637C3-24DB-4392-9E9D-27960AA2B54F}"/>
              </a:ext>
            </a:extLst>
          </p:cNvPr>
          <p:cNvSpPr/>
          <p:nvPr/>
        </p:nvSpPr>
        <p:spPr>
          <a:xfrm>
            <a:off x="4706402" y="1723827"/>
            <a:ext cx="6440648" cy="1845282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4E759B-58D6-4242-B08F-0CD36AF5F25A}"/>
              </a:ext>
            </a:extLst>
          </p:cNvPr>
          <p:cNvSpPr/>
          <p:nvPr/>
        </p:nvSpPr>
        <p:spPr>
          <a:xfrm>
            <a:off x="4752500" y="1855414"/>
            <a:ext cx="5763434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Bốn câu thơ đầu: </a:t>
            </a:r>
            <a:r>
              <a:rPr lang="vi-VN" alt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Công việc đập đá và tư thế của người tù cách mạng.</a:t>
            </a:r>
          </a:p>
        </p:txBody>
      </p:sp>
      <p:pic>
        <p:nvPicPr>
          <p:cNvPr id="1028" name="Picture 4" descr="ChÃ­ lÃ m trai â Nguyá»n CÃ´ng Trá»© | Há»ng Blog">
            <a:extLst>
              <a:ext uri="{FF2B5EF4-FFF2-40B4-BE49-F238E27FC236}">
                <a16:creationId xmlns:a16="http://schemas.microsoft.com/office/drawing/2014/main" id="{67A4A81A-4E90-4009-8607-BDE4A663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39" y="4083785"/>
            <a:ext cx="3534885" cy="2205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64311631-6CA7-4EBD-8B55-03B9DAE8B687}"/>
              </a:ext>
            </a:extLst>
          </p:cNvPr>
          <p:cNvSpPr/>
          <p:nvPr/>
        </p:nvSpPr>
        <p:spPr>
          <a:xfrm>
            <a:off x="4642325" y="4324787"/>
            <a:ext cx="6440648" cy="1845282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E1FC2D-E9B1-45A1-8ECA-ADCA8F8348F0}"/>
              </a:ext>
            </a:extLst>
          </p:cNvPr>
          <p:cNvSpPr/>
          <p:nvPr/>
        </p:nvSpPr>
        <p:spPr>
          <a:xfrm>
            <a:off x="4642324" y="4550250"/>
            <a:ext cx="5763434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Bốn câu thơ cuối: </a:t>
            </a:r>
            <a:r>
              <a:rPr lang="vi-VN" alt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Cảm nghĩ từ công việc đập đá.</a:t>
            </a:r>
          </a:p>
        </p:txBody>
      </p:sp>
    </p:spTree>
    <p:extLst>
      <p:ext uri="{BB962C8B-B14F-4D97-AF65-F5344CB8AC3E}">
        <p14:creationId xmlns:p14="http://schemas.microsoft.com/office/powerpoint/2010/main" val="18906749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8752" y="3146565"/>
            <a:ext cx="6152791" cy="2062103"/>
          </a:xfrm>
          <a:prstGeom prst="rect">
            <a:avLst/>
          </a:prstGeom>
          <a:pattFill prst="pct50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defTabSz="1219078"/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Lôn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defTabSz="1219078"/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lẫy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defTabSz="1219078"/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defTabSz="1219078"/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149501284"/>
              </p:ext>
            </p:extLst>
          </p:nvPr>
        </p:nvGraphicFramePr>
        <p:xfrm>
          <a:off x="6484139" y="2133438"/>
          <a:ext cx="5547522" cy="3935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组合 18">
            <a:extLst>
              <a:ext uri="{FF2B5EF4-FFF2-40B4-BE49-F238E27FC236}">
                <a16:creationId xmlns:a16="http://schemas.microsoft.com/office/drawing/2014/main" id="{F2A0B1E7-C509-4573-A57A-BAFC05E13C3E}"/>
              </a:ext>
            </a:extLst>
          </p:cNvPr>
          <p:cNvGrpSpPr/>
          <p:nvPr/>
        </p:nvGrpSpPr>
        <p:grpSpPr>
          <a:xfrm>
            <a:off x="431314" y="481930"/>
            <a:ext cx="8852491" cy="835904"/>
            <a:chOff x="1117595" y="2523843"/>
            <a:chExt cx="8852491" cy="835904"/>
          </a:xfrm>
        </p:grpSpPr>
        <p:sp>
          <p:nvSpPr>
            <p:cNvPr id="15" name="_14">
              <a:extLst>
                <a:ext uri="{FF2B5EF4-FFF2-40B4-BE49-F238E27FC236}">
                  <a16:creationId xmlns:a16="http://schemas.microsoft.com/office/drawing/2014/main" id="{9512F762-E34C-4481-8092-834CD6C94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595" y="2523843"/>
              <a:ext cx="1497500" cy="73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5400" spc="6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rPr>
                <a:t>II.</a:t>
              </a:r>
              <a:endParaRPr lang="zh-CN" altLang="zh-CN" sz="5400" spc="600" dirty="0">
                <a:solidFill>
                  <a:srgbClr val="C0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6" name="组合 20">
              <a:extLst>
                <a:ext uri="{FF2B5EF4-FFF2-40B4-BE49-F238E27FC236}">
                  <a16:creationId xmlns:a16="http://schemas.microsoft.com/office/drawing/2014/main" id="{DA0A606F-A25E-4548-ADBF-9A1562811364}"/>
                </a:ext>
              </a:extLst>
            </p:cNvPr>
            <p:cNvGrpSpPr/>
            <p:nvPr/>
          </p:nvGrpSpPr>
          <p:grpSpPr>
            <a:xfrm>
              <a:off x="2615095" y="2529635"/>
              <a:ext cx="7354991" cy="830112"/>
              <a:chOff x="2732904" y="1422512"/>
              <a:chExt cx="7354991" cy="830112"/>
            </a:xfrm>
          </p:grpSpPr>
          <p:sp>
            <p:nvSpPr>
              <p:cNvPr id="17" name="矩形 21">
                <a:extLst>
                  <a:ext uri="{FF2B5EF4-FFF2-40B4-BE49-F238E27FC236}">
                    <a16:creationId xmlns:a16="http://schemas.microsoft.com/office/drawing/2014/main" id="{F7FCE9B2-8BD9-40D6-93F7-A7A776DD2CFE}"/>
                  </a:ext>
                </a:extLst>
              </p:cNvPr>
              <p:cNvSpPr/>
              <p:nvPr/>
            </p:nvSpPr>
            <p:spPr bwMode="auto">
              <a:xfrm>
                <a:off x="2732904" y="1422512"/>
                <a:ext cx="7354991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5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Đọc</a:t>
                </a:r>
                <a:r>
                  <a:rPr lang="en-US" altLang="zh-CN" sz="5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- </a:t>
                </a:r>
                <a:r>
                  <a:rPr lang="en-US" altLang="zh-CN" sz="5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hiểu</a:t>
                </a:r>
                <a:r>
                  <a:rPr lang="en-US" altLang="zh-CN" sz="5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5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văn</a:t>
                </a:r>
                <a:r>
                  <a:rPr lang="en-US" altLang="zh-CN" sz="5400" dirty="0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 </a:t>
                </a:r>
                <a:r>
                  <a:rPr lang="en-US" altLang="zh-CN" sz="5400" dirty="0" err="1">
                    <a:solidFill>
                      <a:srgbClr val="C00000"/>
                    </a:solidFill>
                    <a:latin typeface="#9Slide03 Arima Madurai Black" panose="00000A00000000000000" pitchFamily="2" charset="0"/>
                    <a:ea typeface="微软雅黑" pitchFamily="34" charset="-122"/>
                    <a:cs typeface="#9Slide03 Arima Madurai Black" panose="00000A00000000000000" pitchFamily="2" charset="0"/>
                  </a:rPr>
                  <a:t>bản</a:t>
                </a:r>
                <a:endParaRPr lang="zh-CN" altLang="en-US" sz="5400" dirty="0">
                  <a:solidFill>
                    <a:srgbClr val="C00000"/>
                  </a:solidFill>
                  <a:latin typeface="#9Slide03 Arima Madurai Black" panose="00000A00000000000000" pitchFamily="2" charset="0"/>
                  <a:ea typeface="微软雅黑" pitchFamily="34" charset="-122"/>
                  <a:cs typeface="#9Slide03 Arima Madurai Black" panose="00000A00000000000000" pitchFamily="2" charset="0"/>
                </a:endParaRPr>
              </a:p>
            </p:txBody>
          </p:sp>
          <p:pic>
            <p:nvPicPr>
              <p:cNvPr id="18" name="图片 28" descr="C_108.jpg">
                <a:extLst>
                  <a:ext uri="{FF2B5EF4-FFF2-40B4-BE49-F238E27FC236}">
                    <a16:creationId xmlns:a16="http://schemas.microsoft.com/office/drawing/2014/main" id="{31CF8A5E-5CB8-483E-B5E0-65C424C23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64478" y="2063429"/>
                <a:ext cx="6181156" cy="189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46A25-A081-4FA5-9B0D-7DF884BC41C8}"/>
              </a:ext>
            </a:extLst>
          </p:cNvPr>
          <p:cNvSpPr/>
          <p:nvPr/>
        </p:nvSpPr>
        <p:spPr>
          <a:xfrm>
            <a:off x="138732" y="1161826"/>
            <a:ext cx="10779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5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5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5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5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5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5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5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5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</a:t>
            </a:r>
            <a:endParaRPr lang="en-SG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13" grpId="0">
        <p:bldAsOne/>
      </p:bldGraphic>
      <p:bldP spid="19" grpId="0"/>
    </p:bldLst>
  </p:timing>
</p:sld>
</file>

<file path=ppt/theme/theme1.xml><?xml version="1.0" encoding="utf-8"?>
<a:theme xmlns:a="http://schemas.openxmlformats.org/drawingml/2006/main" name="www.freeppt7.com-Best powerpoint templates free download-slideshow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1026</Words>
  <Application>Microsoft Office PowerPoint</Application>
  <PresentationFormat>Custom</PresentationFormat>
  <Paragraphs>149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Times New Roman</vt:lpstr>
      <vt:lpstr>#9Slide03 Arima Madurai Black</vt:lpstr>
      <vt:lpstr>宋体</vt:lpstr>
      <vt:lpstr>Arial</vt:lpstr>
      <vt:lpstr>等线</vt:lpstr>
      <vt:lpstr>等线 Light</vt:lpstr>
      <vt:lpstr>Signika</vt:lpstr>
      <vt:lpstr>Tahoma</vt:lpstr>
      <vt:lpstr>.VnTime</vt:lpstr>
      <vt:lpstr>ITC Avant Garde Std Bk</vt:lpstr>
      <vt:lpstr>Wingdings</vt:lpstr>
      <vt:lpstr>Calibri</vt:lpstr>
      <vt:lpstr>迷你简汉真广标</vt:lpstr>
      <vt:lpstr>Impact</vt:lpstr>
      <vt:lpstr>LiHei Pro</vt:lpstr>
      <vt:lpstr>www.freeppt7.com-Best powerpoint templates free download-slideshow​​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Administrator</dc:creator>
  <cp:keywords>RP</cp:keywords>
  <dc:description>RP</dc:description>
  <cp:lastModifiedBy>Admin</cp:lastModifiedBy>
  <cp:revision>2666</cp:revision>
  <dcterms:created xsi:type="dcterms:W3CDTF">2015-12-01T09:06:00Z</dcterms:created>
  <dcterms:modified xsi:type="dcterms:W3CDTF">2021-11-11T08:10:18Z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