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7.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9.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0.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1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3.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1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1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1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7.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7" r:id="rId4"/>
  </p:sldMasterIdLst>
  <p:notesMasterIdLst>
    <p:notesMasterId r:id="rId34"/>
  </p:notesMasterIdLst>
  <p:sldIdLst>
    <p:sldId id="299" r:id="rId5"/>
    <p:sldId id="267" r:id="rId6"/>
    <p:sldId id="300" r:id="rId7"/>
    <p:sldId id="280" r:id="rId8"/>
    <p:sldId id="302" r:id="rId9"/>
    <p:sldId id="261" r:id="rId10"/>
    <p:sldId id="264" r:id="rId11"/>
    <p:sldId id="307" r:id="rId12"/>
    <p:sldId id="308" r:id="rId13"/>
    <p:sldId id="310" r:id="rId14"/>
    <p:sldId id="311" r:id="rId15"/>
    <p:sldId id="270" r:id="rId16"/>
    <p:sldId id="316" r:id="rId17"/>
    <p:sldId id="309" r:id="rId18"/>
    <p:sldId id="349" r:id="rId19"/>
    <p:sldId id="315" r:id="rId20"/>
    <p:sldId id="339" r:id="rId21"/>
    <p:sldId id="346" r:id="rId22"/>
    <p:sldId id="347" r:id="rId23"/>
    <p:sldId id="348" r:id="rId24"/>
    <p:sldId id="350" r:id="rId25"/>
    <p:sldId id="286" r:id="rId26"/>
    <p:sldId id="256" r:id="rId27"/>
    <p:sldId id="400" r:id="rId28"/>
    <p:sldId id="402" r:id="rId29"/>
    <p:sldId id="403" r:id="rId30"/>
    <p:sldId id="404" r:id="rId31"/>
    <p:sldId id="263" r:id="rId32"/>
    <p:sldId id="295"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6" userDrawn="1">
          <p15:clr>
            <a:srgbClr val="A4A3A4"/>
          </p15:clr>
        </p15:guide>
        <p15:guide id="2" pos="7197" userDrawn="1">
          <p15:clr>
            <a:srgbClr val="A4A3A4"/>
          </p15:clr>
        </p15:guide>
        <p15:guide id="3" pos="4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initials="B"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747D"/>
    <a:srgbClr val="3F434F"/>
    <a:srgbClr val="1A1B10"/>
    <a:srgbClr val="E7E7EF"/>
    <a:srgbClr val="131927"/>
    <a:srgbClr val="131313"/>
    <a:srgbClr val="1B1E26"/>
    <a:srgbClr val="EE5A5B"/>
    <a:srgbClr val="392325"/>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95B78B-932B-44C5-94ED-FC98C4AD73D5}" v="753" dt="2021-08-30T00:45:26.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310" autoAdjust="0"/>
  </p:normalViewPr>
  <p:slideViewPr>
    <p:cSldViewPr showGuides="1">
      <p:cViewPr varScale="1">
        <p:scale>
          <a:sx n="84" d="100"/>
          <a:sy n="84" d="100"/>
        </p:scale>
        <p:origin x="139" y="154"/>
      </p:cViewPr>
      <p:guideLst>
        <p:guide orient="horz" pos="2886"/>
        <p:guide pos="7197"/>
        <p:guide pos="483"/>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Thuy Trinh" userId="c21555dad81a6c65" providerId="LiveId" clId="{DB95B78B-932B-44C5-94ED-FC98C4AD73D5}"/>
    <pc:docChg chg="undo custSel addSld delSld modSld sldOrd">
      <pc:chgData name="Nguyen Thi Thuy Trinh" userId="c21555dad81a6c65" providerId="LiveId" clId="{DB95B78B-932B-44C5-94ED-FC98C4AD73D5}" dt="2021-08-30T00:45:26.712" v="1287" actId="2711"/>
      <pc:docMkLst>
        <pc:docMk/>
      </pc:docMkLst>
      <pc:sldChg chg="add del">
        <pc:chgData name="Nguyen Thi Thuy Trinh" userId="c21555dad81a6c65" providerId="LiveId" clId="{DB95B78B-932B-44C5-94ED-FC98C4AD73D5}" dt="2021-08-29T14:02:45.467" v="688" actId="47"/>
        <pc:sldMkLst>
          <pc:docMk/>
          <pc:sldMk cId="2458070568" sldId="259"/>
        </pc:sldMkLst>
      </pc:sldChg>
      <pc:sldChg chg="delSp modSp add del mod delAnim modAnim">
        <pc:chgData name="Nguyen Thi Thuy Trinh" userId="c21555dad81a6c65" providerId="LiveId" clId="{DB95B78B-932B-44C5-94ED-FC98C4AD73D5}" dt="2021-08-29T14:05:27.987" v="784" actId="478"/>
        <pc:sldMkLst>
          <pc:docMk/>
          <pc:sldMk cId="2524679603" sldId="260"/>
        </pc:sldMkLst>
        <pc:spChg chg="mod">
          <ac:chgData name="Nguyen Thi Thuy Trinh" userId="c21555dad81a6c65" providerId="LiveId" clId="{DB95B78B-932B-44C5-94ED-FC98C4AD73D5}" dt="2021-08-29T14:04:55.885" v="783" actId="1076"/>
          <ac:spMkLst>
            <pc:docMk/>
            <pc:sldMk cId="2524679603" sldId="260"/>
            <ac:spMk id="8" creationId="{00000000-0000-0000-0000-000000000000}"/>
          </ac:spMkLst>
        </pc:spChg>
        <pc:spChg chg="del">
          <ac:chgData name="Nguyen Thi Thuy Trinh" userId="c21555dad81a6c65" providerId="LiveId" clId="{DB95B78B-932B-44C5-94ED-FC98C4AD73D5}" dt="2021-08-29T14:05:27.987" v="784" actId="478"/>
          <ac:spMkLst>
            <pc:docMk/>
            <pc:sldMk cId="2524679603" sldId="260"/>
            <ac:spMk id="9" creationId="{00000000-0000-0000-0000-000000000000}"/>
          </ac:spMkLst>
        </pc:spChg>
        <pc:spChg chg="mod">
          <ac:chgData name="Nguyen Thi Thuy Trinh" userId="c21555dad81a6c65" providerId="LiveId" clId="{DB95B78B-932B-44C5-94ED-FC98C4AD73D5}" dt="2021-08-29T14:04:48.630" v="782" actId="1035"/>
          <ac:spMkLst>
            <pc:docMk/>
            <pc:sldMk cId="2524679603" sldId="260"/>
            <ac:spMk id="10" creationId="{00000000-0000-0000-0000-000000000000}"/>
          </ac:spMkLst>
        </pc:spChg>
      </pc:sldChg>
      <pc:sldChg chg="addSp delSp modSp mod addAnim delAnim modAnim">
        <pc:chgData name="Nguyen Thi Thuy Trinh" userId="c21555dad81a6c65" providerId="LiveId" clId="{DB95B78B-932B-44C5-94ED-FC98C4AD73D5}" dt="2021-08-29T14:00:59.469" v="686"/>
        <pc:sldMkLst>
          <pc:docMk/>
          <pc:sldMk cId="79794964" sldId="263"/>
        </pc:sldMkLst>
        <pc:spChg chg="mod">
          <ac:chgData name="Nguyen Thi Thuy Trinh" userId="c21555dad81a6c65" providerId="LiveId" clId="{DB95B78B-932B-44C5-94ED-FC98C4AD73D5}" dt="2021-08-29T13:33:08.222" v="26" actId="122"/>
          <ac:spMkLst>
            <pc:docMk/>
            <pc:sldMk cId="79794964" sldId="263"/>
            <ac:spMk id="6" creationId="{00000000-0000-0000-0000-000000000000}"/>
          </ac:spMkLst>
        </pc:spChg>
        <pc:spChg chg="mod">
          <ac:chgData name="Nguyen Thi Thuy Trinh" userId="c21555dad81a6c65" providerId="LiveId" clId="{DB95B78B-932B-44C5-94ED-FC98C4AD73D5}" dt="2021-08-29T13:46:06.495" v="551" actId="113"/>
          <ac:spMkLst>
            <pc:docMk/>
            <pc:sldMk cId="79794964" sldId="263"/>
            <ac:spMk id="7" creationId="{00000000-0000-0000-0000-000000000000}"/>
          </ac:spMkLst>
        </pc:spChg>
        <pc:spChg chg="add del mod">
          <ac:chgData name="Nguyen Thi Thuy Trinh" userId="c21555dad81a6c65" providerId="LiveId" clId="{DB95B78B-932B-44C5-94ED-FC98C4AD73D5}" dt="2021-08-29T13:38:24.559" v="367" actId="114"/>
          <ac:spMkLst>
            <pc:docMk/>
            <pc:sldMk cId="79794964" sldId="263"/>
            <ac:spMk id="8" creationId="{00000000-0000-0000-0000-000000000000}"/>
          </ac:spMkLst>
        </pc:spChg>
        <pc:spChg chg="add mod">
          <ac:chgData name="Nguyen Thi Thuy Trinh" userId="c21555dad81a6c65" providerId="LiveId" clId="{DB95B78B-932B-44C5-94ED-FC98C4AD73D5}" dt="2021-08-29T13:46:06.495" v="551" actId="113"/>
          <ac:spMkLst>
            <pc:docMk/>
            <pc:sldMk cId="79794964" sldId="263"/>
            <ac:spMk id="25" creationId="{06010D75-4481-4E21-A540-D1B3D2F4D127}"/>
          </ac:spMkLst>
        </pc:spChg>
        <pc:spChg chg="add mod">
          <ac:chgData name="Nguyen Thi Thuy Trinh" userId="c21555dad81a6c65" providerId="LiveId" clId="{DB95B78B-932B-44C5-94ED-FC98C4AD73D5}" dt="2021-08-29T13:46:15.112" v="562" actId="1036"/>
          <ac:spMkLst>
            <pc:docMk/>
            <pc:sldMk cId="79794964" sldId="263"/>
            <ac:spMk id="26" creationId="{4977A3CF-C938-4CC9-AB70-3D8EAFB4F062}"/>
          </ac:spMkLst>
        </pc:spChg>
        <pc:spChg chg="add mod">
          <ac:chgData name="Nguyen Thi Thuy Trinh" userId="c21555dad81a6c65" providerId="LiveId" clId="{DB95B78B-932B-44C5-94ED-FC98C4AD73D5}" dt="2021-08-29T13:56:12.767" v="655" actId="1035"/>
          <ac:spMkLst>
            <pc:docMk/>
            <pc:sldMk cId="79794964" sldId="263"/>
            <ac:spMk id="28" creationId="{5B5BE3BB-7A26-49A1-B38E-FF1F9823D755}"/>
          </ac:spMkLst>
        </pc:spChg>
        <pc:spChg chg="add mod">
          <ac:chgData name="Nguyen Thi Thuy Trinh" userId="c21555dad81a6c65" providerId="LiveId" clId="{DB95B78B-932B-44C5-94ED-FC98C4AD73D5}" dt="2021-08-29T13:55:55.119" v="651" actId="1036"/>
          <ac:spMkLst>
            <pc:docMk/>
            <pc:sldMk cId="79794964" sldId="263"/>
            <ac:spMk id="29" creationId="{B2C63A46-C5C3-4ED2-BBE3-406E82791983}"/>
          </ac:spMkLst>
        </pc:spChg>
        <pc:spChg chg="add mod">
          <ac:chgData name="Nguyen Thi Thuy Trinh" userId="c21555dad81a6c65" providerId="LiveId" clId="{DB95B78B-932B-44C5-94ED-FC98C4AD73D5}" dt="2021-08-29T13:55:49.961" v="642" actId="1076"/>
          <ac:spMkLst>
            <pc:docMk/>
            <pc:sldMk cId="79794964" sldId="263"/>
            <ac:spMk id="30" creationId="{0DD287FE-5A21-4F26-977C-2B908C6E63D1}"/>
          </ac:spMkLst>
        </pc:spChg>
        <pc:spChg chg="add mod">
          <ac:chgData name="Nguyen Thi Thuy Trinh" userId="c21555dad81a6c65" providerId="LiveId" clId="{DB95B78B-932B-44C5-94ED-FC98C4AD73D5}" dt="2021-08-29T13:56:30.344" v="656" actId="1036"/>
          <ac:spMkLst>
            <pc:docMk/>
            <pc:sldMk cId="79794964" sldId="263"/>
            <ac:spMk id="31" creationId="{B9BA12C9-7B5D-4DBA-9FCD-32A1595EB0E6}"/>
          </ac:spMkLst>
        </pc:spChg>
        <pc:spChg chg="mod">
          <ac:chgData name="Nguyen Thi Thuy Trinh" userId="c21555dad81a6c65" providerId="LiveId" clId="{DB95B78B-932B-44C5-94ED-FC98C4AD73D5}" dt="2021-08-29T13:52:28.692" v="610"/>
          <ac:spMkLst>
            <pc:docMk/>
            <pc:sldMk cId="79794964" sldId="263"/>
            <ac:spMk id="42" creationId="{FCBBA8A6-13D7-4A6E-91A0-95FE03F51BB2}"/>
          </ac:spMkLst>
        </pc:spChg>
        <pc:spChg chg="mod">
          <ac:chgData name="Nguyen Thi Thuy Trinh" userId="c21555dad81a6c65" providerId="LiveId" clId="{DB95B78B-932B-44C5-94ED-FC98C4AD73D5}" dt="2021-08-29T13:52:28.692" v="610"/>
          <ac:spMkLst>
            <pc:docMk/>
            <pc:sldMk cId="79794964" sldId="263"/>
            <ac:spMk id="43" creationId="{531A6CD0-4572-4FA6-8B73-019E493FB6D7}"/>
          </ac:spMkLst>
        </pc:spChg>
        <pc:spChg chg="mod">
          <ac:chgData name="Nguyen Thi Thuy Trinh" userId="c21555dad81a6c65" providerId="LiveId" clId="{DB95B78B-932B-44C5-94ED-FC98C4AD73D5}" dt="2021-08-29T13:52:28.692" v="610"/>
          <ac:spMkLst>
            <pc:docMk/>
            <pc:sldMk cId="79794964" sldId="263"/>
            <ac:spMk id="44" creationId="{78FA9BFE-6B6D-4E5F-8D6E-C913B31CF45A}"/>
          </ac:spMkLst>
        </pc:spChg>
        <pc:spChg chg="mod">
          <ac:chgData name="Nguyen Thi Thuy Trinh" userId="c21555dad81a6c65" providerId="LiveId" clId="{DB95B78B-932B-44C5-94ED-FC98C4AD73D5}" dt="2021-08-29T13:52:28.692" v="610"/>
          <ac:spMkLst>
            <pc:docMk/>
            <pc:sldMk cId="79794964" sldId="263"/>
            <ac:spMk id="45" creationId="{071E04C5-B31F-46B8-8D1F-335042D2A07C}"/>
          </ac:spMkLst>
        </pc:spChg>
        <pc:spChg chg="mod">
          <ac:chgData name="Nguyen Thi Thuy Trinh" userId="c21555dad81a6c65" providerId="LiveId" clId="{DB95B78B-932B-44C5-94ED-FC98C4AD73D5}" dt="2021-08-29T13:58:26.983" v="673"/>
          <ac:spMkLst>
            <pc:docMk/>
            <pc:sldMk cId="79794964" sldId="263"/>
            <ac:spMk id="47" creationId="{717BD9E9-4394-4A5C-BC6F-A969FB46D6A2}"/>
          </ac:spMkLst>
        </pc:spChg>
        <pc:spChg chg="mod">
          <ac:chgData name="Nguyen Thi Thuy Trinh" userId="c21555dad81a6c65" providerId="LiveId" clId="{DB95B78B-932B-44C5-94ED-FC98C4AD73D5}" dt="2021-08-29T13:38:38.498" v="405" actId="20577"/>
          <ac:spMkLst>
            <pc:docMk/>
            <pc:sldMk cId="79794964" sldId="263"/>
            <ac:spMk id="61" creationId="{DE2350A1-00D7-4BBA-8A50-4AD3670CAD2C}"/>
          </ac:spMkLst>
        </pc:spChg>
        <pc:spChg chg="del">
          <ac:chgData name="Nguyen Thi Thuy Trinh" userId="c21555dad81a6c65" providerId="LiveId" clId="{DB95B78B-932B-44C5-94ED-FC98C4AD73D5}" dt="2021-08-29T13:34:08.647" v="27" actId="478"/>
          <ac:spMkLst>
            <pc:docMk/>
            <pc:sldMk cId="79794964" sldId="263"/>
            <ac:spMk id="79" creationId="{15EF0C67-A7A7-421E-828F-D85888CCEBF6}"/>
          </ac:spMkLst>
        </pc:spChg>
        <pc:spChg chg="mod">
          <ac:chgData name="Nguyen Thi Thuy Trinh" userId="c21555dad81a6c65" providerId="LiveId" clId="{DB95B78B-932B-44C5-94ED-FC98C4AD73D5}" dt="2021-08-29T13:46:15.112" v="562" actId="1036"/>
          <ac:spMkLst>
            <pc:docMk/>
            <pc:sldMk cId="79794964" sldId="263"/>
            <ac:spMk id="89" creationId="{3E7DBDD8-2E41-4B19-BB24-199FE79EDF93}"/>
          </ac:spMkLst>
        </pc:spChg>
        <pc:grpChg chg="add mod">
          <ac:chgData name="Nguyen Thi Thuy Trinh" userId="c21555dad81a6c65" providerId="LiveId" clId="{DB95B78B-932B-44C5-94ED-FC98C4AD73D5}" dt="2021-08-29T13:55:49.961" v="642" actId="1076"/>
          <ac:grpSpMkLst>
            <pc:docMk/>
            <pc:sldMk cId="79794964" sldId="263"/>
            <ac:grpSpMk id="3" creationId="{72FF25EC-682C-425E-A485-C5D77074AB1D}"/>
          </ac:grpSpMkLst>
        </pc:grpChg>
        <pc:grpChg chg="add del mod">
          <ac:chgData name="Nguyen Thi Thuy Trinh" userId="c21555dad81a6c65" providerId="LiveId" clId="{DB95B78B-932B-44C5-94ED-FC98C4AD73D5}" dt="2021-08-29T13:55:36.563" v="641" actId="478"/>
          <ac:grpSpMkLst>
            <pc:docMk/>
            <pc:sldMk cId="79794964" sldId="263"/>
            <ac:grpSpMk id="33" creationId="{204CF2A3-EA4F-407C-8F63-7A914040096B}"/>
          </ac:grpSpMkLst>
        </pc:grpChg>
        <pc:grpChg chg="add mod ord">
          <ac:chgData name="Nguyen Thi Thuy Trinh" userId="c21555dad81a6c65" providerId="LiveId" clId="{DB95B78B-932B-44C5-94ED-FC98C4AD73D5}" dt="2021-08-29T13:53:16.204" v="617" actId="167"/>
          <ac:grpSpMkLst>
            <pc:docMk/>
            <pc:sldMk cId="79794964" sldId="263"/>
            <ac:grpSpMk id="40" creationId="{6A7EE776-51A8-498B-AD71-81C5D17E0063}"/>
          </ac:grpSpMkLst>
        </pc:grpChg>
        <pc:grpChg chg="add mod">
          <ac:chgData name="Nguyen Thi Thuy Trinh" userId="c21555dad81a6c65" providerId="LiveId" clId="{DB95B78B-932B-44C5-94ED-FC98C4AD73D5}" dt="2021-08-29T13:58:55.263" v="678" actId="14100"/>
          <ac:grpSpMkLst>
            <pc:docMk/>
            <pc:sldMk cId="79794964" sldId="263"/>
            <ac:grpSpMk id="46" creationId="{9D0B5B51-F35D-4EEB-B6BA-80492ECF76F5}"/>
          </ac:grpSpMkLst>
        </pc:grpChg>
        <pc:grpChg chg="del">
          <ac:chgData name="Nguyen Thi Thuy Trinh" userId="c21555dad81a6c65" providerId="LiveId" clId="{DB95B78B-932B-44C5-94ED-FC98C4AD73D5}" dt="2021-08-29T13:42:10.039" v="518" actId="478"/>
          <ac:grpSpMkLst>
            <pc:docMk/>
            <pc:sldMk cId="79794964" sldId="263"/>
            <ac:grpSpMk id="90" creationId="{374A82E5-501C-4723-A4D0-2D7C3E904C31}"/>
          </ac:grpSpMkLst>
        </pc:grpChg>
        <pc:picChg chg="add mod">
          <ac:chgData name="Nguyen Thi Thuy Trinh" userId="c21555dad81a6c65" providerId="LiveId" clId="{DB95B78B-932B-44C5-94ED-FC98C4AD73D5}" dt="2021-08-29T13:55:49.961" v="642" actId="1076"/>
          <ac:picMkLst>
            <pc:docMk/>
            <pc:sldMk cId="79794964" sldId="263"/>
            <ac:picMk id="27" creationId="{86D0AA9A-8861-44C8-A955-A4F7C0ADD420}"/>
          </ac:picMkLst>
        </pc:picChg>
        <pc:picChg chg="mod">
          <ac:chgData name="Nguyen Thi Thuy Trinh" userId="c21555dad81a6c65" providerId="LiveId" clId="{DB95B78B-932B-44C5-94ED-FC98C4AD73D5}" dt="2021-08-29T13:49:54.826" v="579"/>
          <ac:picMkLst>
            <pc:docMk/>
            <pc:sldMk cId="79794964" sldId="263"/>
            <ac:picMk id="34" creationId="{657FB3C7-689A-41E3-9C25-B9EA6346CC4B}"/>
          </ac:picMkLst>
        </pc:picChg>
        <pc:picChg chg="mod">
          <ac:chgData name="Nguyen Thi Thuy Trinh" userId="c21555dad81a6c65" providerId="LiveId" clId="{DB95B78B-932B-44C5-94ED-FC98C4AD73D5}" dt="2021-08-29T13:49:54.826" v="579"/>
          <ac:picMkLst>
            <pc:docMk/>
            <pc:sldMk cId="79794964" sldId="263"/>
            <ac:picMk id="35" creationId="{155ED925-3BBC-405F-8FD0-398B237DE2CC}"/>
          </ac:picMkLst>
        </pc:picChg>
        <pc:picChg chg="mod">
          <ac:chgData name="Nguyen Thi Thuy Trinh" userId="c21555dad81a6c65" providerId="LiveId" clId="{DB95B78B-932B-44C5-94ED-FC98C4AD73D5}" dt="2021-08-29T13:49:54.826" v="579"/>
          <ac:picMkLst>
            <pc:docMk/>
            <pc:sldMk cId="79794964" sldId="263"/>
            <ac:picMk id="36" creationId="{4AAFE74F-7861-45CB-B0D1-DD69546AB540}"/>
          </ac:picMkLst>
        </pc:picChg>
        <pc:picChg chg="mod">
          <ac:chgData name="Nguyen Thi Thuy Trinh" userId="c21555dad81a6c65" providerId="LiveId" clId="{DB95B78B-932B-44C5-94ED-FC98C4AD73D5}" dt="2021-08-29T13:49:54.826" v="579"/>
          <ac:picMkLst>
            <pc:docMk/>
            <pc:sldMk cId="79794964" sldId="263"/>
            <ac:picMk id="37" creationId="{654B1F82-2818-4E14-8754-94E24DAE0086}"/>
          </ac:picMkLst>
        </pc:picChg>
        <pc:picChg chg="mod">
          <ac:chgData name="Nguyen Thi Thuy Trinh" userId="c21555dad81a6c65" providerId="LiveId" clId="{DB95B78B-932B-44C5-94ED-FC98C4AD73D5}" dt="2021-08-29T13:49:54.826" v="579"/>
          <ac:picMkLst>
            <pc:docMk/>
            <pc:sldMk cId="79794964" sldId="263"/>
            <ac:picMk id="38" creationId="{CB8F5E56-11D4-4982-8D3A-16E20B605373}"/>
          </ac:picMkLst>
        </pc:picChg>
        <pc:picChg chg="mod">
          <ac:chgData name="Nguyen Thi Thuy Trinh" userId="c21555dad81a6c65" providerId="LiveId" clId="{DB95B78B-932B-44C5-94ED-FC98C4AD73D5}" dt="2021-08-29T13:49:54.826" v="579"/>
          <ac:picMkLst>
            <pc:docMk/>
            <pc:sldMk cId="79794964" sldId="263"/>
            <ac:picMk id="39" creationId="{713CC4ED-6F35-422D-9D4F-961DC8BD5F35}"/>
          </ac:picMkLst>
        </pc:picChg>
        <pc:picChg chg="mod">
          <ac:chgData name="Nguyen Thi Thuy Trinh" userId="c21555dad81a6c65" providerId="LiveId" clId="{DB95B78B-932B-44C5-94ED-FC98C4AD73D5}" dt="2021-08-29T13:52:28.692" v="610"/>
          <ac:picMkLst>
            <pc:docMk/>
            <pc:sldMk cId="79794964" sldId="263"/>
            <ac:picMk id="41" creationId="{98B279EE-0808-4734-83D4-BE5210F9851B}"/>
          </ac:picMkLst>
        </pc:picChg>
        <pc:picChg chg="mod">
          <ac:chgData name="Nguyen Thi Thuy Trinh" userId="c21555dad81a6c65" providerId="LiveId" clId="{DB95B78B-932B-44C5-94ED-FC98C4AD73D5}" dt="2021-08-29T13:58:26.983" v="673"/>
          <ac:picMkLst>
            <pc:docMk/>
            <pc:sldMk cId="79794964" sldId="263"/>
            <ac:picMk id="48" creationId="{1D42B936-3DCF-4A4E-B946-EC174FC59E3C}"/>
          </ac:picMkLst>
        </pc:picChg>
        <pc:picChg chg="mod">
          <ac:chgData name="Nguyen Thi Thuy Trinh" userId="c21555dad81a6c65" providerId="LiveId" clId="{DB95B78B-932B-44C5-94ED-FC98C4AD73D5}" dt="2021-08-29T13:58:26.983" v="673"/>
          <ac:picMkLst>
            <pc:docMk/>
            <pc:sldMk cId="79794964" sldId="263"/>
            <ac:picMk id="49" creationId="{53C31372-5C87-4E09-9E3D-92B2455D65F5}"/>
          </ac:picMkLst>
        </pc:picChg>
        <pc:picChg chg="mod">
          <ac:chgData name="Nguyen Thi Thuy Trinh" userId="c21555dad81a6c65" providerId="LiveId" clId="{DB95B78B-932B-44C5-94ED-FC98C4AD73D5}" dt="2021-08-29T13:58:26.983" v="673"/>
          <ac:picMkLst>
            <pc:docMk/>
            <pc:sldMk cId="79794964" sldId="263"/>
            <ac:picMk id="50" creationId="{50F34534-9AE0-4998-B534-F0345982E4F2}"/>
          </ac:picMkLst>
        </pc:picChg>
        <pc:picChg chg="mod">
          <ac:chgData name="Nguyen Thi Thuy Trinh" userId="c21555dad81a6c65" providerId="LiveId" clId="{DB95B78B-932B-44C5-94ED-FC98C4AD73D5}" dt="2021-08-29T13:58:26.983" v="673"/>
          <ac:picMkLst>
            <pc:docMk/>
            <pc:sldMk cId="79794964" sldId="263"/>
            <ac:picMk id="51" creationId="{5CE524F6-C52A-450D-BAEE-0A6D242EC8E2}"/>
          </ac:picMkLst>
        </pc:picChg>
        <pc:picChg chg="mod">
          <ac:chgData name="Nguyen Thi Thuy Trinh" userId="c21555dad81a6c65" providerId="LiveId" clId="{DB95B78B-932B-44C5-94ED-FC98C4AD73D5}" dt="2021-08-29T13:58:26.983" v="673"/>
          <ac:picMkLst>
            <pc:docMk/>
            <pc:sldMk cId="79794964" sldId="263"/>
            <ac:picMk id="52" creationId="{5CCAAA56-3CB9-4DC5-B45D-C4822FB6B6C4}"/>
          </ac:picMkLst>
        </pc:picChg>
        <pc:picChg chg="mod">
          <ac:chgData name="Nguyen Thi Thuy Trinh" userId="c21555dad81a6c65" providerId="LiveId" clId="{DB95B78B-932B-44C5-94ED-FC98C4AD73D5}" dt="2021-08-29T13:58:26.983" v="673"/>
          <ac:picMkLst>
            <pc:docMk/>
            <pc:sldMk cId="79794964" sldId="263"/>
            <ac:picMk id="54" creationId="{D1158890-26B8-4DB8-9FF1-3A8AA2D523AC}"/>
          </ac:picMkLst>
        </pc:picChg>
        <pc:cxnChg chg="ord">
          <ac:chgData name="Nguyen Thi Thuy Trinh" userId="c21555dad81a6c65" providerId="LiveId" clId="{DB95B78B-932B-44C5-94ED-FC98C4AD73D5}" dt="2021-08-29T13:42:40.760" v="522" actId="166"/>
          <ac:cxnSpMkLst>
            <pc:docMk/>
            <pc:sldMk cId="79794964" sldId="263"/>
            <ac:cxnSpMk id="68" creationId="{99986BBA-E5D6-40EC-9419-0A120AB99CA7}"/>
          </ac:cxnSpMkLst>
        </pc:cxnChg>
        <pc:cxnChg chg="ord">
          <ac:chgData name="Nguyen Thi Thuy Trinh" userId="c21555dad81a6c65" providerId="LiveId" clId="{DB95B78B-932B-44C5-94ED-FC98C4AD73D5}" dt="2021-08-29T13:42:40.760" v="522" actId="166"/>
          <ac:cxnSpMkLst>
            <pc:docMk/>
            <pc:sldMk cId="79794964" sldId="263"/>
            <ac:cxnSpMk id="71" creationId="{23BE7F4B-FA8D-4BFD-B3AE-8A14AE3CCDFB}"/>
          </ac:cxnSpMkLst>
        </pc:cxnChg>
        <pc:cxnChg chg="ord">
          <ac:chgData name="Nguyen Thi Thuy Trinh" userId="c21555dad81a6c65" providerId="LiveId" clId="{DB95B78B-932B-44C5-94ED-FC98C4AD73D5}" dt="2021-08-29T13:42:40.760" v="522" actId="166"/>
          <ac:cxnSpMkLst>
            <pc:docMk/>
            <pc:sldMk cId="79794964" sldId="263"/>
            <ac:cxnSpMk id="72" creationId="{20FB05F8-BF36-4751-8CD1-1F6FBA2B5338}"/>
          </ac:cxnSpMkLst>
        </pc:cxnChg>
        <pc:cxnChg chg="mod ord">
          <ac:chgData name="Nguyen Thi Thuy Trinh" userId="c21555dad81a6c65" providerId="LiveId" clId="{DB95B78B-932B-44C5-94ED-FC98C4AD73D5}" dt="2021-08-29T13:56:37.504" v="659" actId="1036"/>
          <ac:cxnSpMkLst>
            <pc:docMk/>
            <pc:sldMk cId="79794964" sldId="263"/>
            <ac:cxnSpMk id="73" creationId="{9609B540-53C1-4A24-A882-D1512DBDF2EA}"/>
          </ac:cxnSpMkLst>
        </pc:cxnChg>
      </pc:sldChg>
      <pc:sldChg chg="add del">
        <pc:chgData name="Nguyen Thi Thuy Trinh" userId="c21555dad81a6c65" providerId="LiveId" clId="{DB95B78B-932B-44C5-94ED-FC98C4AD73D5}" dt="2021-08-29T14:02:45.467" v="688" actId="47"/>
        <pc:sldMkLst>
          <pc:docMk/>
          <pc:sldMk cId="3430110130" sldId="265"/>
        </pc:sldMkLst>
      </pc:sldChg>
      <pc:sldChg chg="add del">
        <pc:chgData name="Nguyen Thi Thuy Trinh" userId="c21555dad81a6c65" providerId="LiveId" clId="{DB95B78B-932B-44C5-94ED-FC98C4AD73D5}" dt="2021-08-29T14:02:45.467" v="688" actId="47"/>
        <pc:sldMkLst>
          <pc:docMk/>
          <pc:sldMk cId="2529622663" sldId="268"/>
        </pc:sldMkLst>
      </pc:sldChg>
      <pc:sldChg chg="add del">
        <pc:chgData name="Nguyen Thi Thuy Trinh" userId="c21555dad81a6c65" providerId="LiveId" clId="{DB95B78B-932B-44C5-94ED-FC98C4AD73D5}" dt="2021-08-29T14:02:45.467" v="688" actId="47"/>
        <pc:sldMkLst>
          <pc:docMk/>
          <pc:sldMk cId="4116537929" sldId="269"/>
        </pc:sldMkLst>
      </pc:sldChg>
      <pc:sldChg chg="add del">
        <pc:chgData name="Nguyen Thi Thuy Trinh" userId="c21555dad81a6c65" providerId="LiveId" clId="{DB95B78B-932B-44C5-94ED-FC98C4AD73D5}" dt="2021-08-29T14:02:45.467" v="688" actId="47"/>
        <pc:sldMkLst>
          <pc:docMk/>
          <pc:sldMk cId="3082659900" sldId="271"/>
        </pc:sldMkLst>
      </pc:sldChg>
      <pc:sldChg chg="addSp modSp mod modAnim">
        <pc:chgData name="Nguyen Thi Thuy Trinh" userId="c21555dad81a6c65" providerId="LiveId" clId="{DB95B78B-932B-44C5-94ED-FC98C4AD73D5}" dt="2021-08-30T00:31:55.501" v="1006"/>
        <pc:sldMkLst>
          <pc:docMk/>
          <pc:sldMk cId="3632189526" sldId="280"/>
        </pc:sldMkLst>
        <pc:spChg chg="mod">
          <ac:chgData name="Nguyen Thi Thuy Trinh" userId="c21555dad81a6c65" providerId="LiveId" clId="{DB95B78B-932B-44C5-94ED-FC98C4AD73D5}" dt="2021-08-30T00:26:25.838" v="901"/>
          <ac:spMkLst>
            <pc:docMk/>
            <pc:sldMk cId="3632189526" sldId="280"/>
            <ac:spMk id="39" creationId="{1B3EC308-00C3-4B2E-9C5A-E9BB313DA9F5}"/>
          </ac:spMkLst>
        </pc:spChg>
        <pc:spChg chg="mod">
          <ac:chgData name="Nguyen Thi Thuy Trinh" userId="c21555dad81a6c65" providerId="LiveId" clId="{DB95B78B-932B-44C5-94ED-FC98C4AD73D5}" dt="2021-08-30T00:27:58.971" v="979" actId="14100"/>
          <ac:spMkLst>
            <pc:docMk/>
            <pc:sldMk cId="3632189526" sldId="280"/>
            <ac:spMk id="40" creationId="{5172935D-CE32-48B2-9254-78CBF3E62B19}"/>
          </ac:spMkLst>
        </pc:spChg>
        <pc:spChg chg="add mod">
          <ac:chgData name="Nguyen Thi Thuy Trinh" userId="c21555dad81a6c65" providerId="LiveId" clId="{DB95B78B-932B-44C5-94ED-FC98C4AD73D5}" dt="2021-08-30T00:28:25.321" v="990" actId="1036"/>
          <ac:spMkLst>
            <pc:docMk/>
            <pc:sldMk cId="3632189526" sldId="280"/>
            <ac:spMk id="41" creationId="{25A3A33D-367A-441F-B312-E4F1E7AC61FB}"/>
          </ac:spMkLst>
        </pc:spChg>
        <pc:grpChg chg="add mod">
          <ac:chgData name="Nguyen Thi Thuy Trinh" userId="c21555dad81a6c65" providerId="LiveId" clId="{DB95B78B-932B-44C5-94ED-FC98C4AD73D5}" dt="2021-08-30T00:28:20.513" v="986" actId="1036"/>
          <ac:grpSpMkLst>
            <pc:docMk/>
            <pc:sldMk cId="3632189526" sldId="280"/>
            <ac:grpSpMk id="38" creationId="{04B405AF-4B40-4C3C-A3AA-8A6D7B212517}"/>
          </ac:grpSpMkLst>
        </pc:grpChg>
      </pc:sldChg>
      <pc:sldChg chg="add del">
        <pc:chgData name="Nguyen Thi Thuy Trinh" userId="c21555dad81a6c65" providerId="LiveId" clId="{DB95B78B-932B-44C5-94ED-FC98C4AD73D5}" dt="2021-08-29T14:02:45.467" v="688" actId="47"/>
        <pc:sldMkLst>
          <pc:docMk/>
          <pc:sldMk cId="2505663254" sldId="283"/>
        </pc:sldMkLst>
      </pc:sldChg>
      <pc:sldChg chg="add del">
        <pc:chgData name="Nguyen Thi Thuy Trinh" userId="c21555dad81a6c65" providerId="LiveId" clId="{DB95B78B-932B-44C5-94ED-FC98C4AD73D5}" dt="2021-08-29T14:02:45.467" v="688" actId="47"/>
        <pc:sldMkLst>
          <pc:docMk/>
          <pc:sldMk cId="3466836660" sldId="284"/>
        </pc:sldMkLst>
      </pc:sldChg>
      <pc:sldChg chg="modSp mod">
        <pc:chgData name="Nguyen Thi Thuy Trinh" userId="c21555dad81a6c65" providerId="LiveId" clId="{DB95B78B-932B-44C5-94ED-FC98C4AD73D5}" dt="2021-08-30T00:41:17.605" v="1052"/>
        <pc:sldMkLst>
          <pc:docMk/>
          <pc:sldMk cId="3346280264" sldId="286"/>
        </pc:sldMkLst>
        <pc:spChg chg="mod">
          <ac:chgData name="Nguyen Thi Thuy Trinh" userId="c21555dad81a6c65" providerId="LiveId" clId="{DB95B78B-932B-44C5-94ED-FC98C4AD73D5}" dt="2021-08-30T00:36:27.930" v="1014"/>
          <ac:spMkLst>
            <pc:docMk/>
            <pc:sldMk cId="3346280264" sldId="286"/>
            <ac:spMk id="24" creationId="{B1C05A50-0649-4674-90DE-E38E29DE8A40}"/>
          </ac:spMkLst>
        </pc:spChg>
        <pc:spChg chg="mod">
          <ac:chgData name="Nguyen Thi Thuy Trinh" userId="c21555dad81a6c65" providerId="LiveId" clId="{DB95B78B-932B-44C5-94ED-FC98C4AD73D5}" dt="2021-08-30T00:40:34.519" v="1050"/>
          <ac:spMkLst>
            <pc:docMk/>
            <pc:sldMk cId="3346280264" sldId="286"/>
            <ac:spMk id="25" creationId="{E9D8F3A9-D832-48C9-A7BD-65E999E88972}"/>
          </ac:spMkLst>
        </pc:spChg>
        <pc:spChg chg="mod">
          <ac:chgData name="Nguyen Thi Thuy Trinh" userId="c21555dad81a6c65" providerId="LiveId" clId="{DB95B78B-932B-44C5-94ED-FC98C4AD73D5}" dt="2021-08-30T00:41:17.605" v="1052"/>
          <ac:spMkLst>
            <pc:docMk/>
            <pc:sldMk cId="3346280264" sldId="286"/>
            <ac:spMk id="28" creationId="{A50EC949-0C56-4409-BB09-0A5E81560E6A}"/>
          </ac:spMkLst>
        </pc:spChg>
        <pc:spChg chg="mod">
          <ac:chgData name="Nguyen Thi Thuy Trinh" userId="c21555dad81a6c65" providerId="LiveId" clId="{DB95B78B-932B-44C5-94ED-FC98C4AD73D5}" dt="2021-08-30T00:37:43.958" v="1023"/>
          <ac:spMkLst>
            <pc:docMk/>
            <pc:sldMk cId="3346280264" sldId="286"/>
            <ac:spMk id="30" creationId="{92B0DA71-0919-4DAF-A197-9204FF7638F2}"/>
          </ac:spMkLst>
        </pc:spChg>
        <pc:spChg chg="mod">
          <ac:chgData name="Nguyen Thi Thuy Trinh" userId="c21555dad81a6c65" providerId="LiveId" clId="{DB95B78B-932B-44C5-94ED-FC98C4AD73D5}" dt="2021-08-30T00:40:54.841" v="1051"/>
          <ac:spMkLst>
            <pc:docMk/>
            <pc:sldMk cId="3346280264" sldId="286"/>
            <ac:spMk id="32" creationId="{7DB6A092-F8E3-428E-9C2A-4D4204A842EF}"/>
          </ac:spMkLst>
        </pc:spChg>
        <pc:picChg chg="mod">
          <ac:chgData name="Nguyen Thi Thuy Trinh" userId="c21555dad81a6c65" providerId="LiveId" clId="{DB95B78B-932B-44C5-94ED-FC98C4AD73D5}" dt="2021-08-29T13:32:24.891" v="1"/>
          <ac:picMkLst>
            <pc:docMk/>
            <pc:sldMk cId="3346280264" sldId="286"/>
            <ac:picMk id="35" creationId="{681D262C-05A3-4FD5-99F2-DDED62E974F8}"/>
          </ac:picMkLst>
        </pc:picChg>
      </pc:sldChg>
      <pc:sldChg chg="add del">
        <pc:chgData name="Nguyen Thi Thuy Trinh" userId="c21555dad81a6c65" providerId="LiveId" clId="{DB95B78B-932B-44C5-94ED-FC98C4AD73D5}" dt="2021-08-29T14:02:45.467" v="688" actId="47"/>
        <pc:sldMkLst>
          <pc:docMk/>
          <pc:sldMk cId="314084755" sldId="291"/>
        </pc:sldMkLst>
      </pc:sldChg>
      <pc:sldChg chg="add del">
        <pc:chgData name="Nguyen Thi Thuy Trinh" userId="c21555dad81a6c65" providerId="LiveId" clId="{DB95B78B-932B-44C5-94ED-FC98C4AD73D5}" dt="2021-08-29T14:02:45.467" v="688" actId="47"/>
        <pc:sldMkLst>
          <pc:docMk/>
          <pc:sldMk cId="4179144746" sldId="292"/>
        </pc:sldMkLst>
      </pc:sldChg>
      <pc:sldChg chg="add del">
        <pc:chgData name="Nguyen Thi Thuy Trinh" userId="c21555dad81a6c65" providerId="LiveId" clId="{DB95B78B-932B-44C5-94ED-FC98C4AD73D5}" dt="2021-08-29T14:02:45.467" v="688" actId="47"/>
        <pc:sldMkLst>
          <pc:docMk/>
          <pc:sldMk cId="634415343" sldId="293"/>
        </pc:sldMkLst>
      </pc:sldChg>
      <pc:sldChg chg="add del">
        <pc:chgData name="Nguyen Thi Thuy Trinh" userId="c21555dad81a6c65" providerId="LiveId" clId="{DB95B78B-932B-44C5-94ED-FC98C4AD73D5}" dt="2021-08-29T14:02:45.467" v="688" actId="47"/>
        <pc:sldMkLst>
          <pc:docMk/>
          <pc:sldMk cId="1067736779" sldId="294"/>
        </pc:sldMkLst>
      </pc:sldChg>
      <pc:sldChg chg="delSp modSp add del mod ord delAnim modAnim">
        <pc:chgData name="Nguyen Thi Thuy Trinh" userId="c21555dad81a6c65" providerId="LiveId" clId="{DB95B78B-932B-44C5-94ED-FC98C4AD73D5}" dt="2021-08-30T00:45:26.712" v="1287" actId="2711"/>
        <pc:sldMkLst>
          <pc:docMk/>
          <pc:sldMk cId="4294256975" sldId="295"/>
        </pc:sldMkLst>
        <pc:spChg chg="mod">
          <ac:chgData name="Nguyen Thi Thuy Trinh" userId="c21555dad81a6c65" providerId="LiveId" clId="{DB95B78B-932B-44C5-94ED-FC98C4AD73D5}" dt="2021-08-29T14:07:00.931" v="829" actId="1038"/>
          <ac:spMkLst>
            <pc:docMk/>
            <pc:sldMk cId="4294256975" sldId="295"/>
            <ac:spMk id="8" creationId="{00000000-0000-0000-0000-000000000000}"/>
          </ac:spMkLst>
        </pc:spChg>
        <pc:spChg chg="del">
          <ac:chgData name="Nguyen Thi Thuy Trinh" userId="c21555dad81a6c65" providerId="LiveId" clId="{DB95B78B-932B-44C5-94ED-FC98C4AD73D5}" dt="2021-08-29T14:06:47.056" v="822" actId="478"/>
          <ac:spMkLst>
            <pc:docMk/>
            <pc:sldMk cId="4294256975" sldId="295"/>
            <ac:spMk id="9" creationId="{00000000-0000-0000-0000-000000000000}"/>
          </ac:spMkLst>
        </pc:spChg>
        <pc:spChg chg="mod">
          <ac:chgData name="Nguyen Thi Thuy Trinh" userId="c21555dad81a6c65" providerId="LiveId" clId="{DB95B78B-932B-44C5-94ED-FC98C4AD73D5}" dt="2021-08-29T14:08:06.999" v="896" actId="1076"/>
          <ac:spMkLst>
            <pc:docMk/>
            <pc:sldMk cId="4294256975" sldId="295"/>
            <ac:spMk id="10" creationId="{00000000-0000-0000-0000-000000000000}"/>
          </ac:spMkLst>
        </pc:spChg>
        <pc:spChg chg="mod">
          <ac:chgData name="Nguyen Thi Thuy Trinh" userId="c21555dad81a6c65" providerId="LiveId" clId="{DB95B78B-932B-44C5-94ED-FC98C4AD73D5}" dt="2021-08-30T00:45:26.712" v="1287" actId="2711"/>
          <ac:spMkLst>
            <pc:docMk/>
            <pc:sldMk cId="4294256975" sldId="295"/>
            <ac:spMk id="18" creationId="{4500184B-DE66-43C4-B586-8B119DC367C8}"/>
          </ac:spMkLst>
        </pc:spChg>
        <pc:spChg chg="mod">
          <ac:chgData name="Nguyen Thi Thuy Trinh" userId="c21555dad81a6c65" providerId="LiveId" clId="{DB95B78B-932B-44C5-94ED-FC98C4AD73D5}" dt="2021-08-30T00:44:06.335" v="1240" actId="1037"/>
          <ac:spMkLst>
            <pc:docMk/>
            <pc:sldMk cId="4294256975" sldId="295"/>
            <ac:spMk id="19" creationId="{5E22D4B9-4018-4D62-AE0E-055421230F3F}"/>
          </ac:spMkLst>
        </pc:spChg>
      </pc:sldChg>
      <pc:sldChg chg="add del">
        <pc:chgData name="Nguyen Thi Thuy Trinh" userId="c21555dad81a6c65" providerId="LiveId" clId="{DB95B78B-932B-44C5-94ED-FC98C4AD73D5}" dt="2021-08-29T14:02:45.467" v="688" actId="47"/>
        <pc:sldMkLst>
          <pc:docMk/>
          <pc:sldMk cId="1775151297" sldId="296"/>
        </pc:sldMkLst>
      </pc:sldChg>
      <pc:sldChg chg="add del">
        <pc:chgData name="Nguyen Thi Thuy Trinh" userId="c21555dad81a6c65" providerId="LiveId" clId="{DB95B78B-932B-44C5-94ED-FC98C4AD73D5}" dt="2021-08-29T14:02:45.467" v="688" actId="47"/>
        <pc:sldMkLst>
          <pc:docMk/>
          <pc:sldMk cId="4107159215" sldId="297"/>
        </pc:sldMkLst>
      </pc:sldChg>
      <pc:sldChg chg="add del">
        <pc:chgData name="Nguyen Thi Thuy Trinh" userId="c21555dad81a6c65" providerId="LiveId" clId="{DB95B78B-932B-44C5-94ED-FC98C4AD73D5}" dt="2021-08-29T14:02:45.467" v="688" actId="47"/>
        <pc:sldMkLst>
          <pc:docMk/>
          <pc:sldMk cId="673505139" sldId="305"/>
        </pc:sldMkLst>
      </pc:sldChg>
      <pc:sldChg chg="modSp">
        <pc:chgData name="Nguyen Thi Thuy Trinh" userId="c21555dad81a6c65" providerId="LiveId" clId="{DB95B78B-932B-44C5-94ED-FC98C4AD73D5}" dt="2021-08-30T00:33:24.357" v="1012" actId="20577"/>
        <pc:sldMkLst>
          <pc:docMk/>
          <pc:sldMk cId="4026489669" sldId="308"/>
        </pc:sldMkLst>
        <pc:spChg chg="mod">
          <ac:chgData name="Nguyen Thi Thuy Trinh" userId="c21555dad81a6c65" providerId="LiveId" clId="{DB95B78B-932B-44C5-94ED-FC98C4AD73D5}" dt="2021-08-30T00:33:24.357" v="1012" actId="20577"/>
          <ac:spMkLst>
            <pc:docMk/>
            <pc:sldMk cId="4026489669" sldId="308"/>
            <ac:spMk id="7" creationId="{00000000-0000-0000-0000-000000000000}"/>
          </ac:spMkLst>
        </pc:spChg>
      </pc:sldChg>
      <pc:sldChg chg="modAnim">
        <pc:chgData name="Nguyen Thi Thuy Trinh" userId="c21555dad81a6c65" providerId="LiveId" clId="{DB95B78B-932B-44C5-94ED-FC98C4AD73D5}" dt="2021-08-30T00:42:49.716" v="1054"/>
        <pc:sldMkLst>
          <pc:docMk/>
          <pc:sldMk cId="2289990296" sldId="404"/>
        </pc:sldMkLst>
      </pc:sldChg>
      <pc:sldChg chg="addSp delSp modSp new add del mod">
        <pc:chgData name="Nguyen Thi Thuy Trinh" userId="c21555dad81a6c65" providerId="LiveId" clId="{DB95B78B-932B-44C5-94ED-FC98C4AD73D5}" dt="2021-08-29T14:02:51.618" v="689" actId="47"/>
        <pc:sldMkLst>
          <pc:docMk/>
          <pc:sldMk cId="584529303" sldId="405"/>
        </pc:sldMkLst>
        <pc:spChg chg="del">
          <ac:chgData name="Nguyen Thi Thuy Trinh" userId="c21555dad81a6c65" providerId="LiveId" clId="{DB95B78B-932B-44C5-94ED-FC98C4AD73D5}" dt="2021-08-29T13:47:43.057" v="564" actId="478"/>
          <ac:spMkLst>
            <pc:docMk/>
            <pc:sldMk cId="584529303" sldId="405"/>
            <ac:spMk id="3" creationId="{03D5E3A1-141E-454E-940E-215230680667}"/>
          </ac:spMkLst>
        </pc:spChg>
        <pc:spChg chg="add mod ord">
          <ac:chgData name="Nguyen Thi Thuy Trinh" userId="c21555dad81a6c65" providerId="LiveId" clId="{DB95B78B-932B-44C5-94ED-FC98C4AD73D5}" dt="2021-08-29T13:58:18.027" v="672" actId="164"/>
          <ac:spMkLst>
            <pc:docMk/>
            <pc:sldMk cId="584529303" sldId="405"/>
            <ac:spMk id="11" creationId="{17515AF9-EA78-4B21-B879-B5F2FF8E6390}"/>
          </ac:spMkLst>
        </pc:spChg>
        <pc:grpChg chg="add del mod">
          <ac:chgData name="Nguyen Thi Thuy Trinh" userId="c21555dad81a6c65" providerId="LiveId" clId="{DB95B78B-932B-44C5-94ED-FC98C4AD73D5}" dt="2021-08-29T13:58:09.815" v="671" actId="165"/>
          <ac:grpSpMkLst>
            <pc:docMk/>
            <pc:sldMk cId="584529303" sldId="405"/>
            <ac:grpSpMk id="10" creationId="{B24D3578-1F71-4E5D-83B6-339DDEEB663B}"/>
          </ac:grpSpMkLst>
        </pc:grpChg>
        <pc:grpChg chg="add mod">
          <ac:chgData name="Nguyen Thi Thuy Trinh" userId="c21555dad81a6c65" providerId="LiveId" clId="{DB95B78B-932B-44C5-94ED-FC98C4AD73D5}" dt="2021-08-29T13:58:18.027" v="672" actId="164"/>
          <ac:grpSpMkLst>
            <pc:docMk/>
            <pc:sldMk cId="584529303" sldId="405"/>
            <ac:grpSpMk id="12" creationId="{43F7E90D-2E09-454F-8A75-1165B5906784}"/>
          </ac:grpSpMkLst>
        </pc:grpChg>
        <pc:picChg chg="add mod topLvl">
          <ac:chgData name="Nguyen Thi Thuy Trinh" userId="c21555dad81a6c65" providerId="LiveId" clId="{DB95B78B-932B-44C5-94ED-FC98C4AD73D5}" dt="2021-08-29T13:58:18.027" v="672" actId="164"/>
          <ac:picMkLst>
            <pc:docMk/>
            <pc:sldMk cId="584529303" sldId="405"/>
            <ac:picMk id="4" creationId="{15435EC2-E678-4A31-A6C0-1CC733276654}"/>
          </ac:picMkLst>
        </pc:picChg>
        <pc:picChg chg="add mod topLvl">
          <ac:chgData name="Nguyen Thi Thuy Trinh" userId="c21555dad81a6c65" providerId="LiveId" clId="{DB95B78B-932B-44C5-94ED-FC98C4AD73D5}" dt="2021-08-29T13:58:18.027" v="672" actId="164"/>
          <ac:picMkLst>
            <pc:docMk/>
            <pc:sldMk cId="584529303" sldId="405"/>
            <ac:picMk id="5" creationId="{1C5B6148-D6BB-402B-B51F-0815436F9A82}"/>
          </ac:picMkLst>
        </pc:picChg>
        <pc:picChg chg="add mod topLvl">
          <ac:chgData name="Nguyen Thi Thuy Trinh" userId="c21555dad81a6c65" providerId="LiveId" clId="{DB95B78B-932B-44C5-94ED-FC98C4AD73D5}" dt="2021-08-29T13:58:18.027" v="672" actId="164"/>
          <ac:picMkLst>
            <pc:docMk/>
            <pc:sldMk cId="584529303" sldId="405"/>
            <ac:picMk id="6" creationId="{F1901651-1AAF-4152-9922-9DA5726C8FC3}"/>
          </ac:picMkLst>
        </pc:picChg>
        <pc:picChg chg="add mod topLvl">
          <ac:chgData name="Nguyen Thi Thuy Trinh" userId="c21555dad81a6c65" providerId="LiveId" clId="{DB95B78B-932B-44C5-94ED-FC98C4AD73D5}" dt="2021-08-29T13:58:18.027" v="672" actId="164"/>
          <ac:picMkLst>
            <pc:docMk/>
            <pc:sldMk cId="584529303" sldId="405"/>
            <ac:picMk id="7" creationId="{92E749B8-8227-4F7C-BFD2-9B3E2FF1AE5E}"/>
          </ac:picMkLst>
        </pc:picChg>
        <pc:picChg chg="add mod topLvl">
          <ac:chgData name="Nguyen Thi Thuy Trinh" userId="c21555dad81a6c65" providerId="LiveId" clId="{DB95B78B-932B-44C5-94ED-FC98C4AD73D5}" dt="2021-08-29T13:58:18.027" v="672" actId="164"/>
          <ac:picMkLst>
            <pc:docMk/>
            <pc:sldMk cId="584529303" sldId="405"/>
            <ac:picMk id="8" creationId="{80937623-D8EA-4A88-A502-462C069CF979}"/>
          </ac:picMkLst>
        </pc:picChg>
        <pc:picChg chg="add mod topLvl">
          <ac:chgData name="Nguyen Thi Thuy Trinh" userId="c21555dad81a6c65" providerId="LiveId" clId="{DB95B78B-932B-44C5-94ED-FC98C4AD73D5}" dt="2021-08-29T13:58:18.027" v="672" actId="164"/>
          <ac:picMkLst>
            <pc:docMk/>
            <pc:sldMk cId="584529303" sldId="405"/>
            <ac:picMk id="9" creationId="{389A24D7-9468-44DD-8073-E284DEB068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5EF35-85AC-4C07-A962-8A52BC33C64A}" type="datetimeFigureOut">
              <a:rPr lang="zh-CN" altLang="en-US" smtClean="0"/>
              <a:t>2021/9/7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442ED-A1A8-4F8F-82DC-A711EEEB3CCE}" type="slidenum">
              <a:rPr lang="zh-CN" altLang="en-US" smtClean="0"/>
              <a:t>‹#›</a:t>
            </a:fld>
            <a:endParaRPr lang="zh-CN" altLang="en-US"/>
          </a:p>
        </p:txBody>
      </p:sp>
    </p:spTree>
    <p:extLst>
      <p:ext uri="{BB962C8B-B14F-4D97-AF65-F5344CB8AC3E}">
        <p14:creationId xmlns:p14="http://schemas.microsoft.com/office/powerpoint/2010/main" val="2661146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31442ED-A1A8-4F8F-82DC-A711EEEB3CCE}" type="slidenum">
              <a:rPr lang="zh-CN" altLang="en-US" smtClean="0"/>
              <a:t>1</a:t>
            </a:fld>
            <a:endParaRPr lang="zh-CN" altLang="en-US"/>
          </a:p>
        </p:txBody>
      </p:sp>
    </p:spTree>
    <p:extLst>
      <p:ext uri="{BB962C8B-B14F-4D97-AF65-F5344CB8AC3E}">
        <p14:creationId xmlns:p14="http://schemas.microsoft.com/office/powerpoint/2010/main" val="114745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1442ED-A1A8-4F8F-82DC-A711EEEB3CCE}" type="slidenum">
              <a:rPr lang="zh-CN" altLang="en-US" smtClean="0"/>
              <a:t>12</a:t>
            </a:fld>
            <a:endParaRPr lang="zh-CN" altLang="en-US"/>
          </a:p>
        </p:txBody>
      </p:sp>
    </p:spTree>
    <p:extLst>
      <p:ext uri="{BB962C8B-B14F-4D97-AF65-F5344CB8AC3E}">
        <p14:creationId xmlns:p14="http://schemas.microsoft.com/office/powerpoint/2010/main" val="119301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94642B8A-6415-4AA4-A531-A5164E708D00}"/>
              </a:ext>
            </a:extLst>
          </p:cNvPr>
          <p:cNvSpPr>
            <a:spLocks noGrp="1" noRot="1" noChangeAspect="1" noTextEdit="1"/>
          </p:cNvSpPr>
          <p:nvPr>
            <p:ph type="sldImg"/>
          </p:nvPr>
        </p:nvSpPr>
        <p:spPr/>
      </p:sp>
      <p:sp>
        <p:nvSpPr>
          <p:cNvPr id="4099" name="备注占位符 2">
            <a:extLst>
              <a:ext uri="{FF2B5EF4-FFF2-40B4-BE49-F238E27FC236}">
                <a16:creationId xmlns:a16="http://schemas.microsoft.com/office/drawing/2014/main" id="{7B53B542-AD83-4951-9AE7-5AADCD06CE98}"/>
              </a:ext>
            </a:extLst>
          </p:cNvPr>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a:extLst>
              <a:ext uri="{FF2B5EF4-FFF2-40B4-BE49-F238E27FC236}">
                <a16:creationId xmlns:a16="http://schemas.microsoft.com/office/drawing/2014/main" id="{1FCABB99-1704-490B-A723-A63F2A74C556}"/>
              </a:ext>
            </a:extLst>
          </p:cNvPr>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95D3C1B2-421B-4BCD-B097-568F5C3F5036}"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98704675"/>
      </p:ext>
    </p:extLst>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38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56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5436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010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503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31442ED-A1A8-4F8F-82DC-A711EEEB3CCE}" type="slidenum">
              <a:rPr lang="zh-CN" altLang="en-US" smtClean="0"/>
              <a:t>28</a:t>
            </a:fld>
            <a:endParaRPr lang="zh-CN" altLang="en-US"/>
          </a:p>
        </p:txBody>
      </p:sp>
    </p:spTree>
    <p:extLst>
      <p:ext uri="{BB962C8B-B14F-4D97-AF65-F5344CB8AC3E}">
        <p14:creationId xmlns:p14="http://schemas.microsoft.com/office/powerpoint/2010/main" val="469937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31442ED-A1A8-4F8F-82DC-A711EEEB3CCE}" type="slidenum">
              <a:rPr lang="zh-CN" altLang="en-US" smtClean="0"/>
              <a:t>29</a:t>
            </a:fld>
            <a:endParaRPr lang="zh-CN" altLang="en-US"/>
          </a:p>
        </p:txBody>
      </p:sp>
    </p:spTree>
    <p:extLst>
      <p:ext uri="{BB962C8B-B14F-4D97-AF65-F5344CB8AC3E}">
        <p14:creationId xmlns:p14="http://schemas.microsoft.com/office/powerpoint/2010/main" val="291604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31442ED-A1A8-4F8F-82DC-A711EEEB3CCE}" type="slidenum">
              <a:rPr lang="zh-CN" altLang="en-US" smtClean="0"/>
              <a:t>2</a:t>
            </a:fld>
            <a:endParaRPr lang="zh-CN" altLang="en-US"/>
          </a:p>
        </p:txBody>
      </p:sp>
    </p:spTree>
    <p:extLst>
      <p:ext uri="{BB962C8B-B14F-4D97-AF65-F5344CB8AC3E}">
        <p14:creationId xmlns:p14="http://schemas.microsoft.com/office/powerpoint/2010/main" val="2957565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31442ED-A1A8-4F8F-82DC-A711EEEB3CCE}" type="slidenum">
              <a:rPr lang="zh-CN" altLang="en-US" smtClean="0"/>
              <a:t>3</a:t>
            </a:fld>
            <a:endParaRPr lang="zh-CN" altLang="en-US"/>
          </a:p>
        </p:txBody>
      </p:sp>
    </p:spTree>
    <p:extLst>
      <p:ext uri="{BB962C8B-B14F-4D97-AF65-F5344CB8AC3E}">
        <p14:creationId xmlns:p14="http://schemas.microsoft.com/office/powerpoint/2010/main" val="10149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1442ED-A1A8-4F8F-82DC-A711EEEB3CCE}" type="slidenum">
              <a:rPr lang="zh-CN" altLang="en-US" smtClean="0"/>
              <a:t>4</a:t>
            </a:fld>
            <a:endParaRPr lang="zh-CN" altLang="en-US"/>
          </a:p>
        </p:txBody>
      </p:sp>
    </p:spTree>
    <p:extLst>
      <p:ext uri="{BB962C8B-B14F-4D97-AF65-F5344CB8AC3E}">
        <p14:creationId xmlns:p14="http://schemas.microsoft.com/office/powerpoint/2010/main" val="338052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1442ED-A1A8-4F8F-82DC-A711EEEB3CCE}" type="slidenum">
              <a:rPr lang="zh-CN" altLang="en-US" smtClean="0"/>
              <a:t>6</a:t>
            </a:fld>
            <a:endParaRPr lang="zh-CN" altLang="en-US"/>
          </a:p>
        </p:txBody>
      </p:sp>
    </p:spTree>
    <p:extLst>
      <p:ext uri="{BB962C8B-B14F-4D97-AF65-F5344CB8AC3E}">
        <p14:creationId xmlns:p14="http://schemas.microsoft.com/office/powerpoint/2010/main" val="2631598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1442ED-A1A8-4F8F-82DC-A711EEEB3CCE}" type="slidenum">
              <a:rPr lang="zh-CN" altLang="en-US" smtClean="0"/>
              <a:t>7</a:t>
            </a:fld>
            <a:endParaRPr lang="zh-CN" altLang="en-US"/>
          </a:p>
        </p:txBody>
      </p:sp>
    </p:spTree>
    <p:extLst>
      <p:ext uri="{BB962C8B-B14F-4D97-AF65-F5344CB8AC3E}">
        <p14:creationId xmlns:p14="http://schemas.microsoft.com/office/powerpoint/2010/main" val="59133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94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5323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442ED-A1A8-4F8F-82DC-A711EEEB3C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4312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1926170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174564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2287861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4BA9A6-F186-42AE-A7A0-AA15EF6062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5B907BD-A646-4CC0-A958-723712A93E82}"/>
              </a:ext>
            </a:extLst>
          </p:cNvPr>
          <p:cNvSpPr>
            <a:spLocks noGrp="1"/>
          </p:cNvSpPr>
          <p:nvPr>
            <p:ph type="dt" sz="half" idx="10"/>
          </p:nvPr>
        </p:nvSpPr>
        <p:spPr/>
        <p:txBody>
          <a:bodyPr/>
          <a:lstStyle/>
          <a:p>
            <a:fld id="{122116BA-220B-4462-91CC-593CE5A9A9E4}" type="datetimeFigureOut">
              <a:rPr lang="zh-CN" altLang="en-US" smtClean="0"/>
              <a:pPr/>
              <a:t>2021/9/7</a:t>
            </a:fld>
            <a:endParaRPr lang="zh-CN" altLang="en-US" dirty="0"/>
          </a:p>
        </p:txBody>
      </p:sp>
      <p:sp>
        <p:nvSpPr>
          <p:cNvPr id="4" name="页脚占位符 3">
            <a:extLst>
              <a:ext uri="{FF2B5EF4-FFF2-40B4-BE49-F238E27FC236}">
                <a16:creationId xmlns:a16="http://schemas.microsoft.com/office/drawing/2014/main" id="{6DE7F3F7-5832-49C4-A24E-06F4607E3059}"/>
              </a:ext>
            </a:extLst>
          </p:cNvPr>
          <p:cNvSpPr>
            <a:spLocks noGrp="1"/>
          </p:cNvSpPr>
          <p:nvPr>
            <p:ph type="ftr" sz="quarter" idx="11"/>
          </p:nvPr>
        </p:nvSpPr>
        <p:spPr/>
        <p:txBody>
          <a:bodyPr/>
          <a:lstStyle/>
          <a:p>
            <a:endParaRPr lang="zh-CN" altLang="en-US" dirty="0"/>
          </a:p>
        </p:txBody>
      </p:sp>
      <p:sp>
        <p:nvSpPr>
          <p:cNvPr id="5" name="灯片编号占位符 4">
            <a:extLst>
              <a:ext uri="{FF2B5EF4-FFF2-40B4-BE49-F238E27FC236}">
                <a16:creationId xmlns:a16="http://schemas.microsoft.com/office/drawing/2014/main" id="{69CDC5FA-0045-4EA1-AA78-67E6B399B06F}"/>
              </a:ext>
            </a:extLst>
          </p:cNvPr>
          <p:cNvSpPr>
            <a:spLocks noGrp="1"/>
          </p:cNvSpPr>
          <p:nvPr>
            <p:ph type="sldNum" sz="quarter" idx="12"/>
          </p:nvPr>
        </p:nvSpPr>
        <p:spPr/>
        <p:txBody>
          <a:bodyPr/>
          <a:lstStyle/>
          <a:p>
            <a:fld id="{024BE447-FE56-419E-8B7D-ACBE0E5CC8BF}" type="slidenum">
              <a:rPr lang="zh-CN" altLang="en-US" smtClean="0"/>
              <a:pPr/>
              <a:t>‹#›</a:t>
            </a:fld>
            <a:endParaRPr lang="zh-CN" altLang="en-US" dirty="0"/>
          </a:p>
        </p:txBody>
      </p:sp>
    </p:spTree>
    <p:extLst>
      <p:ext uri="{BB962C8B-B14F-4D97-AF65-F5344CB8AC3E}">
        <p14:creationId xmlns:p14="http://schemas.microsoft.com/office/powerpoint/2010/main" val="3233559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B010A4B-3E15-4B00-9CE3-04199E3E198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52CDFA2-D225-4AC9-A457-F45D0A9884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09E9A3-FBE4-4662-92E4-A60E1E2A8DB6}"/>
              </a:ext>
            </a:extLst>
          </p:cNvPr>
          <p:cNvSpPr>
            <a:spLocks noGrp="1"/>
          </p:cNvSpPr>
          <p:nvPr>
            <p:ph type="sldNum" sz="quarter" idx="12"/>
          </p:nvPr>
        </p:nvSpPr>
        <p:spPr/>
        <p:txBody>
          <a:bodyPr/>
          <a:lstStyle>
            <a:lvl1pPr>
              <a:defRPr/>
            </a:lvl1pPr>
          </a:lstStyle>
          <a:p>
            <a:fld id="{3CA56803-D2A8-4A8C-97BE-E6D96C859336}" type="slidenum">
              <a:rPr lang="en-US" altLang="en-US"/>
              <a:pPr/>
              <a:t>‹#›</a:t>
            </a:fld>
            <a:endParaRPr lang="en-US" altLang="en-US"/>
          </a:p>
        </p:txBody>
      </p:sp>
    </p:spTree>
    <p:extLst>
      <p:ext uri="{BB962C8B-B14F-4D97-AF65-F5344CB8AC3E}">
        <p14:creationId xmlns:p14="http://schemas.microsoft.com/office/powerpoint/2010/main" val="3506578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36996-00A5-4235-87DC-19426E452E0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E45352B-6C00-411B-A8C4-9695433C55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34FBC0-D5DD-457B-A13C-C92C69D0F35C}"/>
              </a:ext>
            </a:extLst>
          </p:cNvPr>
          <p:cNvSpPr>
            <a:spLocks noGrp="1"/>
          </p:cNvSpPr>
          <p:nvPr>
            <p:ph type="sldNum" sz="quarter" idx="12"/>
          </p:nvPr>
        </p:nvSpPr>
        <p:spPr/>
        <p:txBody>
          <a:bodyPr/>
          <a:lstStyle>
            <a:lvl1pPr>
              <a:defRPr/>
            </a:lvl1pPr>
          </a:lstStyle>
          <a:p>
            <a:fld id="{AB061BA8-9701-4B71-A8BB-F309BE37BCBE}" type="slidenum">
              <a:rPr lang="en-US" altLang="en-US"/>
              <a:pPr/>
              <a:t>‹#›</a:t>
            </a:fld>
            <a:endParaRPr lang="en-US" altLang="en-US"/>
          </a:p>
        </p:txBody>
      </p:sp>
    </p:spTree>
    <p:extLst>
      <p:ext uri="{BB962C8B-B14F-4D97-AF65-F5344CB8AC3E}">
        <p14:creationId xmlns:p14="http://schemas.microsoft.com/office/powerpoint/2010/main" val="161997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C7F990-52BD-4895-8DB0-369B4AE8C28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6CDBCDF-6849-44A3-8276-B2C2E10D96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319F8-076C-48A0-A047-F7ACAE03B860}"/>
              </a:ext>
            </a:extLst>
          </p:cNvPr>
          <p:cNvSpPr>
            <a:spLocks noGrp="1"/>
          </p:cNvSpPr>
          <p:nvPr>
            <p:ph type="sldNum" sz="quarter" idx="12"/>
          </p:nvPr>
        </p:nvSpPr>
        <p:spPr/>
        <p:txBody>
          <a:bodyPr/>
          <a:lstStyle>
            <a:lvl1pPr>
              <a:defRPr/>
            </a:lvl1pPr>
          </a:lstStyle>
          <a:p>
            <a:fld id="{ADE941C8-C2D8-427B-A749-6664F7C2C4C6}" type="slidenum">
              <a:rPr lang="en-US" altLang="en-US"/>
              <a:pPr/>
              <a:t>‹#›</a:t>
            </a:fld>
            <a:endParaRPr lang="en-US" altLang="en-US"/>
          </a:p>
        </p:txBody>
      </p:sp>
    </p:spTree>
    <p:extLst>
      <p:ext uri="{BB962C8B-B14F-4D97-AF65-F5344CB8AC3E}">
        <p14:creationId xmlns:p14="http://schemas.microsoft.com/office/powerpoint/2010/main" val="1927647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FE4AD25-C5A2-4E2D-82FB-071D7AD5A11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CD646AC-5B44-404E-BAFC-19214BE4D3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97B8F4-D2FD-4268-A256-C99ACF240323}"/>
              </a:ext>
            </a:extLst>
          </p:cNvPr>
          <p:cNvSpPr>
            <a:spLocks noGrp="1"/>
          </p:cNvSpPr>
          <p:nvPr>
            <p:ph type="sldNum" sz="quarter" idx="12"/>
          </p:nvPr>
        </p:nvSpPr>
        <p:spPr/>
        <p:txBody>
          <a:bodyPr/>
          <a:lstStyle>
            <a:lvl1pPr>
              <a:defRPr/>
            </a:lvl1pPr>
          </a:lstStyle>
          <a:p>
            <a:fld id="{9E3A7EF6-1442-4F63-A355-1984BC025A97}" type="slidenum">
              <a:rPr lang="en-US" altLang="en-US"/>
              <a:pPr/>
              <a:t>‹#›</a:t>
            </a:fld>
            <a:endParaRPr lang="en-US" altLang="en-US"/>
          </a:p>
        </p:txBody>
      </p:sp>
    </p:spTree>
    <p:extLst>
      <p:ext uri="{BB962C8B-B14F-4D97-AF65-F5344CB8AC3E}">
        <p14:creationId xmlns:p14="http://schemas.microsoft.com/office/powerpoint/2010/main" val="477159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EA52A97-C773-4DC0-85C5-FC635BEE2A0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1B6D496-7415-4D9C-BA16-8DE62A19FC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7BC1BF5-9426-4CD9-BF98-03093C573578}"/>
              </a:ext>
            </a:extLst>
          </p:cNvPr>
          <p:cNvSpPr>
            <a:spLocks noGrp="1"/>
          </p:cNvSpPr>
          <p:nvPr>
            <p:ph type="sldNum" sz="quarter" idx="12"/>
          </p:nvPr>
        </p:nvSpPr>
        <p:spPr/>
        <p:txBody>
          <a:bodyPr/>
          <a:lstStyle>
            <a:lvl1pPr>
              <a:defRPr/>
            </a:lvl1pPr>
          </a:lstStyle>
          <a:p>
            <a:fld id="{57FD8CF3-AB70-4842-BFB4-FBAF8038234E}" type="slidenum">
              <a:rPr lang="en-US" altLang="en-US"/>
              <a:pPr/>
              <a:t>‹#›</a:t>
            </a:fld>
            <a:endParaRPr lang="en-US" altLang="en-US"/>
          </a:p>
        </p:txBody>
      </p:sp>
    </p:spTree>
    <p:extLst>
      <p:ext uri="{BB962C8B-B14F-4D97-AF65-F5344CB8AC3E}">
        <p14:creationId xmlns:p14="http://schemas.microsoft.com/office/powerpoint/2010/main" val="929768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6FC6B22-2515-430E-A480-7C91BA505BF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D01DED0-B558-47A9-8A83-1603799CFBE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5C91C3F-1BAB-4022-9F46-7DAE4488C2E0}"/>
              </a:ext>
            </a:extLst>
          </p:cNvPr>
          <p:cNvSpPr>
            <a:spLocks noGrp="1"/>
          </p:cNvSpPr>
          <p:nvPr>
            <p:ph type="sldNum" sz="quarter" idx="12"/>
          </p:nvPr>
        </p:nvSpPr>
        <p:spPr/>
        <p:txBody>
          <a:bodyPr/>
          <a:lstStyle>
            <a:lvl1pPr>
              <a:defRPr/>
            </a:lvl1pPr>
          </a:lstStyle>
          <a:p>
            <a:fld id="{F3E97534-F779-4498-9A73-8FA8EC4CDC32}" type="slidenum">
              <a:rPr lang="en-US" altLang="en-US"/>
              <a:pPr/>
              <a:t>‹#›</a:t>
            </a:fld>
            <a:endParaRPr lang="en-US" altLang="en-US"/>
          </a:p>
        </p:txBody>
      </p:sp>
    </p:spTree>
    <p:extLst>
      <p:ext uri="{BB962C8B-B14F-4D97-AF65-F5344CB8AC3E}">
        <p14:creationId xmlns:p14="http://schemas.microsoft.com/office/powerpoint/2010/main" val="3630672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02DE8E-7A51-4C7A-AB45-E7B1464673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9A8712DA-B620-474A-8874-13C1B39AC0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E3C2731-BE31-4D01-BB32-F3B406A49E83}"/>
              </a:ext>
            </a:extLst>
          </p:cNvPr>
          <p:cNvSpPr>
            <a:spLocks noGrp="1"/>
          </p:cNvSpPr>
          <p:nvPr>
            <p:ph type="sldNum" sz="quarter" idx="12"/>
          </p:nvPr>
        </p:nvSpPr>
        <p:spPr/>
        <p:txBody>
          <a:bodyPr/>
          <a:lstStyle>
            <a:lvl1pPr>
              <a:defRPr/>
            </a:lvl1pPr>
          </a:lstStyle>
          <a:p>
            <a:fld id="{35FBE8FB-C5D5-4F48-8455-6B2449C3804E}" type="slidenum">
              <a:rPr lang="en-US" altLang="en-US"/>
              <a:pPr/>
              <a:t>‹#›</a:t>
            </a:fld>
            <a:endParaRPr lang="en-US" altLang="en-US"/>
          </a:p>
        </p:txBody>
      </p:sp>
    </p:spTree>
    <p:extLst>
      <p:ext uri="{BB962C8B-B14F-4D97-AF65-F5344CB8AC3E}">
        <p14:creationId xmlns:p14="http://schemas.microsoft.com/office/powerpoint/2010/main" val="232544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2902130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8B579E-1EE9-47A9-AB09-CC03F8D8935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0E40659-AC03-4314-86B7-B272854234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67F521-2B92-4713-A2A0-9A1A7872D405}"/>
              </a:ext>
            </a:extLst>
          </p:cNvPr>
          <p:cNvSpPr>
            <a:spLocks noGrp="1"/>
          </p:cNvSpPr>
          <p:nvPr>
            <p:ph type="sldNum" sz="quarter" idx="12"/>
          </p:nvPr>
        </p:nvSpPr>
        <p:spPr/>
        <p:txBody>
          <a:bodyPr/>
          <a:lstStyle>
            <a:lvl1pPr>
              <a:defRPr/>
            </a:lvl1pPr>
          </a:lstStyle>
          <a:p>
            <a:fld id="{33E45207-14B2-439A-BD51-C1FA62069103}" type="slidenum">
              <a:rPr lang="en-US" altLang="en-US"/>
              <a:pPr/>
              <a:t>‹#›</a:t>
            </a:fld>
            <a:endParaRPr lang="en-US" altLang="en-US"/>
          </a:p>
        </p:txBody>
      </p:sp>
    </p:spTree>
    <p:extLst>
      <p:ext uri="{BB962C8B-B14F-4D97-AF65-F5344CB8AC3E}">
        <p14:creationId xmlns:p14="http://schemas.microsoft.com/office/powerpoint/2010/main" val="3605144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C71A4DD-E88D-4401-9893-68C2D0693DB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731271C-203C-41F1-8451-FE9F8BB7EB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45A5F6-3DB6-4C0E-A6E7-0A9A0EA24D9D}"/>
              </a:ext>
            </a:extLst>
          </p:cNvPr>
          <p:cNvSpPr>
            <a:spLocks noGrp="1"/>
          </p:cNvSpPr>
          <p:nvPr>
            <p:ph type="sldNum" sz="quarter" idx="12"/>
          </p:nvPr>
        </p:nvSpPr>
        <p:spPr/>
        <p:txBody>
          <a:bodyPr/>
          <a:lstStyle>
            <a:lvl1pPr>
              <a:defRPr/>
            </a:lvl1pPr>
          </a:lstStyle>
          <a:p>
            <a:fld id="{59C407BB-24DE-4A44-BE1D-98AFC683582E}" type="slidenum">
              <a:rPr lang="en-US" altLang="en-US"/>
              <a:pPr/>
              <a:t>‹#›</a:t>
            </a:fld>
            <a:endParaRPr lang="en-US" altLang="en-US"/>
          </a:p>
        </p:txBody>
      </p:sp>
    </p:spTree>
    <p:extLst>
      <p:ext uri="{BB962C8B-B14F-4D97-AF65-F5344CB8AC3E}">
        <p14:creationId xmlns:p14="http://schemas.microsoft.com/office/powerpoint/2010/main" val="706042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1A37E-4C92-463D-AE1B-7876D7470D7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844D32-5A6F-4B37-928B-CF6D642DF7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379B63-9739-47E2-8B00-596525265CA2}"/>
              </a:ext>
            </a:extLst>
          </p:cNvPr>
          <p:cNvSpPr>
            <a:spLocks noGrp="1"/>
          </p:cNvSpPr>
          <p:nvPr>
            <p:ph type="sldNum" sz="quarter" idx="12"/>
          </p:nvPr>
        </p:nvSpPr>
        <p:spPr/>
        <p:txBody>
          <a:bodyPr/>
          <a:lstStyle>
            <a:lvl1pPr>
              <a:defRPr/>
            </a:lvl1pPr>
          </a:lstStyle>
          <a:p>
            <a:fld id="{F1457DCA-A885-422D-8134-ADDA222AA67D}" type="slidenum">
              <a:rPr lang="en-US" altLang="en-US"/>
              <a:pPr/>
              <a:t>‹#›</a:t>
            </a:fld>
            <a:endParaRPr lang="en-US" altLang="en-US"/>
          </a:p>
        </p:txBody>
      </p:sp>
    </p:spTree>
    <p:extLst>
      <p:ext uri="{BB962C8B-B14F-4D97-AF65-F5344CB8AC3E}">
        <p14:creationId xmlns:p14="http://schemas.microsoft.com/office/powerpoint/2010/main" val="3475016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039FF-00ED-4DD4-8525-B8329F0EA1C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05548A5-1376-4918-B8AF-AA8C9CF130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BA76F5-52B6-4148-B0B3-82E6187B24F5}"/>
              </a:ext>
            </a:extLst>
          </p:cNvPr>
          <p:cNvSpPr>
            <a:spLocks noGrp="1"/>
          </p:cNvSpPr>
          <p:nvPr>
            <p:ph type="sldNum" sz="quarter" idx="12"/>
          </p:nvPr>
        </p:nvSpPr>
        <p:spPr/>
        <p:txBody>
          <a:bodyPr/>
          <a:lstStyle>
            <a:lvl1pPr>
              <a:defRPr/>
            </a:lvl1pPr>
          </a:lstStyle>
          <a:p>
            <a:fld id="{9E5E1DDA-574A-4B82-ABFC-875119811D16}" type="slidenum">
              <a:rPr lang="en-US" altLang="en-US"/>
              <a:pPr/>
              <a:t>‹#›</a:t>
            </a:fld>
            <a:endParaRPr lang="en-US" altLang="en-US"/>
          </a:p>
        </p:txBody>
      </p:sp>
    </p:spTree>
    <p:extLst>
      <p:ext uri="{BB962C8B-B14F-4D97-AF65-F5344CB8AC3E}">
        <p14:creationId xmlns:p14="http://schemas.microsoft.com/office/powerpoint/2010/main" val="2024000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1C88DA0A-6947-4BD6-9A76-51A16A3BD11A}"/>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2FFFC7FA-41E9-4411-BE9E-A36B8BA1EAB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EE343EF-7A08-4D23-8F56-B8984C9B1B74}"/>
              </a:ext>
            </a:extLst>
          </p:cNvPr>
          <p:cNvSpPr>
            <a:spLocks noGrp="1"/>
          </p:cNvSpPr>
          <p:nvPr>
            <p:ph type="sldNum" sz="quarter" idx="12"/>
          </p:nvPr>
        </p:nvSpPr>
        <p:spPr/>
        <p:txBody>
          <a:bodyPr/>
          <a:lstStyle>
            <a:lvl1pPr>
              <a:defRPr/>
            </a:lvl1pPr>
          </a:lstStyle>
          <a:p>
            <a:fld id="{D7940183-F07C-426B-BC64-D591F433382B}" type="slidenum">
              <a:rPr lang="en-US" altLang="en-US"/>
              <a:pPr/>
              <a:t>‹#›</a:t>
            </a:fld>
            <a:endParaRPr lang="en-US" altLang="en-US"/>
          </a:p>
        </p:txBody>
      </p:sp>
    </p:spTree>
    <p:extLst>
      <p:ext uri="{BB962C8B-B14F-4D97-AF65-F5344CB8AC3E}">
        <p14:creationId xmlns:p14="http://schemas.microsoft.com/office/powerpoint/2010/main" val="2289797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F9FF8C5-ECCC-40EF-8E71-34AEB0EA801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A188705-5AE9-4460-BBB5-40D1174AA5A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3BD2ABF-9BBA-4081-B6F0-EFF1632DE5B1}"/>
              </a:ext>
            </a:extLst>
          </p:cNvPr>
          <p:cNvSpPr>
            <a:spLocks noGrp="1"/>
          </p:cNvSpPr>
          <p:nvPr>
            <p:ph type="sldNum" sz="quarter" idx="12"/>
          </p:nvPr>
        </p:nvSpPr>
        <p:spPr/>
        <p:txBody>
          <a:bodyPr/>
          <a:lstStyle>
            <a:lvl1pPr>
              <a:defRPr/>
            </a:lvl1pPr>
          </a:lstStyle>
          <a:p>
            <a:fld id="{8DDBA9AD-08C9-49D6-AF81-23477E98FAA9}" type="slidenum">
              <a:rPr lang="en-US" altLang="en-US"/>
              <a:pPr/>
              <a:t>‹#›</a:t>
            </a:fld>
            <a:endParaRPr lang="en-US" altLang="en-US"/>
          </a:p>
        </p:txBody>
      </p:sp>
    </p:spTree>
    <p:extLst>
      <p:ext uri="{BB962C8B-B14F-4D97-AF65-F5344CB8AC3E}">
        <p14:creationId xmlns:p14="http://schemas.microsoft.com/office/powerpoint/2010/main" val="1653121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7D4FA72-9FBD-4087-B9BD-9E53924E66F1}"/>
              </a:ext>
            </a:extLst>
          </p:cNvPr>
          <p:cNvGrpSpPr>
            <a:grpSpLocks/>
          </p:cNvGrpSpPr>
          <p:nvPr/>
        </p:nvGrpSpPr>
        <p:grpSpPr bwMode="auto">
          <a:xfrm>
            <a:off x="1" y="6350"/>
            <a:ext cx="12187767" cy="6851650"/>
            <a:chOff x="0" y="4"/>
            <a:chExt cx="5758" cy="4316"/>
          </a:xfrm>
        </p:grpSpPr>
        <p:grpSp>
          <p:nvGrpSpPr>
            <p:cNvPr id="5" name="Group 3">
              <a:extLst>
                <a:ext uri="{FF2B5EF4-FFF2-40B4-BE49-F238E27FC236}">
                  <a16:creationId xmlns:a16="http://schemas.microsoft.com/office/drawing/2014/main" id="{4400E103-915C-418A-B19C-D16B922092F3}"/>
                </a:ext>
              </a:extLst>
            </p:cNvPr>
            <p:cNvGrpSpPr>
              <a:grpSpLocks/>
            </p:cNvGrpSpPr>
            <p:nvPr/>
          </p:nvGrpSpPr>
          <p:grpSpPr bwMode="auto">
            <a:xfrm>
              <a:off x="0" y="1161"/>
              <a:ext cx="5758" cy="3159"/>
              <a:chOff x="0" y="1161"/>
              <a:chExt cx="5758" cy="3159"/>
            </a:xfrm>
          </p:grpSpPr>
          <p:sp>
            <p:nvSpPr>
              <p:cNvPr id="16" name="Freeform 4">
                <a:extLst>
                  <a:ext uri="{FF2B5EF4-FFF2-40B4-BE49-F238E27FC236}">
                    <a16:creationId xmlns:a16="http://schemas.microsoft.com/office/drawing/2014/main" id="{A00C0A91-7334-4552-9C94-DE84B09ECE52}"/>
                  </a:ext>
                </a:extLst>
              </p:cNvPr>
              <p:cNvSpPr>
                <a:spLocks/>
              </p:cNvSpPr>
              <p:nvPr/>
            </p:nvSpPr>
            <p:spPr bwMode="hidden">
              <a:xfrm>
                <a:off x="558" y="1161"/>
                <a:ext cx="5200" cy="3159"/>
              </a:xfrm>
              <a:custGeom>
                <a:avLst/>
                <a:gdLst>
                  <a:gd name="T0" fmla="*/ 0 w 5184"/>
                  <a:gd name="T1" fmla="*/ 3159 h 3159"/>
                  <a:gd name="T2" fmla="*/ 5428 w 5184"/>
                  <a:gd name="T3" fmla="*/ 3159 h 3159"/>
                  <a:gd name="T4" fmla="*/ 5428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 name="Freeform 5">
                <a:extLst>
                  <a:ext uri="{FF2B5EF4-FFF2-40B4-BE49-F238E27FC236}">
                    <a16:creationId xmlns:a16="http://schemas.microsoft.com/office/drawing/2014/main" id="{1E4477D1-721D-4A65-B12D-A80501B1C698}"/>
                  </a:ext>
                </a:extLst>
              </p:cNvPr>
              <p:cNvSpPr>
                <a:spLocks/>
              </p:cNvSpPr>
              <p:nvPr/>
            </p:nvSpPr>
            <p:spPr bwMode="hidden">
              <a:xfrm>
                <a:off x="0" y="1161"/>
                <a:ext cx="558" cy="3159"/>
              </a:xfrm>
              <a:custGeom>
                <a:avLst/>
                <a:gdLst>
                  <a:gd name="T0" fmla="*/ 0 w 556"/>
                  <a:gd name="T1" fmla="*/ 0 h 3159"/>
                  <a:gd name="T2" fmla="*/ 0 w 556"/>
                  <a:gd name="T3" fmla="*/ 3159 h 3159"/>
                  <a:gd name="T4" fmla="*/ 586 w 556"/>
                  <a:gd name="T5" fmla="*/ 3159 h 3159"/>
                  <a:gd name="T6" fmla="*/ 58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6" name="Freeform 6">
              <a:extLst>
                <a:ext uri="{FF2B5EF4-FFF2-40B4-BE49-F238E27FC236}">
                  <a16:creationId xmlns:a16="http://schemas.microsoft.com/office/drawing/2014/main" id="{CA443642-0E1D-44D5-A760-255832F4F4B2}"/>
                </a:ext>
              </a:extLst>
            </p:cNvPr>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sz="1800">
                <a:cs typeface="+mn-cs"/>
              </a:endParaRPr>
            </a:p>
          </p:txBody>
        </p:sp>
        <p:sp>
          <p:nvSpPr>
            <p:cNvPr id="7" name="Freeform 7">
              <a:extLst>
                <a:ext uri="{FF2B5EF4-FFF2-40B4-BE49-F238E27FC236}">
                  <a16:creationId xmlns:a16="http://schemas.microsoft.com/office/drawing/2014/main" id="{115B6414-6484-4443-8847-32145C19ED3C}"/>
                </a:ext>
              </a:extLst>
            </p:cNvPr>
            <p:cNvSpPr>
              <a:spLocks/>
            </p:cNvSpPr>
            <p:nvPr/>
          </p:nvSpPr>
          <p:spPr bwMode="ltGray">
            <a:xfrm>
              <a:off x="767" y="1155"/>
              <a:ext cx="252" cy="12"/>
            </a:xfrm>
            <a:custGeom>
              <a:avLst/>
              <a:gdLst>
                <a:gd name="T0" fmla="*/ 266 w 251"/>
                <a:gd name="T1" fmla="*/ 0 h 12"/>
                <a:gd name="T2" fmla="*/ 0 w 251"/>
                <a:gd name="T3" fmla="*/ 0 h 12"/>
                <a:gd name="T4" fmla="*/ 0 w 251"/>
                <a:gd name="T5" fmla="*/ 12 h 12"/>
                <a:gd name="T6" fmla="*/ 266 w 251"/>
                <a:gd name="T7" fmla="*/ 12 h 12"/>
                <a:gd name="T8" fmla="*/ 266 w 251"/>
                <a:gd name="T9" fmla="*/ 0 h 12"/>
                <a:gd name="T10" fmla="*/ 26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8">
              <a:extLst>
                <a:ext uri="{FF2B5EF4-FFF2-40B4-BE49-F238E27FC236}">
                  <a16:creationId xmlns:a16="http://schemas.microsoft.com/office/drawing/2014/main" id="{5804676B-1374-4736-804D-63EE59A8EAA1}"/>
                </a:ext>
              </a:extLst>
            </p:cNvPr>
            <p:cNvSpPr>
              <a:spLocks/>
            </p:cNvSpPr>
            <p:nvPr/>
          </p:nvSpPr>
          <p:spPr bwMode="ltGray">
            <a:xfrm>
              <a:off x="0" y="1155"/>
              <a:ext cx="351" cy="12"/>
            </a:xfrm>
            <a:custGeom>
              <a:avLst/>
              <a:gdLst>
                <a:gd name="T0" fmla="*/ 0 w 251"/>
                <a:gd name="T1" fmla="*/ 0 h 12"/>
                <a:gd name="T2" fmla="*/ 0 w 251"/>
                <a:gd name="T3" fmla="*/ 12 h 12"/>
                <a:gd name="T4" fmla="*/ 38430 w 251"/>
                <a:gd name="T5" fmla="*/ 12 h 12"/>
                <a:gd name="T6" fmla="*/ 38430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9" name="Group 9">
              <a:extLst>
                <a:ext uri="{FF2B5EF4-FFF2-40B4-BE49-F238E27FC236}">
                  <a16:creationId xmlns:a16="http://schemas.microsoft.com/office/drawing/2014/main" id="{5388BCA7-6ED0-4E7B-99BD-5BB70B929AB8}"/>
                </a:ext>
              </a:extLst>
            </p:cNvPr>
            <p:cNvGrpSpPr>
              <a:grpSpLocks/>
            </p:cNvGrpSpPr>
            <p:nvPr/>
          </p:nvGrpSpPr>
          <p:grpSpPr bwMode="auto">
            <a:xfrm>
              <a:off x="348" y="4"/>
              <a:ext cx="5410" cy="4316"/>
              <a:chOff x="348" y="4"/>
              <a:chExt cx="5410" cy="4316"/>
            </a:xfrm>
          </p:grpSpPr>
          <p:sp>
            <p:nvSpPr>
              <p:cNvPr id="10" name="Freeform 10">
                <a:extLst>
                  <a:ext uri="{FF2B5EF4-FFF2-40B4-BE49-F238E27FC236}">
                    <a16:creationId xmlns:a16="http://schemas.microsoft.com/office/drawing/2014/main" id="{C4435454-77D2-4CD3-8CD3-96723F54FCA7}"/>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11">
                <a:extLst>
                  <a:ext uri="{FF2B5EF4-FFF2-40B4-BE49-F238E27FC236}">
                    <a16:creationId xmlns:a16="http://schemas.microsoft.com/office/drawing/2014/main" id="{E1F01A7A-1A4E-4CA4-BFF5-20CE84DAEF2B}"/>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2E9E9EFB-8EFC-4ABC-A4AA-AA56414B5A15}"/>
                  </a:ext>
                </a:extLst>
              </p:cNvPr>
              <p:cNvSpPr>
                <a:spLocks/>
              </p:cNvSpPr>
              <p:nvPr/>
            </p:nvSpPr>
            <p:spPr bwMode="ltGray">
              <a:xfrm>
                <a:off x="1019" y="1155"/>
                <a:ext cx="4739" cy="12"/>
              </a:xfrm>
              <a:custGeom>
                <a:avLst/>
                <a:gdLst>
                  <a:gd name="T0" fmla="*/ 4953 w 4724"/>
                  <a:gd name="T1" fmla="*/ 0 h 12"/>
                  <a:gd name="T2" fmla="*/ 0 w 4724"/>
                  <a:gd name="T3" fmla="*/ 0 h 12"/>
                  <a:gd name="T4" fmla="*/ 0 w 4724"/>
                  <a:gd name="T5" fmla="*/ 12 h 12"/>
                  <a:gd name="T6" fmla="*/ 4953 w 4724"/>
                  <a:gd name="T7" fmla="*/ 12 h 12"/>
                  <a:gd name="T8" fmla="*/ 4953 w 4724"/>
                  <a:gd name="T9" fmla="*/ 0 h 12"/>
                  <a:gd name="T10" fmla="*/ 4953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13">
                <a:extLst>
                  <a:ext uri="{FF2B5EF4-FFF2-40B4-BE49-F238E27FC236}">
                    <a16:creationId xmlns:a16="http://schemas.microsoft.com/office/drawing/2014/main" id="{DF6461EF-B951-4454-B041-7A24E47DE3EF}"/>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6F788BCB-A8EE-459F-8FCA-DB838A77BAC3}"/>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15">
                <a:extLst>
                  <a:ext uri="{FF2B5EF4-FFF2-40B4-BE49-F238E27FC236}">
                    <a16:creationId xmlns:a16="http://schemas.microsoft.com/office/drawing/2014/main" id="{A722EB13-E261-45A2-AC70-FDB8CCD9F4B1}"/>
                  </a:ext>
                </a:extLst>
              </p:cNvPr>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sz="1800">
                  <a:cs typeface="+mn-cs"/>
                </a:endParaRPr>
              </a:p>
            </p:txBody>
          </p:sp>
        </p:grpSp>
      </p:grpSp>
      <p:sp>
        <p:nvSpPr>
          <p:cNvPr id="14352" name="Rectangle 16"/>
          <p:cNvSpPr>
            <a:spLocks noGrp="1" noChangeArrowheads="1"/>
          </p:cNvSpPr>
          <p:nvPr>
            <p:ph type="ctrTitle" sz="quarter"/>
          </p:nvPr>
        </p:nvSpPr>
        <p:spPr>
          <a:xfrm>
            <a:off x="1422400" y="1997076"/>
            <a:ext cx="9448800" cy="1431925"/>
          </a:xfrm>
        </p:spPr>
        <p:txBody>
          <a:bodyPr anchor="b"/>
          <a:lstStyle>
            <a:lvl1pPr>
              <a:defRPr/>
            </a:lvl1pPr>
          </a:lstStyle>
          <a:p>
            <a:r>
              <a:rPr lang="en-US"/>
              <a:t>Click to edit Master title style</a:t>
            </a:r>
          </a:p>
        </p:txBody>
      </p:sp>
      <p:sp>
        <p:nvSpPr>
          <p:cNvPr id="14353" name="Rectangle 17"/>
          <p:cNvSpPr>
            <a:spLocks noGrp="1" noChangeArrowheads="1"/>
          </p:cNvSpPr>
          <p:nvPr>
            <p:ph type="subTitle" sz="quarter" idx="1"/>
          </p:nvPr>
        </p:nvSpPr>
        <p:spPr>
          <a:xfrm>
            <a:off x="1422400" y="3886200"/>
            <a:ext cx="8534400" cy="1752600"/>
          </a:xfrm>
        </p:spPr>
        <p:txBody>
          <a:bodyPr/>
          <a:lstStyle>
            <a:lvl1pPr marL="0" indent="0">
              <a:buFont typeface="Wingdings" pitchFamily="2" charset="2"/>
              <a:buNone/>
              <a:defRPr/>
            </a:lvl1pPr>
          </a:lstStyle>
          <a:p>
            <a:r>
              <a:rPr lang="en-US"/>
              <a:t>Click to edit Master subtitle style</a:t>
            </a:r>
          </a:p>
        </p:txBody>
      </p:sp>
      <p:sp>
        <p:nvSpPr>
          <p:cNvPr id="18" name="Rectangle 18">
            <a:extLst>
              <a:ext uri="{FF2B5EF4-FFF2-40B4-BE49-F238E27FC236}">
                <a16:creationId xmlns:a16="http://schemas.microsoft.com/office/drawing/2014/main" id="{6326207C-4ACA-4962-AAEF-D70CB09184A8}"/>
              </a:ext>
            </a:extLst>
          </p:cNvPr>
          <p:cNvSpPr>
            <a:spLocks noGrp="1" noChangeArrowheads="1"/>
          </p:cNvSpPr>
          <p:nvPr>
            <p:ph type="dt" sz="quarter" idx="10"/>
          </p:nvPr>
        </p:nvSpPr>
        <p:spPr/>
        <p:txBody>
          <a:bodyPr/>
          <a:lstStyle>
            <a:lvl1pPr>
              <a:defRPr/>
            </a:lvl1pPr>
          </a:lstStyle>
          <a:p>
            <a:pPr>
              <a:defRPr/>
            </a:pPr>
            <a:endParaRPr lang="en-US"/>
          </a:p>
        </p:txBody>
      </p:sp>
      <p:sp>
        <p:nvSpPr>
          <p:cNvPr id="19" name="Rectangle 19">
            <a:extLst>
              <a:ext uri="{FF2B5EF4-FFF2-40B4-BE49-F238E27FC236}">
                <a16:creationId xmlns:a16="http://schemas.microsoft.com/office/drawing/2014/main" id="{D14447C5-43E6-48C6-B679-77B2B010E65B}"/>
              </a:ext>
            </a:extLst>
          </p:cNvPr>
          <p:cNvSpPr>
            <a:spLocks noGrp="1" noChangeArrowheads="1"/>
          </p:cNvSpPr>
          <p:nvPr>
            <p:ph type="ftr" sz="quarter" idx="11"/>
          </p:nvPr>
        </p:nvSpPr>
        <p:spPr>
          <a:xfrm>
            <a:off x="4470400" y="6248400"/>
            <a:ext cx="3860800" cy="457200"/>
          </a:xfrm>
        </p:spPr>
        <p:txBody>
          <a:bodyPr/>
          <a:lstStyle>
            <a:lvl1pPr>
              <a:defRPr/>
            </a:lvl1pPr>
          </a:lstStyle>
          <a:p>
            <a:pPr>
              <a:defRPr/>
            </a:pPr>
            <a:endParaRPr lang="en-US"/>
          </a:p>
        </p:txBody>
      </p:sp>
      <p:sp>
        <p:nvSpPr>
          <p:cNvPr id="20" name="Rectangle 20">
            <a:extLst>
              <a:ext uri="{FF2B5EF4-FFF2-40B4-BE49-F238E27FC236}">
                <a16:creationId xmlns:a16="http://schemas.microsoft.com/office/drawing/2014/main" id="{41C5D6F9-57CC-4940-8BB8-44B4FD30B3A5}"/>
              </a:ext>
            </a:extLst>
          </p:cNvPr>
          <p:cNvSpPr>
            <a:spLocks noGrp="1" noChangeArrowheads="1"/>
          </p:cNvSpPr>
          <p:nvPr>
            <p:ph type="sldNum" sz="quarter" idx="12"/>
          </p:nvPr>
        </p:nvSpPr>
        <p:spPr/>
        <p:txBody>
          <a:bodyPr/>
          <a:lstStyle>
            <a:lvl1pPr>
              <a:defRPr/>
            </a:lvl1pPr>
          </a:lstStyle>
          <a:p>
            <a:fld id="{10178F5B-9B95-4575-A2D1-EFC02E6FB9E0}" type="slidenum">
              <a:rPr lang="en-US" altLang="en-US"/>
              <a:pPr/>
              <a:t>‹#›</a:t>
            </a:fld>
            <a:endParaRPr lang="en-US" altLang="en-US"/>
          </a:p>
        </p:txBody>
      </p:sp>
    </p:spTree>
    <p:extLst>
      <p:ext uri="{BB962C8B-B14F-4D97-AF65-F5344CB8AC3E}">
        <p14:creationId xmlns:p14="http://schemas.microsoft.com/office/powerpoint/2010/main" val="819989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9CD06703-59EA-4393-9DC8-38DE20DA26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DB54DF92-E9FB-4DBC-A3AD-3BF516E36D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1ECD9F76-EA96-4982-A70B-3E72EEE96400}"/>
              </a:ext>
            </a:extLst>
          </p:cNvPr>
          <p:cNvSpPr>
            <a:spLocks noGrp="1" noChangeArrowheads="1"/>
          </p:cNvSpPr>
          <p:nvPr>
            <p:ph type="sldNum" sz="quarter" idx="12"/>
          </p:nvPr>
        </p:nvSpPr>
        <p:spPr>
          <a:ln/>
        </p:spPr>
        <p:txBody>
          <a:bodyPr/>
          <a:lstStyle>
            <a:lvl1pPr>
              <a:defRPr/>
            </a:lvl1pPr>
          </a:lstStyle>
          <a:p>
            <a:fld id="{A4A0DCF7-019B-4024-AE55-A1033EEEF39F}" type="slidenum">
              <a:rPr lang="en-US" altLang="en-US"/>
              <a:pPr/>
              <a:t>‹#›</a:t>
            </a:fld>
            <a:endParaRPr lang="en-US" altLang="en-US"/>
          </a:p>
        </p:txBody>
      </p:sp>
    </p:spTree>
    <p:extLst>
      <p:ext uri="{BB962C8B-B14F-4D97-AF65-F5344CB8AC3E}">
        <p14:creationId xmlns:p14="http://schemas.microsoft.com/office/powerpoint/2010/main" val="902951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a:extLst>
              <a:ext uri="{FF2B5EF4-FFF2-40B4-BE49-F238E27FC236}">
                <a16:creationId xmlns:a16="http://schemas.microsoft.com/office/drawing/2014/main" id="{F7F90FFE-C095-4B18-BE2E-A3D65EE7DF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7ABBA7E0-36B9-4BCD-BEC8-C36F958871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3D942A2E-DCA2-41CD-8924-96E0341190BA}"/>
              </a:ext>
            </a:extLst>
          </p:cNvPr>
          <p:cNvSpPr>
            <a:spLocks noGrp="1" noChangeArrowheads="1"/>
          </p:cNvSpPr>
          <p:nvPr>
            <p:ph type="sldNum" sz="quarter" idx="12"/>
          </p:nvPr>
        </p:nvSpPr>
        <p:spPr>
          <a:ln/>
        </p:spPr>
        <p:txBody>
          <a:bodyPr/>
          <a:lstStyle>
            <a:lvl1pPr>
              <a:defRPr/>
            </a:lvl1pPr>
          </a:lstStyle>
          <a:p>
            <a:fld id="{6025BFEA-5C52-40DE-8A24-E8C592A0BD2C}" type="slidenum">
              <a:rPr lang="en-US" altLang="en-US"/>
              <a:pPr/>
              <a:t>‹#›</a:t>
            </a:fld>
            <a:endParaRPr lang="en-US" altLang="en-US"/>
          </a:p>
        </p:txBody>
      </p:sp>
    </p:spTree>
    <p:extLst>
      <p:ext uri="{BB962C8B-B14F-4D97-AF65-F5344CB8AC3E}">
        <p14:creationId xmlns:p14="http://schemas.microsoft.com/office/powerpoint/2010/main" val="2329401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52A4CD57-D865-4D6D-BCBD-5017B0ABB8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201439FF-8A0E-44A0-AF87-3681174608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E4DDA521-8635-454C-A732-7A60C75D2738}"/>
              </a:ext>
            </a:extLst>
          </p:cNvPr>
          <p:cNvSpPr>
            <a:spLocks noGrp="1" noChangeArrowheads="1"/>
          </p:cNvSpPr>
          <p:nvPr>
            <p:ph type="sldNum" sz="quarter" idx="12"/>
          </p:nvPr>
        </p:nvSpPr>
        <p:spPr>
          <a:ln/>
        </p:spPr>
        <p:txBody>
          <a:bodyPr/>
          <a:lstStyle>
            <a:lvl1pPr>
              <a:defRPr/>
            </a:lvl1pPr>
          </a:lstStyle>
          <a:p>
            <a:fld id="{678B90B5-7FDD-4014-A8CF-0DEB36ABE138}" type="slidenum">
              <a:rPr lang="en-US" altLang="en-US"/>
              <a:pPr/>
              <a:t>‹#›</a:t>
            </a:fld>
            <a:endParaRPr lang="en-US" altLang="en-US"/>
          </a:p>
        </p:txBody>
      </p:sp>
    </p:spTree>
    <p:extLst>
      <p:ext uri="{BB962C8B-B14F-4D97-AF65-F5344CB8AC3E}">
        <p14:creationId xmlns:p14="http://schemas.microsoft.com/office/powerpoint/2010/main" val="385664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3624342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98554C81-3BE0-468F-B117-39339BFB941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8">
            <a:extLst>
              <a:ext uri="{FF2B5EF4-FFF2-40B4-BE49-F238E27FC236}">
                <a16:creationId xmlns:a16="http://schemas.microsoft.com/office/drawing/2014/main" id="{1BA75467-CD1E-4854-9C9B-4AD2701200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9">
            <a:extLst>
              <a:ext uri="{FF2B5EF4-FFF2-40B4-BE49-F238E27FC236}">
                <a16:creationId xmlns:a16="http://schemas.microsoft.com/office/drawing/2014/main" id="{5C3C4059-4FE8-4E3B-B565-A2E7CF668B03}"/>
              </a:ext>
            </a:extLst>
          </p:cNvPr>
          <p:cNvSpPr>
            <a:spLocks noGrp="1" noChangeArrowheads="1"/>
          </p:cNvSpPr>
          <p:nvPr>
            <p:ph type="sldNum" sz="quarter" idx="12"/>
          </p:nvPr>
        </p:nvSpPr>
        <p:spPr>
          <a:ln/>
        </p:spPr>
        <p:txBody>
          <a:bodyPr/>
          <a:lstStyle>
            <a:lvl1pPr>
              <a:defRPr/>
            </a:lvl1pPr>
          </a:lstStyle>
          <a:p>
            <a:fld id="{B81830EC-C088-41CD-ACDC-695406628D0A}" type="slidenum">
              <a:rPr lang="en-US" altLang="en-US"/>
              <a:pPr/>
              <a:t>‹#›</a:t>
            </a:fld>
            <a:endParaRPr lang="en-US" altLang="en-US"/>
          </a:p>
        </p:txBody>
      </p:sp>
    </p:spTree>
    <p:extLst>
      <p:ext uri="{BB962C8B-B14F-4D97-AF65-F5344CB8AC3E}">
        <p14:creationId xmlns:p14="http://schemas.microsoft.com/office/powerpoint/2010/main" val="3549743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a:extLst>
              <a:ext uri="{FF2B5EF4-FFF2-40B4-BE49-F238E27FC236}">
                <a16:creationId xmlns:a16="http://schemas.microsoft.com/office/drawing/2014/main" id="{DC2E2BF8-0050-403D-B3FA-C3C3FA5D544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3A3EF152-D19F-4407-A399-2281A12A05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5DB6376F-E1F1-4952-A8D5-D4C44BFB30D1}"/>
              </a:ext>
            </a:extLst>
          </p:cNvPr>
          <p:cNvSpPr>
            <a:spLocks noGrp="1" noChangeArrowheads="1"/>
          </p:cNvSpPr>
          <p:nvPr>
            <p:ph type="sldNum" sz="quarter" idx="12"/>
          </p:nvPr>
        </p:nvSpPr>
        <p:spPr>
          <a:ln/>
        </p:spPr>
        <p:txBody>
          <a:bodyPr/>
          <a:lstStyle>
            <a:lvl1pPr>
              <a:defRPr/>
            </a:lvl1pPr>
          </a:lstStyle>
          <a:p>
            <a:fld id="{E154D424-9079-4B49-94E4-81F12A851C00}" type="slidenum">
              <a:rPr lang="en-US" altLang="en-US"/>
              <a:pPr/>
              <a:t>‹#›</a:t>
            </a:fld>
            <a:endParaRPr lang="en-US" altLang="en-US"/>
          </a:p>
        </p:txBody>
      </p:sp>
    </p:spTree>
    <p:extLst>
      <p:ext uri="{BB962C8B-B14F-4D97-AF65-F5344CB8AC3E}">
        <p14:creationId xmlns:p14="http://schemas.microsoft.com/office/powerpoint/2010/main" val="2850770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1DDF0587-E12E-4327-9828-74841AEED00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8">
            <a:extLst>
              <a:ext uri="{FF2B5EF4-FFF2-40B4-BE49-F238E27FC236}">
                <a16:creationId xmlns:a16="http://schemas.microsoft.com/office/drawing/2014/main" id="{D8134102-2BCB-426E-BEF8-5F3FCAB80E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9">
            <a:extLst>
              <a:ext uri="{FF2B5EF4-FFF2-40B4-BE49-F238E27FC236}">
                <a16:creationId xmlns:a16="http://schemas.microsoft.com/office/drawing/2014/main" id="{B5517EB0-A601-47CA-A1B5-80BB4A5505C7}"/>
              </a:ext>
            </a:extLst>
          </p:cNvPr>
          <p:cNvSpPr>
            <a:spLocks noGrp="1" noChangeArrowheads="1"/>
          </p:cNvSpPr>
          <p:nvPr>
            <p:ph type="sldNum" sz="quarter" idx="12"/>
          </p:nvPr>
        </p:nvSpPr>
        <p:spPr>
          <a:ln/>
        </p:spPr>
        <p:txBody>
          <a:bodyPr/>
          <a:lstStyle>
            <a:lvl1pPr>
              <a:defRPr/>
            </a:lvl1pPr>
          </a:lstStyle>
          <a:p>
            <a:fld id="{1FCFAE8C-1A04-4ADF-AA1C-A54C68D7A834}" type="slidenum">
              <a:rPr lang="en-US" altLang="en-US"/>
              <a:pPr/>
              <a:t>‹#›</a:t>
            </a:fld>
            <a:endParaRPr lang="en-US" altLang="en-US"/>
          </a:p>
        </p:txBody>
      </p:sp>
    </p:spTree>
    <p:extLst>
      <p:ext uri="{BB962C8B-B14F-4D97-AF65-F5344CB8AC3E}">
        <p14:creationId xmlns:p14="http://schemas.microsoft.com/office/powerpoint/2010/main" val="2156988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EF7915C2-33C2-40A7-96F2-05FA79977E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7618DB0A-7854-477A-99D7-8AFCD9D16E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43166C47-9085-424A-A560-5C061822D936}"/>
              </a:ext>
            </a:extLst>
          </p:cNvPr>
          <p:cNvSpPr>
            <a:spLocks noGrp="1" noChangeArrowheads="1"/>
          </p:cNvSpPr>
          <p:nvPr>
            <p:ph type="sldNum" sz="quarter" idx="12"/>
          </p:nvPr>
        </p:nvSpPr>
        <p:spPr>
          <a:ln/>
        </p:spPr>
        <p:txBody>
          <a:bodyPr/>
          <a:lstStyle>
            <a:lvl1pPr>
              <a:defRPr/>
            </a:lvl1pPr>
          </a:lstStyle>
          <a:p>
            <a:fld id="{D96A879B-711B-4716-BF0A-93BEA297D0AA}" type="slidenum">
              <a:rPr lang="en-US" altLang="en-US"/>
              <a:pPr/>
              <a:t>‹#›</a:t>
            </a:fld>
            <a:endParaRPr lang="en-US" altLang="en-US"/>
          </a:p>
        </p:txBody>
      </p:sp>
    </p:spTree>
    <p:extLst>
      <p:ext uri="{BB962C8B-B14F-4D97-AF65-F5344CB8AC3E}">
        <p14:creationId xmlns:p14="http://schemas.microsoft.com/office/powerpoint/2010/main" val="2422138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FEEF127B-C339-45BE-BF85-1B75D9F165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180A536B-612E-482D-973D-5D6CEA5DD5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CD81F66E-5D1C-47AD-B646-5D46A85D2B7A}"/>
              </a:ext>
            </a:extLst>
          </p:cNvPr>
          <p:cNvSpPr>
            <a:spLocks noGrp="1" noChangeArrowheads="1"/>
          </p:cNvSpPr>
          <p:nvPr>
            <p:ph type="sldNum" sz="quarter" idx="12"/>
          </p:nvPr>
        </p:nvSpPr>
        <p:spPr>
          <a:ln/>
        </p:spPr>
        <p:txBody>
          <a:bodyPr/>
          <a:lstStyle>
            <a:lvl1pPr>
              <a:defRPr/>
            </a:lvl1pPr>
          </a:lstStyle>
          <a:p>
            <a:fld id="{73B4439F-A736-4106-956B-BB07B5CC30B0}" type="slidenum">
              <a:rPr lang="en-US" altLang="en-US"/>
              <a:pPr/>
              <a:t>‹#›</a:t>
            </a:fld>
            <a:endParaRPr lang="en-US" altLang="en-US"/>
          </a:p>
        </p:txBody>
      </p:sp>
    </p:spTree>
    <p:extLst>
      <p:ext uri="{BB962C8B-B14F-4D97-AF65-F5344CB8AC3E}">
        <p14:creationId xmlns:p14="http://schemas.microsoft.com/office/powerpoint/2010/main" val="1528979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BF2E05C3-2CCE-4D82-BC69-27D18D20E7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3E1690C7-25A0-4C60-8325-B8720C45F7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C10BBDCF-0FBE-43DC-9BFE-7FCAD4DB3582}"/>
              </a:ext>
            </a:extLst>
          </p:cNvPr>
          <p:cNvSpPr>
            <a:spLocks noGrp="1" noChangeArrowheads="1"/>
          </p:cNvSpPr>
          <p:nvPr>
            <p:ph type="sldNum" sz="quarter" idx="12"/>
          </p:nvPr>
        </p:nvSpPr>
        <p:spPr>
          <a:ln/>
        </p:spPr>
        <p:txBody>
          <a:bodyPr/>
          <a:lstStyle>
            <a:lvl1pPr>
              <a:defRPr/>
            </a:lvl1pPr>
          </a:lstStyle>
          <a:p>
            <a:fld id="{57971DF6-56D7-442A-BDEA-527F2093758D}" type="slidenum">
              <a:rPr lang="en-US" altLang="en-US"/>
              <a:pPr/>
              <a:t>‹#›</a:t>
            </a:fld>
            <a:endParaRPr lang="en-US" altLang="en-US"/>
          </a:p>
        </p:txBody>
      </p:sp>
    </p:spTree>
    <p:extLst>
      <p:ext uri="{BB962C8B-B14F-4D97-AF65-F5344CB8AC3E}">
        <p14:creationId xmlns:p14="http://schemas.microsoft.com/office/powerpoint/2010/main" val="1269825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304800"/>
            <a:ext cx="2514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304800"/>
            <a:ext cx="7340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6CA1648E-B262-4485-A563-CF18D2616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148C20FA-E636-472E-962D-A9D3C1177F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E909D42F-0C53-4C98-AC7A-A1C3C998C45C}"/>
              </a:ext>
            </a:extLst>
          </p:cNvPr>
          <p:cNvSpPr>
            <a:spLocks noGrp="1" noChangeArrowheads="1"/>
          </p:cNvSpPr>
          <p:nvPr>
            <p:ph type="sldNum" sz="quarter" idx="12"/>
          </p:nvPr>
        </p:nvSpPr>
        <p:spPr>
          <a:ln/>
        </p:spPr>
        <p:txBody>
          <a:bodyPr/>
          <a:lstStyle>
            <a:lvl1pPr>
              <a:defRPr/>
            </a:lvl1pPr>
          </a:lstStyle>
          <a:p>
            <a:fld id="{C53C806A-2827-48D6-9516-F8C01BAD7096}" type="slidenum">
              <a:rPr lang="en-US" altLang="en-US"/>
              <a:pPr/>
              <a:t>‹#›</a:t>
            </a:fld>
            <a:endParaRPr lang="en-US" altLang="en-US"/>
          </a:p>
        </p:txBody>
      </p:sp>
    </p:spTree>
    <p:extLst>
      <p:ext uri="{BB962C8B-B14F-4D97-AF65-F5344CB8AC3E}">
        <p14:creationId xmlns:p14="http://schemas.microsoft.com/office/powerpoint/2010/main" val="1720234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55EEE65-0280-4CF6-AD3C-F0A865046CF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894FFDE-6021-4F5E-AEC1-CC0C5CEF09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FCC28F-AE19-4A8E-B484-A7987E25F545}"/>
              </a:ext>
            </a:extLst>
          </p:cNvPr>
          <p:cNvSpPr>
            <a:spLocks noGrp="1"/>
          </p:cNvSpPr>
          <p:nvPr>
            <p:ph type="sldNum" sz="quarter" idx="12"/>
          </p:nvPr>
        </p:nvSpPr>
        <p:spPr/>
        <p:txBody>
          <a:bodyPr/>
          <a:lstStyle>
            <a:lvl1pPr>
              <a:defRPr/>
            </a:lvl1pPr>
          </a:lstStyle>
          <a:p>
            <a:fld id="{A81A9DFF-C05E-457F-8565-9FC97784C2F1}" type="slidenum">
              <a:rPr lang="en-US" altLang="en-US"/>
              <a:pPr/>
              <a:t>‹#›</a:t>
            </a:fld>
            <a:endParaRPr lang="en-US" altLang="en-US"/>
          </a:p>
        </p:txBody>
      </p:sp>
    </p:spTree>
    <p:extLst>
      <p:ext uri="{BB962C8B-B14F-4D97-AF65-F5344CB8AC3E}">
        <p14:creationId xmlns:p14="http://schemas.microsoft.com/office/powerpoint/2010/main" val="3743162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F5316-D37A-40CA-9B4A-A49A2065464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A9A6B38-35B3-428F-BCCA-6205677B82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F06C86-72FD-4BD3-9878-8799C46A77DA}"/>
              </a:ext>
            </a:extLst>
          </p:cNvPr>
          <p:cNvSpPr>
            <a:spLocks noGrp="1"/>
          </p:cNvSpPr>
          <p:nvPr>
            <p:ph type="sldNum" sz="quarter" idx="12"/>
          </p:nvPr>
        </p:nvSpPr>
        <p:spPr/>
        <p:txBody>
          <a:bodyPr/>
          <a:lstStyle>
            <a:lvl1pPr>
              <a:defRPr/>
            </a:lvl1pPr>
          </a:lstStyle>
          <a:p>
            <a:fld id="{2E051FF8-4432-4094-ACBD-A66C8AF3DCAA}" type="slidenum">
              <a:rPr lang="en-US" altLang="en-US"/>
              <a:pPr/>
              <a:t>‹#›</a:t>
            </a:fld>
            <a:endParaRPr lang="en-US" altLang="en-US"/>
          </a:p>
        </p:txBody>
      </p:sp>
    </p:spTree>
    <p:extLst>
      <p:ext uri="{BB962C8B-B14F-4D97-AF65-F5344CB8AC3E}">
        <p14:creationId xmlns:p14="http://schemas.microsoft.com/office/powerpoint/2010/main" val="3152113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C407DF-FC2D-4886-8DD8-3947FC5287F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2D073CF-A290-488D-A5BE-BB6112DB8A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CCE434-69D9-405B-8BEA-5FE68845F972}"/>
              </a:ext>
            </a:extLst>
          </p:cNvPr>
          <p:cNvSpPr>
            <a:spLocks noGrp="1"/>
          </p:cNvSpPr>
          <p:nvPr>
            <p:ph type="sldNum" sz="quarter" idx="12"/>
          </p:nvPr>
        </p:nvSpPr>
        <p:spPr/>
        <p:txBody>
          <a:bodyPr/>
          <a:lstStyle>
            <a:lvl1pPr>
              <a:defRPr/>
            </a:lvl1pPr>
          </a:lstStyle>
          <a:p>
            <a:fld id="{AD9225B6-400A-40F6-8261-EF96362D58E6}" type="slidenum">
              <a:rPr lang="en-US" altLang="en-US"/>
              <a:pPr/>
              <a:t>‹#›</a:t>
            </a:fld>
            <a:endParaRPr lang="en-US" altLang="en-US"/>
          </a:p>
        </p:txBody>
      </p:sp>
    </p:spTree>
    <p:extLst>
      <p:ext uri="{BB962C8B-B14F-4D97-AF65-F5344CB8AC3E}">
        <p14:creationId xmlns:p14="http://schemas.microsoft.com/office/powerpoint/2010/main" val="238183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1099337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06D9A75-271D-46D5-A26E-5CE64435A0F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0D82DA4-2780-473C-BD0F-F77B55436F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C3B61F-387D-440C-A1ED-5AD84D41FDC7}"/>
              </a:ext>
            </a:extLst>
          </p:cNvPr>
          <p:cNvSpPr>
            <a:spLocks noGrp="1"/>
          </p:cNvSpPr>
          <p:nvPr>
            <p:ph type="sldNum" sz="quarter" idx="12"/>
          </p:nvPr>
        </p:nvSpPr>
        <p:spPr/>
        <p:txBody>
          <a:bodyPr/>
          <a:lstStyle>
            <a:lvl1pPr>
              <a:defRPr/>
            </a:lvl1pPr>
          </a:lstStyle>
          <a:p>
            <a:fld id="{92197E1D-75D1-4F8A-934B-39A88FE6E73F}" type="slidenum">
              <a:rPr lang="en-US" altLang="en-US"/>
              <a:pPr/>
              <a:t>‹#›</a:t>
            </a:fld>
            <a:endParaRPr lang="en-US" altLang="en-US"/>
          </a:p>
        </p:txBody>
      </p:sp>
    </p:spTree>
    <p:extLst>
      <p:ext uri="{BB962C8B-B14F-4D97-AF65-F5344CB8AC3E}">
        <p14:creationId xmlns:p14="http://schemas.microsoft.com/office/powerpoint/2010/main" val="1771197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2AC66AA-AFCF-488F-A4CC-22145AD5299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6C0BAD60-F512-4E31-A583-28A9BE2ADA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57983FD-384E-4D6F-AFAB-7CA68C70DB60}"/>
              </a:ext>
            </a:extLst>
          </p:cNvPr>
          <p:cNvSpPr>
            <a:spLocks noGrp="1"/>
          </p:cNvSpPr>
          <p:nvPr>
            <p:ph type="sldNum" sz="quarter" idx="12"/>
          </p:nvPr>
        </p:nvSpPr>
        <p:spPr/>
        <p:txBody>
          <a:bodyPr/>
          <a:lstStyle>
            <a:lvl1pPr>
              <a:defRPr/>
            </a:lvl1pPr>
          </a:lstStyle>
          <a:p>
            <a:fld id="{0B3808A6-D86B-425D-A536-8B22258639CF}" type="slidenum">
              <a:rPr lang="en-US" altLang="en-US"/>
              <a:pPr/>
              <a:t>‹#›</a:t>
            </a:fld>
            <a:endParaRPr lang="en-US" altLang="en-US"/>
          </a:p>
        </p:txBody>
      </p:sp>
    </p:spTree>
    <p:extLst>
      <p:ext uri="{BB962C8B-B14F-4D97-AF65-F5344CB8AC3E}">
        <p14:creationId xmlns:p14="http://schemas.microsoft.com/office/powerpoint/2010/main" val="2463652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8A364CB-8E39-477E-A8C2-FB62C8C7802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5DD0DDA-4F23-419D-947E-9123C391DF7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0F2616B-6662-4734-B430-9F4ED1DBE2F9}"/>
              </a:ext>
            </a:extLst>
          </p:cNvPr>
          <p:cNvSpPr>
            <a:spLocks noGrp="1"/>
          </p:cNvSpPr>
          <p:nvPr>
            <p:ph type="sldNum" sz="quarter" idx="12"/>
          </p:nvPr>
        </p:nvSpPr>
        <p:spPr/>
        <p:txBody>
          <a:bodyPr/>
          <a:lstStyle>
            <a:lvl1pPr>
              <a:defRPr/>
            </a:lvl1pPr>
          </a:lstStyle>
          <a:p>
            <a:fld id="{2F02D7DE-29A0-4526-A746-699B5A864800}" type="slidenum">
              <a:rPr lang="en-US" altLang="en-US"/>
              <a:pPr/>
              <a:t>‹#›</a:t>
            </a:fld>
            <a:endParaRPr lang="en-US" altLang="en-US"/>
          </a:p>
        </p:txBody>
      </p:sp>
    </p:spTree>
    <p:extLst>
      <p:ext uri="{BB962C8B-B14F-4D97-AF65-F5344CB8AC3E}">
        <p14:creationId xmlns:p14="http://schemas.microsoft.com/office/powerpoint/2010/main" val="3615819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0D09D64-094A-47B4-98CB-98C8EA1FDEA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8A6D4F9-C6C8-4FED-AF54-AFA7AB5C746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8865D7A-AFB5-432D-9BD9-34EEC3B066CC}"/>
              </a:ext>
            </a:extLst>
          </p:cNvPr>
          <p:cNvSpPr>
            <a:spLocks noGrp="1"/>
          </p:cNvSpPr>
          <p:nvPr>
            <p:ph type="sldNum" sz="quarter" idx="12"/>
          </p:nvPr>
        </p:nvSpPr>
        <p:spPr/>
        <p:txBody>
          <a:bodyPr/>
          <a:lstStyle>
            <a:lvl1pPr>
              <a:defRPr/>
            </a:lvl1pPr>
          </a:lstStyle>
          <a:p>
            <a:fld id="{364CD6C9-965E-4A2B-AFD1-EE47B6ACBE8B}" type="slidenum">
              <a:rPr lang="en-US" altLang="en-US"/>
              <a:pPr/>
              <a:t>‹#›</a:t>
            </a:fld>
            <a:endParaRPr lang="en-US" altLang="en-US"/>
          </a:p>
        </p:txBody>
      </p:sp>
    </p:spTree>
    <p:extLst>
      <p:ext uri="{BB962C8B-B14F-4D97-AF65-F5344CB8AC3E}">
        <p14:creationId xmlns:p14="http://schemas.microsoft.com/office/powerpoint/2010/main" val="1481254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3B11C07-B252-4D5B-A70E-7162527DDCC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8EDB241-648E-4EF7-B794-126865D4DB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28079B-DCCB-414F-BC65-8C9EB32D9093}"/>
              </a:ext>
            </a:extLst>
          </p:cNvPr>
          <p:cNvSpPr>
            <a:spLocks noGrp="1"/>
          </p:cNvSpPr>
          <p:nvPr>
            <p:ph type="sldNum" sz="quarter" idx="12"/>
          </p:nvPr>
        </p:nvSpPr>
        <p:spPr/>
        <p:txBody>
          <a:bodyPr/>
          <a:lstStyle>
            <a:lvl1pPr>
              <a:defRPr/>
            </a:lvl1pPr>
          </a:lstStyle>
          <a:p>
            <a:fld id="{DC6FECA5-B965-450F-B2A5-FC612A9FC11F}" type="slidenum">
              <a:rPr lang="en-US" altLang="en-US"/>
              <a:pPr/>
              <a:t>‹#›</a:t>
            </a:fld>
            <a:endParaRPr lang="en-US" altLang="en-US"/>
          </a:p>
        </p:txBody>
      </p:sp>
    </p:spTree>
    <p:extLst>
      <p:ext uri="{BB962C8B-B14F-4D97-AF65-F5344CB8AC3E}">
        <p14:creationId xmlns:p14="http://schemas.microsoft.com/office/powerpoint/2010/main" val="1697672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0964B6-565E-4D90-8474-03F65AB2145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F3C5C4-622B-47A2-9BAC-978DE4C04C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8B72F0-435E-4EB6-A4F9-5161C65B2767}"/>
              </a:ext>
            </a:extLst>
          </p:cNvPr>
          <p:cNvSpPr>
            <a:spLocks noGrp="1"/>
          </p:cNvSpPr>
          <p:nvPr>
            <p:ph type="sldNum" sz="quarter" idx="12"/>
          </p:nvPr>
        </p:nvSpPr>
        <p:spPr/>
        <p:txBody>
          <a:bodyPr/>
          <a:lstStyle>
            <a:lvl1pPr>
              <a:defRPr/>
            </a:lvl1pPr>
          </a:lstStyle>
          <a:p>
            <a:fld id="{5BA996FF-799F-4518-B9B7-F26E35E04EBC}" type="slidenum">
              <a:rPr lang="en-US" altLang="en-US"/>
              <a:pPr/>
              <a:t>‹#›</a:t>
            </a:fld>
            <a:endParaRPr lang="en-US" altLang="en-US"/>
          </a:p>
        </p:txBody>
      </p:sp>
    </p:spTree>
    <p:extLst>
      <p:ext uri="{BB962C8B-B14F-4D97-AF65-F5344CB8AC3E}">
        <p14:creationId xmlns:p14="http://schemas.microsoft.com/office/powerpoint/2010/main" val="2538476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A3C8D-B384-493C-8220-F1561739791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755DBAA-532C-4F54-B0B2-B0ED538B4F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037E02-79A9-4F7D-8241-8A9247EF2591}"/>
              </a:ext>
            </a:extLst>
          </p:cNvPr>
          <p:cNvSpPr>
            <a:spLocks noGrp="1"/>
          </p:cNvSpPr>
          <p:nvPr>
            <p:ph type="sldNum" sz="quarter" idx="12"/>
          </p:nvPr>
        </p:nvSpPr>
        <p:spPr/>
        <p:txBody>
          <a:bodyPr/>
          <a:lstStyle>
            <a:lvl1pPr>
              <a:defRPr/>
            </a:lvl1pPr>
          </a:lstStyle>
          <a:p>
            <a:fld id="{DC4B97B4-8F72-4F50-B916-35E6E5EDCF85}" type="slidenum">
              <a:rPr lang="en-US" altLang="en-US"/>
              <a:pPr/>
              <a:t>‹#›</a:t>
            </a:fld>
            <a:endParaRPr lang="en-US" altLang="en-US"/>
          </a:p>
        </p:txBody>
      </p:sp>
    </p:spTree>
    <p:extLst>
      <p:ext uri="{BB962C8B-B14F-4D97-AF65-F5344CB8AC3E}">
        <p14:creationId xmlns:p14="http://schemas.microsoft.com/office/powerpoint/2010/main" val="352911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D783E-A93E-43CB-B2EF-055F6ECB2FF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8DF35BB-16FC-4196-BDE9-0B0217C617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A8570C-EE71-47C7-9F05-B2E1A6E7E4AA}"/>
              </a:ext>
            </a:extLst>
          </p:cNvPr>
          <p:cNvSpPr>
            <a:spLocks noGrp="1"/>
          </p:cNvSpPr>
          <p:nvPr>
            <p:ph type="sldNum" sz="quarter" idx="12"/>
          </p:nvPr>
        </p:nvSpPr>
        <p:spPr/>
        <p:txBody>
          <a:bodyPr/>
          <a:lstStyle>
            <a:lvl1pPr>
              <a:defRPr/>
            </a:lvl1pPr>
          </a:lstStyle>
          <a:p>
            <a:fld id="{F12044FB-6701-4C51-99F1-8DFD2EAD72ED}" type="slidenum">
              <a:rPr lang="en-US" altLang="en-US"/>
              <a:pPr/>
              <a:t>‹#›</a:t>
            </a:fld>
            <a:endParaRPr lang="en-US" altLang="en-US"/>
          </a:p>
        </p:txBody>
      </p:sp>
    </p:spTree>
    <p:extLst>
      <p:ext uri="{BB962C8B-B14F-4D97-AF65-F5344CB8AC3E}">
        <p14:creationId xmlns:p14="http://schemas.microsoft.com/office/powerpoint/2010/main" val="2947300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D3669E13-A8A8-4E0D-9E29-BFDBC9164185}"/>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E7D44AC2-E7B3-4B18-90C1-C4883B96DA7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E64B2FC-53BF-4E2E-94CD-BFEBC31B45F2}"/>
              </a:ext>
            </a:extLst>
          </p:cNvPr>
          <p:cNvSpPr>
            <a:spLocks noGrp="1"/>
          </p:cNvSpPr>
          <p:nvPr>
            <p:ph type="sldNum" sz="quarter" idx="12"/>
          </p:nvPr>
        </p:nvSpPr>
        <p:spPr/>
        <p:txBody>
          <a:bodyPr/>
          <a:lstStyle>
            <a:lvl1pPr>
              <a:defRPr/>
            </a:lvl1pPr>
          </a:lstStyle>
          <a:p>
            <a:fld id="{6D10C620-62F0-429D-90C3-322CD561CED3}" type="slidenum">
              <a:rPr lang="en-US" altLang="en-US"/>
              <a:pPr/>
              <a:t>‹#›</a:t>
            </a:fld>
            <a:endParaRPr lang="en-US" altLang="en-US"/>
          </a:p>
        </p:txBody>
      </p:sp>
    </p:spTree>
    <p:extLst>
      <p:ext uri="{BB962C8B-B14F-4D97-AF65-F5344CB8AC3E}">
        <p14:creationId xmlns:p14="http://schemas.microsoft.com/office/powerpoint/2010/main" val="3644316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34B58D90-F44F-45BA-B04E-E892446A36C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2CB7A20E-F66D-49C2-8DC2-C4671F51C7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1BFD625-5615-4403-B3A1-7B5E97857891}"/>
              </a:ext>
            </a:extLst>
          </p:cNvPr>
          <p:cNvSpPr>
            <a:spLocks noGrp="1"/>
          </p:cNvSpPr>
          <p:nvPr>
            <p:ph type="sldNum" sz="quarter" idx="12"/>
          </p:nvPr>
        </p:nvSpPr>
        <p:spPr/>
        <p:txBody>
          <a:bodyPr/>
          <a:lstStyle>
            <a:lvl1pPr>
              <a:defRPr/>
            </a:lvl1pPr>
          </a:lstStyle>
          <a:p>
            <a:fld id="{F6EBF182-5904-4E82-BBEF-410AA4C2B914}" type="slidenum">
              <a:rPr lang="en-US" altLang="en-US"/>
              <a:pPr/>
              <a:t>‹#›</a:t>
            </a:fld>
            <a:endParaRPr lang="en-US" altLang="en-US"/>
          </a:p>
        </p:txBody>
      </p:sp>
    </p:spTree>
    <p:extLst>
      <p:ext uri="{BB962C8B-B14F-4D97-AF65-F5344CB8AC3E}">
        <p14:creationId xmlns:p14="http://schemas.microsoft.com/office/powerpoint/2010/main" val="177839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236542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305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2835291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735418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2116BA-220B-4462-91CC-593CE5A9A9E4}"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4BE447-FE56-419E-8B7D-ACBE0E5CC8BF}" type="slidenum">
              <a:rPr lang="zh-CN" altLang="en-US" smtClean="0"/>
              <a:t>‹#›</a:t>
            </a:fld>
            <a:endParaRPr lang="zh-CN" altLang="en-US"/>
          </a:p>
        </p:txBody>
      </p:sp>
    </p:spTree>
    <p:extLst>
      <p:ext uri="{BB962C8B-B14F-4D97-AF65-F5344CB8AC3E}">
        <p14:creationId xmlns:p14="http://schemas.microsoft.com/office/powerpoint/2010/main" val="401486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华文黑体" charset="-122"/>
                <a:ea typeface="华文黑体" charset="-122"/>
              </a:defRPr>
            </a:lvl1pPr>
          </a:lstStyle>
          <a:p>
            <a:fld id="{122116BA-220B-4462-91CC-593CE5A9A9E4}" type="datetimeFigureOut">
              <a:rPr lang="zh-CN" altLang="en-US" smtClean="0"/>
              <a:pPr/>
              <a:t>2021/9/7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华文黑体" charset="-122"/>
                <a:ea typeface="华文黑体"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华文黑体" charset="-122"/>
                <a:ea typeface="华文黑体" charset="-122"/>
              </a:defRPr>
            </a:lvl1pPr>
          </a:lstStyle>
          <a:p>
            <a:fld id="{024BE447-FE56-419E-8B7D-ACBE0E5CC8BF}" type="slidenum">
              <a:rPr lang="zh-CN" altLang="en-US" smtClean="0"/>
              <a:pPr/>
              <a:t>‹#›</a:t>
            </a:fld>
            <a:endParaRPr lang="zh-CN" altLang="en-US" dirty="0"/>
          </a:p>
        </p:txBody>
      </p:sp>
    </p:spTree>
    <p:extLst>
      <p:ext uri="{BB962C8B-B14F-4D97-AF65-F5344CB8AC3E}">
        <p14:creationId xmlns:p14="http://schemas.microsoft.com/office/powerpoint/2010/main" val="3531784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华文黑体" charset="-122"/>
          <a:ea typeface="华文黑体"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黑体" charset="-122"/>
          <a:ea typeface="华文黑体"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黑体" charset="-122"/>
          <a:ea typeface="华文黑体"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黑体" charset="-122"/>
          <a:ea typeface="华文黑体"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黑体" charset="-122"/>
          <a:ea typeface="华文黑体"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黑体" charset="-122"/>
          <a:ea typeface="华文黑体"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52D0DD7-46AE-4360-B6DB-C0627758753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7EBF0F2-4A00-45C4-B6FE-3BB37B53979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11369C8-0852-45FE-B419-E1BD6E529FE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endParaRPr lang="en-US"/>
          </a:p>
        </p:txBody>
      </p:sp>
      <p:sp>
        <p:nvSpPr>
          <p:cNvPr id="5" name="Footer Placeholder 4">
            <a:extLst>
              <a:ext uri="{FF2B5EF4-FFF2-40B4-BE49-F238E27FC236}">
                <a16:creationId xmlns:a16="http://schemas.microsoft.com/office/drawing/2014/main" id="{284D9554-8EF1-4A6B-A644-38CA3E18847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14DD052-811D-482D-96A4-84539AF6D1A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298DC92-87DF-46B9-9B37-3D6E99AC5B65}" type="slidenum">
              <a:rPr lang="en-US" altLang="en-US"/>
              <a:pPr/>
              <a:t>‹#›</a:t>
            </a:fld>
            <a:endParaRPr lang="en-US" altLang="en-US"/>
          </a:p>
        </p:txBody>
      </p:sp>
    </p:spTree>
    <p:extLst>
      <p:ext uri="{BB962C8B-B14F-4D97-AF65-F5344CB8AC3E}">
        <p14:creationId xmlns:p14="http://schemas.microsoft.com/office/powerpoint/2010/main" val="1421543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32145DE-DCC2-4F6F-BE99-323E9E6657AB}"/>
              </a:ext>
            </a:extLst>
          </p:cNvPr>
          <p:cNvGrpSpPr>
            <a:grpSpLocks/>
          </p:cNvGrpSpPr>
          <p:nvPr/>
        </p:nvGrpSpPr>
        <p:grpSpPr bwMode="auto">
          <a:xfrm>
            <a:off x="1" y="6350"/>
            <a:ext cx="12187767" cy="6851650"/>
            <a:chOff x="0" y="4"/>
            <a:chExt cx="5758" cy="4316"/>
          </a:xfrm>
        </p:grpSpPr>
        <p:sp>
          <p:nvSpPr>
            <p:cNvPr id="1032" name="Freeform 3">
              <a:extLst>
                <a:ext uri="{FF2B5EF4-FFF2-40B4-BE49-F238E27FC236}">
                  <a16:creationId xmlns:a16="http://schemas.microsoft.com/office/drawing/2014/main" id="{2606C919-5024-4202-A484-D56C114F7100}"/>
                </a:ext>
              </a:extLst>
            </p:cNvPr>
            <p:cNvSpPr>
              <a:spLocks/>
            </p:cNvSpPr>
            <p:nvPr/>
          </p:nvSpPr>
          <p:spPr bwMode="hidden">
            <a:xfrm>
              <a:off x="558" y="1161"/>
              <a:ext cx="5200" cy="3159"/>
            </a:xfrm>
            <a:custGeom>
              <a:avLst/>
              <a:gdLst>
                <a:gd name="T0" fmla="*/ 0 w 5184"/>
                <a:gd name="T1" fmla="*/ 3159 h 3159"/>
                <a:gd name="T2" fmla="*/ 5428 w 5184"/>
                <a:gd name="T3" fmla="*/ 3159 h 3159"/>
                <a:gd name="T4" fmla="*/ 5428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3" name="Freeform 4">
              <a:extLst>
                <a:ext uri="{FF2B5EF4-FFF2-40B4-BE49-F238E27FC236}">
                  <a16:creationId xmlns:a16="http://schemas.microsoft.com/office/drawing/2014/main" id="{AF45B63E-B60B-481F-AF8C-57063816B360}"/>
                </a:ext>
              </a:extLst>
            </p:cNvPr>
            <p:cNvSpPr>
              <a:spLocks/>
            </p:cNvSpPr>
            <p:nvPr/>
          </p:nvSpPr>
          <p:spPr bwMode="hidden">
            <a:xfrm>
              <a:off x="0" y="1161"/>
              <a:ext cx="558" cy="3159"/>
            </a:xfrm>
            <a:custGeom>
              <a:avLst/>
              <a:gdLst>
                <a:gd name="T0" fmla="*/ 0 w 556"/>
                <a:gd name="T1" fmla="*/ 0 h 3159"/>
                <a:gd name="T2" fmla="*/ 0 w 556"/>
                <a:gd name="T3" fmla="*/ 3159 h 3159"/>
                <a:gd name="T4" fmla="*/ 586 w 556"/>
                <a:gd name="T5" fmla="*/ 3159 h 3159"/>
                <a:gd name="T6" fmla="*/ 58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34" name="Group 5">
              <a:extLst>
                <a:ext uri="{FF2B5EF4-FFF2-40B4-BE49-F238E27FC236}">
                  <a16:creationId xmlns:a16="http://schemas.microsoft.com/office/drawing/2014/main" id="{BEB50A9B-3EE1-46E0-9826-CB2F7A969795}"/>
                </a:ext>
              </a:extLst>
            </p:cNvPr>
            <p:cNvGrpSpPr>
              <a:grpSpLocks/>
            </p:cNvGrpSpPr>
            <p:nvPr userDrawn="1"/>
          </p:nvGrpSpPr>
          <p:grpSpPr bwMode="auto">
            <a:xfrm>
              <a:off x="0" y="4"/>
              <a:ext cx="5758" cy="4316"/>
              <a:chOff x="0" y="4"/>
              <a:chExt cx="5758" cy="4316"/>
            </a:xfrm>
          </p:grpSpPr>
          <p:sp>
            <p:nvSpPr>
              <p:cNvPr id="1035" name="Freeform 6">
                <a:extLst>
                  <a:ext uri="{FF2B5EF4-FFF2-40B4-BE49-F238E27FC236}">
                    <a16:creationId xmlns:a16="http://schemas.microsoft.com/office/drawing/2014/main" id="{3758D3A6-0691-4431-9D5D-560CF444A31B}"/>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6" name="Freeform 7">
                <a:extLst>
                  <a:ext uri="{FF2B5EF4-FFF2-40B4-BE49-F238E27FC236}">
                    <a16:creationId xmlns:a16="http://schemas.microsoft.com/office/drawing/2014/main" id="{949422C8-4196-4C09-98A7-9C4082ED07C3}"/>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7" name="Freeform 8">
                <a:extLst>
                  <a:ext uri="{FF2B5EF4-FFF2-40B4-BE49-F238E27FC236}">
                    <a16:creationId xmlns:a16="http://schemas.microsoft.com/office/drawing/2014/main" id="{79E78982-87B6-40CA-9600-DE68D5A4B265}"/>
                  </a:ext>
                </a:extLst>
              </p:cNvPr>
              <p:cNvSpPr>
                <a:spLocks/>
              </p:cNvSpPr>
              <p:nvPr/>
            </p:nvSpPr>
            <p:spPr bwMode="ltGray">
              <a:xfrm>
                <a:off x="1019" y="1155"/>
                <a:ext cx="4739" cy="12"/>
              </a:xfrm>
              <a:custGeom>
                <a:avLst/>
                <a:gdLst>
                  <a:gd name="T0" fmla="*/ 4953 w 4724"/>
                  <a:gd name="T1" fmla="*/ 0 h 12"/>
                  <a:gd name="T2" fmla="*/ 0 w 4724"/>
                  <a:gd name="T3" fmla="*/ 0 h 12"/>
                  <a:gd name="T4" fmla="*/ 0 w 4724"/>
                  <a:gd name="T5" fmla="*/ 12 h 12"/>
                  <a:gd name="T6" fmla="*/ 4953 w 4724"/>
                  <a:gd name="T7" fmla="*/ 12 h 12"/>
                  <a:gd name="T8" fmla="*/ 4953 w 4724"/>
                  <a:gd name="T9" fmla="*/ 0 h 12"/>
                  <a:gd name="T10" fmla="*/ 4953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8" name="Freeform 9">
                <a:extLst>
                  <a:ext uri="{FF2B5EF4-FFF2-40B4-BE49-F238E27FC236}">
                    <a16:creationId xmlns:a16="http://schemas.microsoft.com/office/drawing/2014/main" id="{4BF774CD-5494-4D8B-88DB-0F0EDAB8932C}"/>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9" name="Freeform 10">
                <a:extLst>
                  <a:ext uri="{FF2B5EF4-FFF2-40B4-BE49-F238E27FC236}">
                    <a16:creationId xmlns:a16="http://schemas.microsoft.com/office/drawing/2014/main" id="{87C5576C-2F88-4B5B-A23B-5673670CB41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3" name="Freeform 11">
                <a:extLst>
                  <a:ext uri="{FF2B5EF4-FFF2-40B4-BE49-F238E27FC236}">
                    <a16:creationId xmlns:a16="http://schemas.microsoft.com/office/drawing/2014/main" id="{DD7F19D4-15B1-4F44-8D31-951FBC424DA7}"/>
                  </a:ext>
                </a:extLst>
              </p:cNvPr>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sz="1800">
                  <a:cs typeface="+mn-cs"/>
                </a:endParaRPr>
              </a:p>
            </p:txBody>
          </p:sp>
          <p:sp>
            <p:nvSpPr>
              <p:cNvPr id="1041" name="Freeform 12">
                <a:extLst>
                  <a:ext uri="{FF2B5EF4-FFF2-40B4-BE49-F238E27FC236}">
                    <a16:creationId xmlns:a16="http://schemas.microsoft.com/office/drawing/2014/main" id="{05617D5C-338D-40CF-BAB5-9A14BD1273A3}"/>
                  </a:ext>
                </a:extLst>
              </p:cNvPr>
              <p:cNvSpPr>
                <a:spLocks/>
              </p:cNvSpPr>
              <p:nvPr/>
            </p:nvSpPr>
            <p:spPr bwMode="ltGray">
              <a:xfrm>
                <a:off x="0" y="1155"/>
                <a:ext cx="351" cy="12"/>
              </a:xfrm>
              <a:custGeom>
                <a:avLst/>
                <a:gdLst>
                  <a:gd name="T0" fmla="*/ 0 w 251"/>
                  <a:gd name="T1" fmla="*/ 0 h 12"/>
                  <a:gd name="T2" fmla="*/ 0 w 251"/>
                  <a:gd name="T3" fmla="*/ 12 h 12"/>
                  <a:gd name="T4" fmla="*/ 38430 w 251"/>
                  <a:gd name="T5" fmla="*/ 12 h 12"/>
                  <a:gd name="T6" fmla="*/ 38430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2" name="Freeform 13">
                <a:extLst>
                  <a:ext uri="{FF2B5EF4-FFF2-40B4-BE49-F238E27FC236}">
                    <a16:creationId xmlns:a16="http://schemas.microsoft.com/office/drawing/2014/main" id="{C81B6D8E-8B4B-4485-8D9B-43B6745E62D3}"/>
                  </a:ext>
                </a:extLst>
              </p:cNvPr>
              <p:cNvSpPr>
                <a:spLocks/>
              </p:cNvSpPr>
              <p:nvPr/>
            </p:nvSpPr>
            <p:spPr bwMode="ltGray">
              <a:xfrm>
                <a:off x="767" y="1155"/>
                <a:ext cx="252" cy="12"/>
              </a:xfrm>
              <a:custGeom>
                <a:avLst/>
                <a:gdLst>
                  <a:gd name="T0" fmla="*/ 266 w 251"/>
                  <a:gd name="T1" fmla="*/ 0 h 12"/>
                  <a:gd name="T2" fmla="*/ 0 w 251"/>
                  <a:gd name="T3" fmla="*/ 0 h 12"/>
                  <a:gd name="T4" fmla="*/ 0 w 251"/>
                  <a:gd name="T5" fmla="*/ 12 h 12"/>
                  <a:gd name="T6" fmla="*/ 266 w 251"/>
                  <a:gd name="T7" fmla="*/ 12 h 12"/>
                  <a:gd name="T8" fmla="*/ 266 w 251"/>
                  <a:gd name="T9" fmla="*/ 0 h 12"/>
                  <a:gd name="T10" fmla="*/ 26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3C5F6ADF-6D76-48F9-95D8-3FA82BBB6C7F}"/>
                  </a:ext>
                </a:extLst>
              </p:cNvPr>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sz="1800">
                  <a:cs typeface="+mn-cs"/>
                </a:endParaRPr>
              </a:p>
            </p:txBody>
          </p:sp>
        </p:grpSp>
      </p:grpSp>
      <p:sp>
        <p:nvSpPr>
          <p:cNvPr id="13327" name="Rectangle 15">
            <a:extLst>
              <a:ext uri="{FF2B5EF4-FFF2-40B4-BE49-F238E27FC236}">
                <a16:creationId xmlns:a16="http://schemas.microsoft.com/office/drawing/2014/main" id="{37E5EDCF-C13A-4590-A0A0-2600E19D1D12}"/>
              </a:ext>
            </a:extLst>
          </p:cNvPr>
          <p:cNvSpPr>
            <a:spLocks noGrp="1" noChangeArrowheads="1"/>
          </p:cNvSpPr>
          <p:nvPr>
            <p:ph type="title"/>
          </p:nvPr>
        </p:nvSpPr>
        <p:spPr bwMode="auto">
          <a:xfrm>
            <a:off x="1422400" y="304801"/>
            <a:ext cx="100584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28" name="Rectangle 16">
            <a:extLst>
              <a:ext uri="{FF2B5EF4-FFF2-40B4-BE49-F238E27FC236}">
                <a16:creationId xmlns:a16="http://schemas.microsoft.com/office/drawing/2014/main" id="{723C8F26-7D2A-48E9-AD7A-75CF71794F39}"/>
              </a:ext>
            </a:extLst>
          </p:cNvPr>
          <p:cNvSpPr>
            <a:spLocks noGrp="1" noChangeArrowheads="1"/>
          </p:cNvSpPr>
          <p:nvPr>
            <p:ph type="body" idx="1"/>
          </p:nvPr>
        </p:nvSpPr>
        <p:spPr bwMode="auto">
          <a:xfrm>
            <a:off x="1422400" y="1981200"/>
            <a:ext cx="10058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29" name="Rectangle 17">
            <a:extLst>
              <a:ext uri="{FF2B5EF4-FFF2-40B4-BE49-F238E27FC236}">
                <a16:creationId xmlns:a16="http://schemas.microsoft.com/office/drawing/2014/main" id="{AD501153-2701-4521-BD22-505B1F790B6F}"/>
              </a:ext>
            </a:extLst>
          </p:cNvPr>
          <p:cNvSpPr>
            <a:spLocks noGrp="1" noChangeArrowheads="1"/>
          </p:cNvSpPr>
          <p:nvPr>
            <p:ph type="dt" sz="half" idx="2"/>
          </p:nvPr>
        </p:nvSpPr>
        <p:spPr bwMode="auto">
          <a:xfrm>
            <a:off x="1422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cs typeface="+mn-cs"/>
              </a:defRPr>
            </a:lvl1pPr>
          </a:lstStyle>
          <a:p>
            <a:pPr>
              <a:defRPr/>
            </a:pPr>
            <a:endParaRPr lang="en-US"/>
          </a:p>
        </p:txBody>
      </p:sp>
      <p:sp>
        <p:nvSpPr>
          <p:cNvPr id="13330" name="Rectangle 18">
            <a:extLst>
              <a:ext uri="{FF2B5EF4-FFF2-40B4-BE49-F238E27FC236}">
                <a16:creationId xmlns:a16="http://schemas.microsoft.com/office/drawing/2014/main" id="{47C79133-1CBF-4593-9FDD-195A2E396C8D}"/>
              </a:ext>
            </a:extLst>
          </p:cNvPr>
          <p:cNvSpPr>
            <a:spLocks noGrp="1" noChangeArrowheads="1"/>
          </p:cNvSpPr>
          <p:nvPr>
            <p:ph type="ftr" sz="quarter" idx="3"/>
          </p:nvPr>
        </p:nvSpPr>
        <p:spPr bwMode="auto">
          <a:xfrm>
            <a:off x="45720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cs typeface="+mn-cs"/>
              </a:defRPr>
            </a:lvl1pPr>
          </a:lstStyle>
          <a:p>
            <a:pPr>
              <a:defRPr/>
            </a:pPr>
            <a:endParaRPr lang="en-US"/>
          </a:p>
        </p:txBody>
      </p:sp>
      <p:sp>
        <p:nvSpPr>
          <p:cNvPr id="13331" name="Rectangle 19">
            <a:extLst>
              <a:ext uri="{FF2B5EF4-FFF2-40B4-BE49-F238E27FC236}">
                <a16:creationId xmlns:a16="http://schemas.microsoft.com/office/drawing/2014/main" id="{5062AC49-394A-4CCE-951E-FBCF3204AC00}"/>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4698D8A0-30E3-4834-98BB-04F4CB391732}" type="slidenum">
              <a:rPr lang="en-US" altLang="en-US"/>
              <a:pPr/>
              <a:t>‹#›</a:t>
            </a:fld>
            <a:endParaRPr lang="en-US" altLang="en-US"/>
          </a:p>
        </p:txBody>
      </p:sp>
    </p:spTree>
    <p:extLst>
      <p:ext uri="{BB962C8B-B14F-4D97-AF65-F5344CB8AC3E}">
        <p14:creationId xmlns:p14="http://schemas.microsoft.com/office/powerpoint/2010/main" val="3964349893"/>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A8252E01-934A-4403-A18C-05D5E5DACED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59DDCD57-AAD8-4C8A-A206-E7A94457716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74F13D9-5F56-4FAD-A37B-2B5F107432D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prstClr val="black">
                    <a:tint val="75000"/>
                  </a:prstClr>
                </a:solidFill>
                <a:cs typeface="Arial" charset="0"/>
              </a:defRPr>
            </a:lvl1pPr>
          </a:lstStyle>
          <a:p>
            <a:pPr>
              <a:defRPr/>
            </a:pPr>
            <a:endParaRPr lang="en-US"/>
          </a:p>
        </p:txBody>
      </p:sp>
      <p:sp>
        <p:nvSpPr>
          <p:cNvPr id="5" name="Footer Placeholder 4">
            <a:extLst>
              <a:ext uri="{FF2B5EF4-FFF2-40B4-BE49-F238E27FC236}">
                <a16:creationId xmlns:a16="http://schemas.microsoft.com/office/drawing/2014/main" id="{C9D4B567-6CEA-484D-BEBD-74422A1FA3B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prstClr val="black">
                    <a:tint val="75000"/>
                  </a:prst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9A79353-81B2-4D10-8AF7-D5DF32212C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0B59723-36FA-4BBA-84CC-68C3993794D1}" type="slidenum">
              <a:rPr lang="en-US" altLang="en-US"/>
              <a:pPr/>
              <a:t>‹#›</a:t>
            </a:fld>
            <a:endParaRPr lang="en-US" altLang="en-US"/>
          </a:p>
        </p:txBody>
      </p:sp>
    </p:spTree>
    <p:extLst>
      <p:ext uri="{BB962C8B-B14F-4D97-AF65-F5344CB8AC3E}">
        <p14:creationId xmlns:p14="http://schemas.microsoft.com/office/powerpoint/2010/main" val="8620827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2.m4a"/><Relationship Id="rId13" Type="http://schemas.openxmlformats.org/officeDocument/2006/relationships/tags" Target="../tags/tag10.xml"/><Relationship Id="rId18" Type="http://schemas.openxmlformats.org/officeDocument/2006/relationships/image" Target="../media/image2.png"/><Relationship Id="rId3" Type="http://schemas.openxmlformats.org/officeDocument/2006/relationships/tags" Target="../tags/tag4.xml"/><Relationship Id="rId7" Type="http://schemas.openxmlformats.org/officeDocument/2006/relationships/audio" Target="../media/media1.mp3"/><Relationship Id="rId12" Type="http://schemas.openxmlformats.org/officeDocument/2006/relationships/tags" Target="../tags/tag9.xml"/><Relationship Id="rId17" Type="http://schemas.microsoft.com/office/2007/relationships/hdphoto" Target="../media/hdphoto1.wdp"/><Relationship Id="rId2" Type="http://schemas.openxmlformats.org/officeDocument/2006/relationships/tags" Target="../tags/tag3.xml"/><Relationship Id="rId16" Type="http://schemas.openxmlformats.org/officeDocument/2006/relationships/image" Target="../media/image1.png"/><Relationship Id="rId1" Type="http://schemas.openxmlformats.org/officeDocument/2006/relationships/tags" Target="../tags/tag2.xml"/><Relationship Id="rId6" Type="http://schemas.microsoft.com/office/2007/relationships/media" Target="../media/media1.mp3"/><Relationship Id="rId11" Type="http://schemas.openxmlformats.org/officeDocument/2006/relationships/tags" Target="../tags/tag8.xml"/><Relationship Id="rId5" Type="http://schemas.openxmlformats.org/officeDocument/2006/relationships/tags" Target="../tags/tag6.xml"/><Relationship Id="rId15" Type="http://schemas.openxmlformats.org/officeDocument/2006/relationships/notesSlide" Target="../notesSlides/notesSlide1.xml"/><Relationship Id="rId10" Type="http://schemas.openxmlformats.org/officeDocument/2006/relationships/tags" Target="../tags/tag7.xml"/><Relationship Id="rId4" Type="http://schemas.openxmlformats.org/officeDocument/2006/relationships/tags" Target="../tags/tag5.xml"/><Relationship Id="rId9" Type="http://schemas.openxmlformats.org/officeDocument/2006/relationships/audio" Target="../media/media2.m4a"/><Relationship Id="rId1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3.xml"/><Relationship Id="rId7" Type="http://schemas.openxmlformats.org/officeDocument/2006/relationships/notesSlide" Target="../notesSlides/notesSlide8.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Layout" Target="../slideLayouts/slideLayout2.xml"/><Relationship Id="rId5" Type="http://schemas.openxmlformats.org/officeDocument/2006/relationships/audio" Target="../media/media11.m4a"/><Relationship Id="rId4" Type="http://schemas.microsoft.com/office/2007/relationships/media" Target="../media/media11.m4a"/></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19.png"/><Relationship Id="rId18" Type="http://schemas.microsoft.com/office/2007/relationships/hdphoto" Target="../media/hdphoto8.wdp"/><Relationship Id="rId3" Type="http://schemas.openxmlformats.org/officeDocument/2006/relationships/tags" Target="../tags/tag66.xml"/><Relationship Id="rId7" Type="http://schemas.openxmlformats.org/officeDocument/2006/relationships/slideLayout" Target="../slideLayouts/slideLayout2.xml"/><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tags" Target="../tags/tag65.xml"/><Relationship Id="rId16" Type="http://schemas.microsoft.com/office/2007/relationships/hdphoto" Target="../media/hdphoto7.wdp"/><Relationship Id="rId1" Type="http://schemas.openxmlformats.org/officeDocument/2006/relationships/tags" Target="../tags/tag64.xml"/><Relationship Id="rId6" Type="http://schemas.openxmlformats.org/officeDocument/2006/relationships/audio" Target="../media/media12.m4a"/><Relationship Id="rId11" Type="http://schemas.openxmlformats.org/officeDocument/2006/relationships/image" Target="../media/image18.png"/><Relationship Id="rId5" Type="http://schemas.microsoft.com/office/2007/relationships/media" Target="../media/media12.m4a"/><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png"/><Relationship Id="rId4" Type="http://schemas.openxmlformats.org/officeDocument/2006/relationships/tags" Target="../tags/tag67.xml"/><Relationship Id="rId9" Type="http://schemas.openxmlformats.org/officeDocument/2006/relationships/image" Target="../media/image17.pn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70.xml"/><Relationship Id="rId7" Type="http://schemas.openxmlformats.org/officeDocument/2006/relationships/slideLayout" Target="../slideLayouts/slideLayout2.xml"/><Relationship Id="rId12" Type="http://schemas.openxmlformats.org/officeDocument/2006/relationships/image" Target="../media/image2.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audio" Target="../media/media13.m4a"/><Relationship Id="rId11" Type="http://schemas.openxmlformats.org/officeDocument/2006/relationships/image" Target="../media/image24.png"/><Relationship Id="rId5" Type="http://schemas.microsoft.com/office/2007/relationships/media" Target="../media/media13.m4a"/><Relationship Id="rId10" Type="http://schemas.openxmlformats.org/officeDocument/2006/relationships/image" Target="../media/image23.png"/><Relationship Id="rId4" Type="http://schemas.openxmlformats.org/officeDocument/2006/relationships/tags" Target="../tags/tag71.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27.png"/><Relationship Id="rId2" Type="http://schemas.microsoft.com/office/2007/relationships/media" Target="../media/media14.m4a"/><Relationship Id="rId1" Type="http://schemas.openxmlformats.org/officeDocument/2006/relationships/tags" Target="../tags/tag72.xml"/><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73.xml"/><Relationship Id="rId6" Type="http://schemas.openxmlformats.org/officeDocument/2006/relationships/image" Target="../media/image2.png"/><Relationship Id="rId5" Type="http://schemas.openxmlformats.org/officeDocument/2006/relationships/image" Target="../media/image15.gif"/><Relationship Id="rId4"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media17.m4a"/><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2.png"/><Relationship Id="rId2" Type="http://schemas.microsoft.com/office/2007/relationships/media" Target="../media/media17.m4a"/><Relationship Id="rId16" Type="http://schemas.openxmlformats.org/officeDocument/2006/relationships/image" Target="../media/image39.png"/><Relationship Id="rId1" Type="http://schemas.openxmlformats.org/officeDocument/2006/relationships/tags" Target="../tags/tag74.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slideLayout" Target="../slideLayouts/slideLayout27.xml"/><Relationship Id="rId9" Type="http://schemas.openxmlformats.org/officeDocument/2006/relationships/image" Target="../media/image32.jpe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7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7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7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6.xml"/><Relationship Id="rId3" Type="http://schemas.openxmlformats.org/officeDocument/2006/relationships/tags" Target="../tags/tag13.xml"/><Relationship Id="rId21" Type="http://schemas.openxmlformats.org/officeDocument/2006/relationships/notesSlide" Target="../notesSlides/notesSlide2.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5.xml"/><Relationship Id="rId2" Type="http://schemas.openxmlformats.org/officeDocument/2006/relationships/tags" Target="../tags/tag12.xml"/><Relationship Id="rId16" Type="http://schemas.openxmlformats.org/officeDocument/2006/relationships/tags" Target="../tags/tag24.xml"/><Relationship Id="rId20"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audio" Target="../media/media3.m4a"/><Relationship Id="rId23" Type="http://schemas.openxmlformats.org/officeDocument/2006/relationships/image" Target="../media/image2.png"/><Relationship Id="rId10" Type="http://schemas.openxmlformats.org/officeDocument/2006/relationships/tags" Target="../tags/tag20.xml"/><Relationship Id="rId19" Type="http://schemas.openxmlformats.org/officeDocument/2006/relationships/tags" Target="../tags/tag27.xml"/><Relationship Id="rId4" Type="http://schemas.openxmlformats.org/officeDocument/2006/relationships/tags" Target="../tags/tag14.xml"/><Relationship Id="rId9" Type="http://schemas.openxmlformats.org/officeDocument/2006/relationships/tags" Target="../tags/tag19.xml"/><Relationship Id="rId14" Type="http://schemas.microsoft.com/office/2007/relationships/media" Target="../media/media3.m4a"/><Relationship Id="rId22"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78.xml"/><Relationship Id="rId6" Type="http://schemas.openxmlformats.org/officeDocument/2006/relationships/image" Target="../media/image38.png"/><Relationship Id="rId5" Type="http://schemas.openxmlformats.org/officeDocument/2006/relationships/image" Target="../media/image44.jpeg"/><Relationship Id="rId4"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79.xml"/><Relationship Id="rId6" Type="http://schemas.openxmlformats.org/officeDocument/2006/relationships/image" Target="../media/image2.png"/><Relationship Id="rId5" Type="http://schemas.openxmlformats.org/officeDocument/2006/relationships/image" Target="../media/image15.gif"/><Relationship Id="rId4"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notesSlide" Target="../notesSlides/notesSlide11.xml"/><Relationship Id="rId18" Type="http://schemas.openxmlformats.org/officeDocument/2006/relationships/slide" Target="slide26.xml"/><Relationship Id="rId3" Type="http://schemas.openxmlformats.org/officeDocument/2006/relationships/tags" Target="../tags/tag82.xml"/><Relationship Id="rId21" Type="http://schemas.openxmlformats.org/officeDocument/2006/relationships/image" Target="../media/image2.png"/><Relationship Id="rId7" Type="http://schemas.openxmlformats.org/officeDocument/2006/relationships/tags" Target="../tags/tag86.xml"/><Relationship Id="rId12" Type="http://schemas.openxmlformats.org/officeDocument/2006/relationships/slideLayout" Target="../slideLayouts/slideLayout7.xml"/><Relationship Id="rId17" Type="http://schemas.openxmlformats.org/officeDocument/2006/relationships/slide" Target="slide25.xml"/><Relationship Id="rId2" Type="http://schemas.openxmlformats.org/officeDocument/2006/relationships/tags" Target="../tags/tag81.xml"/><Relationship Id="rId16" Type="http://schemas.openxmlformats.org/officeDocument/2006/relationships/slide" Target="slide27.xml"/><Relationship Id="rId20" Type="http://schemas.openxmlformats.org/officeDocument/2006/relationships/image" Target="../media/image45.png"/><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audio" Target="../media/media23.m4a"/><Relationship Id="rId5" Type="http://schemas.openxmlformats.org/officeDocument/2006/relationships/tags" Target="../tags/tag84.xml"/><Relationship Id="rId15" Type="http://schemas.openxmlformats.org/officeDocument/2006/relationships/slide" Target="slide24.xml"/><Relationship Id="rId10" Type="http://schemas.microsoft.com/office/2007/relationships/media" Target="../media/media23.m4a"/><Relationship Id="rId19" Type="http://schemas.openxmlformats.org/officeDocument/2006/relationships/slide" Target="slide2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45.png"/><Relationship Id="rId3" Type="http://schemas.openxmlformats.org/officeDocument/2006/relationships/tags" Target="../tags/tag90.xml"/><Relationship Id="rId7" Type="http://schemas.openxmlformats.org/officeDocument/2006/relationships/tags" Target="../tags/tag92.xml"/><Relationship Id="rId12" Type="http://schemas.openxmlformats.org/officeDocument/2006/relationships/slide" Target="slide22.xml"/><Relationship Id="rId2" Type="http://schemas.openxmlformats.org/officeDocument/2006/relationships/tags" Target="../tags/tag89.xml"/><Relationship Id="rId1" Type="http://schemas.openxmlformats.org/officeDocument/2006/relationships/themeOverride" Target="../theme/themeOverride2.xml"/><Relationship Id="rId6" Type="http://schemas.openxmlformats.org/officeDocument/2006/relationships/tags" Target="../tags/tag91.xml"/><Relationship Id="rId11" Type="http://schemas.microsoft.com/office/2007/relationships/hdphoto" Target="../media/hdphoto1.wdp"/><Relationship Id="rId5" Type="http://schemas.openxmlformats.org/officeDocument/2006/relationships/audio" Target="../media/media24.m4a"/><Relationship Id="rId10" Type="http://schemas.openxmlformats.org/officeDocument/2006/relationships/image" Target="../media/image1.png"/><Relationship Id="rId4" Type="http://schemas.microsoft.com/office/2007/relationships/media" Target="../media/media24.m4a"/><Relationship Id="rId9" Type="http://schemas.openxmlformats.org/officeDocument/2006/relationships/notesSlide" Target="../notesSlides/notesSlide12.xml"/><Relationship Id="rId1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2.png"/><Relationship Id="rId3" Type="http://schemas.microsoft.com/office/2007/relationships/media" Target="../media/media25.m4a"/><Relationship Id="rId7" Type="http://schemas.openxmlformats.org/officeDocument/2006/relationships/slideLayout" Target="../slideLayouts/slideLayout1.xml"/><Relationship Id="rId12" Type="http://schemas.microsoft.com/office/2007/relationships/hdphoto" Target="../media/hdphoto3.wdp"/><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6.xml"/><Relationship Id="rId11" Type="http://schemas.openxmlformats.org/officeDocument/2006/relationships/image" Target="../media/image46.png"/><Relationship Id="rId5" Type="http://schemas.openxmlformats.org/officeDocument/2006/relationships/tags" Target="../tags/tag95.xml"/><Relationship Id="rId10" Type="http://schemas.openxmlformats.org/officeDocument/2006/relationships/image" Target="../media/image45.png"/><Relationship Id="rId4" Type="http://schemas.openxmlformats.org/officeDocument/2006/relationships/audio" Target="../media/media25.m4a"/><Relationship Id="rId9" Type="http://schemas.openxmlformats.org/officeDocument/2006/relationships/slide" Target="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26.m4a"/><Relationship Id="rId7" Type="http://schemas.openxmlformats.org/officeDocument/2006/relationships/slide" Target="slide2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notesSlide" Target="../notesSlides/notesSlide14.xml"/><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26.m4a"/><Relationship Id="rId9" Type="http://schemas.openxmlformats.org/officeDocument/2006/relationships/image" Target="../media/image47.jpe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27.m4a"/><Relationship Id="rId7" Type="http://schemas.openxmlformats.org/officeDocument/2006/relationships/slide" Target="slide2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15.xml"/><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27.m4a"/><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28.m4a"/><Relationship Id="rId7" Type="http://schemas.openxmlformats.org/officeDocument/2006/relationships/slide" Target="slide22.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notesSlide" Target="../notesSlides/notesSlide16.xml"/><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28.m4a"/><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microsoft.com/office/2007/relationships/media" Target="../media/media29.m4a"/><Relationship Id="rId13" Type="http://schemas.openxmlformats.org/officeDocument/2006/relationships/tags" Target="../tags/tag111.xml"/><Relationship Id="rId18" Type="http://schemas.openxmlformats.org/officeDocument/2006/relationships/slideLayout" Target="../slideLayouts/slideLayout2.xml"/><Relationship Id="rId26" Type="http://schemas.openxmlformats.org/officeDocument/2006/relationships/image" Target="../media/image52.jpeg"/><Relationship Id="rId3" Type="http://schemas.openxmlformats.org/officeDocument/2006/relationships/audio" Target="../media/media1.mp3"/><Relationship Id="rId21" Type="http://schemas.microsoft.com/office/2007/relationships/hdphoto" Target="../media/hdphoto1.wdp"/><Relationship Id="rId7" Type="http://schemas.openxmlformats.org/officeDocument/2006/relationships/tags" Target="../tags/tag107.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image" Target="../media/image51.jpeg"/><Relationship Id="rId2" Type="http://schemas.microsoft.com/office/2007/relationships/media" Target="../media/media1.mp3"/><Relationship Id="rId16" Type="http://schemas.openxmlformats.org/officeDocument/2006/relationships/tags" Target="../tags/tag114.xml"/><Relationship Id="rId20" Type="http://schemas.openxmlformats.org/officeDocument/2006/relationships/image" Target="../media/image1.png"/><Relationship Id="rId29" Type="http://schemas.openxmlformats.org/officeDocument/2006/relationships/image" Target="../media/image55.jpeg"/><Relationship Id="rId1" Type="http://schemas.openxmlformats.org/officeDocument/2006/relationships/tags" Target="../tags/tag103.xml"/><Relationship Id="rId6" Type="http://schemas.openxmlformats.org/officeDocument/2006/relationships/tags" Target="../tags/tag106.xml"/><Relationship Id="rId11" Type="http://schemas.openxmlformats.org/officeDocument/2006/relationships/tags" Target="../tags/tag109.xml"/><Relationship Id="rId24" Type="http://schemas.openxmlformats.org/officeDocument/2006/relationships/image" Target="../media/image50.jpeg"/><Relationship Id="rId5" Type="http://schemas.openxmlformats.org/officeDocument/2006/relationships/tags" Target="../tags/tag105.xml"/><Relationship Id="rId15" Type="http://schemas.openxmlformats.org/officeDocument/2006/relationships/tags" Target="../tags/tag113.xml"/><Relationship Id="rId23" Type="http://schemas.openxmlformats.org/officeDocument/2006/relationships/image" Target="../media/image49.jpeg"/><Relationship Id="rId28" Type="http://schemas.openxmlformats.org/officeDocument/2006/relationships/image" Target="../media/image54.jpeg"/><Relationship Id="rId10" Type="http://schemas.openxmlformats.org/officeDocument/2006/relationships/tags" Target="../tags/tag108.xml"/><Relationship Id="rId19" Type="http://schemas.openxmlformats.org/officeDocument/2006/relationships/notesSlide" Target="../notesSlides/notesSlide17.xml"/><Relationship Id="rId4" Type="http://schemas.openxmlformats.org/officeDocument/2006/relationships/tags" Target="../tags/tag104.xml"/><Relationship Id="rId9" Type="http://schemas.openxmlformats.org/officeDocument/2006/relationships/audio" Target="../media/media29.m4a"/><Relationship Id="rId14" Type="http://schemas.openxmlformats.org/officeDocument/2006/relationships/tags" Target="../tags/tag112.xml"/><Relationship Id="rId22" Type="http://schemas.openxmlformats.org/officeDocument/2006/relationships/image" Target="../media/image2.png"/><Relationship Id="rId27" Type="http://schemas.openxmlformats.org/officeDocument/2006/relationships/image" Target="../media/image53.jpeg"/></Relationships>
</file>

<file path=ppt/slides/_rels/slide2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tags" Target="../tags/tag118.xml"/><Relationship Id="rId7" Type="http://schemas.openxmlformats.org/officeDocument/2006/relationships/notesSlide" Target="../notesSlides/notesSlide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Layout" Target="../slideLayouts/slideLayout2.xml"/><Relationship Id="rId5" Type="http://schemas.openxmlformats.org/officeDocument/2006/relationships/tags" Target="../tags/tag120.xml"/><Relationship Id="rId4" Type="http://schemas.openxmlformats.org/officeDocument/2006/relationships/tags" Target="../tags/tag119.xml"/></Relationships>
</file>

<file path=ppt/slides/_rels/slide3.xml.rels><?xml version="1.0" encoding="UTF-8" standalone="yes"?>
<Relationships xmlns="http://schemas.openxmlformats.org/package/2006/relationships"><Relationship Id="rId8" Type="http://schemas.microsoft.com/office/2007/relationships/media" Target="../media/media4.m4a"/><Relationship Id="rId13" Type="http://schemas.openxmlformats.org/officeDocument/2006/relationships/tags" Target="../tags/tag36.xml"/><Relationship Id="rId18" Type="http://schemas.openxmlformats.org/officeDocument/2006/relationships/image" Target="../media/image2.png"/><Relationship Id="rId3" Type="http://schemas.openxmlformats.org/officeDocument/2006/relationships/tags" Target="../tags/tag30.xml"/><Relationship Id="rId7" Type="http://schemas.openxmlformats.org/officeDocument/2006/relationships/audio" Target="../media/media1.mp3"/><Relationship Id="rId12" Type="http://schemas.openxmlformats.org/officeDocument/2006/relationships/tags" Target="../tags/tag35.xml"/><Relationship Id="rId17" Type="http://schemas.microsoft.com/office/2007/relationships/hdphoto" Target="../media/hdphoto1.wdp"/><Relationship Id="rId2" Type="http://schemas.openxmlformats.org/officeDocument/2006/relationships/tags" Target="../tags/tag29.xml"/><Relationship Id="rId16" Type="http://schemas.openxmlformats.org/officeDocument/2006/relationships/image" Target="../media/image1.png"/><Relationship Id="rId1" Type="http://schemas.openxmlformats.org/officeDocument/2006/relationships/tags" Target="../tags/tag28.xml"/><Relationship Id="rId6" Type="http://schemas.microsoft.com/office/2007/relationships/media" Target="../media/media1.mp3"/><Relationship Id="rId11" Type="http://schemas.openxmlformats.org/officeDocument/2006/relationships/tags" Target="../tags/tag34.xml"/><Relationship Id="rId5" Type="http://schemas.openxmlformats.org/officeDocument/2006/relationships/tags" Target="../tags/tag32.xml"/><Relationship Id="rId15" Type="http://schemas.openxmlformats.org/officeDocument/2006/relationships/notesSlide" Target="../notesSlides/notesSlide3.xml"/><Relationship Id="rId10" Type="http://schemas.openxmlformats.org/officeDocument/2006/relationships/tags" Target="../tags/tag33.xml"/><Relationship Id="rId4" Type="http://schemas.openxmlformats.org/officeDocument/2006/relationships/tags" Target="../tags/tag31.xml"/><Relationship Id="rId9" Type="http://schemas.openxmlformats.org/officeDocument/2006/relationships/audio" Target="../media/media4.m4a"/><Relationship Id="rId1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image" Target="../media/image2.png"/><Relationship Id="rId3" Type="http://schemas.openxmlformats.org/officeDocument/2006/relationships/tags" Target="../tags/tag39.xml"/><Relationship Id="rId7" Type="http://schemas.openxmlformats.org/officeDocument/2006/relationships/audio" Target="../media/media5.m4a"/><Relationship Id="rId12" Type="http://schemas.openxmlformats.org/officeDocument/2006/relationships/image" Target="../media/image4.png"/><Relationship Id="rId2" Type="http://schemas.openxmlformats.org/officeDocument/2006/relationships/tags" Target="../tags/tag38.xml"/><Relationship Id="rId1" Type="http://schemas.openxmlformats.org/officeDocument/2006/relationships/tags" Target="../tags/tag37.xml"/><Relationship Id="rId6" Type="http://schemas.microsoft.com/office/2007/relationships/media" Target="../media/media5.m4a"/><Relationship Id="rId11" Type="http://schemas.openxmlformats.org/officeDocument/2006/relationships/notesSlide" Target="../notesSlides/notesSlide4.xml"/><Relationship Id="rId5" Type="http://schemas.openxmlformats.org/officeDocument/2006/relationships/tags" Target="../tags/tag41.xml"/><Relationship Id="rId10" Type="http://schemas.openxmlformats.org/officeDocument/2006/relationships/slideLayout" Target="../slideLayouts/slideLayout12.xml"/><Relationship Id="rId4" Type="http://schemas.openxmlformats.org/officeDocument/2006/relationships/tags" Target="../tags/tag40.xml"/><Relationship Id="rId9" Type="http://schemas.openxmlformats.org/officeDocument/2006/relationships/tags" Target="../tags/tag4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microsoft.com/office/2007/relationships/hdphoto" Target="../media/hdphoto2.wdp"/><Relationship Id="rId2" Type="http://schemas.microsoft.com/office/2007/relationships/media" Target="../media/media6.m4a"/><Relationship Id="rId1" Type="http://schemas.openxmlformats.org/officeDocument/2006/relationships/tags" Target="../tags/tag4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0.png"/><Relationship Id="rId3" Type="http://schemas.openxmlformats.org/officeDocument/2006/relationships/tags" Target="../tags/tag47.xml"/><Relationship Id="rId7" Type="http://schemas.openxmlformats.org/officeDocument/2006/relationships/tags" Target="../tags/tag49.xml"/><Relationship Id="rId12" Type="http://schemas.openxmlformats.org/officeDocument/2006/relationships/image" Target="../media/image9.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48.xml"/><Relationship Id="rId11" Type="http://schemas.openxmlformats.org/officeDocument/2006/relationships/image" Target="../media/image8.png"/><Relationship Id="rId5" Type="http://schemas.openxmlformats.org/officeDocument/2006/relationships/audio" Target="../media/media7.m4a"/><Relationship Id="rId10" Type="http://schemas.openxmlformats.org/officeDocument/2006/relationships/image" Target="../media/image7.png"/><Relationship Id="rId4" Type="http://schemas.microsoft.com/office/2007/relationships/media" Target="../media/media7.m4a"/><Relationship Id="rId9" Type="http://schemas.openxmlformats.org/officeDocument/2006/relationships/notesSlide" Target="../notesSlides/notesSlide5.xml"/><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4.jpeg"/><Relationship Id="rId3" Type="http://schemas.openxmlformats.org/officeDocument/2006/relationships/tags" Target="../tags/tag52.xml"/><Relationship Id="rId7" Type="http://schemas.openxmlformats.org/officeDocument/2006/relationships/tags" Target="../tags/tag54.xml"/><Relationship Id="rId12" Type="http://schemas.openxmlformats.org/officeDocument/2006/relationships/image" Target="../media/image13.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3.xml"/><Relationship Id="rId11" Type="http://schemas.openxmlformats.org/officeDocument/2006/relationships/image" Target="../media/image12.png"/><Relationship Id="rId5" Type="http://schemas.openxmlformats.org/officeDocument/2006/relationships/audio" Target="../media/media8.m4a"/><Relationship Id="rId10" Type="http://schemas.openxmlformats.org/officeDocument/2006/relationships/image" Target="../media/image11.jpeg"/><Relationship Id="rId4" Type="http://schemas.microsoft.com/office/2007/relationships/media" Target="../media/media8.m4a"/><Relationship Id="rId9" Type="http://schemas.openxmlformats.org/officeDocument/2006/relationships/notesSlide" Target="../notesSlides/notesSlide6.xml"/><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5.xml"/><Relationship Id="rId6" Type="http://schemas.openxmlformats.org/officeDocument/2006/relationships/image" Target="../media/image2.png"/><Relationship Id="rId5" Type="http://schemas.openxmlformats.org/officeDocument/2006/relationships/image" Target="../media/image15.gif"/><Relationship Id="rId4"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8.xml"/><Relationship Id="rId7" Type="http://schemas.openxmlformats.org/officeDocument/2006/relationships/tags" Target="../tags/tag60.xml"/><Relationship Id="rId12" Type="http://schemas.openxmlformats.org/officeDocument/2006/relationships/image" Target="../media/image2.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59.xml"/><Relationship Id="rId11" Type="http://schemas.microsoft.com/office/2007/relationships/hdphoto" Target="../media/hdphoto3.wdp"/><Relationship Id="rId5" Type="http://schemas.openxmlformats.org/officeDocument/2006/relationships/audio" Target="../media/media10.m4a"/><Relationship Id="rId10" Type="http://schemas.openxmlformats.org/officeDocument/2006/relationships/image" Target="../media/image16.png"/><Relationship Id="rId4" Type="http://schemas.microsoft.com/office/2007/relationships/media" Target="../media/media10.m4a"/><Relationship Id="rId9"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9AD1E3-266D-4C20-90E7-D5738C8C1910}"/>
              </a:ext>
            </a:extLst>
          </p:cNvPr>
          <p:cNvGrpSpPr/>
          <p:nvPr/>
        </p:nvGrpSpPr>
        <p:grpSpPr>
          <a:xfrm>
            <a:off x="5663952" y="1392538"/>
            <a:ext cx="6119096" cy="4238458"/>
            <a:chOff x="5665536" y="1392538"/>
            <a:chExt cx="6119096" cy="4238458"/>
          </a:xfrm>
        </p:grpSpPr>
        <p:pic>
          <p:nvPicPr>
            <p:cNvPr id="3" name="Picture 2">
              <a:extLst>
                <a:ext uri="{FF2B5EF4-FFF2-40B4-BE49-F238E27FC236}">
                  <a16:creationId xmlns:a16="http://schemas.microsoft.com/office/drawing/2014/main" id="{FC410B53-973D-4603-882C-2740467B9DFE}"/>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5665536" y="1392538"/>
              <a:ext cx="6119096" cy="4238458"/>
            </a:xfrm>
            <a:prstGeom prst="rect">
              <a:avLst/>
            </a:prstGeom>
            <a:ln>
              <a:noFill/>
            </a:ln>
            <a:effectLst>
              <a:outerShdw blurRad="190500" algn="tl" rotWithShape="0">
                <a:srgbClr val="000000">
                  <a:alpha val="70000"/>
                </a:srgbClr>
              </a:outerShdw>
            </a:effectLst>
          </p:spPr>
        </p:pic>
        <p:sp>
          <p:nvSpPr>
            <p:cNvPr id="26" name="PA_椭圆 62">
              <a:extLst>
                <a:ext uri="{FF2B5EF4-FFF2-40B4-BE49-F238E27FC236}">
                  <a16:creationId xmlns:a16="http://schemas.microsoft.com/office/drawing/2014/main" id="{03AB3C98-FE05-4AC7-83E9-8E439E3CF535}"/>
                </a:ext>
              </a:extLst>
            </p:cNvPr>
            <p:cNvSpPr/>
            <p:nvPr>
              <p:custDataLst>
                <p:tags r:id="rId10"/>
              </p:custDataLst>
            </p:nvPr>
          </p:nvSpPr>
          <p:spPr>
            <a:xfrm>
              <a:off x="6104518" y="1784940"/>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7" name="PA_椭圆 62">
              <a:extLst>
                <a:ext uri="{FF2B5EF4-FFF2-40B4-BE49-F238E27FC236}">
                  <a16:creationId xmlns:a16="http://schemas.microsoft.com/office/drawing/2014/main" id="{ACEA0C09-B476-4DDE-BC8E-F8BB28F19FDC}"/>
                </a:ext>
              </a:extLst>
            </p:cNvPr>
            <p:cNvSpPr/>
            <p:nvPr>
              <p:custDataLst>
                <p:tags r:id="rId11"/>
              </p:custDataLst>
            </p:nvPr>
          </p:nvSpPr>
          <p:spPr>
            <a:xfrm>
              <a:off x="6104518" y="4875634"/>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8" name="PA_椭圆 62">
              <a:extLst>
                <a:ext uri="{FF2B5EF4-FFF2-40B4-BE49-F238E27FC236}">
                  <a16:creationId xmlns:a16="http://schemas.microsoft.com/office/drawing/2014/main" id="{D220CF16-6A8F-4E13-8070-359CB47F0277}"/>
                </a:ext>
              </a:extLst>
            </p:cNvPr>
            <p:cNvSpPr/>
            <p:nvPr>
              <p:custDataLst>
                <p:tags r:id="rId12"/>
              </p:custDataLst>
            </p:nvPr>
          </p:nvSpPr>
          <p:spPr>
            <a:xfrm>
              <a:off x="11287050" y="1786298"/>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9" name="PA_椭圆 62">
              <a:extLst>
                <a:ext uri="{FF2B5EF4-FFF2-40B4-BE49-F238E27FC236}">
                  <a16:creationId xmlns:a16="http://schemas.microsoft.com/office/drawing/2014/main" id="{F1F5D520-B469-419C-A784-A0402F3D2877}"/>
                </a:ext>
              </a:extLst>
            </p:cNvPr>
            <p:cNvSpPr/>
            <p:nvPr>
              <p:custDataLst>
                <p:tags r:id="rId13"/>
              </p:custDataLst>
            </p:nvPr>
          </p:nvSpPr>
          <p:spPr>
            <a:xfrm>
              <a:off x="11287050" y="4754978"/>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6" name="文本框 5"/>
          <p:cNvSpPr txBox="1"/>
          <p:nvPr/>
        </p:nvSpPr>
        <p:spPr>
          <a:xfrm>
            <a:off x="84536" y="1844824"/>
            <a:ext cx="1618976" cy="3323987"/>
          </a:xfrm>
          <a:prstGeom prst="rect">
            <a:avLst/>
          </a:prstGeom>
          <a:noFill/>
        </p:spPr>
        <p:txBody>
          <a:bodyPr wrap="square" rtlCol="0">
            <a:spAutoFit/>
          </a:bodyPr>
          <a:lstStyle/>
          <a:p>
            <a:pPr algn="ctr">
              <a:lnSpc>
                <a:spcPct val="150000"/>
              </a:lnSpc>
            </a:pPr>
            <a:r>
              <a:rPr lang="en-US" altLang="zh-CN" sz="2800" b="1" dirty="0">
                <a:solidFill>
                  <a:schemeClr val="bg1"/>
                </a:solidFill>
                <a:latin typeface="+mj-lt"/>
                <a:ea typeface="+mj-ea"/>
              </a:rPr>
              <a:t>Trường THCS </a:t>
            </a:r>
            <a:r>
              <a:rPr lang="en-US" altLang="zh-CN" sz="2800" b="1" dirty="0" smtClean="0">
                <a:solidFill>
                  <a:schemeClr val="bg1"/>
                </a:solidFill>
                <a:latin typeface="+mj-lt"/>
                <a:ea typeface="+mj-ea"/>
              </a:rPr>
              <a:t> </a:t>
            </a:r>
            <a:r>
              <a:rPr lang="en-US" altLang="zh-CN" sz="2800" b="1" dirty="0" err="1" smtClean="0">
                <a:solidFill>
                  <a:schemeClr val="bg1"/>
                </a:solidFill>
                <a:latin typeface="+mj-lt"/>
                <a:ea typeface="+mj-ea"/>
              </a:rPr>
              <a:t>Nguyễn</a:t>
            </a:r>
            <a:r>
              <a:rPr lang="en-US" altLang="zh-CN" sz="2800" b="1" dirty="0" smtClean="0">
                <a:solidFill>
                  <a:schemeClr val="bg1"/>
                </a:solidFill>
                <a:latin typeface="+mj-lt"/>
                <a:ea typeface="+mj-ea"/>
              </a:rPr>
              <a:t> </a:t>
            </a:r>
            <a:r>
              <a:rPr lang="en-US" altLang="zh-CN" sz="2800" b="1" dirty="0" err="1" smtClean="0">
                <a:solidFill>
                  <a:schemeClr val="bg1"/>
                </a:solidFill>
                <a:latin typeface="+mj-lt"/>
                <a:ea typeface="+mj-ea"/>
              </a:rPr>
              <a:t>Vĩnh</a:t>
            </a:r>
            <a:r>
              <a:rPr lang="en-US" altLang="zh-CN" sz="2800" b="1" dirty="0" smtClean="0">
                <a:solidFill>
                  <a:schemeClr val="bg1"/>
                </a:solidFill>
                <a:latin typeface="+mj-lt"/>
                <a:ea typeface="+mj-ea"/>
              </a:rPr>
              <a:t> </a:t>
            </a:r>
            <a:r>
              <a:rPr lang="en-US" altLang="zh-CN" sz="2800" b="1" dirty="0" err="1" smtClean="0">
                <a:solidFill>
                  <a:schemeClr val="bg1"/>
                </a:solidFill>
                <a:latin typeface="+mj-lt"/>
                <a:ea typeface="+mj-ea"/>
              </a:rPr>
              <a:t>Nghiệp</a:t>
            </a:r>
            <a:endParaRPr lang="en-US" altLang="zh-CN" sz="2800" b="1" dirty="0">
              <a:solidFill>
                <a:schemeClr val="bg1"/>
              </a:solidFill>
              <a:latin typeface="+mj-lt"/>
              <a:ea typeface="+mj-ea"/>
            </a:endParaRPr>
          </a:p>
        </p:txBody>
      </p:sp>
      <p:sp>
        <p:nvSpPr>
          <p:cNvPr id="59" name="矩形 58">
            <a:extLst>
              <a:ext uri="{FF2B5EF4-FFF2-40B4-BE49-F238E27FC236}">
                <a16:creationId xmlns:a16="http://schemas.microsoft.com/office/drawing/2014/main" id="{052689E6-8502-495A-8400-A321DF613674}"/>
              </a:ext>
            </a:extLst>
          </p:cNvPr>
          <p:cNvSpPr/>
          <p:nvPr/>
        </p:nvSpPr>
        <p:spPr>
          <a:xfrm>
            <a:off x="11861349" y="1898052"/>
            <a:ext cx="355331" cy="3061897"/>
          </a:xfrm>
          <a:prstGeom prst="rect">
            <a:avLst/>
          </a:prstGeom>
          <a:solidFill>
            <a:srgbClr val="71747D">
              <a:alpha val="81000"/>
            </a:srgb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4000" b="0" i="0" u="none" strike="noStrike" kern="0" cap="none" spc="600" normalizeH="0" noProof="0" dirty="0">
              <a:ln>
                <a:noFill/>
              </a:ln>
              <a:solidFill>
                <a:schemeClr val="bg1">
                  <a:lumMod val="50000"/>
                </a:schemeClr>
              </a:solidFill>
              <a:effectLst/>
              <a:uLnTx/>
              <a:uFillTx/>
              <a:latin typeface="Helvetica" panose="020B0604020202030204" pitchFamily="34" charset="0"/>
              <a:ea typeface="华文黑体" charset="-122"/>
            </a:endParaRPr>
          </a:p>
        </p:txBody>
      </p:sp>
      <p:cxnSp>
        <p:nvCxnSpPr>
          <p:cNvPr id="68" name="PA_直接连接符 67">
            <a:extLst>
              <a:ext uri="{FF2B5EF4-FFF2-40B4-BE49-F238E27FC236}">
                <a16:creationId xmlns:a16="http://schemas.microsoft.com/office/drawing/2014/main" id="{99986BBA-E5D6-40EC-9419-0A120AB99CA7}"/>
              </a:ext>
            </a:extLst>
          </p:cNvPr>
          <p:cNvCxnSpPr>
            <a:cxnSpLocks/>
          </p:cNvCxnSpPr>
          <p:nvPr>
            <p:custDataLst>
              <p:tags r:id="rId1"/>
            </p:custDataLst>
          </p:nvPr>
        </p:nvCxnSpPr>
        <p:spPr>
          <a:xfrm>
            <a:off x="1866900" y="1873423"/>
            <a:ext cx="4333864" cy="17273"/>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PA_直接连接符 67">
            <a:extLst>
              <a:ext uri="{FF2B5EF4-FFF2-40B4-BE49-F238E27FC236}">
                <a16:creationId xmlns:a16="http://schemas.microsoft.com/office/drawing/2014/main" id="{23BE7F4B-FA8D-4BFD-B3AE-8A14AE3CCDFB}"/>
              </a:ext>
            </a:extLst>
          </p:cNvPr>
          <p:cNvCxnSpPr>
            <a:cxnSpLocks/>
          </p:cNvCxnSpPr>
          <p:nvPr>
            <p:custDataLst>
              <p:tags r:id="rId2"/>
            </p:custDataLst>
          </p:nvPr>
        </p:nvCxnSpPr>
        <p:spPr>
          <a:xfrm>
            <a:off x="1866900" y="4979704"/>
            <a:ext cx="4346576" cy="17324"/>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PA_直接连接符 67">
            <a:extLst>
              <a:ext uri="{FF2B5EF4-FFF2-40B4-BE49-F238E27FC236}">
                <a16:creationId xmlns:a16="http://schemas.microsoft.com/office/drawing/2014/main" id="{20FB05F8-BF36-4751-8CD1-1F6FBA2B5338}"/>
              </a:ext>
            </a:extLst>
          </p:cNvPr>
          <p:cNvCxnSpPr>
            <a:cxnSpLocks/>
          </p:cNvCxnSpPr>
          <p:nvPr>
            <p:custDataLst>
              <p:tags r:id="rId3"/>
            </p:custDataLst>
          </p:nvPr>
        </p:nvCxnSpPr>
        <p:spPr>
          <a:xfrm flipH="1">
            <a:off x="11375835" y="2"/>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PA_直接连接符 67">
            <a:extLst>
              <a:ext uri="{FF2B5EF4-FFF2-40B4-BE49-F238E27FC236}">
                <a16:creationId xmlns:a16="http://schemas.microsoft.com/office/drawing/2014/main" id="{9609B540-53C1-4A24-A882-D1512DBDF2EA}"/>
              </a:ext>
            </a:extLst>
          </p:cNvPr>
          <p:cNvCxnSpPr>
            <a:cxnSpLocks/>
          </p:cNvCxnSpPr>
          <p:nvPr>
            <p:custDataLst>
              <p:tags r:id="rId4"/>
            </p:custDataLst>
          </p:nvPr>
        </p:nvCxnSpPr>
        <p:spPr>
          <a:xfrm flipH="1">
            <a:off x="11367880" y="4862073"/>
            <a:ext cx="7955" cy="199592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15EF0C67-A7A7-421E-828F-D85888CCEBF6}"/>
              </a:ext>
            </a:extLst>
          </p:cNvPr>
          <p:cNvSpPr txBox="1"/>
          <p:nvPr/>
        </p:nvSpPr>
        <p:spPr>
          <a:xfrm>
            <a:off x="1991544" y="2564904"/>
            <a:ext cx="4680520" cy="830997"/>
          </a:xfrm>
          <a:prstGeom prst="rect">
            <a:avLst/>
          </a:prstGeom>
          <a:noFill/>
        </p:spPr>
        <p:txBody>
          <a:bodyPr wrap="square" rtlCol="0">
            <a:spAutoFit/>
          </a:bodyPr>
          <a:lstStyle/>
          <a:p>
            <a:r>
              <a:rPr lang="en-US" altLang="zh-CN" sz="4800" dirty="0">
                <a:latin typeface="Helvetica" panose="020B0604020202030204" pitchFamily="34" charset="0"/>
                <a:ea typeface="+mj-ea"/>
              </a:rPr>
              <a:t>Công nghệ 6</a:t>
            </a:r>
          </a:p>
        </p:txBody>
      </p:sp>
      <p:sp>
        <p:nvSpPr>
          <p:cNvPr id="84" name="PA_椭圆 62">
            <a:extLst>
              <a:ext uri="{FF2B5EF4-FFF2-40B4-BE49-F238E27FC236}">
                <a16:creationId xmlns:a16="http://schemas.microsoft.com/office/drawing/2014/main" id="{2AC6A065-2A07-46D6-AB77-ED76FBFFE010}"/>
              </a:ext>
            </a:extLst>
          </p:cNvPr>
          <p:cNvSpPr/>
          <p:nvPr>
            <p:custDataLst>
              <p:tags r:id="rId5"/>
            </p:custDataLst>
          </p:nvPr>
        </p:nvSpPr>
        <p:spPr>
          <a:xfrm>
            <a:off x="302407" y="126057"/>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89" name="文本框 88">
            <a:extLst>
              <a:ext uri="{FF2B5EF4-FFF2-40B4-BE49-F238E27FC236}">
                <a16:creationId xmlns:a16="http://schemas.microsoft.com/office/drawing/2014/main" id="{3E7DBDD8-2E41-4B19-BB24-199FE79EDF93}"/>
              </a:ext>
            </a:extLst>
          </p:cNvPr>
          <p:cNvSpPr txBox="1"/>
          <p:nvPr/>
        </p:nvSpPr>
        <p:spPr>
          <a:xfrm>
            <a:off x="2423592" y="4609849"/>
            <a:ext cx="3471089" cy="338554"/>
          </a:xfrm>
          <a:prstGeom prst="rect">
            <a:avLst/>
          </a:prstGeom>
          <a:noFill/>
        </p:spPr>
        <p:txBody>
          <a:bodyPr wrap="square" rtlCol="0">
            <a:spAutoFit/>
          </a:bodyPr>
          <a:lstStyle/>
          <a:p>
            <a:r>
              <a:rPr lang="en-US" altLang="zh-CN" sz="1600" i="1" dirty="0" smtClean="0">
                <a:solidFill>
                  <a:srgbClr val="3F434F"/>
                </a:solidFill>
                <a:latin typeface="Helvetica" panose="020B0604020202030204" pitchFamily="34" charset="0"/>
              </a:rPr>
              <a:t>GV: </a:t>
            </a:r>
            <a:r>
              <a:rPr lang="en-US" altLang="zh-CN" sz="1600" i="1" dirty="0" err="1" smtClean="0">
                <a:solidFill>
                  <a:srgbClr val="3F434F"/>
                </a:solidFill>
                <a:latin typeface="Helvetica" panose="020B0604020202030204" pitchFamily="34" charset="0"/>
              </a:rPr>
              <a:t>Võ</a:t>
            </a:r>
            <a:r>
              <a:rPr lang="en-US" altLang="zh-CN" sz="1600" i="1" dirty="0" smtClean="0">
                <a:solidFill>
                  <a:srgbClr val="3F434F"/>
                </a:solidFill>
                <a:latin typeface="Helvetica" panose="020B0604020202030204" pitchFamily="34" charset="0"/>
              </a:rPr>
              <a:t> </a:t>
            </a:r>
            <a:r>
              <a:rPr lang="en-US" altLang="zh-CN" sz="1600" i="1" dirty="0" err="1" smtClean="0">
                <a:solidFill>
                  <a:srgbClr val="3F434F"/>
                </a:solidFill>
                <a:latin typeface="Helvetica" panose="020B0604020202030204" pitchFamily="34" charset="0"/>
              </a:rPr>
              <a:t>Thị</a:t>
            </a:r>
            <a:r>
              <a:rPr lang="en-US" altLang="zh-CN" sz="1600" i="1" dirty="0" smtClean="0">
                <a:solidFill>
                  <a:srgbClr val="3F434F"/>
                </a:solidFill>
                <a:latin typeface="Helvetica" panose="020B0604020202030204" pitchFamily="34" charset="0"/>
              </a:rPr>
              <a:t> </a:t>
            </a:r>
            <a:r>
              <a:rPr lang="en-US" altLang="zh-CN" sz="1600" i="1" dirty="0" err="1" smtClean="0">
                <a:solidFill>
                  <a:srgbClr val="3F434F"/>
                </a:solidFill>
                <a:latin typeface="Helvetica" panose="020B0604020202030204" pitchFamily="34" charset="0"/>
              </a:rPr>
              <a:t>Nhã</a:t>
            </a:r>
            <a:r>
              <a:rPr lang="en-US" altLang="zh-CN" sz="1600" i="1" dirty="0" smtClean="0">
                <a:solidFill>
                  <a:srgbClr val="3F434F"/>
                </a:solidFill>
                <a:latin typeface="Helvetica" panose="020B0604020202030204" pitchFamily="34" charset="0"/>
              </a:rPr>
              <a:t> </a:t>
            </a:r>
            <a:r>
              <a:rPr lang="en-US" altLang="zh-CN" sz="1600" i="1" dirty="0" err="1" smtClean="0">
                <a:solidFill>
                  <a:srgbClr val="3F434F"/>
                </a:solidFill>
                <a:latin typeface="Helvetica" panose="020B0604020202030204" pitchFamily="34" charset="0"/>
              </a:rPr>
              <a:t>Trâm</a:t>
            </a:r>
            <a:endParaRPr lang="zh-CN" altLang="en-US" sz="1600" i="1" dirty="0">
              <a:solidFill>
                <a:srgbClr val="3F434F"/>
              </a:solidFill>
              <a:latin typeface="Helvetica" panose="020B0604020202030204" pitchFamily="34" charset="0"/>
            </a:endParaRPr>
          </a:p>
        </p:txBody>
      </p:sp>
      <p:pic>
        <p:nvPicPr>
          <p:cNvPr id="2" name="Isaac Shepard - Letting Go">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335360" y="-1179512"/>
            <a:ext cx="609600" cy="609600"/>
          </a:xfrm>
          <a:prstGeom prst="rect">
            <a:avLst/>
          </a:prstGeom>
        </p:spPr>
      </p:pic>
      <p:sp>
        <p:nvSpPr>
          <p:cNvPr id="32" name="文本框 133">
            <a:extLst>
              <a:ext uri="{FF2B5EF4-FFF2-40B4-BE49-F238E27FC236}">
                <a16:creationId xmlns:a16="http://schemas.microsoft.com/office/drawing/2014/main" id="{733CE663-F58A-4768-B72E-962AF8A17B64}"/>
              </a:ext>
            </a:extLst>
          </p:cNvPr>
          <p:cNvSpPr txBox="1"/>
          <p:nvPr/>
        </p:nvSpPr>
        <p:spPr>
          <a:xfrm>
            <a:off x="485678" y="14445"/>
            <a:ext cx="6474418" cy="461665"/>
          </a:xfrm>
          <a:prstGeom prst="rect">
            <a:avLst/>
          </a:prstGeom>
          <a:noFill/>
        </p:spPr>
        <p:txBody>
          <a:bodyPr wrap="square" rtlCol="0">
            <a:spAutoFit/>
          </a:bodyPr>
          <a:lstStyle/>
          <a:p>
            <a:r>
              <a:rPr lang="en-US" altLang="zh-CN" sz="2400" dirty="0">
                <a:solidFill>
                  <a:srgbClr val="3F434F"/>
                </a:solidFill>
                <a:latin typeface="Helvetica" panose="020B0604020202030204" pitchFamily="34" charset="0"/>
                <a:ea typeface="华文黑体" charset="-122"/>
              </a:rPr>
              <a:t>PHÒNG GIÁO DỤC ĐÀO TẠO QUẬN </a:t>
            </a:r>
            <a:r>
              <a:rPr lang="en-US" altLang="zh-CN" sz="2400" dirty="0" smtClean="0">
                <a:solidFill>
                  <a:srgbClr val="3F434F"/>
                </a:solidFill>
                <a:latin typeface="Helvetica" panose="020B0604020202030204" pitchFamily="34" charset="0"/>
                <a:ea typeface="华文黑体" charset="-122"/>
              </a:rPr>
              <a:t>12</a:t>
            </a:r>
            <a:endParaRPr lang="en-US" altLang="zh-CN" sz="2400" dirty="0">
              <a:solidFill>
                <a:srgbClr val="3F434F"/>
              </a:solidFill>
              <a:latin typeface="Helvetica" panose="020B0604020202030204" pitchFamily="34" charset="0"/>
              <a:ea typeface="华文黑体" charset="-122"/>
            </a:endParaRPr>
          </a:p>
        </p:txBody>
      </p:sp>
      <p:pic>
        <p:nvPicPr>
          <p:cNvPr id="16" name="Audio 15">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67662636"/>
      </p:ext>
    </p:extLst>
  </p:cSld>
  <p:clrMapOvr>
    <a:masterClrMapping/>
  </p:clrMapOvr>
  <mc:AlternateContent xmlns:mc="http://schemas.openxmlformats.org/markup-compatibility/2006">
    <mc:Choice xmlns:p14="http://schemas.microsoft.com/office/powerpoint/2010/main" Requires="p14">
      <p:transition spd="slow" p14:dur="1600" advTm="8579">
        <p:blinds dir="vert"/>
      </p:transition>
    </mc:Choice>
    <mc:Fallback>
      <p:transition spd="slow" advTm="857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2" presetClass="entr" presetSubtype="8"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anim calcmode="lin" valueType="num">
                                      <p:cBhvr additive="base">
                                        <p:cTn id="9" dur="500" fill="hold"/>
                                        <p:tgtEl>
                                          <p:spTgt spid="32"/>
                                        </p:tgtEl>
                                        <p:attrNameLst>
                                          <p:attrName>ppt_x</p:attrName>
                                        </p:attrNameLst>
                                      </p:cBhvr>
                                      <p:tavLst>
                                        <p:tav tm="0">
                                          <p:val>
                                            <p:strVal val="0-#ppt_w/2"/>
                                          </p:val>
                                        </p:tav>
                                        <p:tav tm="100000">
                                          <p:val>
                                            <p:strVal val="#ppt_x"/>
                                          </p:val>
                                        </p:tav>
                                      </p:tavLst>
                                    </p:anim>
                                    <p:anim calcmode="lin" valueType="num">
                                      <p:cBhvr additive="base">
                                        <p:cTn id="10" dur="500" fill="hold"/>
                                        <p:tgtEl>
                                          <p:spTgt spid="3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 fill="hold"/>
                                        <p:tgtEl>
                                          <p:spTgt spid="2"/>
                                        </p:tgtEl>
                                      </p:cBhvr>
                                    </p:cmd>
                                  </p:childTnLst>
                                </p:cTn>
                              </p:par>
                              <p:par>
                                <p:cTn id="14" presetID="53" presetClass="entr" presetSubtype="16"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 calcmode="lin" valueType="num">
                                      <p:cBhvr>
                                        <p:cTn id="16" dur="500" fill="hold"/>
                                        <p:tgtEl>
                                          <p:spTgt spid="84"/>
                                        </p:tgtEl>
                                        <p:attrNameLst>
                                          <p:attrName>ppt_w</p:attrName>
                                        </p:attrNameLst>
                                      </p:cBhvr>
                                      <p:tavLst>
                                        <p:tav tm="0">
                                          <p:val>
                                            <p:fltVal val="0"/>
                                          </p:val>
                                        </p:tav>
                                        <p:tav tm="100000">
                                          <p:val>
                                            <p:strVal val="#ppt_w"/>
                                          </p:val>
                                        </p:tav>
                                      </p:tavLst>
                                    </p:anim>
                                    <p:anim calcmode="lin" valueType="num">
                                      <p:cBhvr>
                                        <p:cTn id="17" dur="500" fill="hold"/>
                                        <p:tgtEl>
                                          <p:spTgt spid="84"/>
                                        </p:tgtEl>
                                        <p:attrNameLst>
                                          <p:attrName>ppt_h</p:attrName>
                                        </p:attrNameLst>
                                      </p:cBhvr>
                                      <p:tavLst>
                                        <p:tav tm="0">
                                          <p:val>
                                            <p:fltVal val="0"/>
                                          </p:val>
                                        </p:tav>
                                        <p:tav tm="100000">
                                          <p:val>
                                            <p:strVal val="#ppt_h"/>
                                          </p:val>
                                        </p:tav>
                                      </p:tavLst>
                                    </p:anim>
                                    <p:animEffect transition="in" filter="fade">
                                      <p:cBhvr>
                                        <p:cTn id="18" dur="500"/>
                                        <p:tgtEl>
                                          <p:spTgt spid="84"/>
                                        </p:tgtEl>
                                      </p:cBhvr>
                                    </p:animEffect>
                                  </p:childTnLst>
                                </p:cTn>
                              </p:par>
                            </p:childTnLst>
                          </p:cTn>
                        </p:par>
                        <p:par>
                          <p:cTn id="19" fill="hold">
                            <p:stCondLst>
                              <p:cond delay="1000"/>
                            </p:stCondLst>
                            <p:childTnLst>
                              <p:par>
                                <p:cTn id="20" presetID="17" presetClass="entr" presetSubtype="1" fill="hold" nodeType="afterEffect">
                                  <p:stCondLst>
                                    <p:cond delay="0"/>
                                  </p:stCondLst>
                                  <p:childTnLst>
                                    <p:set>
                                      <p:cBhvr>
                                        <p:cTn id="21" dur="1" fill="hold">
                                          <p:stCondLst>
                                            <p:cond delay="0"/>
                                          </p:stCondLst>
                                        </p:cTn>
                                        <p:tgtEl>
                                          <p:spTgt spid="72"/>
                                        </p:tgtEl>
                                        <p:attrNameLst>
                                          <p:attrName>style.visibility</p:attrName>
                                        </p:attrNameLst>
                                      </p:cBhvr>
                                      <p:to>
                                        <p:strVal val="visible"/>
                                      </p:to>
                                    </p:set>
                                    <p:anim calcmode="lin" valueType="num">
                                      <p:cBhvr>
                                        <p:cTn id="22" dur="500" fill="hold"/>
                                        <p:tgtEl>
                                          <p:spTgt spid="72"/>
                                        </p:tgtEl>
                                        <p:attrNameLst>
                                          <p:attrName>ppt_x</p:attrName>
                                        </p:attrNameLst>
                                      </p:cBhvr>
                                      <p:tavLst>
                                        <p:tav tm="0">
                                          <p:val>
                                            <p:strVal val="#ppt_x"/>
                                          </p:val>
                                        </p:tav>
                                        <p:tav tm="100000">
                                          <p:val>
                                            <p:strVal val="#ppt_x"/>
                                          </p:val>
                                        </p:tav>
                                      </p:tavLst>
                                    </p:anim>
                                    <p:anim calcmode="lin" valueType="num">
                                      <p:cBhvr>
                                        <p:cTn id="23" dur="500" fill="hold"/>
                                        <p:tgtEl>
                                          <p:spTgt spid="72"/>
                                        </p:tgtEl>
                                        <p:attrNameLst>
                                          <p:attrName>ppt_y</p:attrName>
                                        </p:attrNameLst>
                                      </p:cBhvr>
                                      <p:tavLst>
                                        <p:tav tm="0">
                                          <p:val>
                                            <p:strVal val="#ppt_y-#ppt_h/2"/>
                                          </p:val>
                                        </p:tav>
                                        <p:tav tm="100000">
                                          <p:val>
                                            <p:strVal val="#ppt_y"/>
                                          </p:val>
                                        </p:tav>
                                      </p:tavLst>
                                    </p:anim>
                                    <p:anim calcmode="lin" valueType="num">
                                      <p:cBhvr>
                                        <p:cTn id="24" dur="500" fill="hold"/>
                                        <p:tgtEl>
                                          <p:spTgt spid="72"/>
                                        </p:tgtEl>
                                        <p:attrNameLst>
                                          <p:attrName>ppt_w</p:attrName>
                                        </p:attrNameLst>
                                      </p:cBhvr>
                                      <p:tavLst>
                                        <p:tav tm="0">
                                          <p:val>
                                            <p:strVal val="#ppt_w"/>
                                          </p:val>
                                        </p:tav>
                                        <p:tav tm="100000">
                                          <p:val>
                                            <p:strVal val="#ppt_w"/>
                                          </p:val>
                                        </p:tav>
                                      </p:tavLst>
                                    </p:anim>
                                    <p:anim calcmode="lin" valueType="num">
                                      <p:cBhvr>
                                        <p:cTn id="25" dur="500" fill="hold"/>
                                        <p:tgtEl>
                                          <p:spTgt spid="72"/>
                                        </p:tgtEl>
                                        <p:attrNameLst>
                                          <p:attrName>ppt_h</p:attrName>
                                        </p:attrNameLst>
                                      </p:cBhvr>
                                      <p:tavLst>
                                        <p:tav tm="0">
                                          <p:val>
                                            <p:fltVal val="0"/>
                                          </p:val>
                                        </p:tav>
                                        <p:tav tm="100000">
                                          <p:val>
                                            <p:strVal val="#ppt_h"/>
                                          </p:val>
                                        </p:tav>
                                      </p:tavLst>
                                    </p:anim>
                                  </p:childTnLst>
                                </p:cTn>
                              </p:par>
                            </p:childTnLst>
                          </p:cTn>
                        </p:par>
                        <p:par>
                          <p:cTn id="26" fill="hold">
                            <p:stCondLst>
                              <p:cond delay="1500"/>
                            </p:stCondLst>
                            <p:childTnLst>
                              <p:par>
                                <p:cTn id="27" presetID="17" presetClass="entr" presetSubtype="1" fill="hold" nodeType="afterEffect">
                                  <p:stCondLst>
                                    <p:cond delay="0"/>
                                  </p:stCondLst>
                                  <p:childTnLst>
                                    <p:set>
                                      <p:cBhvr>
                                        <p:cTn id="28" dur="1" fill="hold">
                                          <p:stCondLst>
                                            <p:cond delay="0"/>
                                          </p:stCondLst>
                                        </p:cTn>
                                        <p:tgtEl>
                                          <p:spTgt spid="73"/>
                                        </p:tgtEl>
                                        <p:attrNameLst>
                                          <p:attrName>style.visibility</p:attrName>
                                        </p:attrNameLst>
                                      </p:cBhvr>
                                      <p:to>
                                        <p:strVal val="visible"/>
                                      </p:to>
                                    </p:set>
                                    <p:anim calcmode="lin" valueType="num">
                                      <p:cBhvr>
                                        <p:cTn id="29" dur="500" fill="hold"/>
                                        <p:tgtEl>
                                          <p:spTgt spid="73"/>
                                        </p:tgtEl>
                                        <p:attrNameLst>
                                          <p:attrName>ppt_x</p:attrName>
                                        </p:attrNameLst>
                                      </p:cBhvr>
                                      <p:tavLst>
                                        <p:tav tm="0">
                                          <p:val>
                                            <p:strVal val="#ppt_x"/>
                                          </p:val>
                                        </p:tav>
                                        <p:tav tm="100000">
                                          <p:val>
                                            <p:strVal val="#ppt_x"/>
                                          </p:val>
                                        </p:tav>
                                      </p:tavLst>
                                    </p:anim>
                                    <p:anim calcmode="lin" valueType="num">
                                      <p:cBhvr>
                                        <p:cTn id="30" dur="500" fill="hold"/>
                                        <p:tgtEl>
                                          <p:spTgt spid="73"/>
                                        </p:tgtEl>
                                        <p:attrNameLst>
                                          <p:attrName>ppt_y</p:attrName>
                                        </p:attrNameLst>
                                      </p:cBhvr>
                                      <p:tavLst>
                                        <p:tav tm="0">
                                          <p:val>
                                            <p:strVal val="#ppt_y-#ppt_h/2"/>
                                          </p:val>
                                        </p:tav>
                                        <p:tav tm="100000">
                                          <p:val>
                                            <p:strVal val="#ppt_y"/>
                                          </p:val>
                                        </p:tav>
                                      </p:tavLst>
                                    </p:anim>
                                    <p:anim calcmode="lin" valueType="num">
                                      <p:cBhvr>
                                        <p:cTn id="31" dur="500" fill="hold"/>
                                        <p:tgtEl>
                                          <p:spTgt spid="73"/>
                                        </p:tgtEl>
                                        <p:attrNameLst>
                                          <p:attrName>ppt_w</p:attrName>
                                        </p:attrNameLst>
                                      </p:cBhvr>
                                      <p:tavLst>
                                        <p:tav tm="0">
                                          <p:val>
                                            <p:strVal val="#ppt_w"/>
                                          </p:val>
                                        </p:tav>
                                        <p:tav tm="100000">
                                          <p:val>
                                            <p:strVal val="#ppt_w"/>
                                          </p:val>
                                        </p:tav>
                                      </p:tavLst>
                                    </p:anim>
                                    <p:anim calcmode="lin" valueType="num">
                                      <p:cBhvr>
                                        <p:cTn id="32" dur="500" fill="hold"/>
                                        <p:tgtEl>
                                          <p:spTgt spid="73"/>
                                        </p:tgtEl>
                                        <p:attrNameLst>
                                          <p:attrName>ppt_h</p:attrName>
                                        </p:attrNameLst>
                                      </p:cBhvr>
                                      <p:tavLst>
                                        <p:tav tm="0">
                                          <p:val>
                                            <p:fltVal val="0"/>
                                          </p:val>
                                        </p:tav>
                                        <p:tav tm="100000">
                                          <p:val>
                                            <p:strVal val="#ppt_h"/>
                                          </p:val>
                                        </p:tav>
                                      </p:tavLst>
                                    </p:anim>
                                  </p:childTnLst>
                                </p:cTn>
                              </p:par>
                              <p:par>
                                <p:cTn id="33" presetID="12" presetClass="entr" presetSubtype="8"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p:tgtEl>
                                          <p:spTgt spid="59"/>
                                        </p:tgtEl>
                                        <p:attrNameLst>
                                          <p:attrName>ppt_x</p:attrName>
                                        </p:attrNameLst>
                                      </p:cBhvr>
                                      <p:tavLst>
                                        <p:tav tm="0">
                                          <p:val>
                                            <p:strVal val="#ppt_x-#ppt_w*1.125000"/>
                                          </p:val>
                                        </p:tav>
                                        <p:tav tm="100000">
                                          <p:val>
                                            <p:strVal val="#ppt_x"/>
                                          </p:val>
                                        </p:tav>
                                      </p:tavLst>
                                    </p:anim>
                                    <p:animEffect transition="in" filter="wipe(right)">
                                      <p:cBhvr>
                                        <p:cTn id="36" dur="500"/>
                                        <p:tgtEl>
                                          <p:spTgt spid="59"/>
                                        </p:tgtEl>
                                      </p:cBhvr>
                                    </p:animEffect>
                                  </p:childTnLst>
                                </p:cTn>
                              </p:par>
                            </p:childTnLst>
                          </p:cTn>
                        </p:par>
                        <p:par>
                          <p:cTn id="37" fill="hold">
                            <p:stCondLst>
                              <p:cond delay="2000"/>
                            </p:stCondLst>
                            <p:childTnLst>
                              <p:par>
                                <p:cTn id="38" presetID="38" presetClass="entr" presetSubtype="0" accel="50000" fill="hold" grpId="0" nodeType="afterEffect">
                                  <p:stCondLst>
                                    <p:cond delay="0"/>
                                  </p:stCondLst>
                                  <p:iterate type="lt">
                                    <p:tmPct val="20000"/>
                                  </p:iterate>
                                  <p:childTnLst>
                                    <p:set>
                                      <p:cBhvr>
                                        <p:cTn id="39" dur="1" fill="hold">
                                          <p:stCondLst>
                                            <p:cond delay="0"/>
                                          </p:stCondLst>
                                        </p:cTn>
                                        <p:tgtEl>
                                          <p:spTgt spid="6"/>
                                        </p:tgtEl>
                                        <p:attrNameLst>
                                          <p:attrName>style.visibility</p:attrName>
                                        </p:attrNameLst>
                                      </p:cBhvr>
                                      <p:to>
                                        <p:strVal val="visible"/>
                                      </p:to>
                                    </p:set>
                                    <p:set>
                                      <p:cBhvr>
                                        <p:cTn id="40" dur="227" fill="hold">
                                          <p:stCondLst>
                                            <p:cond delay="0"/>
                                          </p:stCondLst>
                                        </p:cTn>
                                        <p:tgtEl>
                                          <p:spTgt spid="6"/>
                                        </p:tgtEl>
                                        <p:attrNameLst>
                                          <p:attrName>style.rotation</p:attrName>
                                        </p:attrNameLst>
                                      </p:cBhvr>
                                      <p:to>
                                        <p:strVal val="-45.0"/>
                                      </p:to>
                                    </p:set>
                                    <p:anim calcmode="lin" valueType="num">
                                      <p:cBhvr>
                                        <p:cTn id="41"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42"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43"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44"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par>
                                <p:cTn id="45" presetID="12" presetClass="entr" presetSubtype="2"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anim calcmode="lin" valueType="num">
                                      <p:cBhvr additive="base">
                                        <p:cTn id="47" dur="500"/>
                                        <p:tgtEl>
                                          <p:spTgt spid="89"/>
                                        </p:tgtEl>
                                        <p:attrNameLst>
                                          <p:attrName>ppt_x</p:attrName>
                                        </p:attrNameLst>
                                      </p:cBhvr>
                                      <p:tavLst>
                                        <p:tav tm="0">
                                          <p:val>
                                            <p:strVal val="#ppt_x+#ppt_w*1.125000"/>
                                          </p:val>
                                        </p:tav>
                                        <p:tav tm="100000">
                                          <p:val>
                                            <p:strVal val="#ppt_x"/>
                                          </p:val>
                                        </p:tav>
                                      </p:tavLst>
                                    </p:anim>
                                    <p:animEffect transition="in" filter="wipe(left)">
                                      <p:cBhvr>
                                        <p:cTn id="4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0" numSld="999" showWhenStopped="0">
                <p:cTn id="49" repeatCount="indefinite" fill="hold" display="0">
                  <p:stCondLst>
                    <p:cond delay="indefinite"/>
                  </p:stCondLst>
                  <p:endCondLst>
                    <p:cond evt="onStopAudio" delay="0">
                      <p:tgtEl>
                        <p:sldTgt/>
                      </p:tgtEl>
                    </p:cond>
                  </p:endCondLst>
                </p:cTn>
                <p:tgtEl>
                  <p:spTgt spid="2"/>
                </p:tgtEl>
              </p:cMediaNode>
            </p:audio>
            <p:audio isNarration="1">
              <p:cMediaNode vol="80000" showWhenStopped="0">
                <p:cTn id="50" fill="hold" display="0">
                  <p:stCondLst>
                    <p:cond delay="indefinite"/>
                  </p:stCondLst>
                  <p:endCondLst>
                    <p:cond evt="onStopAudio" delay="0">
                      <p:tgtEl>
                        <p:sldTgt/>
                      </p:tgtEl>
                    </p:cond>
                  </p:endCondLst>
                </p:cTn>
                <p:tgtEl>
                  <p:spTgt spid="16"/>
                </p:tgtEl>
              </p:cMediaNode>
            </p:audio>
          </p:childTnLst>
        </p:cTn>
      </p:par>
    </p:tnLst>
    <p:bldLst>
      <p:bldP spid="6" grpId="0"/>
      <p:bldP spid="59" grpId="0" animBg="1"/>
      <p:bldP spid="84" grpId="0" animBg="1"/>
      <p:bldP spid="89" grpId="0"/>
      <p:bldP spid="32" grpId="0"/>
    </p:bldLst>
  </p:timing>
  <p:extLst>
    <p:ext uri="{E180D4A7-C9FB-4DFB-919C-405C955672EB}">
      <p14:showEvtLst xmlns:p14="http://schemas.microsoft.com/office/powerpoint/2010/main">
        <p14:playEvt time="514"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PA_直接连接符 67">
            <a:extLst>
              <a:ext uri="{FF2B5EF4-FFF2-40B4-BE49-F238E27FC236}">
                <a16:creationId xmlns:a16="http://schemas.microsoft.com/office/drawing/2014/main" id="{2E13F0E4-CA8A-4059-9E88-8B9D666DBC98}"/>
              </a:ext>
            </a:extLst>
          </p:cNvPr>
          <p:cNvCxnSpPr>
            <a:cxnSpLocks/>
          </p:cNvCxnSpPr>
          <p:nvPr/>
        </p:nvCxnSpPr>
        <p:spPr>
          <a:xfrm flipH="1">
            <a:off x="1323487" y="0"/>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PA_直接连接符 67">
            <a:extLst>
              <a:ext uri="{FF2B5EF4-FFF2-40B4-BE49-F238E27FC236}">
                <a16:creationId xmlns:a16="http://schemas.microsoft.com/office/drawing/2014/main" id="{33B0403E-574F-4A22-9907-13EBC2A9F637}"/>
              </a:ext>
            </a:extLst>
          </p:cNvPr>
          <p:cNvCxnSpPr>
            <a:cxnSpLocks/>
          </p:cNvCxnSpPr>
          <p:nvPr>
            <p:custDataLst>
              <p:tags r:id="rId1"/>
            </p:custDataLst>
          </p:nvPr>
        </p:nvCxnSpPr>
        <p:spPr>
          <a:xfrm flipH="1">
            <a:off x="1323489" y="4862071"/>
            <a:ext cx="1" cy="1591265"/>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A239EDB8-9BE6-419C-A89D-2886BB732AD1}"/>
              </a:ext>
            </a:extLst>
          </p:cNvPr>
          <p:cNvSpPr txBox="1"/>
          <p:nvPr/>
        </p:nvSpPr>
        <p:spPr>
          <a:xfrm>
            <a:off x="1200991" y="2708920"/>
            <a:ext cx="100795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ea typeface="华文黑体" charset="-122"/>
              </a:rPr>
              <a:t>Các hoạt động thường ngày của các thành viên trong gia đình được thực hiện ở nơi nào ?</a:t>
            </a:r>
            <a:endParaRPr kumimoji="0" lang="zh-CN" altLang="en-US" sz="3200" b="1" i="0" u="none" strike="noStrike" kern="1200" cap="none" spc="0" normalizeH="0" baseline="0" noProof="0" dirty="0">
              <a:ln>
                <a:noFill/>
              </a:ln>
              <a:solidFill>
                <a:prstClr val="black"/>
              </a:solidFill>
              <a:effectLst/>
              <a:uLnTx/>
              <a:uFillTx/>
              <a:ea typeface="华文黑体" charset="-122"/>
            </a:endParaRPr>
          </a:p>
        </p:txBody>
      </p:sp>
      <p:cxnSp>
        <p:nvCxnSpPr>
          <p:cNvPr id="34" name="PA_直接连接符 67">
            <a:extLst>
              <a:ext uri="{FF2B5EF4-FFF2-40B4-BE49-F238E27FC236}">
                <a16:creationId xmlns:a16="http://schemas.microsoft.com/office/drawing/2014/main" id="{E236045D-2E10-416A-99DD-CCD0D8FD1174}"/>
              </a:ext>
            </a:extLst>
          </p:cNvPr>
          <p:cNvCxnSpPr>
            <a:cxnSpLocks/>
          </p:cNvCxnSpPr>
          <p:nvPr>
            <p:custDataLst>
              <p:tags r:id="rId2"/>
            </p:custDataLst>
          </p:nvPr>
        </p:nvCxnSpPr>
        <p:spPr>
          <a:xfrm flipH="1">
            <a:off x="1310229" y="6453335"/>
            <a:ext cx="5361835" cy="1"/>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PA_直接连接符 67">
            <a:extLst>
              <a:ext uri="{FF2B5EF4-FFF2-40B4-BE49-F238E27FC236}">
                <a16:creationId xmlns:a16="http://schemas.microsoft.com/office/drawing/2014/main" id="{F3C4BA5B-6107-4572-B5D4-E247A065A6FD}"/>
              </a:ext>
            </a:extLst>
          </p:cNvPr>
          <p:cNvCxnSpPr>
            <a:cxnSpLocks/>
          </p:cNvCxnSpPr>
          <p:nvPr>
            <p:custDataLst>
              <p:tags r:id="rId3"/>
            </p:custDataLst>
          </p:nvPr>
        </p:nvCxnSpPr>
        <p:spPr>
          <a:xfrm flipH="1">
            <a:off x="6666565" y="6453335"/>
            <a:ext cx="1" cy="480117"/>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0C2F14F-4BE4-454D-913C-C75224EA92A6}"/>
              </a:ext>
            </a:extLst>
          </p:cNvPr>
          <p:cNvGrpSpPr/>
          <p:nvPr/>
        </p:nvGrpSpPr>
        <p:grpSpPr>
          <a:xfrm>
            <a:off x="782533" y="1520790"/>
            <a:ext cx="10498043" cy="3816419"/>
            <a:chOff x="782533" y="1520790"/>
            <a:chExt cx="10498043" cy="3816419"/>
          </a:xfrm>
        </p:grpSpPr>
        <p:sp>
          <p:nvSpPr>
            <p:cNvPr id="41" name="PA_椭圆 62">
              <a:extLst>
                <a:ext uri="{FF2B5EF4-FFF2-40B4-BE49-F238E27FC236}">
                  <a16:creationId xmlns:a16="http://schemas.microsoft.com/office/drawing/2014/main" id="{740607B6-2530-4352-A09E-784D78D05A10}"/>
                </a:ext>
              </a:extLst>
            </p:cNvPr>
            <p:cNvSpPr/>
            <p:nvPr/>
          </p:nvSpPr>
          <p:spPr>
            <a:xfrm>
              <a:off x="1226200" y="1788616"/>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cs typeface="+mn-cs"/>
              </a:endParaRPr>
            </a:p>
          </p:txBody>
        </p:sp>
        <p:grpSp>
          <p:nvGrpSpPr>
            <p:cNvPr id="6" name="Group 5">
              <a:extLst>
                <a:ext uri="{FF2B5EF4-FFF2-40B4-BE49-F238E27FC236}">
                  <a16:creationId xmlns:a16="http://schemas.microsoft.com/office/drawing/2014/main" id="{AB67106C-F203-4E67-BE94-56082AE8EF9E}"/>
                </a:ext>
              </a:extLst>
            </p:cNvPr>
            <p:cNvGrpSpPr/>
            <p:nvPr/>
          </p:nvGrpSpPr>
          <p:grpSpPr>
            <a:xfrm>
              <a:off x="782533" y="1520790"/>
              <a:ext cx="10498043" cy="3816419"/>
              <a:chOff x="782533" y="1520790"/>
              <a:chExt cx="10498043" cy="3816419"/>
            </a:xfrm>
          </p:grpSpPr>
          <p:sp>
            <p:nvSpPr>
              <p:cNvPr id="29" name="矩形 28">
                <a:extLst>
                  <a:ext uri="{FF2B5EF4-FFF2-40B4-BE49-F238E27FC236}">
                    <a16:creationId xmlns:a16="http://schemas.microsoft.com/office/drawing/2014/main" id="{385EF2B7-8A0C-47FA-9867-C38DBAFDD015}"/>
                  </a:ext>
                </a:extLst>
              </p:cNvPr>
              <p:cNvSpPr/>
              <p:nvPr/>
            </p:nvSpPr>
            <p:spPr>
              <a:xfrm>
                <a:off x="782533" y="1520790"/>
                <a:ext cx="10498043" cy="3816419"/>
              </a:xfrm>
              <a:prstGeom prst="rect">
                <a:avLst/>
              </a:prstGeom>
              <a:noFill/>
              <a:ln w="28575">
                <a:solidFill>
                  <a:srgbClr val="3F4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cs typeface="+mn-cs"/>
                </a:endParaRPr>
              </a:p>
            </p:txBody>
          </p:sp>
          <p:sp>
            <p:nvSpPr>
              <p:cNvPr id="42" name="PA_椭圆 62">
                <a:extLst>
                  <a:ext uri="{FF2B5EF4-FFF2-40B4-BE49-F238E27FC236}">
                    <a16:creationId xmlns:a16="http://schemas.microsoft.com/office/drawing/2014/main" id="{6D5B370C-BEE7-4C4D-92C6-5A2A747355A0}"/>
                  </a:ext>
                </a:extLst>
              </p:cNvPr>
              <p:cNvSpPr/>
              <p:nvPr/>
            </p:nvSpPr>
            <p:spPr>
              <a:xfrm>
                <a:off x="1226200" y="4757296"/>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cs typeface="+mn-cs"/>
                </a:endParaRPr>
              </a:p>
            </p:txBody>
          </p:sp>
        </p:grpSp>
      </p:gr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24104907"/>
      </p:ext>
    </p:extLst>
  </p:cSld>
  <p:clrMapOvr>
    <a:masterClrMapping/>
  </p:clrMapOvr>
  <p:transition spd="slow" advTm="1457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par>
                          <p:cTn id="23" fill="hold">
                            <p:stCondLst>
                              <p:cond delay="2000"/>
                            </p:stCondLst>
                            <p:childTnLst>
                              <p:par>
                                <p:cTn id="24" presetID="17" presetClass="entr" presetSubtype="1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strVal val="#ppt_h"/>
                                          </p:val>
                                        </p:tav>
                                        <p:tav tm="100000">
                                          <p:val>
                                            <p:strVal val="#ppt_h"/>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41E4C-4391-456B-9465-BCA674E80A2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343513" y="1006290"/>
            <a:ext cx="3656704" cy="5085800"/>
          </a:xfrm>
          <a:prstGeom prst="rect">
            <a:avLst/>
          </a:prstGeom>
        </p:spPr>
      </p:pic>
      <p:pic>
        <p:nvPicPr>
          <p:cNvPr id="11" name="图片 10" descr="图片包含 室内, 地板, 生活, 墙壁&#10;&#10;已生成极高可信度的说明">
            <a:extLst>
              <a:ext uri="{FF2B5EF4-FFF2-40B4-BE49-F238E27FC236}">
                <a16:creationId xmlns:a16="http://schemas.microsoft.com/office/drawing/2014/main" id="{D4C68C1B-F435-4EF5-AF9B-2C3B33DE4287}"/>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8095647" y="3745452"/>
            <a:ext cx="3293077" cy="2227767"/>
          </a:xfrm>
          <a:prstGeom prst="rect">
            <a:avLst/>
          </a:prstGeom>
          <a:ln w="28575">
            <a:solidFill>
              <a:schemeClr val="bg1"/>
            </a:solidFill>
          </a:ln>
          <a:effectLst>
            <a:outerShdw blurRad="50800" dist="38100" dir="2700000" algn="tl" rotWithShape="0">
              <a:prstClr val="black">
                <a:alpha val="40000"/>
              </a:prstClr>
            </a:outerShdw>
          </a:effectLst>
        </p:spPr>
      </p:pic>
      <p:cxnSp>
        <p:nvCxnSpPr>
          <p:cNvPr id="14" name="PA_直接连接符 67">
            <a:extLst>
              <a:ext uri="{FF2B5EF4-FFF2-40B4-BE49-F238E27FC236}">
                <a16:creationId xmlns:a16="http://schemas.microsoft.com/office/drawing/2014/main" id="{2E13F0E4-CA8A-4059-9E88-8B9D666DBC98}"/>
              </a:ext>
            </a:extLst>
          </p:cNvPr>
          <p:cNvCxnSpPr>
            <a:cxnSpLocks/>
          </p:cNvCxnSpPr>
          <p:nvPr/>
        </p:nvCxnSpPr>
        <p:spPr>
          <a:xfrm>
            <a:off x="781066" y="0"/>
            <a:ext cx="0" cy="127090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PA_直接连接符 67">
            <a:extLst>
              <a:ext uri="{FF2B5EF4-FFF2-40B4-BE49-F238E27FC236}">
                <a16:creationId xmlns:a16="http://schemas.microsoft.com/office/drawing/2014/main" id="{33B0403E-574F-4A22-9907-13EBC2A9F637}"/>
              </a:ext>
            </a:extLst>
          </p:cNvPr>
          <p:cNvCxnSpPr>
            <a:cxnSpLocks/>
          </p:cNvCxnSpPr>
          <p:nvPr>
            <p:custDataLst>
              <p:tags r:id="rId1"/>
            </p:custDataLst>
          </p:nvPr>
        </p:nvCxnSpPr>
        <p:spPr>
          <a:xfrm>
            <a:off x="773581" y="5733256"/>
            <a:ext cx="0" cy="72008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PA_直接连接符 67">
            <a:extLst>
              <a:ext uri="{FF2B5EF4-FFF2-40B4-BE49-F238E27FC236}">
                <a16:creationId xmlns:a16="http://schemas.microsoft.com/office/drawing/2014/main" id="{E236045D-2E10-416A-99DD-CCD0D8FD1174}"/>
              </a:ext>
            </a:extLst>
          </p:cNvPr>
          <p:cNvCxnSpPr>
            <a:cxnSpLocks/>
          </p:cNvCxnSpPr>
          <p:nvPr>
            <p:custDataLst>
              <p:tags r:id="rId2"/>
            </p:custDataLst>
          </p:nvPr>
        </p:nvCxnSpPr>
        <p:spPr>
          <a:xfrm flipH="1">
            <a:off x="760320" y="6453335"/>
            <a:ext cx="5361835" cy="1"/>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PA_直接连接符 67">
            <a:extLst>
              <a:ext uri="{FF2B5EF4-FFF2-40B4-BE49-F238E27FC236}">
                <a16:creationId xmlns:a16="http://schemas.microsoft.com/office/drawing/2014/main" id="{F3C4BA5B-6107-4572-B5D4-E247A065A6FD}"/>
              </a:ext>
            </a:extLst>
          </p:cNvPr>
          <p:cNvCxnSpPr>
            <a:cxnSpLocks/>
          </p:cNvCxnSpPr>
          <p:nvPr>
            <p:custDataLst>
              <p:tags r:id="rId3"/>
            </p:custDataLst>
          </p:nvPr>
        </p:nvCxnSpPr>
        <p:spPr>
          <a:xfrm flipH="1">
            <a:off x="6116656" y="6453335"/>
            <a:ext cx="1" cy="480117"/>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B55EE13-3BB3-4E79-9628-D4E7D3B0E784}"/>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4343362" y="3690511"/>
            <a:ext cx="3546587" cy="2227766"/>
          </a:xfrm>
          <a:prstGeom prst="rect">
            <a:avLst/>
          </a:prstGeom>
        </p:spPr>
      </p:pic>
      <p:sp>
        <p:nvSpPr>
          <p:cNvPr id="32" name="矩形 4">
            <a:extLst>
              <a:ext uri="{FF2B5EF4-FFF2-40B4-BE49-F238E27FC236}">
                <a16:creationId xmlns:a16="http://schemas.microsoft.com/office/drawing/2014/main" id="{D805ACB3-7E65-43E6-A30C-EC56D029E11E}"/>
              </a:ext>
            </a:extLst>
          </p:cNvPr>
          <p:cNvSpPr/>
          <p:nvPr/>
        </p:nvSpPr>
        <p:spPr>
          <a:xfrm>
            <a:off x="4298861" y="1002697"/>
            <a:ext cx="3546588" cy="2227767"/>
          </a:xfrm>
          <a:prstGeom prst="rect">
            <a:avLst/>
          </a:prstGeom>
          <a:blipFill dpi="0" rotWithShape="1">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dirty="0">
              <a:latin typeface="Helvetica" panose="020B0604020202030204" pitchFamily="34" charset="0"/>
            </a:endParaRPr>
          </a:p>
        </p:txBody>
      </p:sp>
      <p:sp>
        <p:nvSpPr>
          <p:cNvPr id="38" name="MH_Picture_3">
            <a:extLst>
              <a:ext uri="{FF2B5EF4-FFF2-40B4-BE49-F238E27FC236}">
                <a16:creationId xmlns:a16="http://schemas.microsoft.com/office/drawing/2014/main" id="{1B34FC03-373F-481B-BA0E-6E7F470201DC}"/>
              </a:ext>
            </a:extLst>
          </p:cNvPr>
          <p:cNvSpPr/>
          <p:nvPr>
            <p:custDataLst>
              <p:tags r:id="rId4"/>
            </p:custDataLst>
          </p:nvPr>
        </p:nvSpPr>
        <p:spPr>
          <a:xfrm>
            <a:off x="8153394" y="977679"/>
            <a:ext cx="3293079" cy="2277801"/>
          </a:xfrm>
          <a:prstGeom prst="rect">
            <a:avLst/>
          </a:prstGeom>
          <a:blipFill dpi="0" rotWithShape="1">
            <a:blip r:embed="rId17">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Helvetica" panose="020B0604020202030204" pitchFamily="34" charset="0"/>
            </a:endParaRPr>
          </a:p>
        </p:txBody>
      </p:sp>
      <p:pic>
        <p:nvPicPr>
          <p:cNvPr id="5" name="Audio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54769799"/>
      </p:ext>
    </p:extLst>
  </p:cSld>
  <p:clrMapOvr>
    <a:masterClrMapping/>
  </p:clrMapOvr>
  <p:transition spd="slow" advTm="209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up)">
                                      <p:cBhvr>
                                        <p:cTn id="26" dur="500"/>
                                        <p:tgtEl>
                                          <p:spTgt spid="36"/>
                                        </p:tgtEl>
                                      </p:cBhvr>
                                    </p:animEffect>
                                  </p:childTnLst>
                                </p:cTn>
                              </p:par>
                            </p:childTnLst>
                          </p:cTn>
                        </p:par>
                        <p:par>
                          <p:cTn id="27" fill="hold">
                            <p:stCondLst>
                              <p:cond delay="2500"/>
                            </p:stCondLst>
                            <p:childTnLst>
                              <p:par>
                                <p:cTn id="28" presetID="17" presetClass="entr" presetSubtype="1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1000" fill="hold"/>
                                        <p:tgtEl>
                                          <p:spTgt spid="32"/>
                                        </p:tgtEl>
                                        <p:attrNameLst>
                                          <p:attrName>ppt_w</p:attrName>
                                        </p:attrNameLst>
                                      </p:cBhvr>
                                      <p:tavLst>
                                        <p:tav tm="0">
                                          <p:val>
                                            <p:fltVal val="0"/>
                                          </p:val>
                                        </p:tav>
                                        <p:tav tm="100000">
                                          <p:val>
                                            <p:strVal val="#ppt_w"/>
                                          </p:val>
                                        </p:tav>
                                      </p:tavLst>
                                    </p:anim>
                                    <p:anim calcmode="lin" valueType="num">
                                      <p:cBhvr>
                                        <p:cTn id="31" dur="1000" fill="hold"/>
                                        <p:tgtEl>
                                          <p:spTgt spid="32"/>
                                        </p:tgtEl>
                                        <p:attrNameLst>
                                          <p:attrName>ppt_h</p:attrName>
                                        </p:attrNameLst>
                                      </p:cBhvr>
                                      <p:tavLst>
                                        <p:tav tm="0">
                                          <p:val>
                                            <p:strVal val="#ppt_h"/>
                                          </p:val>
                                        </p:tav>
                                        <p:tav tm="100000">
                                          <p:val>
                                            <p:strVal val="#ppt_h"/>
                                          </p:val>
                                        </p:tav>
                                      </p:tavLst>
                                    </p:anim>
                                  </p:childTnLst>
                                </p:cTn>
                              </p:par>
                            </p:childTnLst>
                          </p:cTn>
                        </p:par>
                        <p:par>
                          <p:cTn id="32" fill="hold">
                            <p:stCondLst>
                              <p:cond delay="3500"/>
                            </p:stCondLst>
                            <p:childTnLst>
                              <p:par>
                                <p:cTn id="33" presetID="17" presetClass="entr" presetSubtype="1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strVal val="#ppt_h"/>
                                          </p:val>
                                        </p:tav>
                                        <p:tav tm="100000">
                                          <p:val>
                                            <p:strVal val="#ppt_h"/>
                                          </p:val>
                                        </p:tav>
                                      </p:tavLst>
                                    </p:anim>
                                  </p:childTnLst>
                                </p:cTn>
                              </p:par>
                            </p:childTnLst>
                          </p:cTn>
                        </p:par>
                        <p:par>
                          <p:cTn id="37" fill="hold">
                            <p:stCondLst>
                              <p:cond delay="4500"/>
                            </p:stCondLst>
                            <p:childTnLst>
                              <p:par>
                                <p:cTn id="38" presetID="17" presetClass="entr" presetSubtype="10" fill="hold" grpId="0" nodeType="after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p:cTn id="40" dur="1000" fill="hold"/>
                                        <p:tgtEl>
                                          <p:spTgt spid="38"/>
                                        </p:tgtEl>
                                        <p:attrNameLst>
                                          <p:attrName>ppt_w</p:attrName>
                                        </p:attrNameLst>
                                      </p:cBhvr>
                                      <p:tavLst>
                                        <p:tav tm="0">
                                          <p:val>
                                            <p:fltVal val="0"/>
                                          </p:val>
                                        </p:tav>
                                        <p:tav tm="100000">
                                          <p:val>
                                            <p:strVal val="#ppt_w"/>
                                          </p:val>
                                        </p:tav>
                                      </p:tavLst>
                                    </p:anim>
                                    <p:anim calcmode="lin" valueType="num">
                                      <p:cBhvr>
                                        <p:cTn id="41" dur="1000" fill="hold"/>
                                        <p:tgtEl>
                                          <p:spTgt spid="38"/>
                                        </p:tgtEl>
                                        <p:attrNameLst>
                                          <p:attrName>ppt_h</p:attrName>
                                        </p:attrNameLst>
                                      </p:cBhvr>
                                      <p:tavLst>
                                        <p:tav tm="0">
                                          <p:val>
                                            <p:strVal val="#ppt_h"/>
                                          </p:val>
                                        </p:tav>
                                        <p:tav tm="100000">
                                          <p:val>
                                            <p:strVal val="#ppt_h"/>
                                          </p:val>
                                        </p:tav>
                                      </p:tavLst>
                                    </p:anim>
                                  </p:childTnLst>
                                </p:cTn>
                              </p:par>
                            </p:childTnLst>
                          </p:cTn>
                        </p:par>
                        <p:par>
                          <p:cTn id="42" fill="hold">
                            <p:stCondLst>
                              <p:cond delay="5500"/>
                            </p:stCondLst>
                            <p:childTnLst>
                              <p:par>
                                <p:cTn id="43" presetID="17" presetClass="entr" presetSubtype="1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fltVal val="0"/>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32"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椭圆 62">
            <a:extLst>
              <a:ext uri="{FF2B5EF4-FFF2-40B4-BE49-F238E27FC236}">
                <a16:creationId xmlns:a16="http://schemas.microsoft.com/office/drawing/2014/main" id="{EB690EBA-0050-4674-97A9-1DA5BB410C09}"/>
              </a:ext>
            </a:extLst>
          </p:cNvPr>
          <p:cNvSpPr/>
          <p:nvPr/>
        </p:nvSpPr>
        <p:spPr>
          <a:xfrm>
            <a:off x="6066672" y="3356992"/>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Helvetica" panose="020B0604020202030204" pitchFamily="34" charset="0"/>
            </a:endParaRPr>
          </a:p>
        </p:txBody>
      </p:sp>
      <p:sp>
        <p:nvSpPr>
          <p:cNvPr id="19" name="等腰三角形 18">
            <a:extLst>
              <a:ext uri="{FF2B5EF4-FFF2-40B4-BE49-F238E27FC236}">
                <a16:creationId xmlns:a16="http://schemas.microsoft.com/office/drawing/2014/main" id="{496F9BD3-9D80-4B88-B7BA-381BAB6A0F4E}"/>
              </a:ext>
            </a:extLst>
          </p:cNvPr>
          <p:cNvSpPr/>
          <p:nvPr/>
        </p:nvSpPr>
        <p:spPr>
          <a:xfrm rot="16200000">
            <a:off x="5521323" y="1129040"/>
            <a:ext cx="280988" cy="2422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sp>
        <p:nvSpPr>
          <p:cNvPr id="20" name="等腰三角形 19">
            <a:extLst>
              <a:ext uri="{FF2B5EF4-FFF2-40B4-BE49-F238E27FC236}">
                <a16:creationId xmlns:a16="http://schemas.microsoft.com/office/drawing/2014/main" id="{5768149D-89AB-402D-BA6E-6230CF48229F}"/>
              </a:ext>
            </a:extLst>
          </p:cNvPr>
          <p:cNvSpPr/>
          <p:nvPr/>
        </p:nvSpPr>
        <p:spPr>
          <a:xfrm rot="16200000">
            <a:off x="5521323" y="5396238"/>
            <a:ext cx="280988" cy="2422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sp>
        <p:nvSpPr>
          <p:cNvPr id="21" name="等腰三角形 20">
            <a:extLst>
              <a:ext uri="{FF2B5EF4-FFF2-40B4-BE49-F238E27FC236}">
                <a16:creationId xmlns:a16="http://schemas.microsoft.com/office/drawing/2014/main" id="{39E3ED3F-8165-4A92-868E-402AAA497530}"/>
              </a:ext>
            </a:extLst>
          </p:cNvPr>
          <p:cNvSpPr/>
          <p:nvPr/>
        </p:nvSpPr>
        <p:spPr>
          <a:xfrm rot="5400000" flipH="1">
            <a:off x="6580119" y="3383414"/>
            <a:ext cx="280988" cy="2422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sp>
        <p:nvSpPr>
          <p:cNvPr id="22" name="PA_椭圆 62">
            <a:extLst>
              <a:ext uri="{FF2B5EF4-FFF2-40B4-BE49-F238E27FC236}">
                <a16:creationId xmlns:a16="http://schemas.microsoft.com/office/drawing/2014/main" id="{E82E7E17-9058-4492-AFA2-E2534F17B5B0}"/>
              </a:ext>
            </a:extLst>
          </p:cNvPr>
          <p:cNvSpPr/>
          <p:nvPr/>
        </p:nvSpPr>
        <p:spPr>
          <a:xfrm>
            <a:off x="6066672" y="1126877"/>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Helvetica" panose="020B0604020202030204" pitchFamily="34" charset="0"/>
            </a:endParaRPr>
          </a:p>
        </p:txBody>
      </p:sp>
      <p:sp>
        <p:nvSpPr>
          <p:cNvPr id="23" name="PA_椭圆 62">
            <a:extLst>
              <a:ext uri="{FF2B5EF4-FFF2-40B4-BE49-F238E27FC236}">
                <a16:creationId xmlns:a16="http://schemas.microsoft.com/office/drawing/2014/main" id="{29AEB4F0-637F-40DC-84C8-326342ED5909}"/>
              </a:ext>
            </a:extLst>
          </p:cNvPr>
          <p:cNvSpPr/>
          <p:nvPr/>
        </p:nvSpPr>
        <p:spPr>
          <a:xfrm>
            <a:off x="6066672" y="5403657"/>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Helvetica" panose="020B0604020202030204" pitchFamily="34" charset="0"/>
            </a:endParaRPr>
          </a:p>
        </p:txBody>
      </p:sp>
      <p:cxnSp>
        <p:nvCxnSpPr>
          <p:cNvPr id="24" name="PA_直接连接符 67">
            <a:extLst>
              <a:ext uri="{FF2B5EF4-FFF2-40B4-BE49-F238E27FC236}">
                <a16:creationId xmlns:a16="http://schemas.microsoft.com/office/drawing/2014/main" id="{08D65248-4009-4D33-B606-4A3A568C9F33}"/>
              </a:ext>
            </a:extLst>
          </p:cNvPr>
          <p:cNvCxnSpPr>
            <a:cxnSpLocks/>
          </p:cNvCxnSpPr>
          <p:nvPr>
            <p:custDataLst>
              <p:tags r:id="rId1"/>
            </p:custDataLst>
          </p:nvPr>
        </p:nvCxnSpPr>
        <p:spPr>
          <a:xfrm>
            <a:off x="6170698" y="0"/>
            <a:ext cx="0" cy="117475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PA_直接连接符 67">
            <a:extLst>
              <a:ext uri="{FF2B5EF4-FFF2-40B4-BE49-F238E27FC236}">
                <a16:creationId xmlns:a16="http://schemas.microsoft.com/office/drawing/2014/main" id="{F6F96CEC-A2E0-43A9-808A-5109E8CF37F3}"/>
              </a:ext>
            </a:extLst>
          </p:cNvPr>
          <p:cNvCxnSpPr>
            <a:cxnSpLocks/>
          </p:cNvCxnSpPr>
          <p:nvPr>
            <p:custDataLst>
              <p:tags r:id="rId2"/>
            </p:custDataLst>
          </p:nvPr>
        </p:nvCxnSpPr>
        <p:spPr>
          <a:xfrm>
            <a:off x="6170698" y="5547360"/>
            <a:ext cx="1" cy="1360667"/>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PA_直接连接符 67">
            <a:extLst>
              <a:ext uri="{FF2B5EF4-FFF2-40B4-BE49-F238E27FC236}">
                <a16:creationId xmlns:a16="http://schemas.microsoft.com/office/drawing/2014/main" id="{9696CA85-C8B5-43AC-BCFF-89DB67E48A3B}"/>
              </a:ext>
            </a:extLst>
          </p:cNvPr>
          <p:cNvCxnSpPr>
            <a:cxnSpLocks/>
          </p:cNvCxnSpPr>
          <p:nvPr>
            <p:custDataLst>
              <p:tags r:id="rId3"/>
            </p:custDataLst>
          </p:nvPr>
        </p:nvCxnSpPr>
        <p:spPr>
          <a:xfrm flipH="1">
            <a:off x="6170699" y="3501008"/>
            <a:ext cx="748" cy="198000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PA_直接连接符 67">
            <a:extLst>
              <a:ext uri="{FF2B5EF4-FFF2-40B4-BE49-F238E27FC236}">
                <a16:creationId xmlns:a16="http://schemas.microsoft.com/office/drawing/2014/main" id="{67242052-01E4-4E9D-B809-814AD8168378}"/>
              </a:ext>
            </a:extLst>
          </p:cNvPr>
          <p:cNvCxnSpPr>
            <a:cxnSpLocks/>
            <a:endCxn id="31" idx="0"/>
          </p:cNvCxnSpPr>
          <p:nvPr>
            <p:custDataLst>
              <p:tags r:id="rId4"/>
            </p:custDataLst>
          </p:nvPr>
        </p:nvCxnSpPr>
        <p:spPr>
          <a:xfrm>
            <a:off x="6171447" y="1266576"/>
            <a:ext cx="0" cy="216000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90B72D0-0055-4FFF-AC96-F7EE17BB958C}"/>
              </a:ext>
            </a:extLst>
          </p:cNvPr>
          <p:cNvPicPr>
            <a:picLocks noChangeAspect="1"/>
          </p:cNvPicPr>
          <p:nvPr/>
        </p:nvPicPr>
        <p:blipFill>
          <a:blip r:embed="rId9"/>
          <a:stretch>
            <a:fillRect/>
          </a:stretch>
        </p:blipFill>
        <p:spPr>
          <a:xfrm>
            <a:off x="1163733" y="587375"/>
            <a:ext cx="4091705" cy="2513026"/>
          </a:xfrm>
          <a:prstGeom prst="rect">
            <a:avLst/>
          </a:prstGeom>
        </p:spPr>
      </p:pic>
      <p:pic>
        <p:nvPicPr>
          <p:cNvPr id="3" name="Picture 2">
            <a:extLst>
              <a:ext uri="{FF2B5EF4-FFF2-40B4-BE49-F238E27FC236}">
                <a16:creationId xmlns:a16="http://schemas.microsoft.com/office/drawing/2014/main" id="{F97CB98D-EB41-456E-9B6C-46FDA8225A3F}"/>
              </a:ext>
            </a:extLst>
          </p:cNvPr>
          <p:cNvPicPr>
            <a:picLocks noChangeAspect="1"/>
          </p:cNvPicPr>
          <p:nvPr/>
        </p:nvPicPr>
        <p:blipFill>
          <a:blip r:embed="rId10"/>
          <a:stretch>
            <a:fillRect/>
          </a:stretch>
        </p:blipFill>
        <p:spPr>
          <a:xfrm>
            <a:off x="1174037" y="3645024"/>
            <a:ext cx="4071095" cy="2559550"/>
          </a:xfrm>
          <a:prstGeom prst="rect">
            <a:avLst/>
          </a:prstGeom>
        </p:spPr>
      </p:pic>
      <p:pic>
        <p:nvPicPr>
          <p:cNvPr id="27" name="Picture 2">
            <a:extLst>
              <a:ext uri="{FF2B5EF4-FFF2-40B4-BE49-F238E27FC236}">
                <a16:creationId xmlns:a16="http://schemas.microsoft.com/office/drawing/2014/main" id="{C1F5503C-49EB-40E8-A036-7F9F8FC04E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7456" y="2008140"/>
            <a:ext cx="4674342" cy="298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50111153"/>
      </p:ext>
    </p:extLst>
  </p:cSld>
  <p:clrMapOvr>
    <a:masterClrMapping/>
  </p:clrMapOvr>
  <p:transition spd="slow" advTm="2676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par>
                                <p:cTn id="21" presetID="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2" presetClass="entr" presetSubtype="2"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1+#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2" presetClass="entr" presetSubtype="1"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childTnLst>
                          </p:cTn>
                        </p:par>
                        <p:par>
                          <p:cTn id="53" fill="hold">
                            <p:stCondLst>
                              <p:cond delay="4000"/>
                            </p:stCondLst>
                            <p:childTnLst>
                              <p:par>
                                <p:cTn id="54" presetID="22" presetClass="entr" presetSubtype="2"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right)">
                                      <p:cBhvr>
                                        <p:cTn id="56" dur="500"/>
                                        <p:tgtEl>
                                          <p:spTgt spid="20"/>
                                        </p:tgtEl>
                                      </p:cBhvr>
                                    </p:animEffect>
                                  </p:childTnLst>
                                </p:cTn>
                              </p:par>
                              <p:par>
                                <p:cTn id="57" presetID="2" presetClass="entr" presetSubtype="8"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0-#ppt_w/2"/>
                                          </p:val>
                                        </p:tav>
                                        <p:tav tm="100000">
                                          <p:val>
                                            <p:strVal val="#ppt_x"/>
                                          </p:val>
                                        </p:tav>
                                      </p:tavLst>
                                    </p:anim>
                                    <p:anim calcmode="lin" valueType="num">
                                      <p:cBhvr additive="base">
                                        <p:cTn id="60" dur="500" fill="hold"/>
                                        <p:tgtEl>
                                          <p:spTgt spid="3"/>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2" presetClass="entr" presetSubtype="1"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up)">
                                      <p:cBhvr>
                                        <p:cTn id="6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5"/>
                </p:tgtEl>
              </p:cMediaNode>
            </p:audio>
          </p:childTnLst>
        </p:cTn>
      </p:par>
    </p:tnLst>
    <p:bldLst>
      <p:bldP spid="31"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L:\thiết-kế-nhà-1-tầng-đẹp-1.jpg">
            <a:extLst>
              <a:ext uri="{FF2B5EF4-FFF2-40B4-BE49-F238E27FC236}">
                <a16:creationId xmlns:a16="http://schemas.microsoft.com/office/drawing/2014/main" id="{8D379134-1AB4-4403-B31D-5F956C2AE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63" t="7059" r="10938" b="5882"/>
          <a:stretch>
            <a:fillRect/>
          </a:stretch>
        </p:blipFill>
        <p:spPr bwMode="auto">
          <a:xfrm>
            <a:off x="1981200" y="228600"/>
            <a:ext cx="7848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F8A86E2F-2293-4625-A05E-86F88CC0E7F8}"/>
              </a:ext>
            </a:extLst>
          </p:cNvPr>
          <p:cNvSpPr/>
          <p:nvPr/>
        </p:nvSpPr>
        <p:spPr>
          <a:xfrm>
            <a:off x="6172200" y="1219200"/>
            <a:ext cx="23622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pic>
        <p:nvPicPr>
          <p:cNvPr id="43012" name="Picture 7" descr="67_200612241602112[1]">
            <a:extLst>
              <a:ext uri="{FF2B5EF4-FFF2-40B4-BE49-F238E27FC236}">
                <a16:creationId xmlns:a16="http://schemas.microsoft.com/office/drawing/2014/main" id="{BDE4AC88-01D4-4FEE-8A29-2F556C1EAB9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076950"/>
            <a:ext cx="1047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8D7103E8-4BC2-470F-A32A-A7C4A5C91DAC}"/>
              </a:ext>
            </a:extLst>
          </p:cNvPr>
          <p:cNvSpPr/>
          <p:nvPr/>
        </p:nvSpPr>
        <p:spPr>
          <a:xfrm>
            <a:off x="8763000" y="457201"/>
            <a:ext cx="1066800" cy="5619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prstClr val="black"/>
                </a:solidFill>
                <a:latin typeface="Arial" pitchFamily="34" charset="0"/>
                <a:cs typeface="Arial" pitchFamily="34" charset="0"/>
              </a:rPr>
              <a:t>BẾP</a:t>
            </a:r>
          </a:p>
        </p:txBody>
      </p:sp>
      <p:pic>
        <p:nvPicPr>
          <p:cNvPr id="43014" name="Picture 7" descr="67_200612241602112[1]">
            <a:extLst>
              <a:ext uri="{FF2B5EF4-FFF2-40B4-BE49-F238E27FC236}">
                <a16:creationId xmlns:a16="http://schemas.microsoft.com/office/drawing/2014/main" id="{F3C97F83-8614-4B6D-B3FB-4C2E36A1FC7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6007100"/>
            <a:ext cx="1047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67_200612241602112[1]">
            <a:extLst>
              <a:ext uri="{FF2B5EF4-FFF2-40B4-BE49-F238E27FC236}">
                <a16:creationId xmlns:a16="http://schemas.microsoft.com/office/drawing/2014/main" id="{CF832D3C-44A5-49C1-B8D2-A99E254FF8D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48650" y="6000750"/>
            <a:ext cx="1047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7" descr="67_200612241602112[1]">
            <a:extLst>
              <a:ext uri="{FF2B5EF4-FFF2-40B4-BE49-F238E27FC236}">
                <a16:creationId xmlns:a16="http://schemas.microsoft.com/office/drawing/2014/main" id="{EC8ECF3D-B7AC-4068-891E-D9BC184275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802813" y="6000750"/>
            <a:ext cx="1047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7" descr="67_200612241602112[1]">
            <a:extLst>
              <a:ext uri="{FF2B5EF4-FFF2-40B4-BE49-F238E27FC236}">
                <a16:creationId xmlns:a16="http://schemas.microsoft.com/office/drawing/2014/main" id="{497DB3D2-3AF2-4245-936C-8F1E95EF44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6007100"/>
            <a:ext cx="1047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7" descr="67_200612241602112[1]">
            <a:extLst>
              <a:ext uri="{FF2B5EF4-FFF2-40B4-BE49-F238E27FC236}">
                <a16:creationId xmlns:a16="http://schemas.microsoft.com/office/drawing/2014/main" id="{7A02A31F-24A4-4EC2-980B-EC0F6A206B9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24450" y="6076950"/>
            <a:ext cx="1047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618BA57F-49AF-47B9-A40F-8E02943196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836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175">
            <a:extLst>
              <a:ext uri="{FF2B5EF4-FFF2-40B4-BE49-F238E27FC236}">
                <a16:creationId xmlns:a16="http://schemas.microsoft.com/office/drawing/2014/main" id="{1FD7B3D8-751F-4845-B3AC-26DE2B626F3D}"/>
              </a:ext>
            </a:extLst>
          </p:cNvPr>
          <p:cNvSpPr>
            <a:spLocks/>
          </p:cNvSpPr>
          <p:nvPr/>
        </p:nvSpPr>
        <p:spPr bwMode="auto">
          <a:xfrm>
            <a:off x="1219200" y="3962401"/>
            <a:ext cx="1593850" cy="434975"/>
          </a:xfrm>
          <a:prstGeom prst="accentCallout2">
            <a:avLst>
              <a:gd name="adj1" fmla="val 26278"/>
              <a:gd name="adj2" fmla="val 104782"/>
              <a:gd name="adj3" fmla="val 26278"/>
              <a:gd name="adj4" fmla="val 118926"/>
              <a:gd name="adj5" fmla="val -128366"/>
              <a:gd name="adj6" fmla="val 135148"/>
            </a:avLst>
          </a:prstGeom>
          <a:noFill/>
          <a:ln w="57150">
            <a:solidFill>
              <a:srgbClr val="FF0066"/>
            </a:solidFill>
            <a:miter lim="800000"/>
            <a:headEnd/>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0" fontAlgn="base" hangingPunct="0">
              <a:spcBef>
                <a:spcPct val="0"/>
              </a:spcBef>
              <a:spcAft>
                <a:spcPct val="0"/>
              </a:spcAft>
              <a:buNone/>
            </a:pPr>
            <a:r>
              <a:rPr lang="en-US" altLang="en-US" sz="1400" b="1">
                <a:solidFill>
                  <a:srgbClr val="000000"/>
                </a:solidFill>
                <a:latin typeface="Arial" panose="020B0604020202020204" pitchFamily="34" charset="0"/>
                <a:cs typeface="Arial" panose="020B0604020202020204" pitchFamily="34" charset="0"/>
              </a:rPr>
              <a:t>PHÒNG NGỦ</a:t>
            </a:r>
          </a:p>
        </p:txBody>
      </p:sp>
      <p:sp>
        <p:nvSpPr>
          <p:cNvPr id="13" name="AutoShape 175">
            <a:extLst>
              <a:ext uri="{FF2B5EF4-FFF2-40B4-BE49-F238E27FC236}">
                <a16:creationId xmlns:a16="http://schemas.microsoft.com/office/drawing/2014/main" id="{8105AB87-92DC-409F-95CA-99D234416B68}"/>
              </a:ext>
            </a:extLst>
          </p:cNvPr>
          <p:cNvSpPr>
            <a:spLocks/>
          </p:cNvSpPr>
          <p:nvPr/>
        </p:nvSpPr>
        <p:spPr bwMode="auto">
          <a:xfrm>
            <a:off x="2368550" y="4518026"/>
            <a:ext cx="1593850" cy="434975"/>
          </a:xfrm>
          <a:prstGeom prst="accentCallout2">
            <a:avLst>
              <a:gd name="adj1" fmla="val 26278"/>
              <a:gd name="adj2" fmla="val 104782"/>
              <a:gd name="adj3" fmla="val 26278"/>
              <a:gd name="adj4" fmla="val 118926"/>
              <a:gd name="adj5" fmla="val -110847"/>
              <a:gd name="adj6" fmla="val 148125"/>
            </a:avLst>
          </a:prstGeom>
          <a:noFill/>
          <a:ln w="57150">
            <a:solidFill>
              <a:srgbClr val="7030A0"/>
            </a:solidFill>
            <a:miter lim="800000"/>
            <a:headEnd/>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US" altLang="en-US" sz="1400" b="1">
                <a:solidFill>
                  <a:prstClr val="black"/>
                </a:solidFill>
                <a:latin typeface="Arial" panose="020B0604020202020204" pitchFamily="34" charset="0"/>
                <a:cs typeface="Arial" panose="020B0604020202020204" pitchFamily="34" charset="0"/>
              </a:rPr>
              <a:t>KHU VỆ SINH </a:t>
            </a:r>
          </a:p>
        </p:txBody>
      </p:sp>
      <p:sp>
        <p:nvSpPr>
          <p:cNvPr id="14" name="AutoShape 175">
            <a:extLst>
              <a:ext uri="{FF2B5EF4-FFF2-40B4-BE49-F238E27FC236}">
                <a16:creationId xmlns:a16="http://schemas.microsoft.com/office/drawing/2014/main" id="{1DEC5274-7D2E-4B3B-AA23-12D9B3DD36F4}"/>
              </a:ext>
            </a:extLst>
          </p:cNvPr>
          <p:cNvSpPr>
            <a:spLocks/>
          </p:cNvSpPr>
          <p:nvPr/>
        </p:nvSpPr>
        <p:spPr bwMode="auto">
          <a:xfrm>
            <a:off x="3086100" y="5508626"/>
            <a:ext cx="2019300" cy="434975"/>
          </a:xfrm>
          <a:prstGeom prst="accentCallout2">
            <a:avLst>
              <a:gd name="adj1" fmla="val 26278"/>
              <a:gd name="adj2" fmla="val 104782"/>
              <a:gd name="adj3" fmla="val 26278"/>
              <a:gd name="adj4" fmla="val 118926"/>
              <a:gd name="adj5" fmla="val -253495"/>
              <a:gd name="adj6" fmla="val 178310"/>
            </a:avLst>
          </a:prstGeom>
          <a:noFill/>
          <a:ln w="57150">
            <a:solidFill>
              <a:srgbClr val="0070C0"/>
            </a:solidFill>
            <a:miter lim="800000"/>
            <a:headEnd/>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US" altLang="en-US" sz="1400" b="1">
                <a:solidFill>
                  <a:prstClr val="black"/>
                </a:solidFill>
                <a:latin typeface="Arial" panose="020B0604020202020204" pitchFamily="34" charset="0"/>
                <a:cs typeface="Arial" panose="020B0604020202020204" pitchFamily="34" charset="0"/>
              </a:rPr>
              <a:t>P.KHÁCH + ĂN + BẾP </a:t>
            </a:r>
          </a:p>
        </p:txBody>
      </p:sp>
      <p:cxnSp>
        <p:nvCxnSpPr>
          <p:cNvPr id="15" name="Straight Connector 14">
            <a:extLst>
              <a:ext uri="{FF2B5EF4-FFF2-40B4-BE49-F238E27FC236}">
                <a16:creationId xmlns:a16="http://schemas.microsoft.com/office/drawing/2014/main" id="{4822B44F-7E4A-4B85-90BF-DF43AE31ACD2}"/>
              </a:ext>
            </a:extLst>
          </p:cNvPr>
          <p:cNvCxnSpPr/>
          <p:nvPr/>
        </p:nvCxnSpPr>
        <p:spPr>
          <a:xfrm>
            <a:off x="3086100" y="5867400"/>
            <a:ext cx="20193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TextBox 4">
            <a:extLst>
              <a:ext uri="{FF2B5EF4-FFF2-40B4-BE49-F238E27FC236}">
                <a16:creationId xmlns:a16="http://schemas.microsoft.com/office/drawing/2014/main" id="{A5848D75-026B-41B7-B101-4CF34BACADE1}"/>
              </a:ext>
            </a:extLst>
          </p:cNvPr>
          <p:cNvSpPr txBox="1">
            <a:spLocks noChangeArrowheads="1"/>
          </p:cNvSpPr>
          <p:nvPr/>
        </p:nvSpPr>
        <p:spPr bwMode="auto">
          <a:xfrm>
            <a:off x="4367808" y="57151"/>
            <a:ext cx="5256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400" b="1" dirty="0" smtClean="0">
                <a:solidFill>
                  <a:prstClr val="black"/>
                </a:solidFill>
                <a:latin typeface="Arial" panose="020B0604020202020204" pitchFamily="34" charset="0"/>
                <a:cs typeface="Arial" panose="020B0604020202020204" pitchFamily="34" charset="0"/>
              </a:rPr>
              <a:t>2. </a:t>
            </a:r>
            <a:r>
              <a:rPr lang="en-US" altLang="en-US" sz="2400" b="1" dirty="0" err="1" smtClean="0">
                <a:solidFill>
                  <a:prstClr val="black"/>
                </a:solidFill>
                <a:latin typeface="Arial" panose="020B0604020202020204" pitchFamily="34" charset="0"/>
                <a:cs typeface="Arial" panose="020B0604020202020204" pitchFamily="34" charset="0"/>
              </a:rPr>
              <a:t>Các</a:t>
            </a:r>
            <a:r>
              <a:rPr lang="en-US" altLang="en-US" sz="2400" b="1" dirty="0" smtClean="0">
                <a:solidFill>
                  <a:prstClr val="black"/>
                </a:solidFill>
                <a:latin typeface="Arial" panose="020B0604020202020204" pitchFamily="34" charset="0"/>
                <a:cs typeface="Arial" panose="020B0604020202020204" pitchFamily="34" charset="0"/>
              </a:rPr>
              <a:t> </a:t>
            </a:r>
            <a:r>
              <a:rPr lang="en-US" altLang="en-US" sz="2400" b="1" dirty="0">
                <a:solidFill>
                  <a:prstClr val="black"/>
                </a:solidFill>
                <a:latin typeface="Arial" panose="020B0604020202020204" pitchFamily="34" charset="0"/>
                <a:cs typeface="Arial" panose="020B0604020202020204" pitchFamily="34" charset="0"/>
              </a:rPr>
              <a:t>khu vực chính trong nhà ở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8726"/>
    </mc:Choice>
    <mc:Fallback>
      <p:transition spd="slow" advTm="5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1000"/>
                                        <p:tgtEl>
                                          <p:spTgt spid="4"/>
                                        </p:tgtEl>
                                      </p:cBhvr>
                                    </p:animEffect>
                                  </p:childTnLst>
                                </p:cTn>
                              </p:par>
                            </p:childTnLst>
                          </p:cTn>
                        </p:par>
                        <p:par>
                          <p:cTn id="12" fill="hold" nodeType="afterGroup">
                            <p:stCondLst>
                              <p:cond delay="1000"/>
                            </p:stCondLst>
                            <p:childTnLst>
                              <p:par>
                                <p:cTn id="13" presetID="2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edge">
                                      <p:cBhvr>
                                        <p:cTn id="15" dur="10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nodeType="afterGroup">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nodeType="afterGroup">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nodeType="afterGroup">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3"/>
                </p:tgtEl>
              </p:cMediaNode>
            </p:audio>
          </p:childTnLst>
        </p:cTn>
      </p:par>
    </p:tnLst>
    <p:bldLst>
      <p:bldP spid="4" grpId="0" animBg="1"/>
      <p:bldP spid="7"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BA10B2D8-D21C-4AEE-84A2-5C15F8DC7E2D}"/>
              </a:ext>
            </a:extLst>
          </p:cNvPr>
          <p:cNvSpPr txBox="1">
            <a:spLocks noChangeArrowheads="1"/>
          </p:cNvSpPr>
          <p:nvPr/>
        </p:nvSpPr>
        <p:spPr bwMode="auto">
          <a:xfrm>
            <a:off x="2286000" y="1261326"/>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u="sng" dirty="0">
                <a:solidFill>
                  <a:srgbClr val="FF0000"/>
                </a:solidFill>
                <a:latin typeface="Arial" panose="020B0604020202020204" pitchFamily="34" charset="0"/>
                <a:cs typeface="Arial" panose="020B0604020202020204" pitchFamily="34" charset="0"/>
              </a:rPr>
              <a:t>BÀI 1 :</a:t>
            </a:r>
          </a:p>
        </p:txBody>
      </p:sp>
      <p:sp>
        <p:nvSpPr>
          <p:cNvPr id="18435" name="TextBox 6">
            <a:extLst>
              <a:ext uri="{FF2B5EF4-FFF2-40B4-BE49-F238E27FC236}">
                <a16:creationId xmlns:a16="http://schemas.microsoft.com/office/drawing/2014/main" id="{2D576C16-BDF8-41F0-8A23-2F89EA95A932}"/>
              </a:ext>
            </a:extLst>
          </p:cNvPr>
          <p:cNvSpPr txBox="1">
            <a:spLocks noChangeArrowheads="1"/>
          </p:cNvSpPr>
          <p:nvPr/>
        </p:nvSpPr>
        <p:spPr bwMode="auto">
          <a:xfrm>
            <a:off x="585559" y="1913799"/>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b="1" i="1" u="sng" dirty="0">
                <a:solidFill>
                  <a:srgbClr val="FF0000"/>
                </a:solidFill>
                <a:latin typeface="Arial" panose="020B0604020202020204" pitchFamily="34" charset="0"/>
                <a:cs typeface="Arial" panose="020B0604020202020204" pitchFamily="34" charset="0"/>
              </a:rPr>
              <a:t>I. VAI TRÒ CỦA NHÀ Ở</a:t>
            </a:r>
          </a:p>
        </p:txBody>
      </p:sp>
      <p:sp>
        <p:nvSpPr>
          <p:cNvPr id="18436" name="TextBox 7">
            <a:extLst>
              <a:ext uri="{FF2B5EF4-FFF2-40B4-BE49-F238E27FC236}">
                <a16:creationId xmlns:a16="http://schemas.microsoft.com/office/drawing/2014/main" id="{0BDE1C3A-57A2-43AF-8698-91E7331B272E}"/>
              </a:ext>
            </a:extLst>
          </p:cNvPr>
          <p:cNvSpPr txBox="1">
            <a:spLocks noChangeArrowheads="1"/>
          </p:cNvSpPr>
          <p:nvPr/>
        </p:nvSpPr>
        <p:spPr bwMode="auto">
          <a:xfrm>
            <a:off x="3352800" y="1261326"/>
            <a:ext cx="655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b="1" i="1" dirty="0">
                <a:solidFill>
                  <a:srgbClr val="FF0000"/>
                </a:solidFill>
                <a:latin typeface="Arial" panose="020B0604020202020204" pitchFamily="34" charset="0"/>
                <a:cs typeface="Arial" panose="020B0604020202020204" pitchFamily="34" charset="0"/>
              </a:rPr>
              <a:t>NHÀ Ở ĐỐI VỚI CON NGƯỜI</a:t>
            </a:r>
          </a:p>
        </p:txBody>
      </p:sp>
      <p:pic>
        <p:nvPicPr>
          <p:cNvPr id="18440" name="Picture 10" descr="book9.gif">
            <a:extLst>
              <a:ext uri="{FF2B5EF4-FFF2-40B4-BE49-F238E27FC236}">
                <a16:creationId xmlns:a16="http://schemas.microsoft.com/office/drawing/2014/main" id="{D0BCADA7-18CD-4350-AF00-C0DCD65A22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384" y="253683"/>
            <a:ext cx="6604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a:extLst>
              <a:ext uri="{FF2B5EF4-FFF2-40B4-BE49-F238E27FC236}">
                <a16:creationId xmlns:a16="http://schemas.microsoft.com/office/drawing/2014/main" id="{A3B89509-7896-46B9-AC32-39D5DD3AB95E}"/>
              </a:ext>
            </a:extLst>
          </p:cNvPr>
          <p:cNvSpPr txBox="1">
            <a:spLocks noChangeArrowheads="1"/>
          </p:cNvSpPr>
          <p:nvPr/>
        </p:nvSpPr>
        <p:spPr bwMode="auto">
          <a:xfrm>
            <a:off x="1853673" y="288033"/>
            <a:ext cx="8640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200" b="1" dirty="0">
                <a:solidFill>
                  <a:schemeClr val="accent1">
                    <a:lumMod val="50000"/>
                  </a:schemeClr>
                </a:solidFill>
                <a:latin typeface="Arial" panose="020B0604020202020204" pitchFamily="34" charset="0"/>
                <a:cs typeface="Arial" panose="020B0604020202020204" pitchFamily="34" charset="0"/>
              </a:rPr>
              <a:t>CHƯƠNG I : </a:t>
            </a:r>
            <a:r>
              <a:rPr lang="en-US" altLang="en-US" b="1" dirty="0">
                <a:solidFill>
                  <a:schemeClr val="accent1">
                    <a:lumMod val="50000"/>
                  </a:schemeClr>
                </a:solidFill>
                <a:latin typeface="Arial" panose="020B0604020202020204" pitchFamily="34" charset="0"/>
                <a:cs typeface="Arial" panose="020B0604020202020204" pitchFamily="34" charset="0"/>
              </a:rPr>
              <a:t> NHÀ Ở </a:t>
            </a:r>
          </a:p>
        </p:txBody>
      </p:sp>
      <p:sp>
        <p:nvSpPr>
          <p:cNvPr id="12" name="TextBox 6">
            <a:extLst>
              <a:ext uri="{FF2B5EF4-FFF2-40B4-BE49-F238E27FC236}">
                <a16:creationId xmlns:a16="http://schemas.microsoft.com/office/drawing/2014/main" id="{2C1A9DC2-7AA6-455F-8798-06248B16A728}"/>
              </a:ext>
            </a:extLst>
          </p:cNvPr>
          <p:cNvSpPr txBox="1">
            <a:spLocks noChangeArrowheads="1"/>
          </p:cNvSpPr>
          <p:nvPr/>
        </p:nvSpPr>
        <p:spPr bwMode="auto">
          <a:xfrm>
            <a:off x="551384" y="2368983"/>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b="1" i="1" u="sng" dirty="0">
                <a:solidFill>
                  <a:srgbClr val="FF0000"/>
                </a:solidFill>
                <a:latin typeface="Arial" panose="020B0604020202020204" pitchFamily="34" charset="0"/>
                <a:cs typeface="Arial" panose="020B0604020202020204" pitchFamily="34" charset="0"/>
              </a:rPr>
              <a:t>II. ĐẶC ĐIỂM CHUNG CỦA NHÀ Ở</a:t>
            </a:r>
          </a:p>
        </p:txBody>
      </p:sp>
      <p:sp>
        <p:nvSpPr>
          <p:cNvPr id="11" name="Text Box 12">
            <a:extLst>
              <a:ext uri="{FF2B5EF4-FFF2-40B4-BE49-F238E27FC236}">
                <a16:creationId xmlns:a16="http://schemas.microsoft.com/office/drawing/2014/main" id="{F2DBE9CA-3F72-4C2F-96F7-EE36D74EA338}"/>
              </a:ext>
            </a:extLst>
          </p:cNvPr>
          <p:cNvSpPr txBox="1">
            <a:spLocks noChangeArrowheads="1"/>
          </p:cNvSpPr>
          <p:nvPr/>
        </p:nvSpPr>
        <p:spPr bwMode="auto">
          <a:xfrm>
            <a:off x="858384" y="4235046"/>
            <a:ext cx="106382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1800" b="1" i="1" u="sng" dirty="0">
                <a:solidFill>
                  <a:prstClr val="black"/>
                </a:solidFill>
                <a:latin typeface="Arial" panose="020B0604020202020204" pitchFamily="34" charset="0"/>
                <a:cs typeface="Arial" panose="020B0604020202020204" pitchFamily="34" charset="0"/>
              </a:rPr>
              <a:t>2. Các khu vực chính trong nhà ở</a:t>
            </a:r>
          </a:p>
          <a:p>
            <a:pPr algn="just" fontAlgn="base">
              <a:spcBef>
                <a:spcPct val="50000"/>
              </a:spcBef>
              <a:spcAft>
                <a:spcPct val="0"/>
              </a:spcAft>
              <a:buNone/>
            </a:pPr>
            <a:r>
              <a:rPr lang="en-US" altLang="en-US" sz="1800" b="1" dirty="0">
                <a:solidFill>
                  <a:prstClr val="black"/>
                </a:solidFill>
                <a:latin typeface="Arial" panose="020B0604020202020204" pitchFamily="34" charset="0"/>
                <a:cs typeface="Arial" panose="020B0604020202020204" pitchFamily="34" charset="0"/>
              </a:rPr>
              <a:t>Bên trong nhà có các khu vực chính để thực hiện các hoạt động thiết yếu của con người như chỗ sinh hoạt chung, tiếp khách, chỗ ngủ nghỉ, bếp, ăn uống, vệ sinh…</a:t>
            </a:r>
            <a:endParaRPr lang="en-US" altLang="en-US" sz="1800" b="1" dirty="0">
              <a:solidFill>
                <a:srgbClr val="000099"/>
              </a:solidFill>
              <a:latin typeface="Arial" panose="020B0604020202020204" pitchFamily="34" charset="0"/>
              <a:cs typeface="Arial" panose="020B0604020202020204" pitchFamily="34" charset="0"/>
            </a:endParaRPr>
          </a:p>
        </p:txBody>
      </p:sp>
      <p:sp>
        <p:nvSpPr>
          <p:cNvPr id="14" name="Text Box 12">
            <a:extLst>
              <a:ext uri="{FF2B5EF4-FFF2-40B4-BE49-F238E27FC236}">
                <a16:creationId xmlns:a16="http://schemas.microsoft.com/office/drawing/2014/main" id="{DD4A18FD-9DEE-432A-AC7B-655DC0EDCE94}"/>
              </a:ext>
            </a:extLst>
          </p:cNvPr>
          <p:cNvSpPr txBox="1">
            <a:spLocks noChangeArrowheads="1"/>
          </p:cNvSpPr>
          <p:nvPr/>
        </p:nvSpPr>
        <p:spPr bwMode="auto">
          <a:xfrm>
            <a:off x="858384" y="2985174"/>
            <a:ext cx="1063821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1800" b="1" i="1" u="sng" dirty="0">
                <a:solidFill>
                  <a:prstClr val="black"/>
                </a:solidFill>
                <a:latin typeface="Arial" panose="020B0604020202020204" pitchFamily="34" charset="0"/>
                <a:cs typeface="Arial" panose="020B0604020202020204" pitchFamily="34" charset="0"/>
              </a:rPr>
              <a:t>1. Cấu tạo chung của nhà ở</a:t>
            </a:r>
          </a:p>
          <a:p>
            <a:pPr algn="just" fontAlgn="base">
              <a:spcBef>
                <a:spcPct val="50000"/>
              </a:spcBef>
              <a:spcAft>
                <a:spcPct val="0"/>
              </a:spcAft>
              <a:buNone/>
            </a:pPr>
            <a:r>
              <a:rPr lang="en-US" altLang="en-US" sz="1800" b="1" dirty="0">
                <a:solidFill>
                  <a:prstClr val="black"/>
                </a:solidFill>
                <a:latin typeface="Arial" panose="020B0604020202020204" pitchFamily="34" charset="0"/>
                <a:cs typeface="Arial" panose="020B0604020202020204" pitchFamily="34" charset="0"/>
              </a:rPr>
              <a:t>Cấu trúc chung của nhà ở gồm 3 phần : móng nhà, thân nhà, mái nhà. </a:t>
            </a:r>
            <a:endParaRPr lang="en-US" altLang="en-US" sz="1800" b="1" dirty="0">
              <a:solidFill>
                <a:srgbClr val="000099"/>
              </a:solidFill>
              <a:latin typeface="Arial" panose="020B0604020202020204" pitchFamily="34" charset="0"/>
              <a:cs typeface="Arial" panose="020B0604020202020204" pitchFamily="34" charset="0"/>
            </a:endParaRPr>
          </a:p>
        </p:txBody>
      </p:sp>
      <p:sp>
        <p:nvSpPr>
          <p:cNvPr id="16" name="TextBox 6">
            <a:extLst>
              <a:ext uri="{FF2B5EF4-FFF2-40B4-BE49-F238E27FC236}">
                <a16:creationId xmlns:a16="http://schemas.microsoft.com/office/drawing/2014/main" id="{708BD69B-23C8-463E-8965-857DF6E68A51}"/>
              </a:ext>
            </a:extLst>
          </p:cNvPr>
          <p:cNvSpPr txBox="1">
            <a:spLocks noChangeArrowheads="1"/>
          </p:cNvSpPr>
          <p:nvPr/>
        </p:nvSpPr>
        <p:spPr bwMode="auto">
          <a:xfrm>
            <a:off x="695400" y="5529180"/>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b="1" i="1" u="sng" dirty="0">
                <a:solidFill>
                  <a:srgbClr val="FF0000"/>
                </a:solidFill>
                <a:latin typeface="Arial" panose="020B0604020202020204" pitchFamily="34" charset="0"/>
                <a:cs typeface="Arial" panose="020B0604020202020204" pitchFamily="34" charset="0"/>
              </a:rPr>
              <a:t>III. MỘT SỐ KIẾN TRÚC NHÀ Ở ĐẶC TRƯNG CỦA VIỆT NAM</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515418769"/>
      </p:ext>
    </p:extLst>
  </p:cSld>
  <p:clrMapOvr>
    <a:masterClrMapping/>
  </p:clrMapOvr>
  <mc:AlternateContent xmlns:mc="http://schemas.openxmlformats.org/markup-compatibility/2006">
    <mc:Choice xmlns:p14="http://schemas.microsoft.com/office/powerpoint/2010/main" Requires="p14">
      <p:transition spd="slow" p14:dur="2000" advTm="30814"/>
    </mc:Choice>
    <mc:Fallback>
      <p:transition spd="slow" advTm="30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0-#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11"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708BD69B-23C8-463E-8965-857DF6E68A51}"/>
              </a:ext>
            </a:extLst>
          </p:cNvPr>
          <p:cNvSpPr txBox="1">
            <a:spLocks noChangeArrowheads="1"/>
          </p:cNvSpPr>
          <p:nvPr/>
        </p:nvSpPr>
        <p:spPr bwMode="auto">
          <a:xfrm>
            <a:off x="2135560" y="1700808"/>
            <a:ext cx="762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b="1" i="1" dirty="0">
                <a:solidFill>
                  <a:srgbClr val="FF0000"/>
                </a:solidFill>
                <a:latin typeface="Arial" panose="020B0604020202020204" pitchFamily="34" charset="0"/>
                <a:cs typeface="Arial" panose="020B0604020202020204" pitchFamily="34" charset="0"/>
              </a:rPr>
              <a:t>MỘT SỐ KIẾN TRÚC NHÀ Ở </a:t>
            </a:r>
          </a:p>
          <a:p>
            <a:pPr algn="ctr" fontAlgn="base">
              <a:spcBef>
                <a:spcPct val="0"/>
              </a:spcBef>
              <a:spcAft>
                <a:spcPct val="0"/>
              </a:spcAft>
              <a:buNone/>
            </a:pPr>
            <a:r>
              <a:rPr lang="en-US" altLang="en-US" b="1" i="1" dirty="0">
                <a:solidFill>
                  <a:srgbClr val="FF0000"/>
                </a:solidFill>
                <a:latin typeface="Arial" panose="020B0604020202020204" pitchFamily="34" charset="0"/>
                <a:cs typeface="Arial" panose="020B0604020202020204" pitchFamily="34" charset="0"/>
              </a:rPr>
              <a:t>ĐẶC TRƯNG CỦA VIỆT NAM</a:t>
            </a:r>
          </a:p>
        </p:txBody>
      </p:sp>
      <p:sp>
        <p:nvSpPr>
          <p:cNvPr id="2" name="TextBox 1">
            <a:extLst>
              <a:ext uri="{FF2B5EF4-FFF2-40B4-BE49-F238E27FC236}">
                <a16:creationId xmlns:a16="http://schemas.microsoft.com/office/drawing/2014/main" id="{7CF25BDD-B7B3-45F8-8A10-D87F0D3C268D}"/>
              </a:ext>
            </a:extLst>
          </p:cNvPr>
          <p:cNvSpPr txBox="1"/>
          <p:nvPr/>
        </p:nvSpPr>
        <p:spPr>
          <a:xfrm>
            <a:off x="1415480" y="3618310"/>
            <a:ext cx="936104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Quan sát một số hình ảnh  và ghi nhớ tên các loại nhà ở sau đây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95491832"/>
      </p:ext>
    </p:extLst>
  </p:cSld>
  <p:clrMapOvr>
    <a:masterClrMapping/>
  </p:clrMapOvr>
  <p:transition spd="slow" advTm="53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5"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nha la 2">
            <a:extLst>
              <a:ext uri="{FF2B5EF4-FFF2-40B4-BE49-F238E27FC236}">
                <a16:creationId xmlns:a16="http://schemas.microsoft.com/office/drawing/2014/main" id="{CD836DDE-050E-40D9-A239-186C1A64EBC7}"/>
              </a:ext>
            </a:extLst>
          </p:cNvPr>
          <p:cNvPicPr>
            <a:picLocks noChangeArrowheads="1"/>
          </p:cNvPicPr>
          <p:nvPr/>
        </p:nvPicPr>
        <p:blipFill>
          <a:blip r:embed="rId5">
            <a:extLst>
              <a:ext uri="{28A0092B-C50C-407E-A947-70E740481C1C}">
                <a14:useLocalDpi xmlns:a14="http://schemas.microsoft.com/office/drawing/2010/main" val="0"/>
              </a:ext>
            </a:extLst>
          </a:blip>
          <a:srcRect t="28976"/>
          <a:stretch>
            <a:fillRect/>
          </a:stretch>
        </p:blipFill>
        <p:spPr bwMode="auto">
          <a:xfrm>
            <a:off x="2209800" y="1371600"/>
            <a:ext cx="792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77001A2-B454-4AF7-9177-87898524EA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371600"/>
            <a:ext cx="7924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descr="nhà lá">
            <a:extLst>
              <a:ext uri="{FF2B5EF4-FFF2-40B4-BE49-F238E27FC236}">
                <a16:creationId xmlns:a16="http://schemas.microsoft.com/office/drawing/2014/main" id="{18C50A51-D6A6-42A6-8488-7875919948F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1371600"/>
            <a:ext cx="792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2645AF86-50C2-4297-872A-873E3DBC2F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1371600"/>
            <a:ext cx="7924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nha rong">
            <a:extLst>
              <a:ext uri="{FF2B5EF4-FFF2-40B4-BE49-F238E27FC236}">
                <a16:creationId xmlns:a16="http://schemas.microsoft.com/office/drawing/2014/main" id="{428DE4B3-9E0D-47C2-9B09-397B73E03410}"/>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1371600"/>
            <a:ext cx="792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B36726BE-A2F2-4481-953C-9535DADAF4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1371600"/>
            <a:ext cx="7924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descr="BietThu4">
            <a:extLst>
              <a:ext uri="{FF2B5EF4-FFF2-40B4-BE49-F238E27FC236}">
                <a16:creationId xmlns:a16="http://schemas.microsoft.com/office/drawing/2014/main" id="{36DE9F94-2CEB-4AC9-9CB7-5C319C9B148C}"/>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1371600"/>
            <a:ext cx="792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A4E7226D-AC8A-4EDE-BC1D-1617E7D17B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1371600"/>
            <a:ext cx="7924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a:extLst>
              <a:ext uri="{FF2B5EF4-FFF2-40B4-BE49-F238E27FC236}">
                <a16:creationId xmlns:a16="http://schemas.microsoft.com/office/drawing/2014/main" id="{7CF095AB-7F46-40A7-A6E1-A18F65CD44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1371600"/>
            <a:ext cx="7924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a:extLst>
              <a:ext uri="{FF2B5EF4-FFF2-40B4-BE49-F238E27FC236}">
                <a16:creationId xmlns:a16="http://schemas.microsoft.com/office/drawing/2014/main" id="{0DC9CA6E-7CBB-452E-BED2-E5C5675895E6}"/>
              </a:ext>
            </a:extLst>
          </p:cNvPr>
          <p:cNvGrpSpPr>
            <a:grpSpLocks/>
          </p:cNvGrpSpPr>
          <p:nvPr/>
        </p:nvGrpSpPr>
        <p:grpSpPr bwMode="auto">
          <a:xfrm>
            <a:off x="2209800" y="-9525"/>
            <a:ext cx="7931150" cy="6834188"/>
            <a:chOff x="603250" y="-81748"/>
            <a:chExt cx="7937500" cy="6762988"/>
          </a:xfrm>
        </p:grpSpPr>
        <p:pic>
          <p:nvPicPr>
            <p:cNvPr id="8207" name="Picture 2">
              <a:extLst>
                <a:ext uri="{FF2B5EF4-FFF2-40B4-BE49-F238E27FC236}">
                  <a16:creationId xmlns:a16="http://schemas.microsoft.com/office/drawing/2014/main" id="{91962CA1-CC57-4D60-91EE-A07C7D80F6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3250" y="-81748"/>
              <a:ext cx="7937500" cy="6762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a:extLst>
                <a:ext uri="{FF2B5EF4-FFF2-40B4-BE49-F238E27FC236}">
                  <a16:creationId xmlns:a16="http://schemas.microsoft.com/office/drawing/2014/main" id="{B53DDBAD-572F-4785-A2DF-CF5032E702C8}"/>
                </a:ext>
              </a:extLst>
            </p:cNvPr>
            <p:cNvPicPr>
              <a:picLocks noChangeAspect="1" noChangeArrowheads="1"/>
            </p:cNvPicPr>
            <p:nvPr/>
          </p:nvPicPr>
          <p:blipFill>
            <a:blip r:embed="rId15"/>
            <a:srcRect/>
            <a:stretch>
              <a:fillRect/>
            </a:stretch>
          </p:blipFill>
          <p:spPr bwMode="auto">
            <a:xfrm>
              <a:off x="2002958" y="-72322"/>
              <a:ext cx="5136496" cy="6753562"/>
            </a:xfrm>
            <a:prstGeom prst="rect">
              <a:avLst/>
            </a:prstGeom>
            <a:noFill/>
            <a:ln w="9525">
              <a:solidFill>
                <a:schemeClr val="bg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a:extLst>
              <a:ext uri="{FF2B5EF4-FFF2-40B4-BE49-F238E27FC236}">
                <a16:creationId xmlns:a16="http://schemas.microsoft.com/office/drawing/2014/main" id="{588F8856-502F-44EA-948A-65A44D27E5CD}"/>
              </a:ext>
            </a:extLst>
          </p:cNvPr>
          <p:cNvGrpSpPr>
            <a:grpSpLocks/>
          </p:cNvGrpSpPr>
          <p:nvPr/>
        </p:nvGrpSpPr>
        <p:grpSpPr bwMode="auto">
          <a:xfrm>
            <a:off x="2197100" y="-6350"/>
            <a:ext cx="7937500" cy="6870700"/>
            <a:chOff x="603250" y="-6350"/>
            <a:chExt cx="7937500" cy="6870700"/>
          </a:xfrm>
        </p:grpSpPr>
        <p:pic>
          <p:nvPicPr>
            <p:cNvPr id="8205" name="Picture 2">
              <a:extLst>
                <a:ext uri="{FF2B5EF4-FFF2-40B4-BE49-F238E27FC236}">
                  <a16:creationId xmlns:a16="http://schemas.microsoft.com/office/drawing/2014/main" id="{74932AB7-C915-4B33-B1E4-F2E0102F93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3250" y="-6350"/>
              <a:ext cx="79375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3">
              <a:extLst>
                <a:ext uri="{FF2B5EF4-FFF2-40B4-BE49-F238E27FC236}">
                  <a16:creationId xmlns:a16="http://schemas.microsoft.com/office/drawing/2014/main" id="{58D39107-1373-4676-B0C8-DAFC041EEC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9161" b="8072"/>
            <a:stretch>
              <a:fillRect/>
            </a:stretch>
          </p:blipFill>
          <p:spPr bwMode="auto">
            <a:xfrm>
              <a:off x="2362201" y="0"/>
              <a:ext cx="45198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88738" y="6154738"/>
            <a:ext cx="487362" cy="487362"/>
          </a:xfrm>
          <a:prstGeom prst="rect">
            <a:avLst/>
          </a:prstGeom>
        </p:spPr>
      </p:pic>
    </p:spTree>
    <p:custDataLst>
      <p:tags r:id="rId1"/>
    </p:custDataLst>
  </p:cSld>
  <p:clrMapOvr>
    <a:masterClrMapping/>
  </p:clrMapOvr>
  <p:transition spd="slow" advTm="3646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8" name="Picture 8" descr="http://www.baoxaydung.com.vn/stores/news_dataimages/vananh/032015/25/15/153315baoxaydung_image002.jpg">
            <a:extLst>
              <a:ext uri="{FF2B5EF4-FFF2-40B4-BE49-F238E27FC236}">
                <a16:creationId xmlns:a16="http://schemas.microsoft.com/office/drawing/2014/main" id="{03740BD8-0A8A-456B-A22D-C4FD8E94AE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2226"/>
            <a:ext cx="5233988"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Picture 10" descr="http://aspace.vn/uploads/images/userfiles/biet_thu_nha_vuon/mau-biet-thu-1-tang/vui-thu-dien-vien-(2).jpg">
            <a:extLst>
              <a:ext uri="{FF2B5EF4-FFF2-40B4-BE49-F238E27FC236}">
                <a16:creationId xmlns:a16="http://schemas.microsoft.com/office/drawing/2014/main" id="{9788D165-EED3-4726-82CA-888CA7A33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9738" y="3262314"/>
            <a:ext cx="520065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F0B7539B-1AAC-45C3-ABF3-14CF6778725D}"/>
              </a:ext>
            </a:extLst>
          </p:cNvPr>
          <p:cNvSpPr txBox="1"/>
          <p:nvPr/>
        </p:nvSpPr>
        <p:spPr>
          <a:xfrm>
            <a:off x="7464152" y="2276872"/>
            <a:ext cx="3740967" cy="1446550"/>
          </a:xfrm>
          <a:prstGeom prst="rect">
            <a:avLst/>
          </a:prstGeom>
          <a:noFill/>
        </p:spPr>
        <p:txBody>
          <a:bodyPr wrap="square">
            <a:spAutoFit/>
          </a:bodyPr>
          <a:lstStyle/>
          <a:p>
            <a:pPr algn="ctr" fontAlgn="base">
              <a:spcBef>
                <a:spcPct val="0"/>
              </a:spcBef>
              <a:spcAft>
                <a:spcPct val="0"/>
              </a:spcAft>
              <a:defRPr/>
            </a:pPr>
            <a:r>
              <a:rPr lang="en-US" sz="4400" b="1" dirty="0">
                <a:ln w="9525">
                  <a:solidFill>
                    <a:schemeClr val="bg1"/>
                  </a:solidFill>
                  <a:prstDash val="solid"/>
                </a:ln>
                <a:effectLst>
                  <a:outerShdw blurRad="12700" dist="38100" dir="2700000" algn="tl" rotWithShape="0">
                    <a:schemeClr val="bg1">
                      <a:lumMod val="50000"/>
                    </a:schemeClr>
                  </a:outerShdw>
                </a:effectLst>
                <a:latin typeface="Tahoma" panose="020B0604030504040204" pitchFamily="34" charset="0"/>
                <a:cs typeface="Arial" charset="0"/>
              </a:rPr>
              <a:t>Nhà ở đồng bằng bắc bộ</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8658"/>
    </mc:Choice>
    <mc:Fallback>
      <p:transition spd="slow" advTm="38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80">
                                          <p:stCondLst>
                                            <p:cond delay="0"/>
                                          </p:stCondLst>
                                        </p:cTn>
                                        <p:tgtEl>
                                          <p:spTgt spid="22"/>
                                        </p:tgtEl>
                                      </p:cBhvr>
                                    </p:animEffect>
                                    <p:anim calcmode="lin" valueType="num">
                                      <p:cBhvr>
                                        <p:cTn id="1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7" dur="26">
                                          <p:stCondLst>
                                            <p:cond delay="650"/>
                                          </p:stCondLst>
                                        </p:cTn>
                                        <p:tgtEl>
                                          <p:spTgt spid="22"/>
                                        </p:tgtEl>
                                      </p:cBhvr>
                                      <p:to x="100000" y="60000"/>
                                    </p:animScale>
                                    <p:animScale>
                                      <p:cBhvr>
                                        <p:cTn id="18" dur="166" decel="50000">
                                          <p:stCondLst>
                                            <p:cond delay="676"/>
                                          </p:stCondLst>
                                        </p:cTn>
                                        <p:tgtEl>
                                          <p:spTgt spid="22"/>
                                        </p:tgtEl>
                                      </p:cBhvr>
                                      <p:to x="100000" y="100000"/>
                                    </p:animScale>
                                    <p:animScale>
                                      <p:cBhvr>
                                        <p:cTn id="19" dur="26">
                                          <p:stCondLst>
                                            <p:cond delay="1312"/>
                                          </p:stCondLst>
                                        </p:cTn>
                                        <p:tgtEl>
                                          <p:spTgt spid="22"/>
                                        </p:tgtEl>
                                      </p:cBhvr>
                                      <p:to x="100000" y="80000"/>
                                    </p:animScale>
                                    <p:animScale>
                                      <p:cBhvr>
                                        <p:cTn id="20" dur="166" decel="50000">
                                          <p:stCondLst>
                                            <p:cond delay="1338"/>
                                          </p:stCondLst>
                                        </p:cTn>
                                        <p:tgtEl>
                                          <p:spTgt spid="22"/>
                                        </p:tgtEl>
                                      </p:cBhvr>
                                      <p:to x="100000" y="100000"/>
                                    </p:animScale>
                                    <p:animScale>
                                      <p:cBhvr>
                                        <p:cTn id="21" dur="26">
                                          <p:stCondLst>
                                            <p:cond delay="1642"/>
                                          </p:stCondLst>
                                        </p:cTn>
                                        <p:tgtEl>
                                          <p:spTgt spid="22"/>
                                        </p:tgtEl>
                                      </p:cBhvr>
                                      <p:to x="100000" y="90000"/>
                                    </p:animScale>
                                    <p:animScale>
                                      <p:cBhvr>
                                        <p:cTn id="22" dur="166" decel="50000">
                                          <p:stCondLst>
                                            <p:cond delay="1668"/>
                                          </p:stCondLst>
                                        </p:cTn>
                                        <p:tgtEl>
                                          <p:spTgt spid="22"/>
                                        </p:tgtEl>
                                      </p:cBhvr>
                                      <p:to x="100000" y="100000"/>
                                    </p:animScale>
                                    <p:animScale>
                                      <p:cBhvr>
                                        <p:cTn id="23" dur="26">
                                          <p:stCondLst>
                                            <p:cond delay="1808"/>
                                          </p:stCondLst>
                                        </p:cTn>
                                        <p:tgtEl>
                                          <p:spTgt spid="22"/>
                                        </p:tgtEl>
                                      </p:cBhvr>
                                      <p:to x="100000" y="95000"/>
                                    </p:animScale>
                                    <p:animScale>
                                      <p:cBhvr>
                                        <p:cTn id="24" dur="166" decel="50000">
                                          <p:stCondLst>
                                            <p:cond delay="1834"/>
                                          </p:stCondLst>
                                        </p:cTn>
                                        <p:tgtEl>
                                          <p:spTgt spid="22"/>
                                        </p:tgtEl>
                                      </p:cBhvr>
                                      <p:to x="100000" y="100000"/>
                                    </p:animScale>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143370"/>
                                        </p:tgtEl>
                                        <p:attrNameLst>
                                          <p:attrName>style.visibility</p:attrName>
                                        </p:attrNameLst>
                                      </p:cBhvr>
                                      <p:to>
                                        <p:strVal val="visible"/>
                                      </p:to>
                                    </p:set>
                                    <p:animEffect transition="in" filter="wipe(down)">
                                      <p:cBhvr>
                                        <p:cTn id="29" dur="580">
                                          <p:stCondLst>
                                            <p:cond delay="0"/>
                                          </p:stCondLst>
                                        </p:cTn>
                                        <p:tgtEl>
                                          <p:spTgt spid="143370"/>
                                        </p:tgtEl>
                                      </p:cBhvr>
                                    </p:animEffect>
                                    <p:anim calcmode="lin" valueType="num">
                                      <p:cBhvr>
                                        <p:cTn id="30" dur="1822" tmFilter="0,0; 0.14,0.36; 0.43,0.73; 0.71,0.91; 1.0,1.0">
                                          <p:stCondLst>
                                            <p:cond delay="0"/>
                                          </p:stCondLst>
                                        </p:cTn>
                                        <p:tgtEl>
                                          <p:spTgt spid="14337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4337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4337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4337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43370"/>
                                        </p:tgtEl>
                                        <p:attrNameLst>
                                          <p:attrName>ppt_y</p:attrName>
                                        </p:attrNameLst>
                                      </p:cBhvr>
                                      <p:tavLst>
                                        <p:tav tm="0" fmla="#ppt_y-sin(pi*$)/81">
                                          <p:val>
                                            <p:fltVal val="0"/>
                                          </p:val>
                                        </p:tav>
                                        <p:tav tm="100000">
                                          <p:val>
                                            <p:fltVal val="1"/>
                                          </p:val>
                                        </p:tav>
                                      </p:tavLst>
                                    </p:anim>
                                    <p:animScale>
                                      <p:cBhvr>
                                        <p:cTn id="35" dur="26">
                                          <p:stCondLst>
                                            <p:cond delay="650"/>
                                          </p:stCondLst>
                                        </p:cTn>
                                        <p:tgtEl>
                                          <p:spTgt spid="143370"/>
                                        </p:tgtEl>
                                      </p:cBhvr>
                                      <p:to x="100000" y="60000"/>
                                    </p:animScale>
                                    <p:animScale>
                                      <p:cBhvr>
                                        <p:cTn id="36" dur="166" decel="50000">
                                          <p:stCondLst>
                                            <p:cond delay="676"/>
                                          </p:stCondLst>
                                        </p:cTn>
                                        <p:tgtEl>
                                          <p:spTgt spid="143370"/>
                                        </p:tgtEl>
                                      </p:cBhvr>
                                      <p:to x="100000" y="100000"/>
                                    </p:animScale>
                                    <p:animScale>
                                      <p:cBhvr>
                                        <p:cTn id="37" dur="26">
                                          <p:stCondLst>
                                            <p:cond delay="1312"/>
                                          </p:stCondLst>
                                        </p:cTn>
                                        <p:tgtEl>
                                          <p:spTgt spid="143370"/>
                                        </p:tgtEl>
                                      </p:cBhvr>
                                      <p:to x="100000" y="80000"/>
                                    </p:animScale>
                                    <p:animScale>
                                      <p:cBhvr>
                                        <p:cTn id="38" dur="166" decel="50000">
                                          <p:stCondLst>
                                            <p:cond delay="1338"/>
                                          </p:stCondLst>
                                        </p:cTn>
                                        <p:tgtEl>
                                          <p:spTgt spid="143370"/>
                                        </p:tgtEl>
                                      </p:cBhvr>
                                      <p:to x="100000" y="100000"/>
                                    </p:animScale>
                                    <p:animScale>
                                      <p:cBhvr>
                                        <p:cTn id="39" dur="26">
                                          <p:stCondLst>
                                            <p:cond delay="1642"/>
                                          </p:stCondLst>
                                        </p:cTn>
                                        <p:tgtEl>
                                          <p:spTgt spid="143370"/>
                                        </p:tgtEl>
                                      </p:cBhvr>
                                      <p:to x="100000" y="90000"/>
                                    </p:animScale>
                                    <p:animScale>
                                      <p:cBhvr>
                                        <p:cTn id="40" dur="166" decel="50000">
                                          <p:stCondLst>
                                            <p:cond delay="1668"/>
                                          </p:stCondLst>
                                        </p:cTn>
                                        <p:tgtEl>
                                          <p:spTgt spid="143370"/>
                                        </p:tgtEl>
                                      </p:cBhvr>
                                      <p:to x="100000" y="100000"/>
                                    </p:animScale>
                                    <p:animScale>
                                      <p:cBhvr>
                                        <p:cTn id="41" dur="26">
                                          <p:stCondLst>
                                            <p:cond delay="1808"/>
                                          </p:stCondLst>
                                        </p:cTn>
                                        <p:tgtEl>
                                          <p:spTgt spid="143370"/>
                                        </p:tgtEl>
                                      </p:cBhvr>
                                      <p:to x="100000" y="95000"/>
                                    </p:animScale>
                                    <p:animScale>
                                      <p:cBhvr>
                                        <p:cTn id="42" dur="166" decel="50000">
                                          <p:stCondLst>
                                            <p:cond delay="1834"/>
                                          </p:stCondLst>
                                        </p:cTn>
                                        <p:tgtEl>
                                          <p:spTgt spid="143370"/>
                                        </p:tgtEl>
                                      </p:cBhvr>
                                      <p:to x="100000" y="100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26" presetClass="entr" presetSubtype="0" fill="hold" nodeType="clickEffect">
                                  <p:stCondLst>
                                    <p:cond delay="0"/>
                                  </p:stCondLst>
                                  <p:childTnLst>
                                    <p:set>
                                      <p:cBhvr>
                                        <p:cTn id="46" dur="1" fill="hold">
                                          <p:stCondLst>
                                            <p:cond delay="0"/>
                                          </p:stCondLst>
                                        </p:cTn>
                                        <p:tgtEl>
                                          <p:spTgt spid="143368"/>
                                        </p:tgtEl>
                                        <p:attrNameLst>
                                          <p:attrName>style.visibility</p:attrName>
                                        </p:attrNameLst>
                                      </p:cBhvr>
                                      <p:to>
                                        <p:strVal val="visible"/>
                                      </p:to>
                                    </p:set>
                                    <p:animEffect transition="in" filter="wipe(down)">
                                      <p:cBhvr>
                                        <p:cTn id="47" dur="580">
                                          <p:stCondLst>
                                            <p:cond delay="0"/>
                                          </p:stCondLst>
                                        </p:cTn>
                                        <p:tgtEl>
                                          <p:spTgt spid="143368"/>
                                        </p:tgtEl>
                                      </p:cBhvr>
                                    </p:animEffect>
                                    <p:anim calcmode="lin" valueType="num">
                                      <p:cBhvr>
                                        <p:cTn id="48" dur="1822" tmFilter="0,0; 0.14,0.36; 0.43,0.73; 0.71,0.91; 1.0,1.0">
                                          <p:stCondLst>
                                            <p:cond delay="0"/>
                                          </p:stCondLst>
                                        </p:cTn>
                                        <p:tgtEl>
                                          <p:spTgt spid="14336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336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336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336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3368"/>
                                        </p:tgtEl>
                                        <p:attrNameLst>
                                          <p:attrName>ppt_y</p:attrName>
                                        </p:attrNameLst>
                                      </p:cBhvr>
                                      <p:tavLst>
                                        <p:tav tm="0" fmla="#ppt_y-sin(pi*$)/81">
                                          <p:val>
                                            <p:fltVal val="0"/>
                                          </p:val>
                                        </p:tav>
                                        <p:tav tm="100000">
                                          <p:val>
                                            <p:fltVal val="1"/>
                                          </p:val>
                                        </p:tav>
                                      </p:tavLst>
                                    </p:anim>
                                    <p:animScale>
                                      <p:cBhvr>
                                        <p:cTn id="53" dur="26">
                                          <p:stCondLst>
                                            <p:cond delay="650"/>
                                          </p:stCondLst>
                                        </p:cTn>
                                        <p:tgtEl>
                                          <p:spTgt spid="143368"/>
                                        </p:tgtEl>
                                      </p:cBhvr>
                                      <p:to x="100000" y="60000"/>
                                    </p:animScale>
                                    <p:animScale>
                                      <p:cBhvr>
                                        <p:cTn id="54" dur="166" decel="50000">
                                          <p:stCondLst>
                                            <p:cond delay="676"/>
                                          </p:stCondLst>
                                        </p:cTn>
                                        <p:tgtEl>
                                          <p:spTgt spid="143368"/>
                                        </p:tgtEl>
                                      </p:cBhvr>
                                      <p:to x="100000" y="100000"/>
                                    </p:animScale>
                                    <p:animScale>
                                      <p:cBhvr>
                                        <p:cTn id="55" dur="26">
                                          <p:stCondLst>
                                            <p:cond delay="1312"/>
                                          </p:stCondLst>
                                        </p:cTn>
                                        <p:tgtEl>
                                          <p:spTgt spid="143368"/>
                                        </p:tgtEl>
                                      </p:cBhvr>
                                      <p:to x="100000" y="80000"/>
                                    </p:animScale>
                                    <p:animScale>
                                      <p:cBhvr>
                                        <p:cTn id="56" dur="166" decel="50000">
                                          <p:stCondLst>
                                            <p:cond delay="1338"/>
                                          </p:stCondLst>
                                        </p:cTn>
                                        <p:tgtEl>
                                          <p:spTgt spid="143368"/>
                                        </p:tgtEl>
                                      </p:cBhvr>
                                      <p:to x="100000" y="100000"/>
                                    </p:animScale>
                                    <p:animScale>
                                      <p:cBhvr>
                                        <p:cTn id="57" dur="26">
                                          <p:stCondLst>
                                            <p:cond delay="1642"/>
                                          </p:stCondLst>
                                        </p:cTn>
                                        <p:tgtEl>
                                          <p:spTgt spid="143368"/>
                                        </p:tgtEl>
                                      </p:cBhvr>
                                      <p:to x="100000" y="90000"/>
                                    </p:animScale>
                                    <p:animScale>
                                      <p:cBhvr>
                                        <p:cTn id="58" dur="166" decel="50000">
                                          <p:stCondLst>
                                            <p:cond delay="1668"/>
                                          </p:stCondLst>
                                        </p:cTn>
                                        <p:tgtEl>
                                          <p:spTgt spid="143368"/>
                                        </p:tgtEl>
                                      </p:cBhvr>
                                      <p:to x="100000" y="100000"/>
                                    </p:animScale>
                                    <p:animScale>
                                      <p:cBhvr>
                                        <p:cTn id="59" dur="26">
                                          <p:stCondLst>
                                            <p:cond delay="1808"/>
                                          </p:stCondLst>
                                        </p:cTn>
                                        <p:tgtEl>
                                          <p:spTgt spid="143368"/>
                                        </p:tgtEl>
                                      </p:cBhvr>
                                      <p:to x="100000" y="95000"/>
                                    </p:animScale>
                                    <p:animScale>
                                      <p:cBhvr>
                                        <p:cTn id="60" dur="166" decel="50000">
                                          <p:stCondLst>
                                            <p:cond delay="1834"/>
                                          </p:stCondLst>
                                        </p:cTn>
                                        <p:tgtEl>
                                          <p:spTgt spid="14336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a9.vietbao.vn/images/vn905/Am_Thuc/50883523_Mekong_01.jpg">
            <a:extLst>
              <a:ext uri="{FF2B5EF4-FFF2-40B4-BE49-F238E27FC236}">
                <a16:creationId xmlns:a16="http://schemas.microsoft.com/office/drawing/2014/main" id="{C38D5539-99CF-4A8C-9D66-84436876F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7513" y="3676650"/>
            <a:ext cx="47625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http://www.sacojet.vn/public/uploads/images/images/hinh1%20-%20cuoc%20song%20em%20dem%20tren%20song.jpg">
            <a:extLst>
              <a:ext uri="{FF2B5EF4-FFF2-40B4-BE49-F238E27FC236}">
                <a16:creationId xmlns:a16="http://schemas.microsoft.com/office/drawing/2014/main" id="{8A695219-F1A1-4283-B305-6E40E89623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7513" y="152400"/>
            <a:ext cx="4762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54CBFFF-28AC-4689-8410-5668313149CB}"/>
              </a:ext>
            </a:extLst>
          </p:cNvPr>
          <p:cNvSpPr txBox="1"/>
          <p:nvPr/>
        </p:nvSpPr>
        <p:spPr>
          <a:xfrm>
            <a:off x="6553200" y="2208074"/>
            <a:ext cx="4114800" cy="1754326"/>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0"/>
              </a:spcBef>
              <a:spcAft>
                <a:spcPct val="0"/>
              </a:spcAft>
              <a:defRPr/>
            </a:pPr>
            <a:r>
              <a:rPr lang="en-US" sz="3600" b="1" cap="all">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ahoma" panose="020B0604030504040204" pitchFamily="34" charset="0"/>
                <a:cs typeface="Arial" charset="0"/>
              </a:rPr>
              <a:t>Nhà ở </a:t>
            </a:r>
          </a:p>
          <a:p>
            <a:pPr algn="ctr" fontAlgn="base">
              <a:spcBef>
                <a:spcPct val="0"/>
              </a:spcBef>
              <a:spcAft>
                <a:spcPct val="0"/>
              </a:spcAft>
              <a:defRPr/>
            </a:pPr>
            <a:r>
              <a:rPr lang="en-US" sz="3600" b="1" cap="all">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ahoma" panose="020B0604030504040204" pitchFamily="34" charset="0"/>
                <a:cs typeface="Arial" charset="0"/>
              </a:rPr>
              <a:t>đồng bằng sông cửu long</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0527"/>
    </mc:Choice>
    <mc:Fallback>
      <p:transition spd="slow" advTm="2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152578"/>
                                        </p:tgtEl>
                                        <p:attrNameLst>
                                          <p:attrName>style.visibility</p:attrName>
                                        </p:attrNameLst>
                                      </p:cBhvr>
                                      <p:to>
                                        <p:strVal val="visible"/>
                                      </p:to>
                                    </p:set>
                                    <p:anim calcmode="lin" valueType="num">
                                      <p:cBhvr>
                                        <p:cTn id="18" dur="500" fill="hold"/>
                                        <p:tgtEl>
                                          <p:spTgt spid="152578"/>
                                        </p:tgtEl>
                                        <p:attrNameLst>
                                          <p:attrName>ppt_w</p:attrName>
                                        </p:attrNameLst>
                                      </p:cBhvr>
                                      <p:tavLst>
                                        <p:tav tm="0">
                                          <p:val>
                                            <p:fltVal val="0"/>
                                          </p:val>
                                        </p:tav>
                                        <p:tav tm="100000">
                                          <p:val>
                                            <p:strVal val="#ppt_w"/>
                                          </p:val>
                                        </p:tav>
                                      </p:tavLst>
                                    </p:anim>
                                    <p:anim calcmode="lin" valueType="num">
                                      <p:cBhvr>
                                        <p:cTn id="19" dur="500" fill="hold"/>
                                        <p:tgtEl>
                                          <p:spTgt spid="152578"/>
                                        </p:tgtEl>
                                        <p:attrNameLst>
                                          <p:attrName>ppt_h</p:attrName>
                                        </p:attrNameLst>
                                      </p:cBhvr>
                                      <p:tavLst>
                                        <p:tav tm="0">
                                          <p:val>
                                            <p:fltVal val="0"/>
                                          </p:val>
                                        </p:tav>
                                        <p:tav tm="100000">
                                          <p:val>
                                            <p:strVal val="#ppt_h"/>
                                          </p:val>
                                        </p:tav>
                                      </p:tavLst>
                                    </p:anim>
                                    <p:animEffect transition="in" filter="fade">
                                      <p:cBhvr>
                                        <p:cTn id="20" dur="500"/>
                                        <p:tgtEl>
                                          <p:spTgt spid="15257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152580"/>
                                        </p:tgtEl>
                                        <p:attrNameLst>
                                          <p:attrName>style.visibility</p:attrName>
                                        </p:attrNameLst>
                                      </p:cBhvr>
                                      <p:to>
                                        <p:strVal val="visible"/>
                                      </p:to>
                                    </p:set>
                                    <p:anim calcmode="lin" valueType="num">
                                      <p:cBhvr>
                                        <p:cTn id="25" dur="500" fill="hold"/>
                                        <p:tgtEl>
                                          <p:spTgt spid="152580"/>
                                        </p:tgtEl>
                                        <p:attrNameLst>
                                          <p:attrName>ppt_w</p:attrName>
                                        </p:attrNameLst>
                                      </p:cBhvr>
                                      <p:tavLst>
                                        <p:tav tm="0">
                                          <p:val>
                                            <p:fltVal val="0"/>
                                          </p:val>
                                        </p:tav>
                                        <p:tav tm="100000">
                                          <p:val>
                                            <p:strVal val="#ppt_w"/>
                                          </p:val>
                                        </p:tav>
                                      </p:tavLst>
                                    </p:anim>
                                    <p:anim calcmode="lin" valueType="num">
                                      <p:cBhvr>
                                        <p:cTn id="26" dur="500" fill="hold"/>
                                        <p:tgtEl>
                                          <p:spTgt spid="152580"/>
                                        </p:tgtEl>
                                        <p:attrNameLst>
                                          <p:attrName>ppt_h</p:attrName>
                                        </p:attrNameLst>
                                      </p:cBhvr>
                                      <p:tavLst>
                                        <p:tav tm="0">
                                          <p:val>
                                            <p:fltVal val="0"/>
                                          </p:val>
                                        </p:tav>
                                        <p:tav tm="100000">
                                          <p:val>
                                            <p:strVal val="#ppt_h"/>
                                          </p:val>
                                        </p:tav>
                                      </p:tavLst>
                                    </p:anim>
                                    <p:animEffect transition="in" filter="fade">
                                      <p:cBhvr>
                                        <p:cTn id="27" dur="500"/>
                                        <p:tgtEl>
                                          <p:spTgt spid="15258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nha rong">
            <a:extLst>
              <a:ext uri="{FF2B5EF4-FFF2-40B4-BE49-F238E27FC236}">
                <a16:creationId xmlns:a16="http://schemas.microsoft.com/office/drawing/2014/main" id="{F83F2A2B-BF4E-46A6-AF66-68382B01DC0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81001"/>
            <a:ext cx="47244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32F4391B-3373-4C8D-940A-2162443208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581401"/>
            <a:ext cx="48006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E5D2AE3-E486-44C2-BD45-78090A5F3D42}"/>
              </a:ext>
            </a:extLst>
          </p:cNvPr>
          <p:cNvSpPr txBox="1"/>
          <p:nvPr/>
        </p:nvSpPr>
        <p:spPr>
          <a:xfrm>
            <a:off x="6705600" y="2381072"/>
            <a:ext cx="4114800" cy="1200329"/>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0"/>
              </a:spcBef>
              <a:spcAft>
                <a:spcPct val="0"/>
              </a:spcAft>
              <a:defRPr/>
            </a:pPr>
            <a:r>
              <a:rPr lang="en-US" sz="3600" b="1" i="1" cap="all">
                <a:ln/>
                <a:solidFill>
                  <a:prstClr val="black"/>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itchFamily="34" charset="0"/>
                <a:cs typeface="Arial" panose="020B0604020202020204" pitchFamily="34" charset="0"/>
              </a:rPr>
              <a:t>Nhà ở </a:t>
            </a:r>
          </a:p>
          <a:p>
            <a:pPr algn="ctr" fontAlgn="base">
              <a:spcBef>
                <a:spcPct val="0"/>
              </a:spcBef>
              <a:spcAft>
                <a:spcPct val="0"/>
              </a:spcAft>
              <a:defRPr/>
            </a:pPr>
            <a:r>
              <a:rPr lang="en-US" sz="3600" b="1" i="1" cap="all">
                <a:ln/>
                <a:solidFill>
                  <a:prstClr val="black"/>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itchFamily="34" charset="0"/>
                <a:cs typeface="Arial" panose="020B0604020202020204" pitchFamily="34" charset="0"/>
              </a:rPr>
              <a:t>MIỀN NÚI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953"/>
    </mc:Choice>
    <mc:Fallback>
      <p:transition spd="slow" advTm="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4)">
                                      <p:cBhvr>
                                        <p:cTn id="16" dur="20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4)">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组合 136">
            <a:extLst>
              <a:ext uri="{FF2B5EF4-FFF2-40B4-BE49-F238E27FC236}">
                <a16:creationId xmlns:a16="http://schemas.microsoft.com/office/drawing/2014/main" id="{3FE9FE5C-F698-43D0-AA86-0A64C392B1A1}"/>
              </a:ext>
            </a:extLst>
          </p:cNvPr>
          <p:cNvGrpSpPr/>
          <p:nvPr/>
        </p:nvGrpSpPr>
        <p:grpSpPr>
          <a:xfrm>
            <a:off x="9107202" y="707252"/>
            <a:ext cx="3084798" cy="4493656"/>
            <a:chOff x="9107202" y="707252"/>
            <a:chExt cx="3070813" cy="4493656"/>
          </a:xfrm>
        </p:grpSpPr>
        <p:grpSp>
          <p:nvGrpSpPr>
            <p:cNvPr id="122" name="组合 121">
              <a:extLst>
                <a:ext uri="{FF2B5EF4-FFF2-40B4-BE49-F238E27FC236}">
                  <a16:creationId xmlns:a16="http://schemas.microsoft.com/office/drawing/2014/main" id="{341DFF9D-A999-46F9-8D5F-59AED4F9773E}"/>
                </a:ext>
              </a:extLst>
            </p:cNvPr>
            <p:cNvGrpSpPr/>
            <p:nvPr/>
          </p:nvGrpSpPr>
          <p:grpSpPr>
            <a:xfrm>
              <a:off x="9107202" y="707252"/>
              <a:ext cx="3070813" cy="4493656"/>
              <a:chOff x="9019586" y="680671"/>
              <a:chExt cx="3070813" cy="4493656"/>
            </a:xfrm>
            <a:effectLst>
              <a:outerShdw blurRad="50800" dist="38100" dir="2700000" algn="tl" rotWithShape="0">
                <a:prstClr val="black">
                  <a:alpha val="40000"/>
                </a:prstClr>
              </a:outerShdw>
            </a:effectLst>
          </p:grpSpPr>
          <p:pic>
            <p:nvPicPr>
              <p:cNvPr id="119" name="图片 118" descr="图片包含 地板, 室内, 墙壁, 餐桌&#10;&#10;已生成极高可信度的说明">
                <a:extLst>
                  <a:ext uri="{FF2B5EF4-FFF2-40B4-BE49-F238E27FC236}">
                    <a16:creationId xmlns:a16="http://schemas.microsoft.com/office/drawing/2014/main" id="{4BBCE094-F364-416F-9BA0-C692E570F37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29698" y="680671"/>
                <a:ext cx="3060701" cy="4493656"/>
              </a:xfrm>
              <a:prstGeom prst="rect">
                <a:avLst/>
              </a:prstGeom>
            </p:spPr>
          </p:pic>
          <p:sp>
            <p:nvSpPr>
              <p:cNvPr id="120" name="矩形 119">
                <a:extLst>
                  <a:ext uri="{FF2B5EF4-FFF2-40B4-BE49-F238E27FC236}">
                    <a16:creationId xmlns:a16="http://schemas.microsoft.com/office/drawing/2014/main" id="{6B625DA4-DD83-4B92-823B-E60D78855096}"/>
                  </a:ext>
                </a:extLst>
              </p:cNvPr>
              <p:cNvSpPr/>
              <p:nvPr/>
            </p:nvSpPr>
            <p:spPr>
              <a:xfrm>
                <a:off x="10365654" y="680671"/>
                <a:ext cx="1724745" cy="449365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21" name="矩形 120">
                <a:extLst>
                  <a:ext uri="{FF2B5EF4-FFF2-40B4-BE49-F238E27FC236}">
                    <a16:creationId xmlns:a16="http://schemas.microsoft.com/office/drawing/2014/main" id="{ECE066B4-5990-4A0B-B85F-7BF3C2BE9F5C}"/>
                  </a:ext>
                </a:extLst>
              </p:cNvPr>
              <p:cNvSpPr/>
              <p:nvPr/>
            </p:nvSpPr>
            <p:spPr>
              <a:xfrm>
                <a:off x="9019586" y="680671"/>
                <a:ext cx="1340976" cy="4493656"/>
              </a:xfrm>
              <a:prstGeom prst="rect">
                <a:avLst/>
              </a:prstGeom>
              <a:solidFill>
                <a:srgbClr val="3F434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50" name="PA_椭圆 62">
              <a:extLst>
                <a:ext uri="{FF2B5EF4-FFF2-40B4-BE49-F238E27FC236}">
                  <a16:creationId xmlns:a16="http://schemas.microsoft.com/office/drawing/2014/main" id="{4D0A9C94-4A26-429E-917E-321204353579}"/>
                </a:ext>
              </a:extLst>
            </p:cNvPr>
            <p:cNvSpPr/>
            <p:nvPr>
              <p:custDataLst>
                <p:tags r:id="rId16"/>
              </p:custDataLst>
            </p:nvPr>
          </p:nvSpPr>
          <p:spPr>
            <a:xfrm>
              <a:off x="11278532" y="1268537"/>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53" name="PA_椭圆 62">
              <a:extLst>
                <a:ext uri="{FF2B5EF4-FFF2-40B4-BE49-F238E27FC236}">
                  <a16:creationId xmlns:a16="http://schemas.microsoft.com/office/drawing/2014/main" id="{BC64138C-6E26-45E4-A554-0D43DD4E576F}"/>
                </a:ext>
              </a:extLst>
            </p:cNvPr>
            <p:cNvSpPr/>
            <p:nvPr>
              <p:custDataLst>
                <p:tags r:id="rId17"/>
              </p:custDataLst>
            </p:nvPr>
          </p:nvSpPr>
          <p:spPr>
            <a:xfrm>
              <a:off x="11278532" y="4509120"/>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56" name="PA_椭圆 62">
              <a:extLst>
                <a:ext uri="{FF2B5EF4-FFF2-40B4-BE49-F238E27FC236}">
                  <a16:creationId xmlns:a16="http://schemas.microsoft.com/office/drawing/2014/main" id="{8AB271AF-69EC-4B91-89A3-17FEDA547E13}"/>
                </a:ext>
              </a:extLst>
            </p:cNvPr>
            <p:cNvSpPr/>
            <p:nvPr>
              <p:custDataLst>
                <p:tags r:id="rId18"/>
              </p:custDataLst>
            </p:nvPr>
          </p:nvSpPr>
          <p:spPr>
            <a:xfrm>
              <a:off x="9436026" y="1285812"/>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99" name="PA_椭圆 62">
              <a:extLst>
                <a:ext uri="{FF2B5EF4-FFF2-40B4-BE49-F238E27FC236}">
                  <a16:creationId xmlns:a16="http://schemas.microsoft.com/office/drawing/2014/main" id="{40D3B403-4F75-4D91-9952-C3E46CF51544}"/>
                </a:ext>
              </a:extLst>
            </p:cNvPr>
            <p:cNvSpPr/>
            <p:nvPr>
              <p:custDataLst>
                <p:tags r:id="rId19"/>
              </p:custDataLst>
            </p:nvPr>
          </p:nvSpPr>
          <p:spPr>
            <a:xfrm>
              <a:off x="9459025" y="4533229"/>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cxnSp>
        <p:nvCxnSpPr>
          <p:cNvPr id="51" name="PA_直接连接符 67">
            <a:extLst>
              <a:ext uri="{FF2B5EF4-FFF2-40B4-BE49-F238E27FC236}">
                <a16:creationId xmlns:a16="http://schemas.microsoft.com/office/drawing/2014/main" id="{487E20BD-E163-4873-B920-84694ED62117}"/>
              </a:ext>
            </a:extLst>
          </p:cNvPr>
          <p:cNvCxnSpPr>
            <a:cxnSpLocks/>
          </p:cNvCxnSpPr>
          <p:nvPr>
            <p:custDataLst>
              <p:tags r:id="rId2"/>
            </p:custDataLst>
          </p:nvPr>
        </p:nvCxnSpPr>
        <p:spPr>
          <a:xfrm flipH="1">
            <a:off x="11375835" y="-531440"/>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PA_直接连接符 67">
            <a:extLst>
              <a:ext uri="{FF2B5EF4-FFF2-40B4-BE49-F238E27FC236}">
                <a16:creationId xmlns:a16="http://schemas.microsoft.com/office/drawing/2014/main" id="{6EED1A4E-A9C9-4FE6-B74B-73D053912686}"/>
              </a:ext>
            </a:extLst>
          </p:cNvPr>
          <p:cNvCxnSpPr>
            <a:cxnSpLocks/>
          </p:cNvCxnSpPr>
          <p:nvPr>
            <p:custDataLst>
              <p:tags r:id="rId3"/>
            </p:custDataLst>
          </p:nvPr>
        </p:nvCxnSpPr>
        <p:spPr>
          <a:xfrm flipH="1">
            <a:off x="11375838" y="4602534"/>
            <a:ext cx="1" cy="1577783"/>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PA_直接连接符 67">
            <a:extLst>
              <a:ext uri="{FF2B5EF4-FFF2-40B4-BE49-F238E27FC236}">
                <a16:creationId xmlns:a16="http://schemas.microsoft.com/office/drawing/2014/main" id="{CFAB51DB-8A18-417D-8DB1-6F2D70DABE45}"/>
              </a:ext>
            </a:extLst>
          </p:cNvPr>
          <p:cNvCxnSpPr>
            <a:cxnSpLocks/>
          </p:cNvCxnSpPr>
          <p:nvPr>
            <p:custDataLst>
              <p:tags r:id="rId4"/>
            </p:custDataLst>
          </p:nvPr>
        </p:nvCxnSpPr>
        <p:spPr>
          <a:xfrm flipH="1">
            <a:off x="-22999" y="1396251"/>
            <a:ext cx="9548612" cy="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PA_直接连接符 67">
            <a:extLst>
              <a:ext uri="{FF2B5EF4-FFF2-40B4-BE49-F238E27FC236}">
                <a16:creationId xmlns:a16="http://schemas.microsoft.com/office/drawing/2014/main" id="{EB67D944-A305-4E60-BF5F-8A73D309613B}"/>
              </a:ext>
            </a:extLst>
          </p:cNvPr>
          <p:cNvCxnSpPr>
            <a:cxnSpLocks/>
          </p:cNvCxnSpPr>
          <p:nvPr>
            <p:custDataLst>
              <p:tags r:id="rId5"/>
            </p:custDataLst>
          </p:nvPr>
        </p:nvCxnSpPr>
        <p:spPr>
          <a:xfrm flipH="1">
            <a:off x="819150" y="6180317"/>
            <a:ext cx="10556686" cy="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PA_直接连接符 67">
            <a:extLst>
              <a:ext uri="{FF2B5EF4-FFF2-40B4-BE49-F238E27FC236}">
                <a16:creationId xmlns:a16="http://schemas.microsoft.com/office/drawing/2014/main" id="{F6AFD140-4588-4C6D-AA40-62097988EFFC}"/>
              </a:ext>
            </a:extLst>
          </p:cNvPr>
          <p:cNvCxnSpPr>
            <a:cxnSpLocks/>
          </p:cNvCxnSpPr>
          <p:nvPr>
            <p:custDataLst>
              <p:tags r:id="rId6"/>
            </p:custDataLst>
          </p:nvPr>
        </p:nvCxnSpPr>
        <p:spPr>
          <a:xfrm>
            <a:off x="819150" y="6180317"/>
            <a:ext cx="0" cy="677683"/>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0" name="PA_直接连接符 67">
            <a:extLst>
              <a:ext uri="{FF2B5EF4-FFF2-40B4-BE49-F238E27FC236}">
                <a16:creationId xmlns:a16="http://schemas.microsoft.com/office/drawing/2014/main" id="{BBDC95F4-FF22-47D9-BE50-74F158EDC587}"/>
              </a:ext>
            </a:extLst>
          </p:cNvPr>
          <p:cNvCxnSpPr>
            <a:cxnSpLocks/>
          </p:cNvCxnSpPr>
          <p:nvPr>
            <p:custDataLst>
              <p:tags r:id="rId7"/>
            </p:custDataLst>
          </p:nvPr>
        </p:nvCxnSpPr>
        <p:spPr>
          <a:xfrm flipH="1">
            <a:off x="0" y="4643668"/>
            <a:ext cx="9548612" cy="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7" name="PA_矩形 106">
            <a:extLst>
              <a:ext uri="{FF2B5EF4-FFF2-40B4-BE49-F238E27FC236}">
                <a16:creationId xmlns:a16="http://schemas.microsoft.com/office/drawing/2014/main" id="{2DDA816F-F411-4ACD-B7AF-8B924509562E}"/>
              </a:ext>
            </a:extLst>
          </p:cNvPr>
          <p:cNvSpPr/>
          <p:nvPr>
            <p:custDataLst>
              <p:tags r:id="rId8"/>
            </p:custDataLst>
          </p:nvPr>
        </p:nvSpPr>
        <p:spPr>
          <a:xfrm rot="16200000" flipH="1">
            <a:off x="911424" y="2368415"/>
            <a:ext cx="528459" cy="483061"/>
          </a:xfrm>
          <a:prstGeom prst="rect">
            <a:avLst/>
          </a:prstGeom>
          <a:solidFill>
            <a:srgbClr val="121826">
              <a:alpha val="81000"/>
            </a:srgb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spc="600" dirty="0">
                <a:solidFill>
                  <a:schemeClr val="bg1"/>
                </a:solidFill>
                <a:latin typeface="Helvetica" panose="020B0604020202030204" pitchFamily="34" charset="0"/>
                <a:ea typeface="华文黑体" charset="-122"/>
              </a:rPr>
              <a:t>I</a:t>
            </a:r>
            <a:endParaRPr kumimoji="0" lang="en-US" altLang="zh-CN" sz="3200" b="0" i="0" u="none" strike="noStrike" kern="0" cap="none" spc="600" normalizeH="0" noProof="0" dirty="0">
              <a:ln>
                <a:noFill/>
              </a:ln>
              <a:solidFill>
                <a:schemeClr val="bg1"/>
              </a:solidFill>
              <a:effectLst/>
              <a:uLnTx/>
              <a:uFillTx/>
              <a:latin typeface="Helvetica" panose="020B0604020202030204" pitchFamily="34" charset="0"/>
              <a:ea typeface="华文黑体" charset="-122"/>
            </a:endParaRPr>
          </a:p>
        </p:txBody>
      </p:sp>
      <p:sp>
        <p:nvSpPr>
          <p:cNvPr id="109" name="PA_矩形 106">
            <a:extLst>
              <a:ext uri="{FF2B5EF4-FFF2-40B4-BE49-F238E27FC236}">
                <a16:creationId xmlns:a16="http://schemas.microsoft.com/office/drawing/2014/main" id="{CB4E6849-9E5D-47DA-BD11-6983C9604CC4}"/>
              </a:ext>
            </a:extLst>
          </p:cNvPr>
          <p:cNvSpPr/>
          <p:nvPr>
            <p:custDataLst>
              <p:tags r:id="rId9"/>
            </p:custDataLst>
          </p:nvPr>
        </p:nvSpPr>
        <p:spPr>
          <a:xfrm rot="16200000" flipH="1">
            <a:off x="911424" y="3317025"/>
            <a:ext cx="528459" cy="483061"/>
          </a:xfrm>
          <a:prstGeom prst="rect">
            <a:avLst/>
          </a:prstGeom>
          <a:solidFill>
            <a:srgbClr val="121826">
              <a:alpha val="81000"/>
            </a:srgb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a:solidFill>
                  <a:schemeClr val="bg1"/>
                </a:solidFill>
                <a:latin typeface="+mj-lt"/>
                <a:ea typeface="华文黑体" charset="-122"/>
              </a:rPr>
              <a:t>I</a:t>
            </a:r>
            <a:r>
              <a:rPr kumimoji="0" lang="en-US" altLang="zh-CN" sz="3200" b="0" i="0" u="none" strike="noStrike" kern="0" cap="none" normalizeH="0" noProof="0" dirty="0">
                <a:ln>
                  <a:noFill/>
                </a:ln>
                <a:solidFill>
                  <a:schemeClr val="bg1"/>
                </a:solidFill>
                <a:effectLst/>
                <a:uLnTx/>
                <a:uFillTx/>
                <a:latin typeface="+mj-lt"/>
                <a:ea typeface="华文黑体" charset="-122"/>
              </a:rPr>
              <a:t>I</a:t>
            </a:r>
          </a:p>
        </p:txBody>
      </p:sp>
      <p:sp>
        <p:nvSpPr>
          <p:cNvPr id="111" name="PA_矩形 106">
            <a:extLst>
              <a:ext uri="{FF2B5EF4-FFF2-40B4-BE49-F238E27FC236}">
                <a16:creationId xmlns:a16="http://schemas.microsoft.com/office/drawing/2014/main" id="{40820A11-06F8-49F6-B1F7-EF408AA92466}"/>
              </a:ext>
            </a:extLst>
          </p:cNvPr>
          <p:cNvSpPr/>
          <p:nvPr>
            <p:custDataLst>
              <p:tags r:id="rId10"/>
            </p:custDataLst>
          </p:nvPr>
        </p:nvSpPr>
        <p:spPr>
          <a:xfrm flipH="1">
            <a:off x="-2" y="1391149"/>
            <a:ext cx="528459" cy="3252519"/>
          </a:xfrm>
          <a:prstGeom prst="rect">
            <a:avLst/>
          </a:prstGeom>
          <a:solidFill>
            <a:srgbClr val="FFC000">
              <a:alpha val="80000"/>
            </a:srgb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4000" b="0" i="0" u="none" strike="noStrike" kern="0" cap="none" spc="600" normalizeH="0" noProof="0" dirty="0">
              <a:ln>
                <a:noFill/>
              </a:ln>
              <a:solidFill>
                <a:schemeClr val="bg1">
                  <a:lumMod val="50000"/>
                </a:schemeClr>
              </a:solidFill>
              <a:effectLst/>
              <a:uLnTx/>
              <a:uFillTx/>
              <a:latin typeface="Helvetica" panose="020B0604020202030204" pitchFamily="34" charset="0"/>
              <a:ea typeface="华文黑体" charset="-122"/>
            </a:endParaRPr>
          </a:p>
        </p:txBody>
      </p:sp>
      <p:sp>
        <p:nvSpPr>
          <p:cNvPr id="123" name="文本框 122">
            <a:extLst>
              <a:ext uri="{FF2B5EF4-FFF2-40B4-BE49-F238E27FC236}">
                <a16:creationId xmlns:a16="http://schemas.microsoft.com/office/drawing/2014/main" id="{748AF378-7C13-4B51-8740-415BE46289FB}"/>
              </a:ext>
            </a:extLst>
          </p:cNvPr>
          <p:cNvSpPr txBox="1"/>
          <p:nvPr/>
        </p:nvSpPr>
        <p:spPr>
          <a:xfrm>
            <a:off x="9530580" y="1178080"/>
            <a:ext cx="738664" cy="3547064"/>
          </a:xfrm>
          <a:prstGeom prst="rect">
            <a:avLst/>
          </a:prstGeom>
          <a:noFill/>
        </p:spPr>
        <p:txBody>
          <a:bodyPr vert="eaVert" wrap="square" rtlCol="0">
            <a:spAutoFit/>
          </a:bodyPr>
          <a:lstStyle/>
          <a:p>
            <a:pPr algn="dist"/>
            <a:r>
              <a:rPr lang="en-US" altLang="zh-CN" sz="3600" b="1" dirty="0">
                <a:solidFill>
                  <a:schemeClr val="bg1"/>
                </a:solidFill>
                <a:latin typeface="Helvetica" panose="020B0604020202030204" pitchFamily="34" charset="0"/>
                <a:ea typeface="幼圆" panose="02010509060101010101" pitchFamily="49" charset="-122"/>
              </a:rPr>
              <a:t>CÔNG NGHỆ 6</a:t>
            </a:r>
            <a:endParaRPr lang="zh-CN" altLang="en-US" sz="3600" b="1" dirty="0">
              <a:solidFill>
                <a:schemeClr val="bg1"/>
              </a:solidFill>
              <a:latin typeface="Helvetica" panose="020B0604020202030204" pitchFamily="34" charset="0"/>
              <a:ea typeface="幼圆" panose="02010509060101010101" pitchFamily="49" charset="-122"/>
            </a:endParaRPr>
          </a:p>
        </p:txBody>
      </p:sp>
      <p:sp>
        <p:nvSpPr>
          <p:cNvPr id="128" name="PA_矩形 106">
            <a:extLst>
              <a:ext uri="{FF2B5EF4-FFF2-40B4-BE49-F238E27FC236}">
                <a16:creationId xmlns:a16="http://schemas.microsoft.com/office/drawing/2014/main" id="{8582DCA0-E7E5-43B0-B742-4F3C6A368FF6}"/>
              </a:ext>
            </a:extLst>
          </p:cNvPr>
          <p:cNvSpPr/>
          <p:nvPr>
            <p:custDataLst>
              <p:tags r:id="rId11"/>
            </p:custDataLst>
          </p:nvPr>
        </p:nvSpPr>
        <p:spPr>
          <a:xfrm rot="16200000" flipH="1">
            <a:off x="4871864" y="2368415"/>
            <a:ext cx="528459" cy="483061"/>
          </a:xfrm>
          <a:prstGeom prst="rect">
            <a:avLst/>
          </a:prstGeom>
          <a:solidFill>
            <a:srgbClr val="121826">
              <a:alpha val="81000"/>
            </a:srgb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normalizeH="0" noProof="0" dirty="0">
                <a:ln>
                  <a:noFill/>
                </a:ln>
                <a:solidFill>
                  <a:schemeClr val="bg1"/>
                </a:solidFill>
                <a:effectLst/>
                <a:uLnTx/>
                <a:uFillTx/>
                <a:latin typeface="+mj-lt"/>
                <a:ea typeface="华文黑体" charset="-122"/>
              </a:rPr>
              <a:t>III</a:t>
            </a:r>
          </a:p>
        </p:txBody>
      </p:sp>
      <p:sp>
        <p:nvSpPr>
          <p:cNvPr id="129" name="PA_矩形 106">
            <a:extLst>
              <a:ext uri="{FF2B5EF4-FFF2-40B4-BE49-F238E27FC236}">
                <a16:creationId xmlns:a16="http://schemas.microsoft.com/office/drawing/2014/main" id="{3CB54947-C702-4BC8-BBA9-75007649D1F4}"/>
              </a:ext>
            </a:extLst>
          </p:cNvPr>
          <p:cNvSpPr/>
          <p:nvPr>
            <p:custDataLst>
              <p:tags r:id="rId12"/>
            </p:custDataLst>
          </p:nvPr>
        </p:nvSpPr>
        <p:spPr>
          <a:xfrm rot="16200000" flipH="1">
            <a:off x="4871864" y="3317025"/>
            <a:ext cx="528459" cy="483061"/>
          </a:xfrm>
          <a:prstGeom prst="rect">
            <a:avLst/>
          </a:prstGeom>
          <a:solidFill>
            <a:srgbClr val="121826">
              <a:alpha val="81000"/>
            </a:srgb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150" normalizeH="0" noProof="0" dirty="0">
                <a:ln>
                  <a:noFill/>
                </a:ln>
                <a:solidFill>
                  <a:schemeClr val="bg1"/>
                </a:solidFill>
                <a:effectLst/>
                <a:uLnTx/>
                <a:uFillTx/>
                <a:latin typeface="+mj-lt"/>
                <a:ea typeface="华文黑体" charset="-122"/>
              </a:rPr>
              <a:t>IV</a:t>
            </a:r>
          </a:p>
        </p:txBody>
      </p:sp>
      <p:sp>
        <p:nvSpPr>
          <p:cNvPr id="135" name="PA_椭圆 62">
            <a:extLst>
              <a:ext uri="{FF2B5EF4-FFF2-40B4-BE49-F238E27FC236}">
                <a16:creationId xmlns:a16="http://schemas.microsoft.com/office/drawing/2014/main" id="{84E71DE3-19EA-4401-B9FB-DC1E7CE56F33}"/>
              </a:ext>
            </a:extLst>
          </p:cNvPr>
          <p:cNvSpPr/>
          <p:nvPr>
            <p:custDataLst>
              <p:tags r:id="rId13"/>
            </p:custDataLst>
          </p:nvPr>
        </p:nvSpPr>
        <p:spPr>
          <a:xfrm>
            <a:off x="993643" y="1728307"/>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38" name="TextBox 40">
            <a:extLst>
              <a:ext uri="{FF2B5EF4-FFF2-40B4-BE49-F238E27FC236}">
                <a16:creationId xmlns:a16="http://schemas.microsoft.com/office/drawing/2014/main" id="{44B73591-E105-4C75-AAF9-4BAE46C0FE49}"/>
              </a:ext>
            </a:extLst>
          </p:cNvPr>
          <p:cNvSpPr txBox="1"/>
          <p:nvPr/>
        </p:nvSpPr>
        <p:spPr>
          <a:xfrm>
            <a:off x="1559496" y="2365655"/>
            <a:ext cx="965329" cy="43088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solidFill>
                  <a:schemeClr val="tx2"/>
                </a:solidFill>
                <a:latin typeface="+mj-lt"/>
                <a:ea typeface="思源黑体 CN Medium" panose="020B0600000000000000" pitchFamily="34" charset="-122"/>
                <a:cs typeface="Lato Black" charset="0"/>
              </a:rPr>
              <a:t>Nhà ở</a:t>
            </a:r>
          </a:p>
        </p:txBody>
      </p:sp>
      <p:sp>
        <p:nvSpPr>
          <p:cNvPr id="140" name="TextBox 40">
            <a:extLst>
              <a:ext uri="{FF2B5EF4-FFF2-40B4-BE49-F238E27FC236}">
                <a16:creationId xmlns:a16="http://schemas.microsoft.com/office/drawing/2014/main" id="{20FC8F1D-82AA-48B5-9CE5-926E2484200C}"/>
              </a:ext>
            </a:extLst>
          </p:cNvPr>
          <p:cNvSpPr txBox="1"/>
          <p:nvPr/>
        </p:nvSpPr>
        <p:spPr>
          <a:xfrm>
            <a:off x="5394879" y="2371395"/>
            <a:ext cx="3264805" cy="43088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200" dirty="0">
                <a:solidFill>
                  <a:schemeClr val="tx2"/>
                </a:solidFill>
                <a:latin typeface="+mj-lt"/>
                <a:ea typeface="思源黑体 CN Medium" panose="020B0600000000000000" pitchFamily="34" charset="-122"/>
                <a:cs typeface="Lato Black" charset="0"/>
              </a:rPr>
              <a:t>Trang phục và thời trang</a:t>
            </a:r>
            <a:endParaRPr lang="en-US" sz="2200" dirty="0">
              <a:solidFill>
                <a:schemeClr val="tx2"/>
              </a:solidFill>
              <a:latin typeface="+mj-lt"/>
              <a:ea typeface="思源黑体 CN Medium" panose="020B0600000000000000" pitchFamily="34" charset="-122"/>
              <a:cs typeface="Lato Black" charset="0"/>
            </a:endParaRPr>
          </a:p>
        </p:txBody>
      </p:sp>
      <p:sp>
        <p:nvSpPr>
          <p:cNvPr id="141" name="TextBox 40">
            <a:extLst>
              <a:ext uri="{FF2B5EF4-FFF2-40B4-BE49-F238E27FC236}">
                <a16:creationId xmlns:a16="http://schemas.microsoft.com/office/drawing/2014/main" id="{6F9C0925-80C1-46E9-A8EF-88CE41368316}"/>
              </a:ext>
            </a:extLst>
          </p:cNvPr>
          <p:cNvSpPr txBox="1"/>
          <p:nvPr/>
        </p:nvSpPr>
        <p:spPr>
          <a:xfrm>
            <a:off x="5375920" y="3336748"/>
            <a:ext cx="3671198" cy="43088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200" dirty="0">
                <a:solidFill>
                  <a:schemeClr val="tx2"/>
                </a:solidFill>
                <a:latin typeface="+mj-lt"/>
                <a:ea typeface="思源黑体 CN Medium" panose="020B0600000000000000" pitchFamily="34" charset="-122"/>
                <a:cs typeface="Lato Black" charset="0"/>
              </a:rPr>
              <a:t>Đồ dùng điện trong gia đình</a:t>
            </a:r>
          </a:p>
        </p:txBody>
      </p:sp>
      <p:sp>
        <p:nvSpPr>
          <p:cNvPr id="142" name="TextBox 40">
            <a:extLst>
              <a:ext uri="{FF2B5EF4-FFF2-40B4-BE49-F238E27FC236}">
                <a16:creationId xmlns:a16="http://schemas.microsoft.com/office/drawing/2014/main" id="{D8701F23-1EFA-429C-8E50-68736E34599C}"/>
              </a:ext>
            </a:extLst>
          </p:cNvPr>
          <p:cNvSpPr txBox="1"/>
          <p:nvPr/>
        </p:nvSpPr>
        <p:spPr>
          <a:xfrm>
            <a:off x="1567163" y="3279559"/>
            <a:ext cx="2682145" cy="76944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solidFill>
                  <a:schemeClr val="tx2"/>
                </a:solidFill>
                <a:latin typeface="+mj-lt"/>
                <a:ea typeface="思源黑体 CN Medium" panose="020B0600000000000000" pitchFamily="34" charset="-122"/>
                <a:cs typeface="Lato Black" charset="0"/>
              </a:rPr>
              <a:t>Bảo quản và </a:t>
            </a:r>
          </a:p>
          <a:p>
            <a:r>
              <a:rPr lang="en-US" sz="2200" dirty="0">
                <a:solidFill>
                  <a:schemeClr val="tx2"/>
                </a:solidFill>
                <a:latin typeface="+mj-lt"/>
                <a:ea typeface="思源黑体 CN Medium" panose="020B0600000000000000" pitchFamily="34" charset="-122"/>
                <a:cs typeface="Lato Black" charset="0"/>
              </a:rPr>
              <a:t>chế biến thực phẩm</a:t>
            </a:r>
          </a:p>
        </p:txBody>
      </p:sp>
      <p:sp>
        <p:nvSpPr>
          <p:cNvPr id="32" name="文本框 133">
            <a:extLst>
              <a:ext uri="{FF2B5EF4-FFF2-40B4-BE49-F238E27FC236}">
                <a16:creationId xmlns:a16="http://schemas.microsoft.com/office/drawing/2014/main" id="{0852BFE7-7ED3-491A-AE3C-CA943FD0F77F}"/>
              </a:ext>
            </a:extLst>
          </p:cNvPr>
          <p:cNvSpPr txBox="1"/>
          <p:nvPr/>
        </p:nvSpPr>
        <p:spPr>
          <a:xfrm>
            <a:off x="1316392" y="1603436"/>
            <a:ext cx="6474418" cy="461665"/>
          </a:xfrm>
          <a:prstGeom prst="rect">
            <a:avLst/>
          </a:prstGeom>
          <a:noFill/>
        </p:spPr>
        <p:txBody>
          <a:bodyPr wrap="square" rtlCol="0">
            <a:spAutoFit/>
          </a:bodyPr>
          <a:lstStyle/>
          <a:p>
            <a:r>
              <a:rPr lang="en-US" altLang="zh-CN" sz="2400" dirty="0">
                <a:solidFill>
                  <a:srgbClr val="3F434F"/>
                </a:solidFill>
                <a:latin typeface="Helvetica" panose="020B0604020202030204" pitchFamily="34" charset="0"/>
                <a:ea typeface="华文黑体" charset="-122"/>
              </a:rPr>
              <a:t>CHƯƠNG TRÌNH GỒM 4 CHƯƠNG</a:t>
            </a:r>
          </a:p>
        </p:txBody>
      </p:sp>
      <p:pic>
        <p:nvPicPr>
          <p:cNvPr id="7" name="Audio 6">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627463861"/>
      </p:ext>
    </p:extLst>
  </p:cSld>
  <p:clrMapOvr>
    <a:masterClrMapping/>
  </p:clrMapOvr>
  <p:transition spd="slow" advTm="200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137"/>
                                        </p:tgtEl>
                                        <p:attrNameLst>
                                          <p:attrName>style.visibility</p:attrName>
                                        </p:attrNameLst>
                                      </p:cBhvr>
                                      <p:to>
                                        <p:strVal val="visible"/>
                                      </p:to>
                                    </p:set>
                                    <p:anim calcmode="lin" valueType="num">
                                      <p:cBhvr additive="base">
                                        <p:cTn id="10" dur="500" fill="hold"/>
                                        <p:tgtEl>
                                          <p:spTgt spid="137"/>
                                        </p:tgtEl>
                                        <p:attrNameLst>
                                          <p:attrName>ppt_x</p:attrName>
                                        </p:attrNameLst>
                                      </p:cBhvr>
                                      <p:tavLst>
                                        <p:tav tm="0">
                                          <p:val>
                                            <p:strVal val="1+#ppt_w/2"/>
                                          </p:val>
                                        </p:tav>
                                        <p:tav tm="100000">
                                          <p:val>
                                            <p:strVal val="#ppt_x"/>
                                          </p:val>
                                        </p:tav>
                                      </p:tavLst>
                                    </p:anim>
                                    <p:anim calcmode="lin" valueType="num">
                                      <p:cBhvr additive="base">
                                        <p:cTn id="11" dur="500" fill="hold"/>
                                        <p:tgtEl>
                                          <p:spTgt spid="13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cBhvr additive="base">
                                        <p:cTn id="14" dur="500" fill="hold"/>
                                        <p:tgtEl>
                                          <p:spTgt spid="111"/>
                                        </p:tgtEl>
                                        <p:attrNameLst>
                                          <p:attrName>ppt_x</p:attrName>
                                        </p:attrNameLst>
                                      </p:cBhvr>
                                      <p:tavLst>
                                        <p:tav tm="0">
                                          <p:val>
                                            <p:strVal val="0-#ppt_w/2"/>
                                          </p:val>
                                        </p:tav>
                                        <p:tav tm="100000">
                                          <p:val>
                                            <p:strVal val="#ppt_x"/>
                                          </p:val>
                                        </p:tav>
                                      </p:tavLst>
                                    </p:anim>
                                    <p:anim calcmode="lin" valueType="num">
                                      <p:cBhvr additive="base">
                                        <p:cTn id="15" dur="500" fill="hold"/>
                                        <p:tgtEl>
                                          <p:spTgt spid="111"/>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cTn>
                              </p:par>
                              <p:par>
                                <p:cTn id="20" presetID="16" presetClass="entr" presetSubtype="21"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barn(inVertical)">
                                      <p:cBhvr>
                                        <p:cTn id="22" dur="500"/>
                                        <p:tgtEl>
                                          <p:spTgt spid="100"/>
                                        </p:tgtEl>
                                      </p:cBhvr>
                                    </p:animEffect>
                                  </p:childTnLst>
                                </p:cTn>
                              </p:par>
                              <p:par>
                                <p:cTn id="23" presetID="22" presetClass="entr" presetSubtype="1"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up)">
                                      <p:cBhvr>
                                        <p:cTn id="29" dur="500"/>
                                        <p:tgtEl>
                                          <p:spTgt spid="54"/>
                                        </p:tgtEl>
                                      </p:cBhvr>
                                    </p:animEffect>
                                  </p:childTnLst>
                                </p:cTn>
                              </p:par>
                            </p:childTnLst>
                          </p:cTn>
                        </p:par>
                        <p:par>
                          <p:cTn id="30" fill="hold">
                            <p:stCondLst>
                              <p:cond delay="1500"/>
                            </p:stCondLst>
                            <p:childTnLst>
                              <p:par>
                                <p:cTn id="31" presetID="22" presetClass="entr" presetSubtype="2" fill="hold" nodeType="after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wipe(right)">
                                      <p:cBhvr>
                                        <p:cTn id="33" dur="500"/>
                                        <p:tgtEl>
                                          <p:spTgt spid="93"/>
                                        </p:tgtEl>
                                      </p:cBhvr>
                                    </p:animEffect>
                                  </p:childTnLst>
                                </p:cTn>
                              </p:par>
                            </p:childTnLst>
                          </p:cTn>
                        </p:par>
                        <p:par>
                          <p:cTn id="34" fill="hold">
                            <p:stCondLst>
                              <p:cond delay="2000"/>
                            </p:stCondLst>
                            <p:childTnLst>
                              <p:par>
                                <p:cTn id="35" presetID="22" presetClass="entr" presetSubtype="1"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wipe(up)">
                                      <p:cBhvr>
                                        <p:cTn id="37" dur="500"/>
                                        <p:tgtEl>
                                          <p:spTgt spid="95"/>
                                        </p:tgtEl>
                                      </p:cBhvr>
                                    </p:animEffect>
                                  </p:childTnLst>
                                </p:cTn>
                              </p:par>
                            </p:childTnLst>
                          </p:cTn>
                        </p:par>
                        <p:par>
                          <p:cTn id="38" fill="hold">
                            <p:stCondLst>
                              <p:cond delay="250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123"/>
                                        </p:tgtEl>
                                        <p:attrNameLst>
                                          <p:attrName>style.visibility</p:attrName>
                                        </p:attrNameLst>
                                      </p:cBhvr>
                                      <p:to>
                                        <p:strVal val="visible"/>
                                      </p:to>
                                    </p:set>
                                    <p:anim calcmode="lin" valueType="num">
                                      <p:cBhvr>
                                        <p:cTn id="41" dur="25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123"/>
                                        </p:tgtEl>
                                        <p:attrNameLst>
                                          <p:attrName>ppt_y</p:attrName>
                                        </p:attrNameLst>
                                      </p:cBhvr>
                                      <p:tavLst>
                                        <p:tav tm="0">
                                          <p:val>
                                            <p:strVal val="#ppt_y"/>
                                          </p:val>
                                        </p:tav>
                                        <p:tav tm="100000">
                                          <p:val>
                                            <p:strVal val="#ppt_y"/>
                                          </p:val>
                                        </p:tav>
                                      </p:tavLst>
                                    </p:anim>
                                    <p:anim calcmode="lin" valueType="num">
                                      <p:cBhvr>
                                        <p:cTn id="43" dur="25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123"/>
                                        </p:tgtEl>
                                      </p:cBhvr>
                                    </p:animEffect>
                                  </p:childTnLst>
                                </p:cTn>
                              </p:par>
                            </p:childTnLst>
                          </p:cTn>
                        </p:par>
                        <p:par>
                          <p:cTn id="46" fill="hold">
                            <p:stCondLst>
                              <p:cond delay="2950"/>
                            </p:stCondLst>
                            <p:childTnLst>
                              <p:par>
                                <p:cTn id="47" presetID="53" presetClass="entr" presetSubtype="16" fill="hold" grpId="0" nodeType="afterEffect">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cBhvr>
                                        <p:cTn id="49" dur="500" fill="hold"/>
                                        <p:tgtEl>
                                          <p:spTgt spid="135"/>
                                        </p:tgtEl>
                                        <p:attrNameLst>
                                          <p:attrName>ppt_w</p:attrName>
                                        </p:attrNameLst>
                                      </p:cBhvr>
                                      <p:tavLst>
                                        <p:tav tm="0">
                                          <p:val>
                                            <p:fltVal val="0"/>
                                          </p:val>
                                        </p:tav>
                                        <p:tav tm="100000">
                                          <p:val>
                                            <p:strVal val="#ppt_w"/>
                                          </p:val>
                                        </p:tav>
                                      </p:tavLst>
                                    </p:anim>
                                    <p:anim calcmode="lin" valueType="num">
                                      <p:cBhvr>
                                        <p:cTn id="50" dur="500" fill="hold"/>
                                        <p:tgtEl>
                                          <p:spTgt spid="135"/>
                                        </p:tgtEl>
                                        <p:attrNameLst>
                                          <p:attrName>ppt_h</p:attrName>
                                        </p:attrNameLst>
                                      </p:cBhvr>
                                      <p:tavLst>
                                        <p:tav tm="0">
                                          <p:val>
                                            <p:fltVal val="0"/>
                                          </p:val>
                                        </p:tav>
                                        <p:tav tm="100000">
                                          <p:val>
                                            <p:strVal val="#ppt_h"/>
                                          </p:val>
                                        </p:tav>
                                      </p:tavLst>
                                    </p:anim>
                                    <p:animEffect transition="in" filter="fade">
                                      <p:cBhvr>
                                        <p:cTn id="51" dur="500"/>
                                        <p:tgtEl>
                                          <p:spTgt spid="135"/>
                                        </p:tgtEl>
                                      </p:cBhvr>
                                    </p:animEffect>
                                  </p:childTnLst>
                                </p:cTn>
                              </p:par>
                              <p:par>
                                <p:cTn id="52" presetID="2" presetClass="entr" presetSubtype="8"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0-#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107"/>
                                        </p:tgtEl>
                                        <p:attrNameLst>
                                          <p:attrName>style.visibility</p:attrName>
                                        </p:attrNameLst>
                                      </p:cBhvr>
                                      <p:to>
                                        <p:strVal val="visible"/>
                                      </p:to>
                                    </p:set>
                                    <p:anim calcmode="lin" valueType="num">
                                      <p:cBhvr>
                                        <p:cTn id="60" dur="500" fill="hold"/>
                                        <p:tgtEl>
                                          <p:spTgt spid="107"/>
                                        </p:tgtEl>
                                        <p:attrNameLst>
                                          <p:attrName>ppt_w</p:attrName>
                                        </p:attrNameLst>
                                      </p:cBhvr>
                                      <p:tavLst>
                                        <p:tav tm="0">
                                          <p:val>
                                            <p:fltVal val="0"/>
                                          </p:val>
                                        </p:tav>
                                        <p:tav tm="100000">
                                          <p:val>
                                            <p:strVal val="#ppt_w"/>
                                          </p:val>
                                        </p:tav>
                                      </p:tavLst>
                                    </p:anim>
                                    <p:anim calcmode="lin" valueType="num">
                                      <p:cBhvr>
                                        <p:cTn id="61" dur="500" fill="hold"/>
                                        <p:tgtEl>
                                          <p:spTgt spid="107"/>
                                        </p:tgtEl>
                                        <p:attrNameLst>
                                          <p:attrName>ppt_h</p:attrName>
                                        </p:attrNameLst>
                                      </p:cBhvr>
                                      <p:tavLst>
                                        <p:tav tm="0">
                                          <p:val>
                                            <p:fltVal val="0"/>
                                          </p:val>
                                        </p:tav>
                                        <p:tav tm="100000">
                                          <p:val>
                                            <p:strVal val="#ppt_h"/>
                                          </p:val>
                                        </p:tav>
                                      </p:tavLst>
                                    </p:anim>
                                    <p:anim calcmode="lin" valueType="num">
                                      <p:cBhvr>
                                        <p:cTn id="62" dur="500" fill="hold"/>
                                        <p:tgtEl>
                                          <p:spTgt spid="107"/>
                                        </p:tgtEl>
                                        <p:attrNameLst>
                                          <p:attrName>style.rotation</p:attrName>
                                        </p:attrNameLst>
                                      </p:cBhvr>
                                      <p:tavLst>
                                        <p:tav tm="0">
                                          <p:val>
                                            <p:fltVal val="360"/>
                                          </p:val>
                                        </p:tav>
                                        <p:tav tm="100000">
                                          <p:val>
                                            <p:fltVal val="0"/>
                                          </p:val>
                                        </p:tav>
                                      </p:tavLst>
                                    </p:anim>
                                    <p:animEffect transition="in" filter="fade">
                                      <p:cBhvr>
                                        <p:cTn id="63" dur="500"/>
                                        <p:tgtEl>
                                          <p:spTgt spid="107"/>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138"/>
                                        </p:tgtEl>
                                        <p:attrNameLst>
                                          <p:attrName>style.visibility</p:attrName>
                                        </p:attrNameLst>
                                      </p:cBhvr>
                                      <p:to>
                                        <p:strVal val="visible"/>
                                      </p:to>
                                    </p:set>
                                    <p:animEffect transition="in" filter="wipe(left)">
                                      <p:cBhvr>
                                        <p:cTn id="67" dur="500"/>
                                        <p:tgtEl>
                                          <p:spTgt spid="138"/>
                                        </p:tgtEl>
                                      </p:cBhvr>
                                    </p:animEffec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grpId="0" nodeType="clickEffect">
                                  <p:stCondLst>
                                    <p:cond delay="0"/>
                                  </p:stCondLst>
                                  <p:childTnLst>
                                    <p:set>
                                      <p:cBhvr>
                                        <p:cTn id="71" dur="1" fill="hold">
                                          <p:stCondLst>
                                            <p:cond delay="0"/>
                                          </p:stCondLst>
                                        </p:cTn>
                                        <p:tgtEl>
                                          <p:spTgt spid="109"/>
                                        </p:tgtEl>
                                        <p:attrNameLst>
                                          <p:attrName>style.visibility</p:attrName>
                                        </p:attrNameLst>
                                      </p:cBhvr>
                                      <p:to>
                                        <p:strVal val="visible"/>
                                      </p:to>
                                    </p:set>
                                    <p:anim calcmode="lin" valueType="num">
                                      <p:cBhvr>
                                        <p:cTn id="72" dur="500" fill="hold"/>
                                        <p:tgtEl>
                                          <p:spTgt spid="109"/>
                                        </p:tgtEl>
                                        <p:attrNameLst>
                                          <p:attrName>ppt_w</p:attrName>
                                        </p:attrNameLst>
                                      </p:cBhvr>
                                      <p:tavLst>
                                        <p:tav tm="0">
                                          <p:val>
                                            <p:fltVal val="0"/>
                                          </p:val>
                                        </p:tav>
                                        <p:tav tm="100000">
                                          <p:val>
                                            <p:strVal val="#ppt_w"/>
                                          </p:val>
                                        </p:tav>
                                      </p:tavLst>
                                    </p:anim>
                                    <p:anim calcmode="lin" valueType="num">
                                      <p:cBhvr>
                                        <p:cTn id="73" dur="500" fill="hold"/>
                                        <p:tgtEl>
                                          <p:spTgt spid="109"/>
                                        </p:tgtEl>
                                        <p:attrNameLst>
                                          <p:attrName>ppt_h</p:attrName>
                                        </p:attrNameLst>
                                      </p:cBhvr>
                                      <p:tavLst>
                                        <p:tav tm="0">
                                          <p:val>
                                            <p:fltVal val="0"/>
                                          </p:val>
                                        </p:tav>
                                        <p:tav tm="100000">
                                          <p:val>
                                            <p:strVal val="#ppt_h"/>
                                          </p:val>
                                        </p:tav>
                                      </p:tavLst>
                                    </p:anim>
                                    <p:anim calcmode="lin" valueType="num">
                                      <p:cBhvr>
                                        <p:cTn id="74" dur="500" fill="hold"/>
                                        <p:tgtEl>
                                          <p:spTgt spid="109"/>
                                        </p:tgtEl>
                                        <p:attrNameLst>
                                          <p:attrName>style.rotation</p:attrName>
                                        </p:attrNameLst>
                                      </p:cBhvr>
                                      <p:tavLst>
                                        <p:tav tm="0">
                                          <p:val>
                                            <p:fltVal val="360"/>
                                          </p:val>
                                        </p:tav>
                                        <p:tav tm="100000">
                                          <p:val>
                                            <p:fltVal val="0"/>
                                          </p:val>
                                        </p:tav>
                                      </p:tavLst>
                                    </p:anim>
                                    <p:animEffect transition="in" filter="fade">
                                      <p:cBhvr>
                                        <p:cTn id="75" dur="500"/>
                                        <p:tgtEl>
                                          <p:spTgt spid="10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42"/>
                                        </p:tgtEl>
                                        <p:attrNameLst>
                                          <p:attrName>style.visibility</p:attrName>
                                        </p:attrNameLst>
                                      </p:cBhvr>
                                      <p:to>
                                        <p:strVal val="visible"/>
                                      </p:to>
                                    </p:set>
                                    <p:animEffect transition="in" filter="wipe(left)">
                                      <p:cBhvr>
                                        <p:cTn id="78" dur="500"/>
                                        <p:tgtEl>
                                          <p:spTgt spid="142"/>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grpId="0" nodeType="click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500" fill="hold"/>
                                        <p:tgtEl>
                                          <p:spTgt spid="128"/>
                                        </p:tgtEl>
                                        <p:attrNameLst>
                                          <p:attrName>ppt_w</p:attrName>
                                        </p:attrNameLst>
                                      </p:cBhvr>
                                      <p:tavLst>
                                        <p:tav tm="0">
                                          <p:val>
                                            <p:fltVal val="0"/>
                                          </p:val>
                                        </p:tav>
                                        <p:tav tm="100000">
                                          <p:val>
                                            <p:strVal val="#ppt_w"/>
                                          </p:val>
                                        </p:tav>
                                      </p:tavLst>
                                    </p:anim>
                                    <p:anim calcmode="lin" valueType="num">
                                      <p:cBhvr>
                                        <p:cTn id="84" dur="500" fill="hold"/>
                                        <p:tgtEl>
                                          <p:spTgt spid="128"/>
                                        </p:tgtEl>
                                        <p:attrNameLst>
                                          <p:attrName>ppt_h</p:attrName>
                                        </p:attrNameLst>
                                      </p:cBhvr>
                                      <p:tavLst>
                                        <p:tav tm="0">
                                          <p:val>
                                            <p:fltVal val="0"/>
                                          </p:val>
                                        </p:tav>
                                        <p:tav tm="100000">
                                          <p:val>
                                            <p:strVal val="#ppt_h"/>
                                          </p:val>
                                        </p:tav>
                                      </p:tavLst>
                                    </p:anim>
                                    <p:anim calcmode="lin" valueType="num">
                                      <p:cBhvr>
                                        <p:cTn id="85" dur="500" fill="hold"/>
                                        <p:tgtEl>
                                          <p:spTgt spid="128"/>
                                        </p:tgtEl>
                                        <p:attrNameLst>
                                          <p:attrName>style.rotation</p:attrName>
                                        </p:attrNameLst>
                                      </p:cBhvr>
                                      <p:tavLst>
                                        <p:tav tm="0">
                                          <p:val>
                                            <p:fltVal val="360"/>
                                          </p:val>
                                        </p:tav>
                                        <p:tav tm="100000">
                                          <p:val>
                                            <p:fltVal val="0"/>
                                          </p:val>
                                        </p:tav>
                                      </p:tavLst>
                                    </p:anim>
                                    <p:animEffect transition="in" filter="fade">
                                      <p:cBhvr>
                                        <p:cTn id="86" dur="500"/>
                                        <p:tgtEl>
                                          <p:spTgt spid="128"/>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40"/>
                                        </p:tgtEl>
                                        <p:attrNameLst>
                                          <p:attrName>style.visibility</p:attrName>
                                        </p:attrNameLst>
                                      </p:cBhvr>
                                      <p:to>
                                        <p:strVal val="visible"/>
                                      </p:to>
                                    </p:set>
                                    <p:animEffect transition="in" filter="wipe(left)">
                                      <p:cBhvr>
                                        <p:cTn id="89" dur="500"/>
                                        <p:tgtEl>
                                          <p:spTgt spid="140"/>
                                        </p:tgtEl>
                                      </p:cBhvr>
                                    </p:animEffect>
                                  </p:childTnLst>
                                </p:cTn>
                              </p:par>
                            </p:childTnLst>
                          </p:cTn>
                        </p:par>
                      </p:childTnLst>
                    </p:cTn>
                  </p:par>
                  <p:par>
                    <p:cTn id="90" fill="hold">
                      <p:stCondLst>
                        <p:cond delay="indefinite"/>
                      </p:stCondLst>
                      <p:childTnLst>
                        <p:par>
                          <p:cTn id="91" fill="hold">
                            <p:stCondLst>
                              <p:cond delay="0"/>
                            </p:stCondLst>
                            <p:childTnLst>
                              <p:par>
                                <p:cTn id="92" presetID="49" presetClass="entr" presetSubtype="0" decel="100000" fill="hold" grpId="0" nodeType="clickEffect">
                                  <p:stCondLst>
                                    <p:cond delay="0"/>
                                  </p:stCondLst>
                                  <p:childTnLst>
                                    <p:set>
                                      <p:cBhvr>
                                        <p:cTn id="93" dur="1" fill="hold">
                                          <p:stCondLst>
                                            <p:cond delay="0"/>
                                          </p:stCondLst>
                                        </p:cTn>
                                        <p:tgtEl>
                                          <p:spTgt spid="129"/>
                                        </p:tgtEl>
                                        <p:attrNameLst>
                                          <p:attrName>style.visibility</p:attrName>
                                        </p:attrNameLst>
                                      </p:cBhvr>
                                      <p:to>
                                        <p:strVal val="visible"/>
                                      </p:to>
                                    </p:set>
                                    <p:anim calcmode="lin" valueType="num">
                                      <p:cBhvr>
                                        <p:cTn id="94" dur="500" fill="hold"/>
                                        <p:tgtEl>
                                          <p:spTgt spid="129"/>
                                        </p:tgtEl>
                                        <p:attrNameLst>
                                          <p:attrName>ppt_w</p:attrName>
                                        </p:attrNameLst>
                                      </p:cBhvr>
                                      <p:tavLst>
                                        <p:tav tm="0">
                                          <p:val>
                                            <p:fltVal val="0"/>
                                          </p:val>
                                        </p:tav>
                                        <p:tav tm="100000">
                                          <p:val>
                                            <p:strVal val="#ppt_w"/>
                                          </p:val>
                                        </p:tav>
                                      </p:tavLst>
                                    </p:anim>
                                    <p:anim calcmode="lin" valueType="num">
                                      <p:cBhvr>
                                        <p:cTn id="95" dur="500" fill="hold"/>
                                        <p:tgtEl>
                                          <p:spTgt spid="129"/>
                                        </p:tgtEl>
                                        <p:attrNameLst>
                                          <p:attrName>ppt_h</p:attrName>
                                        </p:attrNameLst>
                                      </p:cBhvr>
                                      <p:tavLst>
                                        <p:tav tm="0">
                                          <p:val>
                                            <p:fltVal val="0"/>
                                          </p:val>
                                        </p:tav>
                                        <p:tav tm="100000">
                                          <p:val>
                                            <p:strVal val="#ppt_h"/>
                                          </p:val>
                                        </p:tav>
                                      </p:tavLst>
                                    </p:anim>
                                    <p:anim calcmode="lin" valueType="num">
                                      <p:cBhvr>
                                        <p:cTn id="96" dur="500" fill="hold"/>
                                        <p:tgtEl>
                                          <p:spTgt spid="129"/>
                                        </p:tgtEl>
                                        <p:attrNameLst>
                                          <p:attrName>style.rotation</p:attrName>
                                        </p:attrNameLst>
                                      </p:cBhvr>
                                      <p:tavLst>
                                        <p:tav tm="0">
                                          <p:val>
                                            <p:fltVal val="360"/>
                                          </p:val>
                                        </p:tav>
                                        <p:tav tm="100000">
                                          <p:val>
                                            <p:fltVal val="0"/>
                                          </p:val>
                                        </p:tav>
                                      </p:tavLst>
                                    </p:anim>
                                    <p:animEffect transition="in" filter="fade">
                                      <p:cBhvr>
                                        <p:cTn id="97" dur="500"/>
                                        <p:tgtEl>
                                          <p:spTgt spid="129"/>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141"/>
                                        </p:tgtEl>
                                        <p:attrNameLst>
                                          <p:attrName>style.visibility</p:attrName>
                                        </p:attrNameLst>
                                      </p:cBhvr>
                                      <p:to>
                                        <p:strVal val="visible"/>
                                      </p:to>
                                    </p:set>
                                    <p:animEffect transition="in" filter="wipe(left)">
                                      <p:cBhvr>
                                        <p:cTn id="10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1" fill="hold" display="0">
                  <p:stCondLst>
                    <p:cond delay="indefinite"/>
                  </p:stCondLst>
                  <p:endCondLst>
                    <p:cond evt="onStopAudio" delay="0">
                      <p:tgtEl>
                        <p:sldTgt/>
                      </p:tgtEl>
                    </p:cond>
                  </p:endCondLst>
                </p:cTn>
                <p:tgtEl>
                  <p:spTgt spid="7"/>
                </p:tgtEl>
              </p:cMediaNode>
            </p:audio>
          </p:childTnLst>
        </p:cTn>
      </p:par>
    </p:tnLst>
    <p:bldLst>
      <p:bldP spid="107" grpId="0" animBg="1"/>
      <p:bldP spid="109" grpId="0" animBg="1"/>
      <p:bldP spid="111" grpId="0" animBg="1"/>
      <p:bldP spid="123" grpId="0"/>
      <p:bldP spid="128" grpId="0" animBg="1"/>
      <p:bldP spid="129" grpId="0" animBg="1"/>
      <p:bldP spid="135" grpId="0" animBg="1"/>
      <p:bldP spid="138" grpId="0"/>
      <p:bldP spid="140" grpId="0"/>
      <p:bldP spid="141" grpId="0"/>
      <p:bldP spid="142"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muabannhadat.vn/uploads/images/003/989/329/4bPDpjo9L0e0yJe3xvxsYQ_1.jpg">
            <a:extLst>
              <a:ext uri="{FF2B5EF4-FFF2-40B4-BE49-F238E27FC236}">
                <a16:creationId xmlns:a16="http://schemas.microsoft.com/office/drawing/2014/main" id="{C789C9DE-8EFC-45A9-87B4-EE9BD3E4C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9762"/>
          <a:stretch>
            <a:fillRect/>
          </a:stretch>
        </p:blipFill>
        <p:spPr bwMode="auto">
          <a:xfrm>
            <a:off x="2514600" y="533401"/>
            <a:ext cx="342900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82FEC86E-6D07-452D-8C06-1DE26D360AD4}"/>
              </a:ext>
            </a:extLst>
          </p:cNvPr>
          <p:cNvPicPr>
            <a:picLocks noChangeAspect="1" noChangeArrowheads="1"/>
          </p:cNvPicPr>
          <p:nvPr/>
        </p:nvPicPr>
        <p:blipFill>
          <a:blip r:embed="rId6"/>
          <a:srcRect/>
          <a:stretch>
            <a:fillRect/>
          </a:stretch>
        </p:blipFill>
        <p:spPr bwMode="auto">
          <a:xfrm>
            <a:off x="6705600" y="533400"/>
            <a:ext cx="2751138" cy="3657600"/>
          </a:xfrm>
          <a:prstGeom prst="rect">
            <a:avLst/>
          </a:prstGeom>
          <a:noFill/>
          <a:ln w="9525">
            <a:solidFill>
              <a:schemeClr val="bg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D69906B6-ED56-4177-A6C4-DBCB11FE5AD7}"/>
              </a:ext>
            </a:extLst>
          </p:cNvPr>
          <p:cNvSpPr txBox="1">
            <a:spLocks noChangeArrowheads="1"/>
          </p:cNvSpPr>
          <p:nvPr/>
        </p:nvSpPr>
        <p:spPr bwMode="auto">
          <a:xfrm>
            <a:off x="2286000" y="5383214"/>
            <a:ext cx="76200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Char char="-"/>
            </a:pPr>
            <a:r>
              <a:rPr lang="en-US" altLang="en-US" sz="2800" b="1">
                <a:solidFill>
                  <a:srgbClr val="0000FF"/>
                </a:solidFill>
                <a:latin typeface="Times New Roman" panose="02020603050405020304" pitchFamily="18" charset="0"/>
                <a:cs typeface="Arial" panose="020B0604020202020204" pitchFamily="34" charset="0"/>
              </a:rPr>
              <a:t> San sát nhau</a:t>
            </a:r>
          </a:p>
          <a:p>
            <a:pPr fontAlgn="base">
              <a:spcBef>
                <a:spcPct val="50000"/>
              </a:spcBef>
              <a:spcAft>
                <a:spcPct val="0"/>
              </a:spcAft>
              <a:buFontTx/>
              <a:buChar char="-"/>
            </a:pPr>
            <a:r>
              <a:rPr lang="en-US" altLang="en-US" sz="2800" b="1">
                <a:solidFill>
                  <a:srgbClr val="0000FF"/>
                </a:solidFill>
                <a:latin typeface="Times New Roman" panose="02020603050405020304" pitchFamily="18" charset="0"/>
                <a:cs typeface="Arial" panose="020B0604020202020204" pitchFamily="34" charset="0"/>
              </a:rPr>
              <a:t> Thường là nhà cao tầng, tường gạch chắc chắn.</a:t>
            </a:r>
          </a:p>
        </p:txBody>
      </p:sp>
      <p:sp>
        <p:nvSpPr>
          <p:cNvPr id="5" name="Rectangle 4">
            <a:extLst>
              <a:ext uri="{FF2B5EF4-FFF2-40B4-BE49-F238E27FC236}">
                <a16:creationId xmlns:a16="http://schemas.microsoft.com/office/drawing/2014/main" id="{D87F5F1C-8B65-4253-B30B-2CFD9F803F64}"/>
              </a:ext>
            </a:extLst>
          </p:cNvPr>
          <p:cNvSpPr>
            <a:spLocks noChangeArrowheads="1"/>
          </p:cNvSpPr>
          <p:nvPr/>
        </p:nvSpPr>
        <p:spPr bwMode="auto">
          <a:xfrm>
            <a:off x="2559051" y="4648201"/>
            <a:ext cx="6581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3600" b="1" u="sng">
                <a:solidFill>
                  <a:srgbClr val="FF0066"/>
                </a:solidFill>
                <a:latin typeface="Times New Roman" panose="02020603050405020304" pitchFamily="18" charset="0"/>
                <a:cs typeface="Arial" panose="020B0604020202020204" pitchFamily="34" charset="0"/>
              </a:rPr>
              <a:t>Nhà ở thành phố, thị xã, thị trấn</a:t>
            </a:r>
            <a:endParaRPr lang="en-US" altLang="en-US" sz="3600">
              <a:solidFill>
                <a:prstClr val="black"/>
              </a:solidFill>
              <a:latin typeface="Tahoma" panose="020B0604030504040204" pitchFamily="34" charset="0"/>
              <a:cs typeface="Arial" panose="020B06040202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4706"/>
    </mc:Choice>
    <mc:Fallback>
      <p:transition spd="slow" advTm="1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par>
                    <p:cTn id="25" fill="hold" nodeType="clickPar">
                      <p:stCondLst>
                        <p:cond delay="indefinite"/>
                      </p:stCondLst>
                      <p:childTnLst>
                        <p:par>
                          <p:cTn id="26" fill="hold" nodeType="withGroup">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250" autoRev="1" fill="hold">
                                          <p:stCondLst>
                                            <p:cond delay="0"/>
                                          </p:stCondLst>
                                        </p:cTn>
                                        <p:tgtEl>
                                          <p:spTgt spid="10"/>
                                        </p:tgtEl>
                                        <p:attrNameLst>
                                          <p:attrName>ppt_w</p:attrName>
                                        </p:attrNameLst>
                                      </p:cBhvr>
                                    </p:anim>
                                    <p:anim by="(#ppt_w*0.50)" calcmode="lin" valueType="num">
                                      <p:cBhvr>
                                        <p:cTn id="30" dur="250" decel="50000" autoRev="1" fill="hold">
                                          <p:stCondLst>
                                            <p:cond delay="0"/>
                                          </p:stCondLst>
                                        </p:cTn>
                                        <p:tgtEl>
                                          <p:spTgt spid="10"/>
                                        </p:tgtEl>
                                        <p:attrNameLst>
                                          <p:attrName>ppt_x</p:attrName>
                                        </p:attrNameLst>
                                      </p:cBhvr>
                                    </p:anim>
                                    <p:anim from="(-#ppt_h/2)" to="(#ppt_y)" calcmode="lin" valueType="num">
                                      <p:cBhvr>
                                        <p:cTn id="31" dur="500" fill="hold">
                                          <p:stCondLst>
                                            <p:cond delay="0"/>
                                          </p:stCondLst>
                                        </p:cTn>
                                        <p:tgtEl>
                                          <p:spTgt spid="10"/>
                                        </p:tgtEl>
                                        <p:attrNameLst>
                                          <p:attrName>ppt_y</p:attrName>
                                        </p:attrNameLst>
                                      </p:cBhvr>
                                    </p:anim>
                                    <p:animRot by="21600000">
                                      <p:cBhvr>
                                        <p:cTn id="32" dur="5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10"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BA10B2D8-D21C-4AEE-84A2-5C15F8DC7E2D}"/>
              </a:ext>
            </a:extLst>
          </p:cNvPr>
          <p:cNvSpPr txBox="1">
            <a:spLocks noChangeArrowheads="1"/>
          </p:cNvSpPr>
          <p:nvPr/>
        </p:nvSpPr>
        <p:spPr bwMode="auto">
          <a:xfrm>
            <a:off x="2286000" y="1261326"/>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28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BÀI 1 :</a:t>
            </a:r>
          </a:p>
        </p:txBody>
      </p:sp>
      <p:sp>
        <p:nvSpPr>
          <p:cNvPr id="18435" name="TextBox 6">
            <a:extLst>
              <a:ext uri="{FF2B5EF4-FFF2-40B4-BE49-F238E27FC236}">
                <a16:creationId xmlns:a16="http://schemas.microsoft.com/office/drawing/2014/main" id="{2D576C16-BDF8-41F0-8A23-2F89EA95A932}"/>
              </a:ext>
            </a:extLst>
          </p:cNvPr>
          <p:cNvSpPr txBox="1">
            <a:spLocks noChangeArrowheads="1"/>
          </p:cNvSpPr>
          <p:nvPr/>
        </p:nvSpPr>
        <p:spPr bwMode="auto">
          <a:xfrm>
            <a:off x="585559" y="1913799"/>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 VAI TRÒ CỦA NHÀ Ở</a:t>
            </a:r>
          </a:p>
        </p:txBody>
      </p:sp>
      <p:sp>
        <p:nvSpPr>
          <p:cNvPr id="18436" name="TextBox 7">
            <a:extLst>
              <a:ext uri="{FF2B5EF4-FFF2-40B4-BE49-F238E27FC236}">
                <a16:creationId xmlns:a16="http://schemas.microsoft.com/office/drawing/2014/main" id="{0BDE1C3A-57A2-43AF-8698-91E7331B272E}"/>
              </a:ext>
            </a:extLst>
          </p:cNvPr>
          <p:cNvSpPr txBox="1">
            <a:spLocks noChangeArrowheads="1"/>
          </p:cNvSpPr>
          <p:nvPr/>
        </p:nvSpPr>
        <p:spPr bwMode="auto">
          <a:xfrm>
            <a:off x="3352800" y="1261326"/>
            <a:ext cx="655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NHÀ Ở ĐỐI VỚI CON NGƯỜI</a:t>
            </a:r>
          </a:p>
        </p:txBody>
      </p:sp>
      <p:pic>
        <p:nvPicPr>
          <p:cNvPr id="18440" name="Picture 10" descr="book9.gif">
            <a:extLst>
              <a:ext uri="{FF2B5EF4-FFF2-40B4-BE49-F238E27FC236}">
                <a16:creationId xmlns:a16="http://schemas.microsoft.com/office/drawing/2014/main" id="{D0BCADA7-18CD-4350-AF00-C0DCD65A22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384" y="253683"/>
            <a:ext cx="6604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a:extLst>
              <a:ext uri="{FF2B5EF4-FFF2-40B4-BE49-F238E27FC236}">
                <a16:creationId xmlns:a16="http://schemas.microsoft.com/office/drawing/2014/main" id="{A3B89509-7896-46B9-AC32-39D5DD3AB95E}"/>
              </a:ext>
            </a:extLst>
          </p:cNvPr>
          <p:cNvSpPr txBox="1">
            <a:spLocks noChangeArrowheads="1"/>
          </p:cNvSpPr>
          <p:nvPr/>
        </p:nvSpPr>
        <p:spPr bwMode="auto">
          <a:xfrm>
            <a:off x="1853673" y="288033"/>
            <a:ext cx="8640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CHƯƠNG I :  NHÀ Ở </a:t>
            </a:r>
          </a:p>
        </p:txBody>
      </p:sp>
      <p:sp>
        <p:nvSpPr>
          <p:cNvPr id="12" name="TextBox 6">
            <a:extLst>
              <a:ext uri="{FF2B5EF4-FFF2-40B4-BE49-F238E27FC236}">
                <a16:creationId xmlns:a16="http://schemas.microsoft.com/office/drawing/2014/main" id="{2C1A9DC2-7AA6-455F-8798-06248B16A728}"/>
              </a:ext>
            </a:extLst>
          </p:cNvPr>
          <p:cNvSpPr txBox="1">
            <a:spLocks noChangeArrowheads="1"/>
          </p:cNvSpPr>
          <p:nvPr/>
        </p:nvSpPr>
        <p:spPr bwMode="auto">
          <a:xfrm>
            <a:off x="551384" y="2368983"/>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II. ĐẶC ĐIỂM CHUNG CỦA NHÀ Ở</a:t>
            </a:r>
          </a:p>
        </p:txBody>
      </p:sp>
      <p:sp>
        <p:nvSpPr>
          <p:cNvPr id="16" name="TextBox 6">
            <a:extLst>
              <a:ext uri="{FF2B5EF4-FFF2-40B4-BE49-F238E27FC236}">
                <a16:creationId xmlns:a16="http://schemas.microsoft.com/office/drawing/2014/main" id="{708BD69B-23C8-463E-8965-857DF6E68A51}"/>
              </a:ext>
            </a:extLst>
          </p:cNvPr>
          <p:cNvSpPr txBox="1">
            <a:spLocks noChangeArrowheads="1"/>
          </p:cNvSpPr>
          <p:nvPr/>
        </p:nvSpPr>
        <p:spPr bwMode="auto">
          <a:xfrm>
            <a:off x="551384" y="2915652"/>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III. MỘT SỐ KIẾN TRÚC NHÀ Ở ĐẶC TRƯNG CỦA VIỆT NAM</a:t>
            </a:r>
          </a:p>
        </p:txBody>
      </p:sp>
      <p:sp>
        <p:nvSpPr>
          <p:cNvPr id="13" name="Text Box 12">
            <a:extLst>
              <a:ext uri="{FF2B5EF4-FFF2-40B4-BE49-F238E27FC236}">
                <a16:creationId xmlns:a16="http://schemas.microsoft.com/office/drawing/2014/main" id="{5723EC14-0F6D-4E2B-BE47-D891A4E8A9C3}"/>
              </a:ext>
            </a:extLst>
          </p:cNvPr>
          <p:cNvSpPr txBox="1">
            <a:spLocks noChangeArrowheads="1"/>
          </p:cNvSpPr>
          <p:nvPr/>
        </p:nvSpPr>
        <p:spPr bwMode="auto">
          <a:xfrm>
            <a:off x="846422" y="3462545"/>
            <a:ext cx="106382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1800" b="1" dirty="0">
                <a:solidFill>
                  <a:prstClr val="black"/>
                </a:solidFill>
                <a:latin typeface="Arial" panose="020B0604020202020204" pitchFamily="34" charset="0"/>
                <a:cs typeface="Arial" panose="020B0604020202020204" pitchFamily="34" charset="0"/>
              </a:rPr>
              <a:t>Các kiểu nhà ở đặc trưng của Việt Nam : nhà ba gian truyền thống, nhà liên kế, nhà nổi, nhà sàn, nhà biệt thự, nhà chung cư.</a:t>
            </a:r>
            <a:endParaRPr lang="en-US" altLang="en-US" sz="1800" b="1" dirty="0">
              <a:solidFill>
                <a:srgbClr val="000099"/>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58261040"/>
      </p:ext>
    </p:extLst>
  </p:cSld>
  <p:clrMapOvr>
    <a:masterClrMapping/>
  </p:clrMapOvr>
  <mc:AlternateContent xmlns:mc="http://schemas.openxmlformats.org/markup-compatibility/2006">
    <mc:Choice xmlns:p14="http://schemas.microsoft.com/office/powerpoint/2010/main" Requires="p14">
      <p:transition spd="slow" p14:dur="2000" advTm="27868"/>
    </mc:Choice>
    <mc:Fallback>
      <p:transition spd="slow" advTm="27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MH_Other_1">
            <a:extLst>
              <a:ext uri="{FF2B5EF4-FFF2-40B4-BE49-F238E27FC236}">
                <a16:creationId xmlns:a16="http://schemas.microsoft.com/office/drawing/2014/main" id="{71217B8C-F310-4154-BA95-E8E9DF9DFE63}"/>
              </a:ext>
            </a:extLst>
          </p:cNvPr>
          <p:cNvSpPr>
            <a:spLocks noChangeArrowheads="1"/>
          </p:cNvSpPr>
          <p:nvPr>
            <p:custDataLst>
              <p:tags r:id="rId2"/>
            </p:custDataLst>
          </p:nvPr>
        </p:nvSpPr>
        <p:spPr bwMode="auto">
          <a:xfrm>
            <a:off x="3692095" y="2258010"/>
            <a:ext cx="2645079" cy="2921815"/>
          </a:xfrm>
          <a:prstGeom prst="rect">
            <a:avLst/>
          </a:prstGeom>
          <a:noFill/>
          <a:ln w="12700">
            <a:solidFill>
              <a:srgbClr val="3F434F"/>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D9D9D9"/>
              </a:solidFill>
              <a:effectLst/>
              <a:uLnTx/>
              <a:uFillTx/>
              <a:latin typeface="Helvetica" panose="020B0604020202030204" pitchFamily="34" charset="0"/>
              <a:ea typeface="宋体" panose="02010600030101010101" pitchFamily="2" charset="-122"/>
              <a:cs typeface="+mn-cs"/>
            </a:endParaRPr>
          </a:p>
        </p:txBody>
      </p:sp>
      <p:sp>
        <p:nvSpPr>
          <p:cNvPr id="5123" name="MH_Other_2">
            <a:extLst>
              <a:ext uri="{FF2B5EF4-FFF2-40B4-BE49-F238E27FC236}">
                <a16:creationId xmlns:a16="http://schemas.microsoft.com/office/drawing/2014/main" id="{7EEAB341-B555-4819-A7FA-68BDC0D8695A}"/>
              </a:ext>
            </a:extLst>
          </p:cNvPr>
          <p:cNvSpPr>
            <a:spLocks noChangeArrowheads="1"/>
          </p:cNvSpPr>
          <p:nvPr>
            <p:custDataLst>
              <p:tags r:id="rId3"/>
            </p:custDataLst>
          </p:nvPr>
        </p:nvSpPr>
        <p:spPr bwMode="auto">
          <a:xfrm>
            <a:off x="407368" y="1381286"/>
            <a:ext cx="10582330" cy="4544647"/>
          </a:xfrm>
          <a:prstGeom prst="rect">
            <a:avLst/>
          </a:prstGeom>
          <a:noFill/>
          <a:ln w="9525">
            <a:solidFill>
              <a:srgbClr val="3F434F"/>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D9D9D9"/>
              </a:solidFill>
              <a:effectLst/>
              <a:uLnTx/>
              <a:uFillTx/>
              <a:latin typeface="Helvetica" panose="020B0604020202030204" pitchFamily="34" charset="0"/>
              <a:ea typeface="宋体" panose="02010600030101010101" pitchFamily="2" charset="-122"/>
              <a:cs typeface="+mn-cs"/>
            </a:endParaRPr>
          </a:p>
        </p:txBody>
      </p:sp>
      <p:sp>
        <p:nvSpPr>
          <p:cNvPr id="5124" name="MH_Text_1">
            <a:extLst>
              <a:ext uri="{FF2B5EF4-FFF2-40B4-BE49-F238E27FC236}">
                <a16:creationId xmlns:a16="http://schemas.microsoft.com/office/drawing/2014/main" id="{2F2082FB-FC32-4EE7-B3B1-BDA63367D0C9}"/>
              </a:ext>
            </a:extLst>
          </p:cNvPr>
          <p:cNvSpPr>
            <a:spLocks noChangeArrowheads="1"/>
          </p:cNvSpPr>
          <p:nvPr>
            <p:custDataLst>
              <p:tags r:id="rId4"/>
            </p:custDataLst>
          </p:nvPr>
        </p:nvSpPr>
        <p:spPr bwMode="auto">
          <a:xfrm>
            <a:off x="680928" y="0"/>
            <a:ext cx="2737608" cy="6899275"/>
          </a:xfrm>
          <a:prstGeom prst="rect">
            <a:avLst/>
          </a:prstGeom>
          <a:solidFill>
            <a:srgbClr val="3F434F"/>
          </a:solidFill>
          <a:ln>
            <a:noFill/>
          </a:ln>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40000"/>
              </a:lnSpc>
              <a:spcBef>
                <a:spcPts val="1200"/>
              </a:spcBef>
              <a:spcAft>
                <a:spcPts val="600"/>
              </a:spcAft>
              <a:buClrTx/>
              <a:buSzTx/>
              <a:buFont typeface="Arial" panose="020B0604020202020204" pitchFamily="34" charset="0"/>
              <a:buNone/>
              <a:tabLst/>
              <a:defRPr/>
            </a:pPr>
            <a:r>
              <a:rPr kumimoji="0" lang="en-US" altLang="zh-CN" sz="3200" b="0" i="0" u="none" strike="noStrike" kern="1200" cap="none" spc="0" normalizeH="0" baseline="0" noProof="0" dirty="0">
                <a:ln>
                  <a:noFill/>
                </a:ln>
                <a:solidFill>
                  <a:srgbClr val="FFFFFF"/>
                </a:solidFill>
                <a:effectLst/>
                <a:uLnTx/>
                <a:uFillTx/>
                <a:latin typeface="Jokerman" panose="04090605060D06020702" pitchFamily="82" charset="0"/>
                <a:ea typeface="+mn-ea"/>
              </a:rPr>
              <a:t>Chúng</a:t>
            </a:r>
            <a:r>
              <a:rPr kumimoji="0" lang="en-US" altLang="zh-CN" sz="3200" b="0" i="0" u="none" strike="noStrike" kern="1200" cap="none" spc="0" normalizeH="0" noProof="0" dirty="0">
                <a:ln>
                  <a:noFill/>
                </a:ln>
                <a:solidFill>
                  <a:srgbClr val="FFFFFF"/>
                </a:solidFill>
                <a:effectLst/>
                <a:uLnTx/>
                <a:uFillTx/>
                <a:latin typeface="Jokerman" panose="04090605060D06020702" pitchFamily="82" charset="0"/>
                <a:ea typeface="+mn-ea"/>
              </a:rPr>
              <a:t> ta cùng ôn lại bài học hôm nay nhé</a:t>
            </a:r>
            <a:endParaRPr kumimoji="0" lang="en-US" altLang="zh-CN" sz="3200" b="0" i="0" u="none" strike="noStrike" kern="1200" cap="none" spc="0" normalizeH="0" baseline="0" noProof="0" dirty="0">
              <a:ln>
                <a:noFill/>
              </a:ln>
              <a:solidFill>
                <a:srgbClr val="FFFFFF"/>
              </a:solidFill>
              <a:effectLst/>
              <a:uLnTx/>
              <a:uFillTx/>
              <a:latin typeface="Jokerman" panose="04090605060D06020702" pitchFamily="82" charset="0"/>
              <a:ea typeface="+mn-ea"/>
            </a:endParaRPr>
          </a:p>
        </p:txBody>
      </p:sp>
      <p:sp>
        <p:nvSpPr>
          <p:cNvPr id="24" name="AutoShape 13">
            <a:hlinkClick r:id="rId14" action="ppaction://hlinksldjump"/>
            <a:extLst>
              <a:ext uri="{FF2B5EF4-FFF2-40B4-BE49-F238E27FC236}">
                <a16:creationId xmlns:a16="http://schemas.microsoft.com/office/drawing/2014/main" id="{B1C05A50-0649-4674-90DE-E38E29DE8A40}"/>
              </a:ext>
            </a:extLst>
          </p:cNvPr>
          <p:cNvSpPr>
            <a:spLocks noChangeArrowheads="1"/>
          </p:cNvSpPr>
          <p:nvPr/>
        </p:nvSpPr>
        <p:spPr bwMode="auto">
          <a:xfrm>
            <a:off x="3872164" y="2015570"/>
            <a:ext cx="2315200" cy="1703347"/>
          </a:xfrm>
          <a:prstGeom prst="flowChartAlternateProcess">
            <a:avLst/>
          </a:prstGeom>
          <a:solidFill>
            <a:schemeClr val="bg2">
              <a:lumMod val="75000"/>
            </a:schemeClr>
          </a:solidFill>
          <a:ln w="38100">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defTabSz="457200" eaLnBrk="0" fontAlgn="base" hangingPunct="0">
              <a:spcBef>
                <a:spcPct val="0"/>
              </a:spcBef>
              <a:spcAft>
                <a:spcPct val="0"/>
              </a:spcAft>
              <a:defRPr/>
            </a:pPr>
            <a:r>
              <a:rPr lang="en-US" altLang="en-US" sz="3200" b="1">
                <a:solidFill>
                  <a:prstClr val="black"/>
                </a:solidFill>
              </a:rPr>
              <a:t>Câu hỏi 1</a:t>
            </a:r>
          </a:p>
        </p:txBody>
      </p:sp>
      <p:sp>
        <p:nvSpPr>
          <p:cNvPr id="25" name="AutoShape 14">
            <a:hlinkClick r:id="rId15" action="ppaction://hlinksldjump"/>
            <a:extLst>
              <a:ext uri="{FF2B5EF4-FFF2-40B4-BE49-F238E27FC236}">
                <a16:creationId xmlns:a16="http://schemas.microsoft.com/office/drawing/2014/main" id="{E9D8F3A9-D832-48C9-A7BD-65E999E88972}"/>
              </a:ext>
            </a:extLst>
          </p:cNvPr>
          <p:cNvSpPr>
            <a:spLocks noChangeArrowheads="1"/>
          </p:cNvSpPr>
          <p:nvPr/>
        </p:nvSpPr>
        <p:spPr bwMode="auto">
          <a:xfrm>
            <a:off x="3875739" y="3780571"/>
            <a:ext cx="2292269" cy="1739208"/>
          </a:xfrm>
          <a:prstGeom prst="flowChartAlternateProcess">
            <a:avLst/>
          </a:prstGeom>
          <a:solidFill>
            <a:schemeClr val="bg2">
              <a:lumMod val="75000"/>
            </a:schemeClr>
          </a:solidFill>
          <a:ln w="38100">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defTabSz="457200" eaLnBrk="0" fontAlgn="base" hangingPunct="0">
              <a:spcBef>
                <a:spcPct val="0"/>
              </a:spcBef>
              <a:spcAft>
                <a:spcPct val="0"/>
              </a:spcAft>
              <a:defRPr/>
            </a:pPr>
            <a:r>
              <a:rPr lang="en-US" altLang="en-US" sz="3200" b="1" dirty="0">
                <a:solidFill>
                  <a:prstClr val="black"/>
                </a:solidFill>
              </a:rPr>
              <a:t>Câu </a:t>
            </a:r>
            <a:r>
              <a:rPr lang="en-US" altLang="en-US" sz="3200" b="1" dirty="0"/>
              <a:t>hỏi</a:t>
            </a:r>
            <a:r>
              <a:rPr lang="en-US" altLang="en-US" sz="3200" b="1" dirty="0">
                <a:solidFill>
                  <a:prstClr val="black"/>
                </a:solidFill>
              </a:rPr>
              <a:t> 2</a:t>
            </a:r>
          </a:p>
        </p:txBody>
      </p:sp>
      <p:sp>
        <p:nvSpPr>
          <p:cNvPr id="28" name="AutoShape 24">
            <a:hlinkClick r:id="rId16" action="ppaction://hlinksldjump"/>
            <a:extLst>
              <a:ext uri="{FF2B5EF4-FFF2-40B4-BE49-F238E27FC236}">
                <a16:creationId xmlns:a16="http://schemas.microsoft.com/office/drawing/2014/main" id="{A50EC949-0C56-4409-BB09-0A5E81560E6A}"/>
              </a:ext>
            </a:extLst>
          </p:cNvPr>
          <p:cNvSpPr>
            <a:spLocks noChangeArrowheads="1"/>
          </p:cNvSpPr>
          <p:nvPr/>
        </p:nvSpPr>
        <p:spPr bwMode="auto">
          <a:xfrm>
            <a:off x="9531378" y="2699659"/>
            <a:ext cx="2272951" cy="1739208"/>
          </a:xfrm>
          <a:prstGeom prst="flowChartAlternateProcess">
            <a:avLst/>
          </a:prstGeom>
          <a:solidFill>
            <a:schemeClr val="bg2">
              <a:lumMod val="75000"/>
            </a:schemeClr>
          </a:solidFill>
          <a:ln w="38100">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defTabSz="457200" eaLnBrk="0" fontAlgn="base" hangingPunct="0">
              <a:spcBef>
                <a:spcPct val="0"/>
              </a:spcBef>
              <a:spcAft>
                <a:spcPct val="0"/>
              </a:spcAft>
              <a:defRPr/>
            </a:pPr>
            <a:r>
              <a:rPr lang="en-US" altLang="en-US" sz="3200" b="1" dirty="0">
                <a:solidFill>
                  <a:prstClr val="black"/>
                </a:solidFill>
              </a:rPr>
              <a:t>Câu hỏi 5</a:t>
            </a:r>
          </a:p>
        </p:txBody>
      </p:sp>
      <p:sp>
        <p:nvSpPr>
          <p:cNvPr id="29" name="MH_Other_1">
            <a:extLst>
              <a:ext uri="{FF2B5EF4-FFF2-40B4-BE49-F238E27FC236}">
                <a16:creationId xmlns:a16="http://schemas.microsoft.com/office/drawing/2014/main" id="{9751CC90-C90F-44F4-AA90-CD089FA77C4B}"/>
              </a:ext>
            </a:extLst>
          </p:cNvPr>
          <p:cNvSpPr>
            <a:spLocks noChangeArrowheads="1"/>
          </p:cNvSpPr>
          <p:nvPr>
            <p:custDataLst>
              <p:tags r:id="rId5"/>
            </p:custDataLst>
          </p:nvPr>
        </p:nvSpPr>
        <p:spPr bwMode="auto">
          <a:xfrm>
            <a:off x="6715356" y="2266055"/>
            <a:ext cx="2645079" cy="2921815"/>
          </a:xfrm>
          <a:prstGeom prst="rect">
            <a:avLst/>
          </a:prstGeom>
          <a:noFill/>
          <a:ln w="12700">
            <a:solidFill>
              <a:srgbClr val="3F434F"/>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srgbClr val="D9D9D9"/>
              </a:solidFill>
              <a:effectLst/>
              <a:uLnTx/>
              <a:uFillTx/>
              <a:latin typeface="Helvetica" panose="020B0604020202030204" pitchFamily="34" charset="0"/>
              <a:ea typeface="宋体" panose="02010600030101010101" pitchFamily="2" charset="-122"/>
              <a:cs typeface="+mn-cs"/>
            </a:endParaRPr>
          </a:p>
        </p:txBody>
      </p:sp>
      <p:sp>
        <p:nvSpPr>
          <p:cNvPr id="30" name="AutoShape 15">
            <a:hlinkClick r:id="rId17" action="ppaction://hlinksldjump"/>
            <a:extLst>
              <a:ext uri="{FF2B5EF4-FFF2-40B4-BE49-F238E27FC236}">
                <a16:creationId xmlns:a16="http://schemas.microsoft.com/office/drawing/2014/main" id="{92B0DA71-0919-4DAF-A197-9204FF7638F2}"/>
              </a:ext>
            </a:extLst>
          </p:cNvPr>
          <p:cNvSpPr>
            <a:spLocks noChangeArrowheads="1"/>
          </p:cNvSpPr>
          <p:nvPr/>
        </p:nvSpPr>
        <p:spPr bwMode="auto">
          <a:xfrm>
            <a:off x="6884522" y="2042861"/>
            <a:ext cx="2295843" cy="1703346"/>
          </a:xfrm>
          <a:prstGeom prst="flowChartAlternateProcess">
            <a:avLst/>
          </a:prstGeom>
          <a:solidFill>
            <a:schemeClr val="bg2">
              <a:lumMod val="75000"/>
            </a:schemeClr>
          </a:solidFill>
          <a:ln w="38100">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defTabSz="457200" eaLnBrk="0" fontAlgn="base" hangingPunct="0">
              <a:spcBef>
                <a:spcPct val="0"/>
              </a:spcBef>
              <a:spcAft>
                <a:spcPct val="0"/>
              </a:spcAft>
              <a:defRPr/>
            </a:pPr>
            <a:r>
              <a:rPr lang="en-US" altLang="en-US" sz="3200" b="1">
                <a:solidFill>
                  <a:prstClr val="black"/>
                </a:solidFill>
              </a:rPr>
              <a:t>Câu hỏi 3</a:t>
            </a:r>
          </a:p>
        </p:txBody>
      </p:sp>
      <p:sp>
        <p:nvSpPr>
          <p:cNvPr id="32" name="AutoShape 16">
            <a:hlinkClick r:id="rId18" action="ppaction://hlinksldjump"/>
            <a:extLst>
              <a:ext uri="{FF2B5EF4-FFF2-40B4-BE49-F238E27FC236}">
                <a16:creationId xmlns:a16="http://schemas.microsoft.com/office/drawing/2014/main" id="{7DB6A092-F8E3-428E-9C2A-4D4204A842EF}"/>
              </a:ext>
            </a:extLst>
          </p:cNvPr>
          <p:cNvSpPr>
            <a:spLocks noChangeArrowheads="1"/>
          </p:cNvSpPr>
          <p:nvPr/>
        </p:nvSpPr>
        <p:spPr bwMode="auto">
          <a:xfrm>
            <a:off x="6868968" y="3857855"/>
            <a:ext cx="2267243" cy="1739208"/>
          </a:xfrm>
          <a:prstGeom prst="flowChartAlternateProcess">
            <a:avLst/>
          </a:prstGeom>
          <a:solidFill>
            <a:schemeClr val="bg2">
              <a:lumMod val="75000"/>
            </a:schemeClr>
          </a:solidFill>
          <a:ln w="38100">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defTabSz="457200" eaLnBrk="0" fontAlgn="base" hangingPunct="0">
              <a:spcBef>
                <a:spcPct val="0"/>
              </a:spcBef>
              <a:spcAft>
                <a:spcPct val="0"/>
              </a:spcAft>
              <a:defRPr/>
            </a:pPr>
            <a:r>
              <a:rPr lang="en-US" altLang="en-US" sz="3200" b="1" dirty="0">
                <a:solidFill>
                  <a:prstClr val="black"/>
                </a:solidFill>
              </a:rPr>
              <a:t>Câu hỏi 4</a:t>
            </a:r>
          </a:p>
        </p:txBody>
      </p:sp>
      <p:sp>
        <p:nvSpPr>
          <p:cNvPr id="33" name="PA_椭圆 62">
            <a:extLst>
              <a:ext uri="{FF2B5EF4-FFF2-40B4-BE49-F238E27FC236}">
                <a16:creationId xmlns:a16="http://schemas.microsoft.com/office/drawing/2014/main" id="{C329F34A-764C-4CAB-8718-99C64B1C7D90}"/>
              </a:ext>
            </a:extLst>
          </p:cNvPr>
          <p:cNvSpPr/>
          <p:nvPr>
            <p:custDataLst>
              <p:tags r:id="rId6"/>
            </p:custDataLst>
          </p:nvPr>
        </p:nvSpPr>
        <p:spPr>
          <a:xfrm>
            <a:off x="11278532" y="2859410"/>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4" name="PA_椭圆 62">
            <a:extLst>
              <a:ext uri="{FF2B5EF4-FFF2-40B4-BE49-F238E27FC236}">
                <a16:creationId xmlns:a16="http://schemas.microsoft.com/office/drawing/2014/main" id="{4E5A7F9B-042E-4E24-9E02-02090C9D2C1F}"/>
              </a:ext>
            </a:extLst>
          </p:cNvPr>
          <p:cNvSpPr/>
          <p:nvPr>
            <p:custDataLst>
              <p:tags r:id="rId7"/>
            </p:custDataLst>
          </p:nvPr>
        </p:nvSpPr>
        <p:spPr>
          <a:xfrm>
            <a:off x="11278532" y="4077072"/>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cxnSp>
        <p:nvCxnSpPr>
          <p:cNvPr id="12" name="PA_直接连接符 67">
            <a:extLst>
              <a:ext uri="{FF2B5EF4-FFF2-40B4-BE49-F238E27FC236}">
                <a16:creationId xmlns:a16="http://schemas.microsoft.com/office/drawing/2014/main" id="{7DB9153B-C662-48A6-AB62-8B0233F889B5}"/>
              </a:ext>
            </a:extLst>
          </p:cNvPr>
          <p:cNvCxnSpPr>
            <a:cxnSpLocks/>
          </p:cNvCxnSpPr>
          <p:nvPr>
            <p:custDataLst>
              <p:tags r:id="rId8"/>
            </p:custDataLst>
          </p:nvPr>
        </p:nvCxnSpPr>
        <p:spPr>
          <a:xfrm>
            <a:off x="11375835" y="0"/>
            <a:ext cx="0" cy="285293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PA_直接连接符 67">
            <a:extLst>
              <a:ext uri="{FF2B5EF4-FFF2-40B4-BE49-F238E27FC236}">
                <a16:creationId xmlns:a16="http://schemas.microsoft.com/office/drawing/2014/main" id="{2BE911C1-C9F1-430B-97B0-08ABC4E54E03}"/>
              </a:ext>
            </a:extLst>
          </p:cNvPr>
          <p:cNvCxnSpPr>
            <a:cxnSpLocks/>
          </p:cNvCxnSpPr>
          <p:nvPr>
            <p:custDataLst>
              <p:tags r:id="rId9"/>
            </p:custDataLst>
          </p:nvPr>
        </p:nvCxnSpPr>
        <p:spPr>
          <a:xfrm flipH="1">
            <a:off x="11375836" y="4293096"/>
            <a:ext cx="1" cy="2564904"/>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10">
            <a:hlinkClick r:id="rId19" action="ppaction://hlinksldjump"/>
            <a:extLst>
              <a:ext uri="{FF2B5EF4-FFF2-40B4-BE49-F238E27FC236}">
                <a16:creationId xmlns:a16="http://schemas.microsoft.com/office/drawing/2014/main" id="{681D262C-05A3-4FD5-99F2-DDED62E974F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76510" y="6411517"/>
            <a:ext cx="655637"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46280264"/>
      </p:ext>
    </p:extLst>
  </p:cSld>
  <p:clrMapOvr>
    <a:masterClrMapping/>
  </p:clrMapOvr>
  <p:transition spd="slow" advTm="762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wipe(up)">
                                      <p:cBhvr>
                                        <p:cTn id="18" dur="500"/>
                                        <p:tgtEl>
                                          <p:spTgt spid="5124"/>
                                        </p:tgtEl>
                                      </p:cBhvr>
                                    </p:animEffect>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p:cTn id="22" dur="500" fill="hold"/>
                                        <p:tgtEl>
                                          <p:spTgt spid="5123"/>
                                        </p:tgtEl>
                                        <p:attrNameLst>
                                          <p:attrName>ppt_w</p:attrName>
                                        </p:attrNameLst>
                                      </p:cBhvr>
                                      <p:tavLst>
                                        <p:tav tm="0">
                                          <p:val>
                                            <p:fltVal val="0"/>
                                          </p:val>
                                        </p:tav>
                                        <p:tav tm="100000">
                                          <p:val>
                                            <p:strVal val="#ppt_w"/>
                                          </p:val>
                                        </p:tav>
                                      </p:tavLst>
                                    </p:anim>
                                    <p:anim calcmode="lin" valueType="num">
                                      <p:cBhvr>
                                        <p:cTn id="23" dur="500" fill="hold"/>
                                        <p:tgtEl>
                                          <p:spTgt spid="5123"/>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6" presetClass="entr" presetSubtype="26" fill="hold" grpId="0" nodeType="after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barn(inHorizontal)">
                                      <p:cBhvr>
                                        <p:cTn id="27" dur="500"/>
                                        <p:tgtEl>
                                          <p:spTgt spid="5122"/>
                                        </p:tgtEl>
                                      </p:cBhvr>
                                    </p:animEffect>
                                  </p:childTnLst>
                                </p:cTn>
                              </p:par>
                            </p:childTnLst>
                          </p:cTn>
                        </p:par>
                        <p:par>
                          <p:cTn id="28" fill="hold">
                            <p:stCondLst>
                              <p:cond delay="2500"/>
                            </p:stCondLst>
                            <p:childTnLst>
                              <p:par>
                                <p:cTn id="29" presetID="16" presetClass="entr" presetSubtype="2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Horizont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5122" grpId="0" animBg="1"/>
      <p:bldP spid="5123" grpId="0" animBg="1"/>
      <p:bldP spid="5124"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0228" y="0"/>
            <a:ext cx="5355771"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6" name="文本框 5"/>
          <p:cNvSpPr txBox="1"/>
          <p:nvPr/>
        </p:nvSpPr>
        <p:spPr>
          <a:xfrm>
            <a:off x="1544310" y="1157582"/>
            <a:ext cx="43052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rPr>
              <a:t>CÂU</a:t>
            </a:r>
            <a:r>
              <a:rPr kumimoji="0" lang="en-US" altLang="zh-CN" sz="3200" b="0" i="0" u="none" strike="noStrike" kern="1200" cap="none" spc="0" normalizeH="0" noProof="0" dirty="0">
                <a:ln>
                  <a:noFill/>
                </a:ln>
                <a:solidFill>
                  <a:srgbClr val="FFFFFF"/>
                </a:solidFill>
                <a:effectLst/>
                <a:uLnTx/>
                <a:uFillTx/>
                <a:latin typeface="Helvetica" panose="020B0604020202030204" pitchFamily="34" charset="0"/>
                <a:ea typeface="华文黑体" charset="-122"/>
                <a:cs typeface="+mn-cs"/>
              </a:rPr>
              <a:t> HỎI 1</a:t>
            </a:r>
            <a:endParaRPr kumimoji="0" lang="zh-CN" altLang="en-US"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7" name="文本框 6"/>
          <p:cNvSpPr txBox="1"/>
          <p:nvPr/>
        </p:nvSpPr>
        <p:spPr>
          <a:xfrm>
            <a:off x="1193588" y="2317855"/>
            <a:ext cx="4205096" cy="394210"/>
          </a:xfrm>
          <a:prstGeom prst="rect">
            <a:avLst/>
          </a:prstGeom>
          <a:noFill/>
        </p:spPr>
        <p:txBody>
          <a:bodyPr wrap="square" rtlCol="0">
            <a:spAutoFit/>
          </a:bodyPr>
          <a:lstStyle/>
          <a:p>
            <a:pPr lvl="0">
              <a:lnSpc>
                <a:spcPct val="120000"/>
              </a:lnSpc>
            </a:pPr>
            <a:r>
              <a:rPr lang="en-US" altLang="en-US" b="1" dirty="0">
                <a:solidFill>
                  <a:schemeClr val="bg1"/>
                </a:solidFill>
              </a:rPr>
              <a:t>Nhà có vai trò gì đối với con người ?</a:t>
            </a:r>
            <a:endParaRPr kumimoji="0" lang="en-US" altLang="zh-CN" b="0" i="0"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endParaRPr>
          </a:p>
        </p:txBody>
      </p:sp>
      <p:cxnSp>
        <p:nvCxnSpPr>
          <p:cNvPr id="8" name="直接连接符 7"/>
          <p:cNvCxnSpPr/>
          <p:nvPr/>
        </p:nvCxnSpPr>
        <p:spPr>
          <a:xfrm>
            <a:off x="1703512" y="1733080"/>
            <a:ext cx="6696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142092" y="3398704"/>
            <a:ext cx="4552041" cy="1631216"/>
          </a:xfrm>
          <a:prstGeom prst="rect">
            <a:avLst/>
          </a:prstGeom>
          <a:noFill/>
        </p:spPr>
        <p:txBody>
          <a:bodyPr wrap="square" rtlCol="0">
            <a:spAutoFit/>
          </a:bodyPr>
          <a:lstStyle/>
          <a:p>
            <a:pPr defTabSz="457200" eaLnBrk="0" fontAlgn="base" hangingPunct="0">
              <a:spcBef>
                <a:spcPct val="0"/>
              </a:spcBef>
              <a:spcAft>
                <a:spcPct val="0"/>
              </a:spcAft>
              <a:buFontTx/>
              <a:buChar char="-"/>
              <a:defRPr/>
            </a:pPr>
            <a:r>
              <a:rPr lang="en-US" altLang="en-US" sz="2000" i="1" dirty="0">
                <a:solidFill>
                  <a:schemeClr val="bg1"/>
                </a:solidFill>
              </a:rPr>
              <a:t>Bảo vệ con người `tránh khỏi những tác hại của thiên nhiên và môi trường.</a:t>
            </a:r>
          </a:p>
          <a:p>
            <a:pPr defTabSz="457200" eaLnBrk="0" fontAlgn="base" hangingPunct="0">
              <a:spcBef>
                <a:spcPct val="0"/>
              </a:spcBef>
              <a:spcAft>
                <a:spcPct val="0"/>
              </a:spcAft>
              <a:defRPr/>
            </a:pPr>
            <a:endParaRPr lang="en-US" altLang="en-US" sz="2000" i="1" dirty="0">
              <a:solidFill>
                <a:schemeClr val="bg1"/>
              </a:solidFill>
            </a:endParaRPr>
          </a:p>
          <a:p>
            <a:pPr defTabSz="457200" eaLnBrk="0" fontAlgn="base" hangingPunct="0">
              <a:spcBef>
                <a:spcPct val="0"/>
              </a:spcBef>
              <a:spcAft>
                <a:spcPct val="0"/>
              </a:spcAft>
              <a:buFontTx/>
              <a:buChar char="-"/>
              <a:defRPr/>
            </a:pPr>
            <a:r>
              <a:rPr lang="en-US" altLang="en-US" sz="2000" i="1" dirty="0">
                <a:solidFill>
                  <a:schemeClr val="bg1"/>
                </a:solidFill>
              </a:rPr>
              <a:t>Là nơi đáp ứng nhu cầu sinh hoạt của con người.</a:t>
            </a:r>
            <a:endParaRPr kumimoji="0" lang="en-US" altLang="zh-CN" sz="2000" i="1"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endParaRPr>
          </a:p>
        </p:txBody>
      </p:sp>
      <p:grpSp>
        <p:nvGrpSpPr>
          <p:cNvPr id="15" name="Group 14">
            <a:extLst>
              <a:ext uri="{FF2B5EF4-FFF2-40B4-BE49-F238E27FC236}">
                <a16:creationId xmlns:a16="http://schemas.microsoft.com/office/drawing/2014/main" id="{1AC77F8F-FE5D-47AC-88C1-AA0A67CE39FC}"/>
              </a:ext>
            </a:extLst>
          </p:cNvPr>
          <p:cNvGrpSpPr/>
          <p:nvPr/>
        </p:nvGrpSpPr>
        <p:grpSpPr>
          <a:xfrm>
            <a:off x="6095998" y="1580309"/>
            <a:ext cx="6072133" cy="3697382"/>
            <a:chOff x="5665536" y="1392538"/>
            <a:chExt cx="6119096" cy="4238458"/>
          </a:xfrm>
        </p:grpSpPr>
        <p:pic>
          <p:nvPicPr>
            <p:cNvPr id="16" name="Picture 15">
              <a:extLst>
                <a:ext uri="{FF2B5EF4-FFF2-40B4-BE49-F238E27FC236}">
                  <a16:creationId xmlns:a16="http://schemas.microsoft.com/office/drawing/2014/main" id="{63EAC251-97E4-4707-B873-1A1A1FF21428}"/>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5665536" y="1392538"/>
              <a:ext cx="6119096" cy="4238458"/>
            </a:xfrm>
            <a:prstGeom prst="rect">
              <a:avLst/>
            </a:prstGeom>
            <a:ln>
              <a:noFill/>
            </a:ln>
            <a:effectLst>
              <a:outerShdw blurRad="190500" algn="tl" rotWithShape="0">
                <a:srgbClr val="000000">
                  <a:alpha val="70000"/>
                </a:srgbClr>
              </a:outerShdw>
            </a:effectLst>
          </p:spPr>
        </p:pic>
        <p:sp>
          <p:nvSpPr>
            <p:cNvPr id="19" name="PA_椭圆 62">
              <a:extLst>
                <a:ext uri="{FF2B5EF4-FFF2-40B4-BE49-F238E27FC236}">
                  <a16:creationId xmlns:a16="http://schemas.microsoft.com/office/drawing/2014/main" id="{337AEA89-185E-4BE0-AD9F-23E89CE56749}"/>
                </a:ext>
              </a:extLst>
            </p:cNvPr>
            <p:cNvSpPr/>
            <p:nvPr>
              <p:custDataLst>
                <p:tags r:id="rId6"/>
              </p:custDataLst>
            </p:nvPr>
          </p:nvSpPr>
          <p:spPr>
            <a:xfrm>
              <a:off x="11287050" y="1786298"/>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0" name="PA_椭圆 62">
              <a:extLst>
                <a:ext uri="{FF2B5EF4-FFF2-40B4-BE49-F238E27FC236}">
                  <a16:creationId xmlns:a16="http://schemas.microsoft.com/office/drawing/2014/main" id="{91EFCD66-3955-41C5-ABC1-C400EADAD3F5}"/>
                </a:ext>
              </a:extLst>
            </p:cNvPr>
            <p:cNvSpPr/>
            <p:nvPr>
              <p:custDataLst>
                <p:tags r:id="rId7"/>
              </p:custDataLst>
            </p:nvPr>
          </p:nvSpPr>
          <p:spPr>
            <a:xfrm>
              <a:off x="11287050" y="4754978"/>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cxnSp>
        <p:nvCxnSpPr>
          <p:cNvPr id="12" name="PA_直接连接符 67">
            <a:extLst>
              <a:ext uri="{FF2B5EF4-FFF2-40B4-BE49-F238E27FC236}">
                <a16:creationId xmlns:a16="http://schemas.microsoft.com/office/drawing/2014/main" id="{B90F72BC-7BD5-4A75-9295-E224CDD86024}"/>
              </a:ext>
            </a:extLst>
          </p:cNvPr>
          <p:cNvCxnSpPr>
            <a:cxnSpLocks/>
            <a:endCxn id="19" idx="0"/>
          </p:cNvCxnSpPr>
          <p:nvPr>
            <p:custDataLst>
              <p:tags r:id="rId2"/>
            </p:custDataLst>
          </p:nvPr>
        </p:nvCxnSpPr>
        <p:spPr>
          <a:xfrm flipH="1">
            <a:off x="11778339" y="2"/>
            <a:ext cx="6294" cy="192380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PA_直接连接符 67">
            <a:extLst>
              <a:ext uri="{FF2B5EF4-FFF2-40B4-BE49-F238E27FC236}">
                <a16:creationId xmlns:a16="http://schemas.microsoft.com/office/drawing/2014/main" id="{587DC378-D420-44F2-8E59-F47608262364}"/>
              </a:ext>
            </a:extLst>
          </p:cNvPr>
          <p:cNvCxnSpPr>
            <a:cxnSpLocks/>
            <a:stCxn id="20" idx="4"/>
          </p:cNvCxnSpPr>
          <p:nvPr>
            <p:custDataLst>
              <p:tags r:id="rId3"/>
            </p:custDataLst>
          </p:nvPr>
        </p:nvCxnSpPr>
        <p:spPr>
          <a:xfrm flipH="1">
            <a:off x="11769191" y="4696303"/>
            <a:ext cx="9148" cy="216169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Picture 10">
            <a:hlinkClick r:id="rId12" action="ppaction://hlinksldjump"/>
            <a:extLst>
              <a:ext uri="{FF2B5EF4-FFF2-40B4-BE49-F238E27FC236}">
                <a16:creationId xmlns:a16="http://schemas.microsoft.com/office/drawing/2014/main" id="{7911CBEC-D62F-46B0-91D7-0AEDE2C785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23953" y="6411913"/>
            <a:ext cx="655637"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本框 5">
            <a:extLst>
              <a:ext uri="{FF2B5EF4-FFF2-40B4-BE49-F238E27FC236}">
                <a16:creationId xmlns:a16="http://schemas.microsoft.com/office/drawing/2014/main" id="{5C6B1464-10D8-451B-BF76-82B43BD181AA}"/>
              </a:ext>
            </a:extLst>
          </p:cNvPr>
          <p:cNvSpPr txBox="1"/>
          <p:nvPr/>
        </p:nvSpPr>
        <p:spPr>
          <a:xfrm>
            <a:off x="3662910" y="5940569"/>
            <a:ext cx="17380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i="1" dirty="0">
                <a:solidFill>
                  <a:srgbClr val="FFFFFF"/>
                </a:solidFill>
                <a:latin typeface="Matura MT Script Capitals" panose="03020802060602070202" pitchFamily="66" charset="0"/>
                <a:ea typeface="华文黑体" charset="-122"/>
              </a:rPr>
              <a:t>Đáp án</a:t>
            </a:r>
            <a:endParaRPr kumimoji="0" lang="zh-CN" altLang="en-US" sz="3200" b="0" i="1" u="none" strike="noStrike" kern="1200" cap="none" spc="0" normalizeH="0" baseline="0" noProof="0" dirty="0">
              <a:ln>
                <a:noFill/>
              </a:ln>
              <a:solidFill>
                <a:srgbClr val="FFFFFF"/>
              </a:solidFill>
              <a:effectLst/>
              <a:uLnTx/>
              <a:uFillTx/>
              <a:latin typeface="Matura MT Script Capitals" panose="03020802060602070202" pitchFamily="66" charset="0"/>
              <a:ea typeface="华文黑体" charset="-122"/>
            </a:endParaRPr>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70357525"/>
      </p:ext>
    </p:extLst>
  </p:cSld>
  <p:clrMapOvr>
    <a:masterClrMapping/>
  </p:clrMapOvr>
  <p:transition spd="slow" advTm="193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1500"/>
                            </p:stCondLst>
                            <p:childTnLst>
                              <p:par>
                                <p:cTn id="21" presetID="17"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nextCondLst>
                <p:cond evt="onClick" delay="0">
                  <p:tgtEl>
                    <p:spTgt spid="23"/>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bldLst>
      <p:bldP spid="4" grpId="0" animBg="1"/>
      <p:bldP spid="7" grpId="0"/>
      <p:bldP spid="9" grpId="0"/>
    </p:bldLst>
  </p:timing>
  <p:extLst>
    <p:ext uri="{E180D4A7-C9FB-4DFB-919C-405C955672EB}">
      <p14:showEvtLst xmlns:p14="http://schemas.microsoft.com/office/powerpoint/2010/main">
        <p14:triggerEvt type="onClick" time="9072" objId="2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2237" y="0"/>
            <a:ext cx="5460776"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6" name="文本框 5"/>
          <p:cNvSpPr txBox="1"/>
          <p:nvPr/>
        </p:nvSpPr>
        <p:spPr>
          <a:xfrm>
            <a:off x="1544310" y="1157582"/>
            <a:ext cx="43052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rPr>
              <a:t>CÂU</a:t>
            </a:r>
            <a:r>
              <a:rPr kumimoji="0" lang="en-US" altLang="zh-CN" sz="3200" b="0" i="0" u="none" strike="noStrike" kern="1200" cap="none" spc="0" normalizeH="0" noProof="0" dirty="0">
                <a:ln>
                  <a:noFill/>
                </a:ln>
                <a:solidFill>
                  <a:srgbClr val="FFFFFF"/>
                </a:solidFill>
                <a:effectLst/>
                <a:uLnTx/>
                <a:uFillTx/>
                <a:latin typeface="Helvetica" panose="020B0604020202030204" pitchFamily="34" charset="0"/>
                <a:ea typeface="华文黑体" charset="-122"/>
                <a:cs typeface="+mn-cs"/>
              </a:rPr>
              <a:t> HỎI 2</a:t>
            </a:r>
            <a:endParaRPr kumimoji="0" lang="zh-CN" altLang="en-US"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7" name="文本框 6"/>
          <p:cNvSpPr txBox="1"/>
          <p:nvPr/>
        </p:nvSpPr>
        <p:spPr>
          <a:xfrm>
            <a:off x="918493" y="2344076"/>
            <a:ext cx="5355771" cy="427746"/>
          </a:xfrm>
          <a:prstGeom prst="rect">
            <a:avLst/>
          </a:prstGeom>
          <a:noFill/>
        </p:spPr>
        <p:txBody>
          <a:bodyPr wrap="square" rtlCol="0">
            <a:spAutoFit/>
          </a:bodyPr>
          <a:lstStyle/>
          <a:p>
            <a:pPr lvl="0">
              <a:lnSpc>
                <a:spcPct val="120000"/>
              </a:lnSpc>
            </a:pPr>
            <a:r>
              <a:rPr lang="en-US" altLang="en-US" sz="2000" b="1" dirty="0">
                <a:solidFill>
                  <a:schemeClr val="bg1"/>
                </a:solidFill>
              </a:rPr>
              <a:t>Cấu tạo chung của nhà ở gồm mấy phần ?</a:t>
            </a:r>
            <a:endParaRPr kumimoji="0" lang="en-US" altLang="zh-CN" sz="2000" b="0" i="0"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endParaRPr>
          </a:p>
        </p:txBody>
      </p:sp>
      <p:cxnSp>
        <p:nvCxnSpPr>
          <p:cNvPr id="8" name="直接连接符 7"/>
          <p:cNvCxnSpPr/>
          <p:nvPr/>
        </p:nvCxnSpPr>
        <p:spPr>
          <a:xfrm>
            <a:off x="1703512" y="1733080"/>
            <a:ext cx="6696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585823" y="3685408"/>
            <a:ext cx="4552041" cy="1420325"/>
          </a:xfrm>
          <a:prstGeom prst="rect">
            <a:avLst/>
          </a:prstGeom>
          <a:noFill/>
        </p:spPr>
        <p:txBody>
          <a:bodyPr wrap="square" rtlCol="0">
            <a:spAutoFit/>
          </a:bodyPr>
          <a:lstStyle/>
          <a:p>
            <a:pPr marL="342900" indent="-342900" defTabSz="457200" eaLnBrk="0" fontAlgn="base" hangingPunct="0">
              <a:lnSpc>
                <a:spcPct val="150000"/>
              </a:lnSpc>
              <a:spcBef>
                <a:spcPct val="0"/>
              </a:spcBef>
              <a:spcAft>
                <a:spcPct val="0"/>
              </a:spcAft>
              <a:buFontTx/>
              <a:buChar char="-"/>
              <a:defRPr/>
            </a:pPr>
            <a:r>
              <a:rPr lang="en-US" altLang="zh-CN" sz="2000" i="1" noProof="0" dirty="0">
                <a:solidFill>
                  <a:schemeClr val="bg1"/>
                </a:solidFill>
                <a:sym typeface="+mn-ea"/>
              </a:rPr>
              <a:t>Phần móng nhà</a:t>
            </a:r>
          </a:p>
          <a:p>
            <a:pPr marL="342900" indent="-342900" defTabSz="457200" eaLnBrk="0" fontAlgn="base" hangingPunct="0">
              <a:lnSpc>
                <a:spcPct val="150000"/>
              </a:lnSpc>
              <a:spcBef>
                <a:spcPct val="0"/>
              </a:spcBef>
              <a:spcAft>
                <a:spcPct val="0"/>
              </a:spcAft>
              <a:buFontTx/>
              <a:buChar char="-"/>
              <a:defRPr/>
            </a:pPr>
            <a:r>
              <a:rPr kumimoji="0" lang="en-US" altLang="zh-CN" sz="2000" i="1" u="none" strike="noStrike" kern="1200" cap="none" spc="0" normalizeH="0" baseline="0" dirty="0">
                <a:ln>
                  <a:noFill/>
                </a:ln>
                <a:solidFill>
                  <a:schemeClr val="bg1"/>
                </a:solidFill>
                <a:effectLst/>
                <a:uLnTx/>
                <a:uFillTx/>
                <a:latin typeface="Helvetica" panose="020B0604020202030204" pitchFamily="34" charset="0"/>
                <a:ea typeface="华文黑体" charset="-122"/>
                <a:sym typeface="+mn-ea"/>
              </a:rPr>
              <a:t>Phần</a:t>
            </a:r>
            <a:r>
              <a:rPr kumimoji="0" lang="en-US" altLang="zh-CN" sz="2000" i="1" u="none" strike="noStrike" kern="1200" cap="none" spc="0" normalizeH="0" dirty="0">
                <a:ln>
                  <a:noFill/>
                </a:ln>
                <a:solidFill>
                  <a:schemeClr val="bg1"/>
                </a:solidFill>
                <a:effectLst/>
                <a:uLnTx/>
                <a:uFillTx/>
                <a:latin typeface="Helvetica" panose="020B0604020202030204" pitchFamily="34" charset="0"/>
                <a:ea typeface="华文黑体" charset="-122"/>
                <a:sym typeface="+mn-ea"/>
              </a:rPr>
              <a:t> thân nhà</a:t>
            </a:r>
          </a:p>
          <a:p>
            <a:pPr marL="342900" indent="-342900" defTabSz="457200" eaLnBrk="0" fontAlgn="base" hangingPunct="0">
              <a:lnSpc>
                <a:spcPct val="150000"/>
              </a:lnSpc>
              <a:spcBef>
                <a:spcPct val="0"/>
              </a:spcBef>
              <a:spcAft>
                <a:spcPct val="0"/>
              </a:spcAft>
              <a:buFontTx/>
              <a:buChar char="-"/>
              <a:defRPr/>
            </a:pPr>
            <a:r>
              <a:rPr lang="en-US" altLang="zh-CN" sz="2000" i="1" baseline="0" noProof="0" dirty="0">
                <a:solidFill>
                  <a:schemeClr val="bg1"/>
                </a:solidFill>
                <a:latin typeface="Helvetica" panose="020B0604020202030204" pitchFamily="34" charset="0"/>
                <a:ea typeface="华文黑体" charset="-122"/>
                <a:sym typeface="+mn-ea"/>
              </a:rPr>
              <a:t>Phần mái</a:t>
            </a:r>
            <a:r>
              <a:rPr lang="en-US" altLang="zh-CN" sz="2000" i="1" noProof="0" dirty="0">
                <a:solidFill>
                  <a:schemeClr val="bg1"/>
                </a:solidFill>
                <a:latin typeface="Helvetica" panose="020B0604020202030204" pitchFamily="34" charset="0"/>
                <a:ea typeface="华文黑体" charset="-122"/>
                <a:sym typeface="+mn-ea"/>
              </a:rPr>
              <a:t> nhà</a:t>
            </a:r>
            <a:endParaRPr kumimoji="0" lang="en-US" altLang="zh-CN" sz="2000" i="1"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endParaRPr>
          </a:p>
        </p:txBody>
      </p:sp>
      <p:pic>
        <p:nvPicPr>
          <p:cNvPr id="22" name="Picture 10">
            <a:hlinkClick r:id="rId9" action="ppaction://hlinksldjump"/>
            <a:extLst>
              <a:ext uri="{FF2B5EF4-FFF2-40B4-BE49-F238E27FC236}">
                <a16:creationId xmlns:a16="http://schemas.microsoft.com/office/drawing/2014/main" id="{7911CBEC-D62F-46B0-91D7-0AEDE2C785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23953" y="6411913"/>
            <a:ext cx="655637"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本框 5">
            <a:extLst>
              <a:ext uri="{FF2B5EF4-FFF2-40B4-BE49-F238E27FC236}">
                <a16:creationId xmlns:a16="http://schemas.microsoft.com/office/drawing/2014/main" id="{5C6B1464-10D8-451B-BF76-82B43BD181AA}"/>
              </a:ext>
            </a:extLst>
          </p:cNvPr>
          <p:cNvSpPr txBox="1"/>
          <p:nvPr/>
        </p:nvSpPr>
        <p:spPr>
          <a:xfrm>
            <a:off x="3662910" y="5940569"/>
            <a:ext cx="17380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i="1" dirty="0">
                <a:solidFill>
                  <a:srgbClr val="FFFFFF"/>
                </a:solidFill>
                <a:latin typeface="Matura MT Script Capitals" panose="03020802060602070202" pitchFamily="66" charset="0"/>
                <a:ea typeface="华文黑体" charset="-122"/>
              </a:rPr>
              <a:t>Đáp án</a:t>
            </a:r>
            <a:endParaRPr kumimoji="0" lang="zh-CN" altLang="en-US" sz="3200" b="0" i="1" u="none" strike="noStrike" kern="1200" cap="none" spc="0" normalizeH="0" baseline="0" noProof="0" dirty="0">
              <a:ln>
                <a:noFill/>
              </a:ln>
              <a:solidFill>
                <a:srgbClr val="FFFFFF"/>
              </a:solidFill>
              <a:effectLst/>
              <a:uLnTx/>
              <a:uFillTx/>
              <a:latin typeface="Matura MT Script Capitals" panose="03020802060602070202" pitchFamily="66" charset="0"/>
              <a:ea typeface="华文黑体" charset="-122"/>
            </a:endParaRPr>
          </a:p>
        </p:txBody>
      </p:sp>
      <p:grpSp>
        <p:nvGrpSpPr>
          <p:cNvPr id="17" name="Group 16">
            <a:extLst>
              <a:ext uri="{FF2B5EF4-FFF2-40B4-BE49-F238E27FC236}">
                <a16:creationId xmlns:a16="http://schemas.microsoft.com/office/drawing/2014/main" id="{DF2D698E-7795-43EF-B476-B603701517A9}"/>
              </a:ext>
            </a:extLst>
          </p:cNvPr>
          <p:cNvGrpSpPr/>
          <p:nvPr/>
        </p:nvGrpSpPr>
        <p:grpSpPr>
          <a:xfrm>
            <a:off x="6274264" y="767941"/>
            <a:ext cx="5908588" cy="5322115"/>
            <a:chOff x="833683" y="664642"/>
            <a:chExt cx="6097239" cy="4890495"/>
          </a:xfrm>
        </p:grpSpPr>
        <p:pic>
          <p:nvPicPr>
            <p:cNvPr id="18" name="Picture 17">
              <a:extLst>
                <a:ext uri="{FF2B5EF4-FFF2-40B4-BE49-F238E27FC236}">
                  <a16:creationId xmlns:a16="http://schemas.microsoft.com/office/drawing/2014/main" id="{33C3C92C-037B-4365-9C6C-60F404A83CF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11" b="84430" l="20122" r="83333">
                          <a14:foregroundMark x1="21951" y1="31360" x2="21951" y2="31360"/>
                          <a14:foregroundMark x1="20122" y1="32018" x2="20122" y2="32018"/>
                          <a14:foregroundMark x1="68293" y1="16886" x2="68293" y2="16886"/>
                          <a14:foregroundMark x1="66870" y1="19737" x2="66870" y2="19737"/>
                          <a14:foregroundMark x1="66870" y1="22368" x2="66870" y2="22368"/>
                          <a14:foregroundMark x1="67886" y1="20395" x2="67886" y2="20395"/>
                          <a14:foregroundMark x1="66870" y1="21711" x2="66870" y2="21711"/>
                          <a14:foregroundMark x1="60569" y1="18860" x2="60569" y2="18860"/>
                          <a14:foregroundMark x1="58943" y1="18202" x2="58943" y2="18202"/>
                          <a14:foregroundMark x1="60163" y1="17982" x2="60163" y2="17982"/>
                          <a14:foregroundMark x1="60163" y1="17982" x2="60163" y2="17982"/>
                          <a14:foregroundMark x1="57927" y1="16886" x2="66057" y2="9430"/>
                          <a14:foregroundMark x1="63415" y1="18640" x2="63821" y2="20833"/>
                          <a14:foregroundMark x1="62398" y1="19737" x2="62398" y2="19737"/>
                          <a14:foregroundMark x1="73984" y1="17105" x2="75203" y2="32675"/>
                          <a14:foregroundMark x1="77033" y1="22368" x2="83333" y2="23246"/>
                        </a14:backgroundRemoval>
                      </a14:imgEffect>
                      <a14:imgEffect>
                        <a14:sharpenSoften amount="50000"/>
                      </a14:imgEffect>
                      <a14:imgEffect>
                        <a14:saturation sat="400000"/>
                      </a14:imgEffect>
                    </a14:imgLayer>
                  </a14:imgProps>
                </a:ext>
              </a:extLst>
            </a:blip>
            <a:srcRect l="15412" r="12787" b="6182"/>
            <a:stretch/>
          </p:blipFill>
          <p:spPr>
            <a:xfrm>
              <a:off x="833683" y="664642"/>
              <a:ext cx="6097239" cy="4890495"/>
            </a:xfrm>
            <a:prstGeom prst="rect">
              <a:avLst/>
            </a:prstGeom>
            <a:solidFill>
              <a:schemeClr val="bg2">
                <a:lumMod val="90000"/>
              </a:schemeClr>
            </a:solidFill>
          </p:spPr>
        </p:pic>
        <p:sp>
          <p:nvSpPr>
            <p:cNvPr id="21" name="PA_椭圆 62">
              <a:extLst>
                <a:ext uri="{FF2B5EF4-FFF2-40B4-BE49-F238E27FC236}">
                  <a16:creationId xmlns:a16="http://schemas.microsoft.com/office/drawing/2014/main" id="{994B33B2-00FA-46A7-8880-D9316A53E674}"/>
                </a:ext>
              </a:extLst>
            </p:cNvPr>
            <p:cNvSpPr/>
            <p:nvPr>
              <p:custDataLst>
                <p:tags r:id="rId5"/>
              </p:custDataLst>
            </p:nvPr>
          </p:nvSpPr>
          <p:spPr>
            <a:xfrm>
              <a:off x="6514405" y="2219652"/>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cs typeface="+mn-cs"/>
              </a:endParaRPr>
            </a:p>
          </p:txBody>
        </p:sp>
        <p:sp>
          <p:nvSpPr>
            <p:cNvPr id="24" name="PA_椭圆 62">
              <a:extLst>
                <a:ext uri="{FF2B5EF4-FFF2-40B4-BE49-F238E27FC236}">
                  <a16:creationId xmlns:a16="http://schemas.microsoft.com/office/drawing/2014/main" id="{445D1A9E-AA10-4DDC-BC19-2C405BE86BE8}"/>
                </a:ext>
              </a:extLst>
            </p:cNvPr>
            <p:cNvSpPr/>
            <p:nvPr>
              <p:custDataLst>
                <p:tags r:id="rId6"/>
              </p:custDataLst>
            </p:nvPr>
          </p:nvSpPr>
          <p:spPr>
            <a:xfrm>
              <a:off x="6436256" y="4091369"/>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cs typeface="+mn-cs"/>
              </a:endParaRPr>
            </a:p>
          </p:txBody>
        </p:sp>
      </p:grpSp>
      <p:cxnSp>
        <p:nvCxnSpPr>
          <p:cNvPr id="12" name="PA_直接连接符 67">
            <a:extLst>
              <a:ext uri="{FF2B5EF4-FFF2-40B4-BE49-F238E27FC236}">
                <a16:creationId xmlns:a16="http://schemas.microsoft.com/office/drawing/2014/main" id="{B90F72BC-7BD5-4A75-9295-E224CDD86024}"/>
              </a:ext>
            </a:extLst>
          </p:cNvPr>
          <p:cNvCxnSpPr>
            <a:cxnSpLocks/>
          </p:cNvCxnSpPr>
          <p:nvPr>
            <p:custDataLst>
              <p:tags r:id="rId1"/>
            </p:custDataLst>
          </p:nvPr>
        </p:nvCxnSpPr>
        <p:spPr>
          <a:xfrm>
            <a:off x="11824547" y="0"/>
            <a:ext cx="0" cy="249289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PA_直接连接符 67">
            <a:extLst>
              <a:ext uri="{FF2B5EF4-FFF2-40B4-BE49-F238E27FC236}">
                <a16:creationId xmlns:a16="http://schemas.microsoft.com/office/drawing/2014/main" id="{587DC378-D420-44F2-8E59-F47608262364}"/>
              </a:ext>
            </a:extLst>
          </p:cNvPr>
          <p:cNvCxnSpPr>
            <a:cxnSpLocks/>
          </p:cNvCxnSpPr>
          <p:nvPr>
            <p:custDataLst>
              <p:tags r:id="rId2"/>
            </p:custDataLst>
          </p:nvPr>
        </p:nvCxnSpPr>
        <p:spPr>
          <a:xfrm flipH="1">
            <a:off x="11769191" y="4696303"/>
            <a:ext cx="9148" cy="216169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5135329"/>
      </p:ext>
    </p:extLst>
  </p:cSld>
  <p:clrMapOvr>
    <a:masterClrMapping/>
  </p:clrMapOvr>
  <p:transition spd="slow" advTm="232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0-#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7"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nextCondLst>
                <p:cond evt="onClick" delay="0">
                  <p:tgtEl>
                    <p:spTgt spid="23"/>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bldLst>
      <p:bldP spid="4" grpId="0" animBg="1"/>
      <p:bldP spid="7" grpId="0"/>
      <p:bldP spid="9" grpId="0"/>
    </p:bldLst>
  </p:timing>
  <p:extLst>
    <p:ext uri="{E180D4A7-C9FB-4DFB-919C-405C955672EB}">
      <p14:showEvtLst xmlns:p14="http://schemas.microsoft.com/office/powerpoint/2010/main">
        <p14:triggerEvt type="onClick" time="17757" objId="2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10" y="0"/>
            <a:ext cx="5355771"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6" name="文本框 5"/>
          <p:cNvSpPr txBox="1"/>
          <p:nvPr/>
        </p:nvSpPr>
        <p:spPr>
          <a:xfrm>
            <a:off x="479596" y="1157582"/>
            <a:ext cx="43052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rPr>
              <a:t>CÂU</a:t>
            </a:r>
            <a:r>
              <a:rPr kumimoji="0" lang="en-US" altLang="zh-CN" sz="3200" b="0" i="0" u="none" strike="noStrike" kern="1200" cap="none" spc="0" normalizeH="0" noProof="0" dirty="0">
                <a:ln>
                  <a:noFill/>
                </a:ln>
                <a:solidFill>
                  <a:srgbClr val="FFFFFF"/>
                </a:solidFill>
                <a:effectLst/>
                <a:uLnTx/>
                <a:uFillTx/>
                <a:latin typeface="Helvetica" panose="020B0604020202030204" pitchFamily="34" charset="0"/>
                <a:ea typeface="华文黑体" charset="-122"/>
                <a:cs typeface="+mn-cs"/>
              </a:rPr>
              <a:t> HỎI 3</a:t>
            </a:r>
            <a:endParaRPr kumimoji="0" lang="zh-CN" altLang="en-US"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7" name="文本框 6"/>
          <p:cNvSpPr txBox="1"/>
          <p:nvPr/>
        </p:nvSpPr>
        <p:spPr>
          <a:xfrm>
            <a:off x="-24680" y="2370812"/>
            <a:ext cx="5024546" cy="427746"/>
          </a:xfrm>
          <a:prstGeom prst="rect">
            <a:avLst/>
          </a:prstGeom>
          <a:noFill/>
        </p:spPr>
        <p:txBody>
          <a:bodyPr wrap="square" rtlCol="0">
            <a:spAutoFit/>
          </a:bodyPr>
          <a:lstStyle/>
          <a:p>
            <a:pPr lvl="0">
              <a:lnSpc>
                <a:spcPct val="120000"/>
              </a:lnSpc>
            </a:pPr>
            <a:r>
              <a:rPr lang="en-US" altLang="en-US" sz="2000" b="1" dirty="0">
                <a:solidFill>
                  <a:schemeClr val="bg1"/>
                </a:solidFill>
              </a:rPr>
              <a:t>Kể tên các khu vực chính trong nhà ở ?</a:t>
            </a:r>
            <a:endParaRPr kumimoji="0" lang="en-US" altLang="zh-CN" sz="2000" b="0" i="0"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endParaRPr>
          </a:p>
        </p:txBody>
      </p:sp>
      <p:cxnSp>
        <p:nvCxnSpPr>
          <p:cNvPr id="8" name="直接连接符 7"/>
          <p:cNvCxnSpPr/>
          <p:nvPr/>
        </p:nvCxnSpPr>
        <p:spPr>
          <a:xfrm>
            <a:off x="623392" y="1733080"/>
            <a:ext cx="6696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7302" y="3161417"/>
            <a:ext cx="4552041" cy="2805320"/>
          </a:xfrm>
          <a:prstGeom prst="rect">
            <a:avLst/>
          </a:prstGeom>
          <a:noFill/>
        </p:spPr>
        <p:txBody>
          <a:bodyPr wrap="square" rtlCol="0">
            <a:spAutoFit/>
          </a:bodyPr>
          <a:lstStyle/>
          <a:p>
            <a:pPr defTabSz="457200" eaLnBrk="0" fontAlgn="base" hangingPunct="0">
              <a:lnSpc>
                <a:spcPct val="150000"/>
              </a:lnSpc>
              <a:spcBef>
                <a:spcPct val="0"/>
              </a:spcBef>
              <a:spcAft>
                <a:spcPct val="0"/>
              </a:spcAft>
              <a:defRPr/>
            </a:pPr>
            <a:r>
              <a:rPr lang="en-US" altLang="en-US" sz="2000" i="1" dirty="0">
                <a:solidFill>
                  <a:schemeClr val="bg1"/>
                </a:solidFill>
              </a:rPr>
              <a:t>Chỗ sinh hoạt chung</a:t>
            </a:r>
          </a:p>
          <a:p>
            <a:pPr defTabSz="457200" eaLnBrk="0" fontAlgn="base" hangingPunct="0">
              <a:lnSpc>
                <a:spcPct val="150000"/>
              </a:lnSpc>
              <a:spcBef>
                <a:spcPct val="0"/>
              </a:spcBef>
              <a:spcAft>
                <a:spcPct val="0"/>
              </a:spcAft>
              <a:defRPr/>
            </a:pPr>
            <a:r>
              <a:rPr lang="en-US" altLang="en-US" sz="2000" i="1" dirty="0">
                <a:solidFill>
                  <a:schemeClr val="bg1"/>
                </a:solidFill>
              </a:rPr>
              <a:t>Chỗ nghỉ ngơi</a:t>
            </a:r>
          </a:p>
          <a:p>
            <a:pPr defTabSz="457200" eaLnBrk="0" fontAlgn="base" hangingPunct="0">
              <a:lnSpc>
                <a:spcPct val="150000"/>
              </a:lnSpc>
              <a:spcBef>
                <a:spcPct val="0"/>
              </a:spcBef>
              <a:spcAft>
                <a:spcPct val="0"/>
              </a:spcAft>
              <a:defRPr/>
            </a:pPr>
            <a:r>
              <a:rPr lang="en-US" altLang="en-US" sz="2000" i="1" dirty="0">
                <a:solidFill>
                  <a:schemeClr val="bg1"/>
                </a:solidFill>
              </a:rPr>
              <a:t>Chỗ thờ cúng</a:t>
            </a:r>
          </a:p>
          <a:p>
            <a:pPr defTabSz="457200" eaLnBrk="0" fontAlgn="base" hangingPunct="0">
              <a:lnSpc>
                <a:spcPct val="150000"/>
              </a:lnSpc>
              <a:spcBef>
                <a:spcPct val="0"/>
              </a:spcBef>
              <a:spcAft>
                <a:spcPct val="0"/>
              </a:spcAft>
              <a:defRPr/>
            </a:pPr>
            <a:r>
              <a:rPr lang="en-US" altLang="en-US" sz="2000" i="1" dirty="0">
                <a:solidFill>
                  <a:schemeClr val="bg1"/>
                </a:solidFill>
              </a:rPr>
              <a:t>Khu vực bếp và chỗ ăn uống</a:t>
            </a:r>
          </a:p>
          <a:p>
            <a:pPr defTabSz="457200" eaLnBrk="0" fontAlgn="base" hangingPunct="0">
              <a:lnSpc>
                <a:spcPct val="150000"/>
              </a:lnSpc>
              <a:spcBef>
                <a:spcPct val="0"/>
              </a:spcBef>
              <a:spcAft>
                <a:spcPct val="0"/>
              </a:spcAft>
              <a:defRPr/>
            </a:pPr>
            <a:r>
              <a:rPr lang="en-US" altLang="en-US" sz="2000" i="1" dirty="0">
                <a:solidFill>
                  <a:schemeClr val="bg1"/>
                </a:solidFill>
              </a:rPr>
              <a:t>Khu vệ sinh</a:t>
            </a:r>
          </a:p>
          <a:p>
            <a:pPr defTabSz="457200" eaLnBrk="0" fontAlgn="base" hangingPunct="0">
              <a:lnSpc>
                <a:spcPct val="150000"/>
              </a:lnSpc>
              <a:spcBef>
                <a:spcPct val="0"/>
              </a:spcBef>
              <a:spcAft>
                <a:spcPct val="0"/>
              </a:spcAft>
              <a:defRPr/>
            </a:pPr>
            <a:r>
              <a:rPr kumimoji="0" lang="en-US" altLang="zh-CN" sz="2000" i="1"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rPr>
              <a:t>……</a:t>
            </a:r>
          </a:p>
        </p:txBody>
      </p:sp>
      <p:pic>
        <p:nvPicPr>
          <p:cNvPr id="22" name="Picture 10">
            <a:hlinkClick r:id="rId7" action="ppaction://hlinksldjump"/>
            <a:extLst>
              <a:ext uri="{FF2B5EF4-FFF2-40B4-BE49-F238E27FC236}">
                <a16:creationId xmlns:a16="http://schemas.microsoft.com/office/drawing/2014/main" id="{7911CBEC-D62F-46B0-91D7-0AEDE2C785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3953" y="6411913"/>
            <a:ext cx="655637"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本框 5">
            <a:extLst>
              <a:ext uri="{FF2B5EF4-FFF2-40B4-BE49-F238E27FC236}">
                <a16:creationId xmlns:a16="http://schemas.microsoft.com/office/drawing/2014/main" id="{5C6B1464-10D8-451B-BF76-82B43BD181AA}"/>
              </a:ext>
            </a:extLst>
          </p:cNvPr>
          <p:cNvSpPr txBox="1"/>
          <p:nvPr/>
        </p:nvSpPr>
        <p:spPr>
          <a:xfrm>
            <a:off x="2930472" y="5986821"/>
            <a:ext cx="17380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i="1" dirty="0">
                <a:solidFill>
                  <a:srgbClr val="FFFFFF"/>
                </a:solidFill>
                <a:latin typeface="Matura MT Script Capitals" panose="03020802060602070202" pitchFamily="66" charset="0"/>
                <a:ea typeface="华文黑体" charset="-122"/>
              </a:rPr>
              <a:t>Đáp án</a:t>
            </a:r>
            <a:endParaRPr kumimoji="0" lang="zh-CN" altLang="en-US" sz="3200" b="0" i="1" u="none" strike="noStrike" kern="1200" cap="none" spc="0" normalizeH="0" baseline="0" noProof="0" dirty="0">
              <a:ln>
                <a:noFill/>
              </a:ln>
              <a:solidFill>
                <a:srgbClr val="FFFFFF"/>
              </a:solidFill>
              <a:effectLst/>
              <a:uLnTx/>
              <a:uFillTx/>
              <a:latin typeface="Matura MT Script Capitals" panose="03020802060602070202" pitchFamily="66" charset="0"/>
              <a:ea typeface="华文黑体" charset="-122"/>
            </a:endParaRPr>
          </a:p>
        </p:txBody>
      </p:sp>
      <p:cxnSp>
        <p:nvCxnSpPr>
          <p:cNvPr id="12" name="PA_直接连接符 67">
            <a:extLst>
              <a:ext uri="{FF2B5EF4-FFF2-40B4-BE49-F238E27FC236}">
                <a16:creationId xmlns:a16="http://schemas.microsoft.com/office/drawing/2014/main" id="{B90F72BC-7BD5-4A75-9295-E224CDD86024}"/>
              </a:ext>
            </a:extLst>
          </p:cNvPr>
          <p:cNvCxnSpPr>
            <a:cxnSpLocks/>
          </p:cNvCxnSpPr>
          <p:nvPr>
            <p:custDataLst>
              <p:tags r:id="rId1"/>
            </p:custDataLst>
          </p:nvPr>
        </p:nvCxnSpPr>
        <p:spPr>
          <a:xfrm>
            <a:off x="11824547" y="0"/>
            <a:ext cx="0" cy="249289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PA_直接连接符 67">
            <a:extLst>
              <a:ext uri="{FF2B5EF4-FFF2-40B4-BE49-F238E27FC236}">
                <a16:creationId xmlns:a16="http://schemas.microsoft.com/office/drawing/2014/main" id="{587DC378-D420-44F2-8E59-F47608262364}"/>
              </a:ext>
            </a:extLst>
          </p:cNvPr>
          <p:cNvCxnSpPr>
            <a:cxnSpLocks/>
          </p:cNvCxnSpPr>
          <p:nvPr>
            <p:custDataLst>
              <p:tags r:id="rId2"/>
            </p:custDataLst>
          </p:nvPr>
        </p:nvCxnSpPr>
        <p:spPr>
          <a:xfrm flipH="1">
            <a:off x="11769191" y="4696303"/>
            <a:ext cx="9148" cy="216169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 name="Picture 3" descr="-Mat_bang_san.jpg">
            <a:extLst>
              <a:ext uri="{FF2B5EF4-FFF2-40B4-BE49-F238E27FC236}">
                <a16:creationId xmlns:a16="http://schemas.microsoft.com/office/drawing/2014/main" id="{B499A2FD-92E5-4771-AA44-58D7846316C0}"/>
              </a:ext>
            </a:extLst>
          </p:cNvPr>
          <p:cNvPicPr>
            <a:picLocks noChangeAspect="1"/>
          </p:cNvPicPr>
          <p:nvPr/>
        </p:nvPicPr>
        <p:blipFill>
          <a:blip r:embed="rId9">
            <a:lum bright="-24000" contrast="32000"/>
            <a:extLst>
              <a:ext uri="{28A0092B-C50C-407E-A947-70E740481C1C}">
                <a14:useLocalDpi xmlns:a14="http://schemas.microsoft.com/office/drawing/2010/main" val="0"/>
              </a:ext>
            </a:extLst>
          </a:blip>
          <a:srcRect l="4694" t="6000" r="12041" b="22000"/>
          <a:stretch>
            <a:fillRect/>
          </a:stretch>
        </p:blipFill>
        <p:spPr bwMode="auto">
          <a:xfrm>
            <a:off x="5320261" y="1052218"/>
            <a:ext cx="6831729"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4158980"/>
      </p:ext>
    </p:extLst>
  </p:cSld>
  <p:clrMapOvr>
    <a:masterClrMapping/>
  </p:clrMapOvr>
  <p:transition spd="slow" advTm="2589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nextCondLst>
                <p:cond evt="onClick" delay="0">
                  <p:tgtEl>
                    <p:spTgt spid="23"/>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4" grpId="0" animBg="1"/>
      <p:bldP spid="7" grpId="0"/>
      <p:bldP spid="9" grpId="0"/>
    </p:bldLst>
  </p:timing>
  <p:extLst>
    <p:ext uri="{E180D4A7-C9FB-4DFB-919C-405C955672EB}">
      <p14:showEvtLst xmlns:p14="http://schemas.microsoft.com/office/powerpoint/2010/main">
        <p14:triggerEvt type="onClick" time="13532" objId="2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0228" y="0"/>
            <a:ext cx="5355771"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6" name="文本框 5"/>
          <p:cNvSpPr txBox="1"/>
          <p:nvPr/>
        </p:nvSpPr>
        <p:spPr>
          <a:xfrm>
            <a:off x="1544310" y="1157582"/>
            <a:ext cx="43052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rPr>
              <a:t>CÂU</a:t>
            </a:r>
            <a:r>
              <a:rPr kumimoji="0" lang="en-US" altLang="zh-CN" sz="3200" b="0" i="0" u="none" strike="noStrike" kern="1200" cap="none" spc="0" normalizeH="0" noProof="0" dirty="0">
                <a:ln>
                  <a:noFill/>
                </a:ln>
                <a:solidFill>
                  <a:srgbClr val="FFFFFF"/>
                </a:solidFill>
                <a:effectLst/>
                <a:uLnTx/>
                <a:uFillTx/>
                <a:latin typeface="Helvetica" panose="020B0604020202030204" pitchFamily="34" charset="0"/>
                <a:ea typeface="华文黑体" charset="-122"/>
                <a:cs typeface="+mn-cs"/>
              </a:rPr>
              <a:t> HỎI 4</a:t>
            </a:r>
            <a:endParaRPr kumimoji="0" lang="zh-CN" altLang="en-US"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7" name="文本框 6"/>
          <p:cNvSpPr txBox="1"/>
          <p:nvPr/>
        </p:nvSpPr>
        <p:spPr>
          <a:xfrm>
            <a:off x="1193588" y="2317855"/>
            <a:ext cx="4470364" cy="797078"/>
          </a:xfrm>
          <a:prstGeom prst="rect">
            <a:avLst/>
          </a:prstGeom>
          <a:noFill/>
        </p:spPr>
        <p:txBody>
          <a:bodyPr wrap="square" rtlCol="0">
            <a:spAutoFit/>
          </a:bodyPr>
          <a:lstStyle/>
          <a:p>
            <a:pPr lvl="0">
              <a:lnSpc>
                <a:spcPct val="120000"/>
              </a:lnSpc>
            </a:pPr>
            <a:r>
              <a:rPr lang="en-US" altLang="en-US" sz="2000" b="1" dirty="0">
                <a:solidFill>
                  <a:schemeClr val="bg1"/>
                </a:solidFill>
              </a:rPr>
              <a:t>Kiểu nhà truyền thống ở nông thôn Việt Nam gọi là gì ?</a:t>
            </a:r>
            <a:endParaRPr kumimoji="0" lang="en-US" altLang="zh-CN" sz="2000" b="0" i="0"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endParaRPr>
          </a:p>
        </p:txBody>
      </p:sp>
      <p:cxnSp>
        <p:nvCxnSpPr>
          <p:cNvPr id="8" name="直接连接符 7"/>
          <p:cNvCxnSpPr/>
          <p:nvPr/>
        </p:nvCxnSpPr>
        <p:spPr>
          <a:xfrm>
            <a:off x="1703512" y="1733080"/>
            <a:ext cx="6696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038346" y="3743068"/>
            <a:ext cx="3811263" cy="461665"/>
          </a:xfrm>
          <a:prstGeom prst="rect">
            <a:avLst/>
          </a:prstGeom>
          <a:noFill/>
        </p:spPr>
        <p:txBody>
          <a:bodyPr wrap="square" rtlCol="0">
            <a:spAutoFit/>
          </a:bodyPr>
          <a:lstStyle/>
          <a:p>
            <a:pPr defTabSz="457200" eaLnBrk="0" fontAlgn="base" hangingPunct="0">
              <a:spcBef>
                <a:spcPct val="0"/>
              </a:spcBef>
              <a:spcAft>
                <a:spcPct val="0"/>
              </a:spcAft>
              <a:defRPr/>
            </a:pPr>
            <a:r>
              <a:rPr lang="en-US" altLang="en-US" sz="2400" i="1" dirty="0">
                <a:solidFill>
                  <a:schemeClr val="bg1"/>
                </a:solidFill>
              </a:rPr>
              <a:t>Nhà ba gian</a:t>
            </a:r>
            <a:endParaRPr kumimoji="0" lang="en-US" altLang="zh-CN" sz="2400" i="1"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endParaRPr>
          </a:p>
        </p:txBody>
      </p:sp>
      <p:cxnSp>
        <p:nvCxnSpPr>
          <p:cNvPr id="12" name="PA_直接连接符 67">
            <a:extLst>
              <a:ext uri="{FF2B5EF4-FFF2-40B4-BE49-F238E27FC236}">
                <a16:creationId xmlns:a16="http://schemas.microsoft.com/office/drawing/2014/main" id="{B90F72BC-7BD5-4A75-9295-E224CDD86024}"/>
              </a:ext>
            </a:extLst>
          </p:cNvPr>
          <p:cNvCxnSpPr>
            <a:cxnSpLocks/>
          </p:cNvCxnSpPr>
          <p:nvPr>
            <p:custDataLst>
              <p:tags r:id="rId1"/>
            </p:custDataLst>
          </p:nvPr>
        </p:nvCxnSpPr>
        <p:spPr>
          <a:xfrm flipH="1">
            <a:off x="11778339" y="2"/>
            <a:ext cx="6294" cy="192380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PA_直接连接符 67">
            <a:extLst>
              <a:ext uri="{FF2B5EF4-FFF2-40B4-BE49-F238E27FC236}">
                <a16:creationId xmlns:a16="http://schemas.microsoft.com/office/drawing/2014/main" id="{587DC378-D420-44F2-8E59-F47608262364}"/>
              </a:ext>
            </a:extLst>
          </p:cNvPr>
          <p:cNvCxnSpPr>
            <a:cxnSpLocks/>
          </p:cNvCxnSpPr>
          <p:nvPr>
            <p:custDataLst>
              <p:tags r:id="rId2"/>
            </p:custDataLst>
          </p:nvPr>
        </p:nvCxnSpPr>
        <p:spPr>
          <a:xfrm flipH="1">
            <a:off x="11769191" y="4696303"/>
            <a:ext cx="9148" cy="216169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Picture 10">
            <a:hlinkClick r:id="rId7" action="ppaction://hlinksldjump"/>
            <a:extLst>
              <a:ext uri="{FF2B5EF4-FFF2-40B4-BE49-F238E27FC236}">
                <a16:creationId xmlns:a16="http://schemas.microsoft.com/office/drawing/2014/main" id="{7911CBEC-D62F-46B0-91D7-0AEDE2C785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3953" y="6411913"/>
            <a:ext cx="655637"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本框 5">
            <a:extLst>
              <a:ext uri="{FF2B5EF4-FFF2-40B4-BE49-F238E27FC236}">
                <a16:creationId xmlns:a16="http://schemas.microsoft.com/office/drawing/2014/main" id="{5C6B1464-10D8-451B-BF76-82B43BD181AA}"/>
              </a:ext>
            </a:extLst>
          </p:cNvPr>
          <p:cNvSpPr txBox="1"/>
          <p:nvPr/>
        </p:nvSpPr>
        <p:spPr>
          <a:xfrm>
            <a:off x="3662910" y="5940569"/>
            <a:ext cx="17380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i="1" dirty="0">
                <a:solidFill>
                  <a:srgbClr val="FFFFFF"/>
                </a:solidFill>
                <a:latin typeface="Matura MT Script Capitals" panose="03020802060602070202" pitchFamily="66" charset="0"/>
                <a:ea typeface="华文黑体" charset="-122"/>
              </a:rPr>
              <a:t>Đáp án</a:t>
            </a:r>
            <a:endParaRPr kumimoji="0" lang="zh-CN" altLang="en-US" sz="3200" b="0" i="1" u="none" strike="noStrike" kern="1200" cap="none" spc="0" normalizeH="0" baseline="0" noProof="0" dirty="0">
              <a:ln>
                <a:noFill/>
              </a:ln>
              <a:solidFill>
                <a:srgbClr val="FFFFFF"/>
              </a:solidFill>
              <a:effectLst/>
              <a:uLnTx/>
              <a:uFillTx/>
              <a:latin typeface="Matura MT Script Capitals" panose="03020802060602070202" pitchFamily="66" charset="0"/>
              <a:ea typeface="华文黑体" charset="-122"/>
            </a:endParaRPr>
          </a:p>
        </p:txBody>
      </p:sp>
      <p:pic>
        <p:nvPicPr>
          <p:cNvPr id="17" name="Picture 2">
            <a:extLst>
              <a:ext uri="{FF2B5EF4-FFF2-40B4-BE49-F238E27FC236}">
                <a16:creationId xmlns:a16="http://schemas.microsoft.com/office/drawing/2014/main" id="{FA7E9EAE-1A4A-4232-9ACA-8D6583EBFA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441" y="1090161"/>
            <a:ext cx="6063543"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9683065"/>
      </p:ext>
    </p:extLst>
  </p:cSld>
  <p:clrMapOvr>
    <a:masterClrMapping/>
  </p:clrMapOvr>
  <p:transition spd="slow" advTm="1398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1+#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1500"/>
                            </p:stCondLst>
                            <p:childTnLst>
                              <p:par>
                                <p:cTn id="21" presetID="17"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nextCondLst>
                <p:cond evt="onClick" delay="0">
                  <p:tgtEl>
                    <p:spTgt spid="23"/>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bldLst>
      <p:bldP spid="4" grpId="0" animBg="1"/>
      <p:bldP spid="7" grpId="0"/>
      <p:bldP spid="9" grpId="0"/>
    </p:bldLst>
  </p:timing>
  <p:extLst>
    <p:ext uri="{E180D4A7-C9FB-4DFB-919C-405C955672EB}">
      <p14:showEvtLst xmlns:p14="http://schemas.microsoft.com/office/powerpoint/2010/main">
        <p14:triggerEvt type="onClick" time="10526" objId="2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0228" y="0"/>
            <a:ext cx="5355771"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6" name="文本框 5"/>
          <p:cNvSpPr txBox="1"/>
          <p:nvPr/>
        </p:nvSpPr>
        <p:spPr>
          <a:xfrm>
            <a:off x="1544310" y="1157582"/>
            <a:ext cx="43052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rPr>
              <a:t>CÂU</a:t>
            </a:r>
            <a:r>
              <a:rPr kumimoji="0" lang="en-US" altLang="zh-CN" sz="3200" b="0" i="0" u="none" strike="noStrike" kern="1200" cap="none" spc="0" normalizeH="0" noProof="0" dirty="0">
                <a:ln>
                  <a:noFill/>
                </a:ln>
                <a:solidFill>
                  <a:srgbClr val="FFFFFF"/>
                </a:solidFill>
                <a:effectLst/>
                <a:uLnTx/>
                <a:uFillTx/>
                <a:latin typeface="Helvetica" panose="020B0604020202030204" pitchFamily="34" charset="0"/>
                <a:ea typeface="华文黑体" charset="-122"/>
                <a:cs typeface="+mn-cs"/>
              </a:rPr>
              <a:t> HỎI 5</a:t>
            </a:r>
            <a:endParaRPr kumimoji="0" lang="zh-CN" altLang="en-US" sz="3200" b="0" i="0" u="none" strike="noStrike" kern="1200" cap="none" spc="0" normalizeH="0" baseline="0" noProof="0" dirty="0">
              <a:ln>
                <a:noFill/>
              </a:ln>
              <a:solidFill>
                <a:srgbClr val="FFFFFF"/>
              </a:solidFill>
              <a:effectLst/>
              <a:uLnTx/>
              <a:uFillTx/>
              <a:latin typeface="Helvetica" panose="020B0604020202030204" pitchFamily="34" charset="0"/>
              <a:ea typeface="华文黑体" charset="-122"/>
              <a:cs typeface="+mn-cs"/>
            </a:endParaRPr>
          </a:p>
        </p:txBody>
      </p:sp>
      <p:sp>
        <p:nvSpPr>
          <p:cNvPr id="7" name="文本框 6"/>
          <p:cNvSpPr txBox="1"/>
          <p:nvPr/>
        </p:nvSpPr>
        <p:spPr>
          <a:xfrm>
            <a:off x="1193587" y="2317855"/>
            <a:ext cx="4656021" cy="797078"/>
          </a:xfrm>
          <a:prstGeom prst="rect">
            <a:avLst/>
          </a:prstGeom>
          <a:noFill/>
        </p:spPr>
        <p:txBody>
          <a:bodyPr wrap="square" rtlCol="0">
            <a:spAutoFit/>
          </a:bodyPr>
          <a:lstStyle/>
          <a:p>
            <a:pPr lvl="0">
              <a:lnSpc>
                <a:spcPct val="120000"/>
              </a:lnSpc>
            </a:pPr>
            <a:r>
              <a:rPr lang="en-US" altLang="en-US" sz="2000" b="1" dirty="0">
                <a:solidFill>
                  <a:schemeClr val="bg1"/>
                </a:solidFill>
              </a:rPr>
              <a:t>Nhà chung cư là kiểu nhà điển hình ở vùng nào của nước ta ?</a:t>
            </a:r>
            <a:endParaRPr kumimoji="0" lang="en-US" altLang="zh-CN" sz="2000" b="0" i="0"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endParaRPr>
          </a:p>
        </p:txBody>
      </p:sp>
      <p:cxnSp>
        <p:nvCxnSpPr>
          <p:cNvPr id="8" name="直接连接符 7"/>
          <p:cNvCxnSpPr/>
          <p:nvPr/>
        </p:nvCxnSpPr>
        <p:spPr>
          <a:xfrm>
            <a:off x="1703512" y="1733080"/>
            <a:ext cx="6696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038346" y="3743068"/>
            <a:ext cx="3811263" cy="461665"/>
          </a:xfrm>
          <a:prstGeom prst="rect">
            <a:avLst/>
          </a:prstGeom>
          <a:noFill/>
        </p:spPr>
        <p:txBody>
          <a:bodyPr wrap="square" rtlCol="0">
            <a:spAutoFit/>
          </a:bodyPr>
          <a:lstStyle/>
          <a:p>
            <a:pPr defTabSz="457200" eaLnBrk="0" fontAlgn="base" hangingPunct="0">
              <a:spcBef>
                <a:spcPct val="0"/>
              </a:spcBef>
              <a:spcAft>
                <a:spcPct val="0"/>
              </a:spcAft>
              <a:defRPr/>
            </a:pPr>
            <a:r>
              <a:rPr lang="en-US" altLang="en-US" sz="2400" i="1" dirty="0">
                <a:solidFill>
                  <a:schemeClr val="bg1"/>
                </a:solidFill>
              </a:rPr>
              <a:t>Thành thị</a:t>
            </a:r>
            <a:endParaRPr kumimoji="0" lang="en-US" altLang="zh-CN" sz="2400" i="1" u="none" strike="noStrike" kern="1200" cap="none" spc="0" normalizeH="0" baseline="0" noProof="0" dirty="0">
              <a:ln>
                <a:noFill/>
              </a:ln>
              <a:solidFill>
                <a:schemeClr val="bg1"/>
              </a:solidFill>
              <a:effectLst/>
              <a:uLnTx/>
              <a:uFillTx/>
              <a:latin typeface="Helvetica" panose="020B0604020202030204" pitchFamily="34" charset="0"/>
              <a:ea typeface="华文黑体" charset="-122"/>
              <a:sym typeface="+mn-ea"/>
            </a:endParaRPr>
          </a:p>
        </p:txBody>
      </p:sp>
      <p:cxnSp>
        <p:nvCxnSpPr>
          <p:cNvPr id="12" name="PA_直接连接符 67">
            <a:extLst>
              <a:ext uri="{FF2B5EF4-FFF2-40B4-BE49-F238E27FC236}">
                <a16:creationId xmlns:a16="http://schemas.microsoft.com/office/drawing/2014/main" id="{B90F72BC-7BD5-4A75-9295-E224CDD86024}"/>
              </a:ext>
            </a:extLst>
          </p:cNvPr>
          <p:cNvCxnSpPr>
            <a:cxnSpLocks/>
          </p:cNvCxnSpPr>
          <p:nvPr>
            <p:custDataLst>
              <p:tags r:id="rId1"/>
            </p:custDataLst>
          </p:nvPr>
        </p:nvCxnSpPr>
        <p:spPr>
          <a:xfrm flipH="1">
            <a:off x="11778339" y="2"/>
            <a:ext cx="6294" cy="192380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PA_直接连接符 67">
            <a:extLst>
              <a:ext uri="{FF2B5EF4-FFF2-40B4-BE49-F238E27FC236}">
                <a16:creationId xmlns:a16="http://schemas.microsoft.com/office/drawing/2014/main" id="{587DC378-D420-44F2-8E59-F47608262364}"/>
              </a:ext>
            </a:extLst>
          </p:cNvPr>
          <p:cNvCxnSpPr>
            <a:cxnSpLocks/>
          </p:cNvCxnSpPr>
          <p:nvPr>
            <p:custDataLst>
              <p:tags r:id="rId2"/>
            </p:custDataLst>
          </p:nvPr>
        </p:nvCxnSpPr>
        <p:spPr>
          <a:xfrm flipH="1">
            <a:off x="11769191" y="4696303"/>
            <a:ext cx="9148" cy="216169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Picture 10">
            <a:hlinkClick r:id="rId7" action="ppaction://hlinksldjump"/>
            <a:extLst>
              <a:ext uri="{FF2B5EF4-FFF2-40B4-BE49-F238E27FC236}">
                <a16:creationId xmlns:a16="http://schemas.microsoft.com/office/drawing/2014/main" id="{7911CBEC-D62F-46B0-91D7-0AEDE2C785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3953" y="6411913"/>
            <a:ext cx="655637"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本框 5">
            <a:extLst>
              <a:ext uri="{FF2B5EF4-FFF2-40B4-BE49-F238E27FC236}">
                <a16:creationId xmlns:a16="http://schemas.microsoft.com/office/drawing/2014/main" id="{5C6B1464-10D8-451B-BF76-82B43BD181AA}"/>
              </a:ext>
            </a:extLst>
          </p:cNvPr>
          <p:cNvSpPr txBox="1"/>
          <p:nvPr/>
        </p:nvSpPr>
        <p:spPr>
          <a:xfrm>
            <a:off x="3662910" y="5940569"/>
            <a:ext cx="17380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i="1" dirty="0">
                <a:solidFill>
                  <a:srgbClr val="FFFFFF"/>
                </a:solidFill>
                <a:latin typeface="Matura MT Script Capitals" panose="03020802060602070202" pitchFamily="66" charset="0"/>
                <a:ea typeface="华文黑体" charset="-122"/>
              </a:rPr>
              <a:t>Đáp án</a:t>
            </a:r>
            <a:endParaRPr kumimoji="0" lang="zh-CN" altLang="en-US" sz="3200" b="0" i="1" u="none" strike="noStrike" kern="1200" cap="none" spc="0" normalizeH="0" baseline="0" noProof="0" dirty="0">
              <a:ln>
                <a:noFill/>
              </a:ln>
              <a:solidFill>
                <a:srgbClr val="FFFFFF"/>
              </a:solidFill>
              <a:effectLst/>
              <a:uLnTx/>
              <a:uFillTx/>
              <a:latin typeface="Matura MT Script Capitals" panose="03020802060602070202" pitchFamily="66" charset="0"/>
              <a:ea typeface="华文黑体" charset="-122"/>
            </a:endParaRPr>
          </a:p>
        </p:txBody>
      </p:sp>
      <p:pic>
        <p:nvPicPr>
          <p:cNvPr id="14" name="Picture 9">
            <a:extLst>
              <a:ext uri="{FF2B5EF4-FFF2-40B4-BE49-F238E27FC236}">
                <a16:creationId xmlns:a16="http://schemas.microsoft.com/office/drawing/2014/main" id="{64E2A87A-14BB-40A5-BCBA-40F219BBFE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5999" y="1551214"/>
            <a:ext cx="6080560" cy="417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89990296"/>
      </p:ext>
    </p:extLst>
  </p:cSld>
  <p:clrMapOvr>
    <a:masterClrMapping/>
  </p:clrMapOvr>
  <p:transition spd="slow" advTm="2199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nextCondLst>
                <p:cond evt="onClick" delay="0">
                  <p:tgtEl>
                    <p:spTgt spid="23"/>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bldLst>
      <p:bldP spid="4" grpId="0" animBg="1"/>
      <p:bldP spid="7" grpId="0"/>
      <p:bldP spid="9" grpId="0"/>
    </p:bldLst>
  </p:timing>
  <p:extLst>
    <p:ext uri="{E180D4A7-C9FB-4DFB-919C-405C955672EB}">
      <p14:showEvtLst xmlns:p14="http://schemas.microsoft.com/office/powerpoint/2010/main">
        <p14:triggerEvt type="onClick" time="16174" objId="2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A7EE776-51A8-498B-AD71-81C5D17E0063}"/>
              </a:ext>
            </a:extLst>
          </p:cNvPr>
          <p:cNvGrpSpPr/>
          <p:nvPr/>
        </p:nvGrpSpPr>
        <p:grpSpPr>
          <a:xfrm>
            <a:off x="5654439" y="1438333"/>
            <a:ext cx="6119096" cy="4238458"/>
            <a:chOff x="5665536" y="1392538"/>
            <a:chExt cx="6119096" cy="4238458"/>
          </a:xfrm>
        </p:grpSpPr>
        <p:pic>
          <p:nvPicPr>
            <p:cNvPr id="41" name="Picture 40">
              <a:extLst>
                <a:ext uri="{FF2B5EF4-FFF2-40B4-BE49-F238E27FC236}">
                  <a16:creationId xmlns:a16="http://schemas.microsoft.com/office/drawing/2014/main" id="{98B279EE-0808-4734-83D4-BE5210F9851B}"/>
                </a:ext>
              </a:extLst>
            </p:cNvPr>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Lst>
            </a:blip>
            <a:stretch>
              <a:fillRect/>
            </a:stretch>
          </p:blipFill>
          <p:spPr>
            <a:xfrm>
              <a:off x="5665536" y="1392538"/>
              <a:ext cx="6119096" cy="4238458"/>
            </a:xfrm>
            <a:prstGeom prst="rect">
              <a:avLst/>
            </a:prstGeom>
            <a:ln>
              <a:noFill/>
            </a:ln>
            <a:effectLst>
              <a:outerShdw blurRad="190500" algn="tl" rotWithShape="0">
                <a:srgbClr val="000000">
                  <a:alpha val="70000"/>
                </a:srgbClr>
              </a:outerShdw>
            </a:effectLst>
          </p:spPr>
        </p:pic>
        <p:sp>
          <p:nvSpPr>
            <p:cNvPr id="42" name="PA_椭圆 62">
              <a:extLst>
                <a:ext uri="{FF2B5EF4-FFF2-40B4-BE49-F238E27FC236}">
                  <a16:creationId xmlns:a16="http://schemas.microsoft.com/office/drawing/2014/main" id="{FCBBA8A6-13D7-4A6E-91A0-95FE03F51BB2}"/>
                </a:ext>
              </a:extLst>
            </p:cNvPr>
            <p:cNvSpPr/>
            <p:nvPr>
              <p:custDataLst>
                <p:tags r:id="rId14"/>
              </p:custDataLst>
            </p:nvPr>
          </p:nvSpPr>
          <p:spPr>
            <a:xfrm>
              <a:off x="6104518" y="1784940"/>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3" name="PA_椭圆 62">
              <a:extLst>
                <a:ext uri="{FF2B5EF4-FFF2-40B4-BE49-F238E27FC236}">
                  <a16:creationId xmlns:a16="http://schemas.microsoft.com/office/drawing/2014/main" id="{531A6CD0-4572-4FA6-8B73-019E493FB6D7}"/>
                </a:ext>
              </a:extLst>
            </p:cNvPr>
            <p:cNvSpPr/>
            <p:nvPr>
              <p:custDataLst>
                <p:tags r:id="rId15"/>
              </p:custDataLst>
            </p:nvPr>
          </p:nvSpPr>
          <p:spPr>
            <a:xfrm>
              <a:off x="6104518" y="4875634"/>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4" name="PA_椭圆 62">
              <a:extLst>
                <a:ext uri="{FF2B5EF4-FFF2-40B4-BE49-F238E27FC236}">
                  <a16:creationId xmlns:a16="http://schemas.microsoft.com/office/drawing/2014/main" id="{78FA9BFE-6B6D-4E5F-8D6E-C913B31CF45A}"/>
                </a:ext>
              </a:extLst>
            </p:cNvPr>
            <p:cNvSpPr/>
            <p:nvPr>
              <p:custDataLst>
                <p:tags r:id="rId16"/>
              </p:custDataLst>
            </p:nvPr>
          </p:nvSpPr>
          <p:spPr>
            <a:xfrm>
              <a:off x="11287050" y="1786298"/>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5" name="PA_椭圆 62">
              <a:extLst>
                <a:ext uri="{FF2B5EF4-FFF2-40B4-BE49-F238E27FC236}">
                  <a16:creationId xmlns:a16="http://schemas.microsoft.com/office/drawing/2014/main" id="{071E04C5-B31F-46B8-8D1F-335042D2A07C}"/>
                </a:ext>
              </a:extLst>
            </p:cNvPr>
            <p:cNvSpPr/>
            <p:nvPr>
              <p:custDataLst>
                <p:tags r:id="rId17"/>
              </p:custDataLst>
            </p:nvPr>
          </p:nvSpPr>
          <p:spPr>
            <a:xfrm>
              <a:off x="11287050" y="4754978"/>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8" name="文本框 7"/>
          <p:cNvSpPr txBox="1"/>
          <p:nvPr/>
        </p:nvSpPr>
        <p:spPr>
          <a:xfrm>
            <a:off x="1680520" y="4974131"/>
            <a:ext cx="4343472" cy="3270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altLang="zh-CN" sz="1400" i="1" dirty="0">
                <a:solidFill>
                  <a:srgbClr val="595959"/>
                </a:solidFill>
                <a:latin typeface="Helvetica" panose="020B0604020202030204" pitchFamily="34" charset="0"/>
                <a:ea typeface="华文黑体" charset="-122"/>
                <a:sym typeface="+mn-ea"/>
              </a:rPr>
              <a:t>BÀI 1 : NHÀ Ở ĐỐI VỚI CON NGƯỜI</a:t>
            </a:r>
            <a:endParaRPr lang="en-US" altLang="zh-CN" sz="1400" i="1" dirty="0">
              <a:solidFill>
                <a:schemeClr val="tx1">
                  <a:lumMod val="65000"/>
                  <a:lumOff val="35000"/>
                </a:schemeClr>
              </a:solidFill>
              <a:latin typeface="Helvetica" panose="020B0604020202030204" pitchFamily="34" charset="0"/>
              <a:ea typeface="华文黑体" charset="-122"/>
            </a:endParaRPr>
          </a:p>
        </p:txBody>
      </p:sp>
      <p:grpSp>
        <p:nvGrpSpPr>
          <p:cNvPr id="91" name="组合 90">
            <a:extLst>
              <a:ext uri="{FF2B5EF4-FFF2-40B4-BE49-F238E27FC236}">
                <a16:creationId xmlns:a16="http://schemas.microsoft.com/office/drawing/2014/main" id="{D47AF3E1-964C-4229-8EBA-033878882283}"/>
              </a:ext>
            </a:extLst>
          </p:cNvPr>
          <p:cNvGrpSpPr/>
          <p:nvPr/>
        </p:nvGrpSpPr>
        <p:grpSpPr>
          <a:xfrm>
            <a:off x="-25855" y="1868576"/>
            <a:ext cx="1892755" cy="3120849"/>
            <a:chOff x="-25855" y="1868576"/>
            <a:chExt cx="1892755" cy="3120849"/>
          </a:xfrm>
        </p:grpSpPr>
        <p:sp>
          <p:nvSpPr>
            <p:cNvPr id="10" name="矩形 9"/>
            <p:cNvSpPr/>
            <p:nvPr/>
          </p:nvSpPr>
          <p:spPr>
            <a:xfrm>
              <a:off x="-25855" y="1868576"/>
              <a:ext cx="1892755" cy="3120849"/>
            </a:xfrm>
            <a:prstGeom prst="rect">
              <a:avLst/>
            </a:prstGeom>
            <a:solidFill>
              <a:srgbClr val="121826">
                <a:alpha val="81000"/>
              </a:srgbClr>
            </a:solidFill>
            <a:ln w="12700" cap="flat" cmpd="sng" algn="ctr">
              <a:solidFill>
                <a:srgbClr val="3F434F"/>
              </a:solid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4000" b="0" i="0" u="none" strike="noStrike" kern="0" cap="none" spc="600" normalizeH="0" noProof="0" dirty="0">
                <a:ln>
                  <a:noFill/>
                </a:ln>
                <a:solidFill>
                  <a:schemeClr val="bg1">
                    <a:lumMod val="50000"/>
                  </a:schemeClr>
                </a:solidFill>
                <a:effectLst/>
                <a:uLnTx/>
                <a:uFillTx/>
                <a:latin typeface="Helvetica" panose="020B0604020202030204" pitchFamily="34" charset="0"/>
                <a:ea typeface="华文黑体" charset="-122"/>
              </a:endParaRPr>
            </a:p>
          </p:txBody>
        </p:sp>
        <p:sp>
          <p:nvSpPr>
            <p:cNvPr id="56" name="矩形 55">
              <a:extLst>
                <a:ext uri="{FF2B5EF4-FFF2-40B4-BE49-F238E27FC236}">
                  <a16:creationId xmlns:a16="http://schemas.microsoft.com/office/drawing/2014/main" id="{61E5A1F0-0AF5-4928-AA9F-F2338AD936DE}"/>
                </a:ext>
              </a:extLst>
            </p:cNvPr>
            <p:cNvSpPr/>
            <p:nvPr/>
          </p:nvSpPr>
          <p:spPr>
            <a:xfrm>
              <a:off x="60716" y="1994157"/>
              <a:ext cx="1719612" cy="28696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6" name="文本框 5"/>
          <p:cNvSpPr txBox="1"/>
          <p:nvPr/>
        </p:nvSpPr>
        <p:spPr>
          <a:xfrm>
            <a:off x="335359" y="2420888"/>
            <a:ext cx="1303255" cy="1824923"/>
          </a:xfrm>
          <a:prstGeom prst="rect">
            <a:avLst/>
          </a:prstGeom>
          <a:noFill/>
        </p:spPr>
        <p:txBody>
          <a:bodyPr wrap="square" rtlCol="0">
            <a:spAutoFit/>
          </a:bodyPr>
          <a:lstStyle/>
          <a:p>
            <a:pPr algn="ctr">
              <a:lnSpc>
                <a:spcPct val="150000"/>
              </a:lnSpc>
            </a:pPr>
            <a:r>
              <a:rPr lang="en-US" altLang="zh-CN" sz="4000" b="1" spc="-150" dirty="0">
                <a:solidFill>
                  <a:schemeClr val="bg1"/>
                </a:solidFill>
                <a:latin typeface="+mj-lt"/>
                <a:ea typeface="+mj-ea"/>
              </a:rPr>
              <a:t>Dặn dò </a:t>
            </a:r>
          </a:p>
        </p:txBody>
      </p:sp>
      <p:sp>
        <p:nvSpPr>
          <p:cNvPr id="7" name="文本框 6"/>
          <p:cNvSpPr txBox="1"/>
          <p:nvPr/>
        </p:nvSpPr>
        <p:spPr>
          <a:xfrm>
            <a:off x="1965167" y="2980597"/>
            <a:ext cx="3140462" cy="369332"/>
          </a:xfrm>
          <a:prstGeom prst="rect">
            <a:avLst/>
          </a:prstGeom>
          <a:noFill/>
        </p:spPr>
        <p:txBody>
          <a:bodyPr wrap="square" rtlCol="0">
            <a:spAutoFit/>
          </a:bodyPr>
          <a:lstStyle/>
          <a:p>
            <a:r>
              <a:rPr lang="en-US" altLang="zh-CN" b="1" dirty="0">
                <a:solidFill>
                  <a:srgbClr val="3F434F"/>
                </a:solidFill>
                <a:latin typeface="Helvetica" panose="020B0604020202030204" pitchFamily="34" charset="0"/>
                <a:ea typeface="华文黑体" charset="-122"/>
              </a:rPr>
              <a:t>Xem bài phần tiếp theo</a:t>
            </a:r>
            <a:endParaRPr lang="zh-CN" altLang="en-US" b="1" dirty="0">
              <a:solidFill>
                <a:srgbClr val="3F434F"/>
              </a:solidFill>
              <a:latin typeface="Helvetica" panose="020B0604020202030204" pitchFamily="34" charset="0"/>
              <a:ea typeface="华文黑体" charset="-122"/>
            </a:endParaRPr>
          </a:p>
        </p:txBody>
      </p:sp>
      <p:grpSp>
        <p:nvGrpSpPr>
          <p:cNvPr id="92" name="组合 91">
            <a:extLst>
              <a:ext uri="{FF2B5EF4-FFF2-40B4-BE49-F238E27FC236}">
                <a16:creationId xmlns:a16="http://schemas.microsoft.com/office/drawing/2014/main" id="{F81CE43F-8CC5-433C-BBCA-550C9E3AF92C}"/>
              </a:ext>
            </a:extLst>
          </p:cNvPr>
          <p:cNvGrpSpPr/>
          <p:nvPr/>
        </p:nvGrpSpPr>
        <p:grpSpPr>
          <a:xfrm>
            <a:off x="11800974" y="1898052"/>
            <a:ext cx="400110" cy="3061897"/>
            <a:chOff x="11800974" y="1898052"/>
            <a:chExt cx="400110" cy="3061897"/>
          </a:xfrm>
        </p:grpSpPr>
        <p:sp>
          <p:nvSpPr>
            <p:cNvPr id="59" name="矩形 58">
              <a:extLst>
                <a:ext uri="{FF2B5EF4-FFF2-40B4-BE49-F238E27FC236}">
                  <a16:creationId xmlns:a16="http://schemas.microsoft.com/office/drawing/2014/main" id="{052689E6-8502-495A-8400-A321DF613674}"/>
                </a:ext>
              </a:extLst>
            </p:cNvPr>
            <p:cNvSpPr/>
            <p:nvPr/>
          </p:nvSpPr>
          <p:spPr>
            <a:xfrm>
              <a:off x="11836668" y="1898052"/>
              <a:ext cx="355331" cy="3061897"/>
            </a:xfrm>
            <a:prstGeom prst="rect">
              <a:avLst/>
            </a:prstGeom>
            <a:solidFill>
              <a:srgbClr val="121826">
                <a:alpha val="81000"/>
              </a:srgb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4000" b="0" i="0" u="none" strike="noStrike" kern="0" cap="none" spc="600" normalizeH="0" noProof="0" dirty="0">
                <a:ln>
                  <a:noFill/>
                </a:ln>
                <a:solidFill>
                  <a:schemeClr val="bg1">
                    <a:lumMod val="50000"/>
                  </a:schemeClr>
                </a:solidFill>
                <a:effectLst/>
                <a:uLnTx/>
                <a:uFillTx/>
                <a:latin typeface="Helvetica" panose="020B0604020202030204" pitchFamily="34" charset="0"/>
                <a:ea typeface="华文黑体" charset="-122"/>
              </a:endParaRPr>
            </a:p>
          </p:txBody>
        </p:sp>
        <p:sp>
          <p:nvSpPr>
            <p:cNvPr id="61" name="文本框 60">
              <a:extLst>
                <a:ext uri="{FF2B5EF4-FFF2-40B4-BE49-F238E27FC236}">
                  <a16:creationId xmlns:a16="http://schemas.microsoft.com/office/drawing/2014/main" id="{DE2350A1-00D7-4BBA-8A50-4AD3670CAD2C}"/>
                </a:ext>
              </a:extLst>
            </p:cNvPr>
            <p:cNvSpPr txBox="1"/>
            <p:nvPr/>
          </p:nvSpPr>
          <p:spPr>
            <a:xfrm>
              <a:off x="11800974" y="2267624"/>
              <a:ext cx="400110" cy="2322753"/>
            </a:xfrm>
            <a:prstGeom prst="rect">
              <a:avLst/>
            </a:prstGeom>
            <a:noFill/>
          </p:spPr>
          <p:txBody>
            <a:bodyPr vert="eaVert" wrap="square" rtlCol="0">
              <a:spAutoFit/>
            </a:bodyPr>
            <a:lstStyle/>
            <a:p>
              <a:pPr algn="ctr"/>
              <a:r>
                <a:rPr lang="en-US" altLang="zh-CN" sz="1400" dirty="0">
                  <a:solidFill>
                    <a:schemeClr val="bg1"/>
                  </a:solidFill>
                  <a:latin typeface="Helvetica" panose="020B0604020202030204" pitchFamily="34" charset="0"/>
                  <a:ea typeface="华文黑体" charset="-122"/>
                </a:rPr>
                <a:t>CÔNG NGHỆ 6</a:t>
              </a:r>
              <a:endParaRPr lang="zh-CN" altLang="en-US" sz="1400" dirty="0">
                <a:solidFill>
                  <a:schemeClr val="bg1"/>
                </a:solidFill>
                <a:latin typeface="Helvetica" panose="020B0604020202030204" pitchFamily="34" charset="0"/>
                <a:ea typeface="华文黑体" charset="-122"/>
              </a:endParaRPr>
            </a:p>
          </p:txBody>
        </p:sp>
      </p:grpSp>
      <p:sp>
        <p:nvSpPr>
          <p:cNvPr id="84" name="PA_椭圆 62">
            <a:extLst>
              <a:ext uri="{FF2B5EF4-FFF2-40B4-BE49-F238E27FC236}">
                <a16:creationId xmlns:a16="http://schemas.microsoft.com/office/drawing/2014/main" id="{2AC6A065-2A07-46D6-AB77-ED76FBFFE010}"/>
              </a:ext>
            </a:extLst>
          </p:cNvPr>
          <p:cNvSpPr/>
          <p:nvPr>
            <p:custDataLst>
              <p:tags r:id="rId1"/>
            </p:custDataLst>
          </p:nvPr>
        </p:nvSpPr>
        <p:spPr>
          <a:xfrm>
            <a:off x="302407" y="126057"/>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89" name="文本框 88">
            <a:extLst>
              <a:ext uri="{FF2B5EF4-FFF2-40B4-BE49-F238E27FC236}">
                <a16:creationId xmlns:a16="http://schemas.microsoft.com/office/drawing/2014/main" id="{3E7DBDD8-2E41-4B19-BB24-199FE79EDF93}"/>
              </a:ext>
            </a:extLst>
          </p:cNvPr>
          <p:cNvSpPr txBox="1"/>
          <p:nvPr/>
        </p:nvSpPr>
        <p:spPr>
          <a:xfrm>
            <a:off x="2495600" y="3503908"/>
            <a:ext cx="2708496" cy="338554"/>
          </a:xfrm>
          <a:prstGeom prst="rect">
            <a:avLst/>
          </a:prstGeom>
          <a:noFill/>
        </p:spPr>
        <p:txBody>
          <a:bodyPr wrap="square" rtlCol="0">
            <a:spAutoFit/>
          </a:bodyPr>
          <a:lstStyle/>
          <a:p>
            <a:r>
              <a:rPr lang="en-US" altLang="zh-CN" sz="1600" dirty="0">
                <a:solidFill>
                  <a:srgbClr val="3F434F"/>
                </a:solidFill>
                <a:latin typeface="Helvetica" panose="020B0604020202030204" pitchFamily="34" charset="0"/>
              </a:rPr>
              <a:t>IV. Vật liệu xây dựng nhà ở</a:t>
            </a:r>
            <a:endParaRPr lang="zh-CN" altLang="en-US" sz="1600" dirty="0">
              <a:solidFill>
                <a:srgbClr val="3F434F"/>
              </a:solidFill>
              <a:latin typeface="Helvetica" panose="020B0604020202030204" pitchFamily="34" charset="0"/>
            </a:endParaRPr>
          </a:p>
        </p:txBody>
      </p:sp>
      <p:pic>
        <p:nvPicPr>
          <p:cNvPr id="2" name="Isaac Shepard - Letting G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335360" y="-1179512"/>
            <a:ext cx="609600" cy="609600"/>
          </a:xfrm>
          <a:prstGeom prst="rect">
            <a:avLst/>
          </a:prstGeom>
        </p:spPr>
      </p:pic>
      <p:sp>
        <p:nvSpPr>
          <p:cNvPr id="25" name="文本框 6">
            <a:extLst>
              <a:ext uri="{FF2B5EF4-FFF2-40B4-BE49-F238E27FC236}">
                <a16:creationId xmlns:a16="http://schemas.microsoft.com/office/drawing/2014/main" id="{06010D75-4481-4E21-A540-D1B3D2F4D127}"/>
              </a:ext>
            </a:extLst>
          </p:cNvPr>
          <p:cNvSpPr txBox="1"/>
          <p:nvPr/>
        </p:nvSpPr>
        <p:spPr>
          <a:xfrm>
            <a:off x="1953471" y="2420888"/>
            <a:ext cx="3140462" cy="369332"/>
          </a:xfrm>
          <a:prstGeom prst="rect">
            <a:avLst/>
          </a:prstGeom>
          <a:noFill/>
        </p:spPr>
        <p:txBody>
          <a:bodyPr wrap="square" rtlCol="0">
            <a:spAutoFit/>
          </a:bodyPr>
          <a:lstStyle/>
          <a:p>
            <a:r>
              <a:rPr lang="en-US" altLang="zh-CN" b="1" dirty="0">
                <a:solidFill>
                  <a:srgbClr val="3F434F"/>
                </a:solidFill>
                <a:latin typeface="Helvetica" panose="020B0604020202030204" pitchFamily="34" charset="0"/>
                <a:ea typeface="华文黑体" charset="-122"/>
              </a:rPr>
              <a:t>Học bài</a:t>
            </a:r>
            <a:endParaRPr lang="zh-CN" altLang="en-US" b="1" dirty="0">
              <a:solidFill>
                <a:srgbClr val="3F434F"/>
              </a:solidFill>
              <a:latin typeface="Helvetica" panose="020B0604020202030204" pitchFamily="34" charset="0"/>
              <a:ea typeface="华文黑体" charset="-122"/>
            </a:endParaRPr>
          </a:p>
        </p:txBody>
      </p:sp>
      <p:sp>
        <p:nvSpPr>
          <p:cNvPr id="26" name="文本框 88">
            <a:extLst>
              <a:ext uri="{FF2B5EF4-FFF2-40B4-BE49-F238E27FC236}">
                <a16:creationId xmlns:a16="http://schemas.microsoft.com/office/drawing/2014/main" id="{4977A3CF-C938-4CC9-AB70-3D8EAFB4F062}"/>
              </a:ext>
            </a:extLst>
          </p:cNvPr>
          <p:cNvSpPr txBox="1"/>
          <p:nvPr/>
        </p:nvSpPr>
        <p:spPr>
          <a:xfrm>
            <a:off x="2495600" y="3954542"/>
            <a:ext cx="2850210" cy="338554"/>
          </a:xfrm>
          <a:prstGeom prst="rect">
            <a:avLst/>
          </a:prstGeom>
          <a:noFill/>
        </p:spPr>
        <p:txBody>
          <a:bodyPr wrap="square" rtlCol="0">
            <a:spAutoFit/>
          </a:bodyPr>
          <a:lstStyle/>
          <a:p>
            <a:r>
              <a:rPr lang="en-US" altLang="zh-CN" sz="1600" dirty="0">
                <a:solidFill>
                  <a:srgbClr val="3F434F"/>
                </a:solidFill>
                <a:latin typeface="Helvetica" panose="020B0604020202030204" pitchFamily="34" charset="0"/>
              </a:rPr>
              <a:t>V. Quy trình xây dựng nhà ở</a:t>
            </a:r>
            <a:endParaRPr lang="zh-CN" altLang="en-US" sz="1600" dirty="0">
              <a:solidFill>
                <a:srgbClr val="3F434F"/>
              </a:solidFill>
              <a:latin typeface="Helvetica" panose="020B0604020202030204" pitchFamily="34" charset="0"/>
            </a:endParaRPr>
          </a:p>
        </p:txBody>
      </p:sp>
      <p:grpSp>
        <p:nvGrpSpPr>
          <p:cNvPr id="3" name="Group 2">
            <a:extLst>
              <a:ext uri="{FF2B5EF4-FFF2-40B4-BE49-F238E27FC236}">
                <a16:creationId xmlns:a16="http://schemas.microsoft.com/office/drawing/2014/main" id="{72FF25EC-682C-425E-A485-C5D77074AB1D}"/>
              </a:ext>
            </a:extLst>
          </p:cNvPr>
          <p:cNvGrpSpPr/>
          <p:nvPr/>
        </p:nvGrpSpPr>
        <p:grpSpPr>
          <a:xfrm>
            <a:off x="5681878" y="1398404"/>
            <a:ext cx="6119096" cy="4281393"/>
            <a:chOff x="-1099999" y="2166062"/>
            <a:chExt cx="6119096" cy="4281393"/>
          </a:xfrm>
        </p:grpSpPr>
        <p:pic>
          <p:nvPicPr>
            <p:cNvPr id="27" name="Shape 235">
              <a:extLst>
                <a:ext uri="{FF2B5EF4-FFF2-40B4-BE49-F238E27FC236}">
                  <a16:creationId xmlns:a16="http://schemas.microsoft.com/office/drawing/2014/main" id="{86D0AA9A-8861-44C8-A955-A4F7C0ADD42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9999" y="2166062"/>
              <a:ext cx="6119096" cy="42813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PA_椭圆 62">
              <a:extLst>
                <a:ext uri="{FF2B5EF4-FFF2-40B4-BE49-F238E27FC236}">
                  <a16:creationId xmlns:a16="http://schemas.microsoft.com/office/drawing/2014/main" id="{5B5BE3BB-7A26-49A1-B38E-FF1F9823D755}"/>
                </a:ext>
              </a:extLst>
            </p:cNvPr>
            <p:cNvSpPr/>
            <p:nvPr>
              <p:custDataLst>
                <p:tags r:id="rId10"/>
              </p:custDataLst>
            </p:nvPr>
          </p:nvSpPr>
          <p:spPr>
            <a:xfrm>
              <a:off x="-679403" y="2540474"/>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9" name="PA_椭圆 62">
              <a:extLst>
                <a:ext uri="{FF2B5EF4-FFF2-40B4-BE49-F238E27FC236}">
                  <a16:creationId xmlns:a16="http://schemas.microsoft.com/office/drawing/2014/main" id="{B2C63A46-C5C3-4ED2-BBE3-406E82791983}"/>
                </a:ext>
              </a:extLst>
            </p:cNvPr>
            <p:cNvSpPr/>
            <p:nvPr>
              <p:custDataLst>
                <p:tags r:id="rId11"/>
              </p:custDataLst>
            </p:nvPr>
          </p:nvSpPr>
          <p:spPr>
            <a:xfrm>
              <a:off x="-600744" y="5643292"/>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0" name="PA_椭圆 62">
              <a:extLst>
                <a:ext uri="{FF2B5EF4-FFF2-40B4-BE49-F238E27FC236}">
                  <a16:creationId xmlns:a16="http://schemas.microsoft.com/office/drawing/2014/main" id="{0DD287FE-5A21-4F26-977C-2B908C6E63D1}"/>
                </a:ext>
              </a:extLst>
            </p:cNvPr>
            <p:cNvSpPr/>
            <p:nvPr>
              <p:custDataLst>
                <p:tags r:id="rId12"/>
              </p:custDataLst>
            </p:nvPr>
          </p:nvSpPr>
          <p:spPr>
            <a:xfrm>
              <a:off x="4474946" y="2612050"/>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1" name="PA_椭圆 62">
              <a:extLst>
                <a:ext uri="{FF2B5EF4-FFF2-40B4-BE49-F238E27FC236}">
                  <a16:creationId xmlns:a16="http://schemas.microsoft.com/office/drawing/2014/main" id="{B9BA12C9-7B5D-4DBA-9FCD-32A1595EB0E6}"/>
                </a:ext>
              </a:extLst>
            </p:cNvPr>
            <p:cNvSpPr/>
            <p:nvPr>
              <p:custDataLst>
                <p:tags r:id="rId13"/>
              </p:custDataLst>
            </p:nvPr>
          </p:nvSpPr>
          <p:spPr>
            <a:xfrm>
              <a:off x="4474946" y="5643292"/>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cxnSp>
        <p:nvCxnSpPr>
          <p:cNvPr id="68" name="PA_直接连接符 67">
            <a:extLst>
              <a:ext uri="{FF2B5EF4-FFF2-40B4-BE49-F238E27FC236}">
                <a16:creationId xmlns:a16="http://schemas.microsoft.com/office/drawing/2014/main" id="{99986BBA-E5D6-40EC-9419-0A120AB99CA7}"/>
              </a:ext>
            </a:extLst>
          </p:cNvPr>
          <p:cNvCxnSpPr>
            <a:cxnSpLocks/>
          </p:cNvCxnSpPr>
          <p:nvPr>
            <p:custDataLst>
              <p:tags r:id="rId4"/>
            </p:custDataLst>
          </p:nvPr>
        </p:nvCxnSpPr>
        <p:spPr>
          <a:xfrm>
            <a:off x="1866900" y="1873423"/>
            <a:ext cx="4333864" cy="17273"/>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PA_直接连接符 67">
            <a:extLst>
              <a:ext uri="{FF2B5EF4-FFF2-40B4-BE49-F238E27FC236}">
                <a16:creationId xmlns:a16="http://schemas.microsoft.com/office/drawing/2014/main" id="{23BE7F4B-FA8D-4BFD-B3AE-8A14AE3CCDFB}"/>
              </a:ext>
            </a:extLst>
          </p:cNvPr>
          <p:cNvCxnSpPr>
            <a:cxnSpLocks/>
          </p:cNvCxnSpPr>
          <p:nvPr>
            <p:custDataLst>
              <p:tags r:id="rId5"/>
            </p:custDataLst>
          </p:nvPr>
        </p:nvCxnSpPr>
        <p:spPr>
          <a:xfrm>
            <a:off x="1866900" y="4979704"/>
            <a:ext cx="4346576" cy="17324"/>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PA_直接连接符 67">
            <a:extLst>
              <a:ext uri="{FF2B5EF4-FFF2-40B4-BE49-F238E27FC236}">
                <a16:creationId xmlns:a16="http://schemas.microsoft.com/office/drawing/2014/main" id="{20FB05F8-BF36-4751-8CD1-1F6FBA2B5338}"/>
              </a:ext>
            </a:extLst>
          </p:cNvPr>
          <p:cNvCxnSpPr>
            <a:cxnSpLocks/>
          </p:cNvCxnSpPr>
          <p:nvPr>
            <p:custDataLst>
              <p:tags r:id="rId6"/>
            </p:custDataLst>
          </p:nvPr>
        </p:nvCxnSpPr>
        <p:spPr>
          <a:xfrm flipH="1">
            <a:off x="11375835" y="2"/>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PA_直接连接符 67">
            <a:extLst>
              <a:ext uri="{FF2B5EF4-FFF2-40B4-BE49-F238E27FC236}">
                <a16:creationId xmlns:a16="http://schemas.microsoft.com/office/drawing/2014/main" id="{9609B540-53C1-4A24-A882-D1512DBDF2EA}"/>
              </a:ext>
            </a:extLst>
          </p:cNvPr>
          <p:cNvCxnSpPr>
            <a:cxnSpLocks/>
          </p:cNvCxnSpPr>
          <p:nvPr>
            <p:custDataLst>
              <p:tags r:id="rId7"/>
            </p:custDataLst>
          </p:nvPr>
        </p:nvCxnSpPr>
        <p:spPr>
          <a:xfrm flipH="1">
            <a:off x="11367880" y="5033471"/>
            <a:ext cx="7955" cy="199592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9D0B5B51-F35D-4EEB-B6BA-80492ECF76F5}"/>
              </a:ext>
            </a:extLst>
          </p:cNvPr>
          <p:cNvGrpSpPr/>
          <p:nvPr/>
        </p:nvGrpSpPr>
        <p:grpSpPr>
          <a:xfrm>
            <a:off x="5666270" y="1396288"/>
            <a:ext cx="6107265" cy="4335772"/>
            <a:chOff x="3934983" y="2201297"/>
            <a:chExt cx="4322033" cy="2307823"/>
          </a:xfrm>
        </p:grpSpPr>
        <p:sp>
          <p:nvSpPr>
            <p:cNvPr id="47" name="Rectangle 46">
              <a:extLst>
                <a:ext uri="{FF2B5EF4-FFF2-40B4-BE49-F238E27FC236}">
                  <a16:creationId xmlns:a16="http://schemas.microsoft.com/office/drawing/2014/main" id="{717BD9E9-4394-4A5C-BC6F-A969FB46D6A2}"/>
                </a:ext>
              </a:extLst>
            </p:cNvPr>
            <p:cNvSpPr/>
            <p:nvPr/>
          </p:nvSpPr>
          <p:spPr>
            <a:xfrm>
              <a:off x="3934983" y="2201297"/>
              <a:ext cx="4322033" cy="23078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8" name="Shape 275">
              <a:extLst>
                <a:ext uri="{FF2B5EF4-FFF2-40B4-BE49-F238E27FC236}">
                  <a16:creationId xmlns:a16="http://schemas.microsoft.com/office/drawing/2014/main" id="{1D42B936-3DCF-4A4E-B946-EC174FC59E3C}"/>
                </a:ext>
              </a:extLst>
            </p:cNvPr>
            <p:cNvPicPr/>
            <p:nvPr/>
          </p:nvPicPr>
          <p:blipFill>
            <a:blip r:embed="rId24"/>
            <a:stretch/>
          </p:blipFill>
          <p:spPr>
            <a:xfrm>
              <a:off x="4036695" y="2273352"/>
              <a:ext cx="1920240" cy="811478"/>
            </a:xfrm>
            <a:prstGeom prst="rect">
              <a:avLst/>
            </a:prstGeom>
            <a:solidFill>
              <a:schemeClr val="bg2"/>
            </a:solidFill>
            <a:ln>
              <a:noFill/>
            </a:ln>
          </p:spPr>
        </p:pic>
        <p:pic>
          <p:nvPicPr>
            <p:cNvPr id="49" name="Shape 279">
              <a:extLst>
                <a:ext uri="{FF2B5EF4-FFF2-40B4-BE49-F238E27FC236}">
                  <a16:creationId xmlns:a16="http://schemas.microsoft.com/office/drawing/2014/main" id="{53C31372-5C87-4E09-9E3D-92B2455D65F5}"/>
                </a:ext>
              </a:extLst>
            </p:cNvPr>
            <p:cNvPicPr/>
            <p:nvPr/>
          </p:nvPicPr>
          <p:blipFill>
            <a:blip r:embed="rId25"/>
            <a:stretch/>
          </p:blipFill>
          <p:spPr>
            <a:xfrm>
              <a:off x="6170295" y="2346960"/>
              <a:ext cx="963295" cy="774065"/>
            </a:xfrm>
            <a:prstGeom prst="rect">
              <a:avLst/>
            </a:prstGeom>
            <a:solidFill>
              <a:schemeClr val="bg2"/>
            </a:solidFill>
            <a:ln>
              <a:noFill/>
            </a:ln>
          </p:spPr>
        </p:pic>
        <p:pic>
          <p:nvPicPr>
            <p:cNvPr id="50" name="Shape 283">
              <a:extLst>
                <a:ext uri="{FF2B5EF4-FFF2-40B4-BE49-F238E27FC236}">
                  <a16:creationId xmlns:a16="http://schemas.microsoft.com/office/drawing/2014/main" id="{50F34534-9AE0-4998-B534-F0345982E4F2}"/>
                </a:ext>
              </a:extLst>
            </p:cNvPr>
            <p:cNvPicPr/>
            <p:nvPr/>
          </p:nvPicPr>
          <p:blipFill>
            <a:blip r:embed="rId26"/>
            <a:stretch/>
          </p:blipFill>
          <p:spPr>
            <a:xfrm>
              <a:off x="7307580" y="2362200"/>
              <a:ext cx="865505" cy="755650"/>
            </a:xfrm>
            <a:prstGeom prst="rect">
              <a:avLst/>
            </a:prstGeom>
            <a:solidFill>
              <a:schemeClr val="bg2"/>
            </a:solidFill>
            <a:ln>
              <a:noFill/>
            </a:ln>
          </p:spPr>
        </p:pic>
        <p:pic>
          <p:nvPicPr>
            <p:cNvPr id="51" name="Shape 287">
              <a:extLst>
                <a:ext uri="{FF2B5EF4-FFF2-40B4-BE49-F238E27FC236}">
                  <a16:creationId xmlns:a16="http://schemas.microsoft.com/office/drawing/2014/main" id="{5CE524F6-C52A-450D-BAEE-0A6D242EC8E2}"/>
                </a:ext>
              </a:extLst>
            </p:cNvPr>
            <p:cNvPicPr/>
            <p:nvPr/>
          </p:nvPicPr>
          <p:blipFill>
            <a:blip r:embed="rId27"/>
            <a:stretch/>
          </p:blipFill>
          <p:spPr>
            <a:xfrm>
              <a:off x="4006215" y="3385046"/>
              <a:ext cx="1865630" cy="865505"/>
            </a:xfrm>
            <a:prstGeom prst="rect">
              <a:avLst/>
            </a:prstGeom>
            <a:solidFill>
              <a:schemeClr val="bg2"/>
            </a:solidFill>
            <a:ln>
              <a:noFill/>
            </a:ln>
          </p:spPr>
        </p:pic>
        <p:pic>
          <p:nvPicPr>
            <p:cNvPr id="52" name="Shape 291">
              <a:extLst>
                <a:ext uri="{FF2B5EF4-FFF2-40B4-BE49-F238E27FC236}">
                  <a16:creationId xmlns:a16="http://schemas.microsoft.com/office/drawing/2014/main" id="{5CCAAA56-3CB9-4DC5-B45D-C4822FB6B6C4}"/>
                </a:ext>
              </a:extLst>
            </p:cNvPr>
            <p:cNvPicPr/>
            <p:nvPr/>
          </p:nvPicPr>
          <p:blipFill>
            <a:blip r:embed="rId28"/>
            <a:stretch/>
          </p:blipFill>
          <p:spPr>
            <a:xfrm>
              <a:off x="6142990" y="3497441"/>
              <a:ext cx="981710" cy="774065"/>
            </a:xfrm>
            <a:prstGeom prst="rect">
              <a:avLst/>
            </a:prstGeom>
            <a:solidFill>
              <a:schemeClr val="bg2"/>
            </a:solidFill>
            <a:ln>
              <a:noFill/>
            </a:ln>
          </p:spPr>
        </p:pic>
        <p:pic>
          <p:nvPicPr>
            <p:cNvPr id="54" name="Shape 293">
              <a:extLst>
                <a:ext uri="{FF2B5EF4-FFF2-40B4-BE49-F238E27FC236}">
                  <a16:creationId xmlns:a16="http://schemas.microsoft.com/office/drawing/2014/main" id="{D1158890-26B8-4DB8-9FF1-3A8AA2D523AC}"/>
                </a:ext>
              </a:extLst>
            </p:cNvPr>
            <p:cNvPicPr/>
            <p:nvPr/>
          </p:nvPicPr>
          <p:blipFill>
            <a:blip r:embed="rId29"/>
            <a:stretch/>
          </p:blipFill>
          <p:spPr>
            <a:xfrm>
              <a:off x="7325995" y="3433306"/>
              <a:ext cx="859790" cy="859790"/>
            </a:xfrm>
            <a:prstGeom prst="rect">
              <a:avLst/>
            </a:prstGeom>
            <a:solidFill>
              <a:schemeClr val="bg2"/>
            </a:solidFill>
            <a:ln>
              <a:noFill/>
            </a:ln>
          </p:spPr>
        </p:pic>
      </p:grpSp>
      <p:pic>
        <p:nvPicPr>
          <p:cNvPr id="5" name="Audio 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794964"/>
      </p:ext>
    </p:extLst>
  </p:cSld>
  <p:clrMapOvr>
    <a:masterClrMapping/>
  </p:clrMapOvr>
  <mc:AlternateContent xmlns:mc="http://schemas.openxmlformats.org/markup-compatibility/2006">
    <mc:Choice xmlns:p14="http://schemas.microsoft.com/office/powerpoint/2010/main" Requires="p14">
      <p:transition spd="slow" p14:dur="1600" advTm="25930">
        <p:blinds dir="vert"/>
      </p:transition>
    </mc:Choice>
    <mc:Fallback>
      <p:transition spd="slow" advTm="2593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par>
                                <p:cTn id="10" presetID="53" presetClass="entr" presetSubtype="16" fill="hold" grpId="0" nodeType="with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p:cTn id="12" dur="500" fill="hold"/>
                                        <p:tgtEl>
                                          <p:spTgt spid="84"/>
                                        </p:tgtEl>
                                        <p:attrNameLst>
                                          <p:attrName>ppt_w</p:attrName>
                                        </p:attrNameLst>
                                      </p:cBhvr>
                                      <p:tavLst>
                                        <p:tav tm="0">
                                          <p:val>
                                            <p:fltVal val="0"/>
                                          </p:val>
                                        </p:tav>
                                        <p:tav tm="100000">
                                          <p:val>
                                            <p:strVal val="#ppt_w"/>
                                          </p:val>
                                        </p:tav>
                                      </p:tavLst>
                                    </p:anim>
                                    <p:anim calcmode="lin" valueType="num">
                                      <p:cBhvr>
                                        <p:cTn id="13" dur="500" fill="hold"/>
                                        <p:tgtEl>
                                          <p:spTgt spid="84"/>
                                        </p:tgtEl>
                                        <p:attrNameLst>
                                          <p:attrName>ppt_h</p:attrName>
                                        </p:attrNameLst>
                                      </p:cBhvr>
                                      <p:tavLst>
                                        <p:tav tm="0">
                                          <p:val>
                                            <p:fltVal val="0"/>
                                          </p:val>
                                        </p:tav>
                                        <p:tav tm="100000">
                                          <p:val>
                                            <p:strVal val="#ppt_h"/>
                                          </p:val>
                                        </p:tav>
                                      </p:tavLst>
                                    </p:anim>
                                    <p:animEffect transition="in" filter="fade">
                                      <p:cBhvr>
                                        <p:cTn id="14" dur="500"/>
                                        <p:tgtEl>
                                          <p:spTgt spid="84"/>
                                        </p:tgtEl>
                                      </p:cBhvr>
                                    </p:animEffect>
                                  </p:childTnLst>
                                </p:cTn>
                              </p:par>
                            </p:childTnLst>
                          </p:cTn>
                        </p:par>
                        <p:par>
                          <p:cTn id="15" fill="hold">
                            <p:stCondLst>
                              <p:cond delay="500"/>
                            </p:stCondLst>
                            <p:childTnLst>
                              <p:par>
                                <p:cTn id="16" presetID="17" presetClass="entr" presetSubtype="1" fill="hold"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ppt_x</p:attrName>
                                        </p:attrNameLst>
                                      </p:cBhvr>
                                      <p:tavLst>
                                        <p:tav tm="0">
                                          <p:val>
                                            <p:strVal val="#ppt_x"/>
                                          </p:val>
                                        </p:tav>
                                        <p:tav tm="100000">
                                          <p:val>
                                            <p:strVal val="#ppt_x"/>
                                          </p:val>
                                        </p:tav>
                                      </p:tavLst>
                                    </p:anim>
                                    <p:anim calcmode="lin" valueType="num">
                                      <p:cBhvr>
                                        <p:cTn id="19" dur="500" fill="hold"/>
                                        <p:tgtEl>
                                          <p:spTgt spid="72"/>
                                        </p:tgtEl>
                                        <p:attrNameLst>
                                          <p:attrName>ppt_y</p:attrName>
                                        </p:attrNameLst>
                                      </p:cBhvr>
                                      <p:tavLst>
                                        <p:tav tm="0">
                                          <p:val>
                                            <p:strVal val="#ppt_y-#ppt_h/2"/>
                                          </p:val>
                                        </p:tav>
                                        <p:tav tm="100000">
                                          <p:val>
                                            <p:strVal val="#ppt_y"/>
                                          </p:val>
                                        </p:tav>
                                      </p:tavLst>
                                    </p:anim>
                                    <p:anim calcmode="lin" valueType="num">
                                      <p:cBhvr>
                                        <p:cTn id="20" dur="500" fill="hold"/>
                                        <p:tgtEl>
                                          <p:spTgt spid="72"/>
                                        </p:tgtEl>
                                        <p:attrNameLst>
                                          <p:attrName>ppt_w</p:attrName>
                                        </p:attrNameLst>
                                      </p:cBhvr>
                                      <p:tavLst>
                                        <p:tav tm="0">
                                          <p:val>
                                            <p:strVal val="#ppt_w"/>
                                          </p:val>
                                        </p:tav>
                                        <p:tav tm="100000">
                                          <p:val>
                                            <p:strVal val="#ppt_w"/>
                                          </p:val>
                                        </p:tav>
                                      </p:tavLst>
                                    </p:anim>
                                    <p:anim calcmode="lin" valueType="num">
                                      <p:cBhvr>
                                        <p:cTn id="21" dur="500" fill="hold"/>
                                        <p:tgtEl>
                                          <p:spTgt spid="72"/>
                                        </p:tgtEl>
                                        <p:attrNameLst>
                                          <p:attrName>ppt_h</p:attrName>
                                        </p:attrNameLst>
                                      </p:cBhvr>
                                      <p:tavLst>
                                        <p:tav tm="0">
                                          <p:val>
                                            <p:fltVal val="0"/>
                                          </p:val>
                                        </p:tav>
                                        <p:tav tm="100000">
                                          <p:val>
                                            <p:strVal val="#ppt_h"/>
                                          </p:val>
                                        </p:tav>
                                      </p:tavLst>
                                    </p:anim>
                                  </p:childTnLst>
                                </p:cTn>
                              </p:par>
                              <p:par>
                                <p:cTn id="22" presetID="12" presetClass="entr" presetSubtype="8" fill="hold" nodeType="with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additive="base">
                                        <p:cTn id="24" dur="500"/>
                                        <p:tgtEl>
                                          <p:spTgt spid="92"/>
                                        </p:tgtEl>
                                        <p:attrNameLst>
                                          <p:attrName>ppt_x</p:attrName>
                                        </p:attrNameLst>
                                      </p:cBhvr>
                                      <p:tavLst>
                                        <p:tav tm="0">
                                          <p:val>
                                            <p:strVal val="#ppt_x-#ppt_w*1.125000"/>
                                          </p:val>
                                        </p:tav>
                                        <p:tav tm="100000">
                                          <p:val>
                                            <p:strVal val="#ppt_x"/>
                                          </p:val>
                                        </p:tav>
                                      </p:tavLst>
                                    </p:anim>
                                    <p:animEffect transition="in" filter="wipe(right)">
                                      <p:cBhvr>
                                        <p:cTn id="25" dur="500"/>
                                        <p:tgtEl>
                                          <p:spTgt spid="92"/>
                                        </p:tgtEl>
                                      </p:cBhvr>
                                    </p:animEffect>
                                  </p:childTnLst>
                                </p:cTn>
                              </p:par>
                            </p:childTnLst>
                          </p:cTn>
                        </p:par>
                        <p:par>
                          <p:cTn id="26" fill="hold">
                            <p:stCondLst>
                              <p:cond delay="1000"/>
                            </p:stCondLst>
                            <p:childTnLst>
                              <p:par>
                                <p:cTn id="27" presetID="17" presetClass="entr" presetSubtype="1" fill="hold" nodeType="afterEffect">
                                  <p:stCondLst>
                                    <p:cond delay="0"/>
                                  </p:stCondLst>
                                  <p:childTnLst>
                                    <p:set>
                                      <p:cBhvr>
                                        <p:cTn id="28" dur="1" fill="hold">
                                          <p:stCondLst>
                                            <p:cond delay="0"/>
                                          </p:stCondLst>
                                        </p:cTn>
                                        <p:tgtEl>
                                          <p:spTgt spid="73"/>
                                        </p:tgtEl>
                                        <p:attrNameLst>
                                          <p:attrName>style.visibility</p:attrName>
                                        </p:attrNameLst>
                                      </p:cBhvr>
                                      <p:to>
                                        <p:strVal val="visible"/>
                                      </p:to>
                                    </p:set>
                                    <p:anim calcmode="lin" valueType="num">
                                      <p:cBhvr>
                                        <p:cTn id="29" dur="500" fill="hold"/>
                                        <p:tgtEl>
                                          <p:spTgt spid="73"/>
                                        </p:tgtEl>
                                        <p:attrNameLst>
                                          <p:attrName>ppt_x</p:attrName>
                                        </p:attrNameLst>
                                      </p:cBhvr>
                                      <p:tavLst>
                                        <p:tav tm="0">
                                          <p:val>
                                            <p:strVal val="#ppt_x"/>
                                          </p:val>
                                        </p:tav>
                                        <p:tav tm="100000">
                                          <p:val>
                                            <p:strVal val="#ppt_x"/>
                                          </p:val>
                                        </p:tav>
                                      </p:tavLst>
                                    </p:anim>
                                    <p:anim calcmode="lin" valueType="num">
                                      <p:cBhvr>
                                        <p:cTn id="30" dur="500" fill="hold"/>
                                        <p:tgtEl>
                                          <p:spTgt spid="73"/>
                                        </p:tgtEl>
                                        <p:attrNameLst>
                                          <p:attrName>ppt_y</p:attrName>
                                        </p:attrNameLst>
                                      </p:cBhvr>
                                      <p:tavLst>
                                        <p:tav tm="0">
                                          <p:val>
                                            <p:strVal val="#ppt_y-#ppt_h/2"/>
                                          </p:val>
                                        </p:tav>
                                        <p:tav tm="100000">
                                          <p:val>
                                            <p:strVal val="#ppt_y"/>
                                          </p:val>
                                        </p:tav>
                                      </p:tavLst>
                                    </p:anim>
                                    <p:anim calcmode="lin" valueType="num">
                                      <p:cBhvr>
                                        <p:cTn id="31" dur="500" fill="hold"/>
                                        <p:tgtEl>
                                          <p:spTgt spid="73"/>
                                        </p:tgtEl>
                                        <p:attrNameLst>
                                          <p:attrName>ppt_w</p:attrName>
                                        </p:attrNameLst>
                                      </p:cBhvr>
                                      <p:tavLst>
                                        <p:tav tm="0">
                                          <p:val>
                                            <p:strVal val="#ppt_w"/>
                                          </p:val>
                                        </p:tav>
                                        <p:tav tm="100000">
                                          <p:val>
                                            <p:strVal val="#ppt_w"/>
                                          </p:val>
                                        </p:tav>
                                      </p:tavLst>
                                    </p:anim>
                                    <p:anim calcmode="lin" valueType="num">
                                      <p:cBhvr>
                                        <p:cTn id="32" dur="500" fill="hold"/>
                                        <p:tgtEl>
                                          <p:spTgt spid="73"/>
                                        </p:tgtEl>
                                        <p:attrNameLst>
                                          <p:attrName>ppt_h</p:attrName>
                                        </p:attrNameLst>
                                      </p:cBhvr>
                                      <p:tavLst>
                                        <p:tav tm="0">
                                          <p:val>
                                            <p:fltVal val="0"/>
                                          </p:val>
                                        </p:tav>
                                        <p:tav tm="100000">
                                          <p:val>
                                            <p:strVal val="#ppt_h"/>
                                          </p:val>
                                        </p:tav>
                                      </p:tavLst>
                                    </p:anim>
                                  </p:childTnLst>
                                </p:cTn>
                              </p:par>
                            </p:childTnLst>
                          </p:cTn>
                        </p:par>
                        <p:par>
                          <p:cTn id="33" fill="hold">
                            <p:stCondLst>
                              <p:cond delay="1500"/>
                            </p:stCondLst>
                            <p:childTnLst>
                              <p:par>
                                <p:cTn id="34" presetID="17" presetClass="entr" presetSubtype="2" fill="hold" nodeType="afterEffect">
                                  <p:stCondLst>
                                    <p:cond delay="0"/>
                                  </p:stCondLst>
                                  <p:childTnLst>
                                    <p:set>
                                      <p:cBhvr>
                                        <p:cTn id="35" dur="1" fill="hold">
                                          <p:stCondLst>
                                            <p:cond delay="0"/>
                                          </p:stCondLst>
                                        </p:cTn>
                                        <p:tgtEl>
                                          <p:spTgt spid="68"/>
                                        </p:tgtEl>
                                        <p:attrNameLst>
                                          <p:attrName>style.visibility</p:attrName>
                                        </p:attrNameLst>
                                      </p:cBhvr>
                                      <p:to>
                                        <p:strVal val="visible"/>
                                      </p:to>
                                    </p:set>
                                    <p:anim calcmode="lin" valueType="num">
                                      <p:cBhvr>
                                        <p:cTn id="36" dur="500" fill="hold"/>
                                        <p:tgtEl>
                                          <p:spTgt spid="68"/>
                                        </p:tgtEl>
                                        <p:attrNameLst>
                                          <p:attrName>ppt_x</p:attrName>
                                        </p:attrNameLst>
                                      </p:cBhvr>
                                      <p:tavLst>
                                        <p:tav tm="0">
                                          <p:val>
                                            <p:strVal val="#ppt_x+#ppt_w/2"/>
                                          </p:val>
                                        </p:tav>
                                        <p:tav tm="100000">
                                          <p:val>
                                            <p:strVal val="#ppt_x"/>
                                          </p:val>
                                        </p:tav>
                                      </p:tavLst>
                                    </p:anim>
                                    <p:anim calcmode="lin" valueType="num">
                                      <p:cBhvr>
                                        <p:cTn id="37" dur="500" fill="hold"/>
                                        <p:tgtEl>
                                          <p:spTgt spid="68"/>
                                        </p:tgtEl>
                                        <p:attrNameLst>
                                          <p:attrName>ppt_y</p:attrName>
                                        </p:attrNameLst>
                                      </p:cBhvr>
                                      <p:tavLst>
                                        <p:tav tm="0">
                                          <p:val>
                                            <p:strVal val="#ppt_y"/>
                                          </p:val>
                                        </p:tav>
                                        <p:tav tm="100000">
                                          <p:val>
                                            <p:strVal val="#ppt_y"/>
                                          </p:val>
                                        </p:tav>
                                      </p:tavLst>
                                    </p:anim>
                                    <p:anim calcmode="lin" valueType="num">
                                      <p:cBhvr>
                                        <p:cTn id="38" dur="500" fill="hold"/>
                                        <p:tgtEl>
                                          <p:spTgt spid="68"/>
                                        </p:tgtEl>
                                        <p:attrNameLst>
                                          <p:attrName>ppt_w</p:attrName>
                                        </p:attrNameLst>
                                      </p:cBhvr>
                                      <p:tavLst>
                                        <p:tav tm="0">
                                          <p:val>
                                            <p:fltVal val="0"/>
                                          </p:val>
                                        </p:tav>
                                        <p:tav tm="100000">
                                          <p:val>
                                            <p:strVal val="#ppt_w"/>
                                          </p:val>
                                        </p:tav>
                                      </p:tavLst>
                                    </p:anim>
                                    <p:anim calcmode="lin" valueType="num">
                                      <p:cBhvr>
                                        <p:cTn id="39" dur="500" fill="hold"/>
                                        <p:tgtEl>
                                          <p:spTgt spid="68"/>
                                        </p:tgtEl>
                                        <p:attrNameLst>
                                          <p:attrName>ppt_h</p:attrName>
                                        </p:attrNameLst>
                                      </p:cBhvr>
                                      <p:tavLst>
                                        <p:tav tm="0">
                                          <p:val>
                                            <p:strVal val="#ppt_h"/>
                                          </p:val>
                                        </p:tav>
                                        <p:tav tm="100000">
                                          <p:val>
                                            <p:strVal val="#ppt_h"/>
                                          </p:val>
                                        </p:tav>
                                      </p:tavLst>
                                    </p:anim>
                                  </p:childTnLst>
                                </p:cTn>
                              </p:par>
                              <p:par>
                                <p:cTn id="40" presetID="17" presetClass="entr" presetSubtype="2"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 calcmode="lin" valueType="num">
                                      <p:cBhvr>
                                        <p:cTn id="42" dur="500" fill="hold"/>
                                        <p:tgtEl>
                                          <p:spTgt spid="71"/>
                                        </p:tgtEl>
                                        <p:attrNameLst>
                                          <p:attrName>ppt_x</p:attrName>
                                        </p:attrNameLst>
                                      </p:cBhvr>
                                      <p:tavLst>
                                        <p:tav tm="0">
                                          <p:val>
                                            <p:strVal val="#ppt_x+#ppt_w/2"/>
                                          </p:val>
                                        </p:tav>
                                        <p:tav tm="100000">
                                          <p:val>
                                            <p:strVal val="#ppt_x"/>
                                          </p:val>
                                        </p:tav>
                                      </p:tavLst>
                                    </p:anim>
                                    <p:anim calcmode="lin" valueType="num">
                                      <p:cBhvr>
                                        <p:cTn id="43" dur="500" fill="hold"/>
                                        <p:tgtEl>
                                          <p:spTgt spid="71"/>
                                        </p:tgtEl>
                                        <p:attrNameLst>
                                          <p:attrName>ppt_y</p:attrName>
                                        </p:attrNameLst>
                                      </p:cBhvr>
                                      <p:tavLst>
                                        <p:tav tm="0">
                                          <p:val>
                                            <p:strVal val="#ppt_y"/>
                                          </p:val>
                                        </p:tav>
                                        <p:tav tm="100000">
                                          <p:val>
                                            <p:strVal val="#ppt_y"/>
                                          </p:val>
                                        </p:tav>
                                      </p:tavLst>
                                    </p:anim>
                                    <p:anim calcmode="lin" valueType="num">
                                      <p:cBhvr>
                                        <p:cTn id="44" dur="500" fill="hold"/>
                                        <p:tgtEl>
                                          <p:spTgt spid="71"/>
                                        </p:tgtEl>
                                        <p:attrNameLst>
                                          <p:attrName>ppt_w</p:attrName>
                                        </p:attrNameLst>
                                      </p:cBhvr>
                                      <p:tavLst>
                                        <p:tav tm="0">
                                          <p:val>
                                            <p:fltVal val="0"/>
                                          </p:val>
                                        </p:tav>
                                        <p:tav tm="100000">
                                          <p:val>
                                            <p:strVal val="#ppt_w"/>
                                          </p:val>
                                        </p:tav>
                                      </p:tavLst>
                                    </p:anim>
                                    <p:anim calcmode="lin" valueType="num">
                                      <p:cBhvr>
                                        <p:cTn id="45" dur="500" fill="hold"/>
                                        <p:tgtEl>
                                          <p:spTgt spid="71"/>
                                        </p:tgtEl>
                                        <p:attrNameLst>
                                          <p:attrName>ppt_h</p:attrName>
                                        </p:attrNameLst>
                                      </p:cBhvr>
                                      <p:tavLst>
                                        <p:tav tm="0">
                                          <p:val>
                                            <p:strVal val="#ppt_h"/>
                                          </p:val>
                                        </p:tav>
                                        <p:tav tm="100000">
                                          <p:val>
                                            <p:strVal val="#ppt_h"/>
                                          </p:val>
                                        </p:tav>
                                      </p:tavLst>
                                    </p:anim>
                                  </p:childTnLst>
                                </p:cTn>
                              </p:par>
                            </p:childTnLst>
                          </p:cTn>
                        </p:par>
                        <p:par>
                          <p:cTn id="46" fill="hold">
                            <p:stCondLst>
                              <p:cond delay="2000"/>
                            </p:stCondLst>
                            <p:childTnLst>
                              <p:par>
                                <p:cTn id="47" presetID="17" presetClass="entr" presetSubtype="2" fill="hold" nodeType="after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p:cTn id="49" dur="500" fill="hold"/>
                                        <p:tgtEl>
                                          <p:spTgt spid="91"/>
                                        </p:tgtEl>
                                        <p:attrNameLst>
                                          <p:attrName>ppt_x</p:attrName>
                                        </p:attrNameLst>
                                      </p:cBhvr>
                                      <p:tavLst>
                                        <p:tav tm="0">
                                          <p:val>
                                            <p:strVal val="#ppt_x+#ppt_w/2"/>
                                          </p:val>
                                        </p:tav>
                                        <p:tav tm="100000">
                                          <p:val>
                                            <p:strVal val="#ppt_x"/>
                                          </p:val>
                                        </p:tav>
                                      </p:tavLst>
                                    </p:anim>
                                    <p:anim calcmode="lin" valueType="num">
                                      <p:cBhvr>
                                        <p:cTn id="50" dur="500" fill="hold"/>
                                        <p:tgtEl>
                                          <p:spTgt spid="91"/>
                                        </p:tgtEl>
                                        <p:attrNameLst>
                                          <p:attrName>ppt_y</p:attrName>
                                        </p:attrNameLst>
                                      </p:cBhvr>
                                      <p:tavLst>
                                        <p:tav tm="0">
                                          <p:val>
                                            <p:strVal val="#ppt_y"/>
                                          </p:val>
                                        </p:tav>
                                        <p:tav tm="100000">
                                          <p:val>
                                            <p:strVal val="#ppt_y"/>
                                          </p:val>
                                        </p:tav>
                                      </p:tavLst>
                                    </p:anim>
                                    <p:anim calcmode="lin" valueType="num">
                                      <p:cBhvr>
                                        <p:cTn id="51" dur="500" fill="hold"/>
                                        <p:tgtEl>
                                          <p:spTgt spid="91"/>
                                        </p:tgtEl>
                                        <p:attrNameLst>
                                          <p:attrName>ppt_w</p:attrName>
                                        </p:attrNameLst>
                                      </p:cBhvr>
                                      <p:tavLst>
                                        <p:tav tm="0">
                                          <p:val>
                                            <p:fltVal val="0"/>
                                          </p:val>
                                        </p:tav>
                                        <p:tav tm="100000">
                                          <p:val>
                                            <p:strVal val="#ppt_w"/>
                                          </p:val>
                                        </p:tav>
                                      </p:tavLst>
                                    </p:anim>
                                    <p:anim calcmode="lin" valueType="num">
                                      <p:cBhvr>
                                        <p:cTn id="52" dur="500" fill="hold"/>
                                        <p:tgtEl>
                                          <p:spTgt spid="91"/>
                                        </p:tgtEl>
                                        <p:attrNameLst>
                                          <p:attrName>ppt_h</p:attrName>
                                        </p:attrNameLst>
                                      </p:cBhvr>
                                      <p:tavLst>
                                        <p:tav tm="0">
                                          <p:val>
                                            <p:strVal val="#ppt_h"/>
                                          </p:val>
                                        </p:tav>
                                        <p:tav tm="100000">
                                          <p:val>
                                            <p:strVal val="#ppt_h"/>
                                          </p:val>
                                        </p:tav>
                                      </p:tavLst>
                                    </p:anim>
                                  </p:childTnLst>
                                </p:cTn>
                              </p:par>
                            </p:childTnLst>
                          </p:cTn>
                        </p:par>
                        <p:par>
                          <p:cTn id="53" fill="hold">
                            <p:stCondLst>
                              <p:cond delay="2500"/>
                            </p:stCondLst>
                            <p:childTnLst>
                              <p:par>
                                <p:cTn id="54" presetID="38" presetClass="entr" presetSubtype="0" accel="50000" fill="hold" grpId="0" nodeType="afterEffect">
                                  <p:stCondLst>
                                    <p:cond delay="0"/>
                                  </p:stCondLst>
                                  <p:iterate type="lt">
                                    <p:tmPct val="20000"/>
                                  </p:iterate>
                                  <p:childTnLst>
                                    <p:set>
                                      <p:cBhvr>
                                        <p:cTn id="55" dur="1" fill="hold">
                                          <p:stCondLst>
                                            <p:cond delay="0"/>
                                          </p:stCondLst>
                                        </p:cTn>
                                        <p:tgtEl>
                                          <p:spTgt spid="6"/>
                                        </p:tgtEl>
                                        <p:attrNameLst>
                                          <p:attrName>style.visibility</p:attrName>
                                        </p:attrNameLst>
                                      </p:cBhvr>
                                      <p:to>
                                        <p:strVal val="visible"/>
                                      </p:to>
                                    </p:set>
                                    <p:set>
                                      <p:cBhvr>
                                        <p:cTn id="56" dur="227" fill="hold">
                                          <p:stCondLst>
                                            <p:cond delay="0"/>
                                          </p:stCondLst>
                                        </p:cTn>
                                        <p:tgtEl>
                                          <p:spTgt spid="6"/>
                                        </p:tgtEl>
                                        <p:attrNameLst>
                                          <p:attrName>style.rotation</p:attrName>
                                        </p:attrNameLst>
                                      </p:cBhvr>
                                      <p:to>
                                        <p:strVal val="-45.0"/>
                                      </p:to>
                                    </p:set>
                                    <p:anim calcmode="lin" valueType="num">
                                      <p:cBhvr>
                                        <p:cTn id="57"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58"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59"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60"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61" fill="hold">
                            <p:stCondLst>
                              <p:cond delay="3400"/>
                            </p:stCondLst>
                            <p:childTnLst>
                              <p:par>
                                <p:cTn id="62" presetID="2" presetClass="entr" presetSubtype="4" fill="hold" grpId="0" nodeType="afterEffect">
                                  <p:stCondLst>
                                    <p:cond delay="0"/>
                                  </p:stCondLst>
                                  <p:iterate type="lt">
                                    <p:tmPct val="10000"/>
                                  </p:iterate>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par>
                          <p:cTn id="66" fill="hold">
                            <p:stCondLst>
                              <p:cond delay="4150"/>
                            </p:stCondLst>
                            <p:childTnLst>
                              <p:par>
                                <p:cTn id="67" presetID="2" presetClass="entr" presetSubtype="4" fill="hold" grpId="0" nodeType="afterEffect">
                                  <p:stCondLst>
                                    <p:cond delay="0"/>
                                  </p:stCondLst>
                                  <p:iterate type="lt">
                                    <p:tmPct val="10000"/>
                                  </p:iterate>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ppt_x"/>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childTnLst>
                          </p:cTn>
                        </p:par>
                        <p:par>
                          <p:cTn id="71" fill="hold">
                            <p:stCondLst>
                              <p:cond delay="5500"/>
                            </p:stCondLst>
                            <p:childTnLst>
                              <p:par>
                                <p:cTn id="72" presetID="12" presetClass="entr" presetSubtype="2" fill="hold" grpId="0" nodeType="afterEffect">
                                  <p:stCondLst>
                                    <p:cond delay="1000"/>
                                  </p:stCondLst>
                                  <p:childTnLst>
                                    <p:set>
                                      <p:cBhvr>
                                        <p:cTn id="73" dur="1" fill="hold">
                                          <p:stCondLst>
                                            <p:cond delay="0"/>
                                          </p:stCondLst>
                                        </p:cTn>
                                        <p:tgtEl>
                                          <p:spTgt spid="89"/>
                                        </p:tgtEl>
                                        <p:attrNameLst>
                                          <p:attrName>style.visibility</p:attrName>
                                        </p:attrNameLst>
                                      </p:cBhvr>
                                      <p:to>
                                        <p:strVal val="visible"/>
                                      </p:to>
                                    </p:set>
                                    <p:anim calcmode="lin" valueType="num">
                                      <p:cBhvr additive="base">
                                        <p:cTn id="74" dur="500"/>
                                        <p:tgtEl>
                                          <p:spTgt spid="89"/>
                                        </p:tgtEl>
                                        <p:attrNameLst>
                                          <p:attrName>ppt_x</p:attrName>
                                        </p:attrNameLst>
                                      </p:cBhvr>
                                      <p:tavLst>
                                        <p:tav tm="0">
                                          <p:val>
                                            <p:strVal val="#ppt_x+#ppt_w*1.125000"/>
                                          </p:val>
                                        </p:tav>
                                        <p:tav tm="100000">
                                          <p:val>
                                            <p:strVal val="#ppt_x"/>
                                          </p:val>
                                        </p:tav>
                                      </p:tavLst>
                                    </p:anim>
                                    <p:animEffect transition="in" filter="wipe(left)">
                                      <p:cBhvr>
                                        <p:cTn id="75" dur="500"/>
                                        <p:tgtEl>
                                          <p:spTgt spid="89"/>
                                        </p:tgtEl>
                                      </p:cBhvr>
                                    </p:animEffect>
                                  </p:childTnLst>
                                </p:cTn>
                              </p:par>
                            </p:childTnLst>
                          </p:cTn>
                        </p:par>
                        <p:par>
                          <p:cTn id="76" fill="hold">
                            <p:stCondLst>
                              <p:cond delay="7000"/>
                            </p:stCondLst>
                            <p:childTnLst>
                              <p:par>
                                <p:cTn id="77" presetID="6" presetClass="entr" presetSubtype="16"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circle(in)">
                                      <p:cBhvr>
                                        <p:cTn id="79" dur="500"/>
                                        <p:tgtEl>
                                          <p:spTgt spid="3"/>
                                        </p:tgtEl>
                                      </p:cBhvr>
                                    </p:animEffect>
                                  </p:childTnLst>
                                </p:cTn>
                              </p:par>
                            </p:childTnLst>
                          </p:cTn>
                        </p:par>
                        <p:par>
                          <p:cTn id="80" fill="hold">
                            <p:stCondLst>
                              <p:cond delay="7500"/>
                            </p:stCondLst>
                            <p:childTnLst>
                              <p:par>
                                <p:cTn id="81" presetID="12" presetClass="entr" presetSubtype="2" fill="hold" grpId="0" nodeType="afterEffect">
                                  <p:stCondLst>
                                    <p:cond delay="100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p:tgtEl>
                                          <p:spTgt spid="26"/>
                                        </p:tgtEl>
                                        <p:attrNameLst>
                                          <p:attrName>ppt_x</p:attrName>
                                        </p:attrNameLst>
                                      </p:cBhvr>
                                      <p:tavLst>
                                        <p:tav tm="0">
                                          <p:val>
                                            <p:strVal val="#ppt_x+#ppt_w*1.125000"/>
                                          </p:val>
                                        </p:tav>
                                        <p:tav tm="100000">
                                          <p:val>
                                            <p:strVal val="#ppt_x"/>
                                          </p:val>
                                        </p:tav>
                                      </p:tavLst>
                                    </p:anim>
                                    <p:animEffect transition="in" filter="wipe(left)">
                                      <p:cBhvr>
                                        <p:cTn id="84" dur="500"/>
                                        <p:tgtEl>
                                          <p:spTgt spid="26"/>
                                        </p:tgtEl>
                                      </p:cBhvr>
                                    </p:animEffect>
                                  </p:childTnLst>
                                </p:cTn>
                              </p:par>
                              <p:par>
                                <p:cTn id="85" presetID="6" presetClass="entr" presetSubtype="32" fill="hold"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circle(out)">
                                      <p:cBhvr>
                                        <p:cTn id="87" dur="500"/>
                                        <p:tgtEl>
                                          <p:spTgt spid="46"/>
                                        </p:tgtEl>
                                      </p:cBhvr>
                                    </p:animEffect>
                                  </p:childTnLst>
                                </p:cTn>
                              </p:par>
                            </p:childTnLst>
                          </p:cTn>
                        </p:par>
                        <p:par>
                          <p:cTn id="88" fill="hold">
                            <p:stCondLst>
                              <p:cond delay="9000"/>
                            </p:stCondLst>
                            <p:childTnLst>
                              <p:par>
                                <p:cTn id="89" presetID="2" presetClass="entr" presetSubtype="12" fill="hold" grpId="0" nodeType="afterEffect">
                                  <p:stCondLst>
                                    <p:cond delay="0"/>
                                  </p:stCondLst>
                                  <p:iterate type="wd">
                                    <p:tmPct val="10000"/>
                                  </p:iterate>
                                  <p:childTnLst>
                                    <p:set>
                                      <p:cBhvr>
                                        <p:cTn id="90" dur="1" fill="hold">
                                          <p:stCondLst>
                                            <p:cond delay="0"/>
                                          </p:stCondLst>
                                        </p:cTn>
                                        <p:tgtEl>
                                          <p:spTgt spid="8"/>
                                        </p:tgtEl>
                                        <p:attrNameLst>
                                          <p:attrName>style.visibility</p:attrName>
                                        </p:attrNameLst>
                                      </p:cBhvr>
                                      <p:to>
                                        <p:strVal val="visible"/>
                                      </p:to>
                                    </p:set>
                                    <p:anim calcmode="lin" valueType="num">
                                      <p:cBhvr additive="base">
                                        <p:cTn id="91" dur="500" fill="hold"/>
                                        <p:tgtEl>
                                          <p:spTgt spid="8"/>
                                        </p:tgtEl>
                                        <p:attrNameLst>
                                          <p:attrName>ppt_x</p:attrName>
                                        </p:attrNameLst>
                                      </p:cBhvr>
                                      <p:tavLst>
                                        <p:tav tm="0">
                                          <p:val>
                                            <p:strVal val="0-#ppt_w/2"/>
                                          </p:val>
                                        </p:tav>
                                        <p:tav tm="100000">
                                          <p:val>
                                            <p:strVal val="#ppt_x"/>
                                          </p:val>
                                        </p:tav>
                                      </p:tavLst>
                                    </p:anim>
                                    <p:anim calcmode="lin" valueType="num">
                                      <p:cBhvr additive="base">
                                        <p:cTn id="9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3" repeatCount="indefinite" fill="hold" display="0">
                  <p:stCondLst>
                    <p:cond delay="indefinite"/>
                  </p:stCondLst>
                  <p:endCondLst>
                    <p:cond evt="onStopAudio" delay="0">
                      <p:tgtEl>
                        <p:sldTgt/>
                      </p:tgtEl>
                    </p:cond>
                  </p:endCondLst>
                </p:cTn>
                <p:tgtEl>
                  <p:spTgt spid="2"/>
                </p:tgtEl>
              </p:cMediaNode>
            </p:audio>
            <p:audio isNarration="1">
              <p:cMediaNode vol="80000" showWhenStopped="0">
                <p:cTn id="94" fill="hold" display="0">
                  <p:stCondLst>
                    <p:cond delay="indefinite"/>
                  </p:stCondLst>
                  <p:endCondLst>
                    <p:cond evt="onStopAudio" delay="0">
                      <p:tgtEl>
                        <p:sldTgt/>
                      </p:tgtEl>
                    </p:cond>
                  </p:endCondLst>
                </p:cTn>
                <p:tgtEl>
                  <p:spTgt spid="5"/>
                </p:tgtEl>
              </p:cMediaNode>
            </p:audio>
          </p:childTnLst>
        </p:cTn>
      </p:par>
    </p:tnLst>
    <p:bldLst>
      <p:bldP spid="8" grpId="0"/>
      <p:bldP spid="6" grpId="0"/>
      <p:bldP spid="7" grpId="0"/>
      <p:bldP spid="84" grpId="0" animBg="1"/>
      <p:bldP spid="89" grpId="0"/>
      <p:bldP spid="25" grpId="0"/>
      <p:bldP spid="26" grpId="0"/>
    </p:bldLst>
  </p:timing>
  <p:extLst>
    <p:ext uri="{E180D4A7-C9FB-4DFB-919C-405C955672EB}">
      <p14:showEvtLst xmlns:p14="http://schemas.microsoft.com/office/powerpoint/2010/main">
        <p14:playEvt time="112"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2191999" cy="6858001"/>
          </a:xfrm>
          <a:prstGeom prst="rect">
            <a:avLst/>
          </a:prstGeom>
        </p:spPr>
      </p:pic>
      <p:grpSp>
        <p:nvGrpSpPr>
          <p:cNvPr id="7" name="组合 6">
            <a:extLst>
              <a:ext uri="{FF2B5EF4-FFF2-40B4-BE49-F238E27FC236}">
                <a16:creationId xmlns:a16="http://schemas.microsoft.com/office/drawing/2014/main" id="{2B83F32B-AAF1-4992-9D56-5AA96FB17985}"/>
              </a:ext>
            </a:extLst>
          </p:cNvPr>
          <p:cNvGrpSpPr/>
          <p:nvPr/>
        </p:nvGrpSpPr>
        <p:grpSpPr>
          <a:xfrm>
            <a:off x="153068" y="1070150"/>
            <a:ext cx="1549400" cy="4717701"/>
            <a:chOff x="153068" y="1070150"/>
            <a:chExt cx="1549400" cy="4717701"/>
          </a:xfrm>
        </p:grpSpPr>
        <p:sp>
          <p:nvSpPr>
            <p:cNvPr id="5" name="矩形 4"/>
            <p:cNvSpPr/>
            <p:nvPr/>
          </p:nvSpPr>
          <p:spPr>
            <a:xfrm>
              <a:off x="153068" y="1070150"/>
              <a:ext cx="1549400" cy="4717701"/>
            </a:xfrm>
            <a:prstGeom prst="rect">
              <a:avLst/>
            </a:prstGeom>
            <a:solidFill>
              <a:srgbClr val="3B47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a typeface="华文黑体" charset="-122"/>
              </a:endParaRPr>
            </a:p>
          </p:txBody>
        </p:sp>
        <p:grpSp>
          <p:nvGrpSpPr>
            <p:cNvPr id="3" name="组合 2">
              <a:extLst>
                <a:ext uri="{FF2B5EF4-FFF2-40B4-BE49-F238E27FC236}">
                  <a16:creationId xmlns:a16="http://schemas.microsoft.com/office/drawing/2014/main" id="{7FD34F2F-A044-4348-B79D-E3F80C3AFE81}"/>
                </a:ext>
              </a:extLst>
            </p:cNvPr>
            <p:cNvGrpSpPr/>
            <p:nvPr/>
          </p:nvGrpSpPr>
          <p:grpSpPr>
            <a:xfrm>
              <a:off x="710865" y="1800336"/>
              <a:ext cx="209550" cy="3178230"/>
              <a:chOff x="710865" y="1800336"/>
              <a:chExt cx="209550" cy="3178230"/>
            </a:xfrm>
          </p:grpSpPr>
          <p:sp>
            <p:nvSpPr>
              <p:cNvPr id="12" name="PA_椭圆 62">
                <a:extLst>
                  <a:ext uri="{FF2B5EF4-FFF2-40B4-BE49-F238E27FC236}">
                    <a16:creationId xmlns:a16="http://schemas.microsoft.com/office/drawing/2014/main" id="{FCEC23B8-47FE-40FE-907F-9655AD07B92B}"/>
                  </a:ext>
                </a:extLst>
              </p:cNvPr>
              <p:cNvSpPr/>
              <p:nvPr>
                <p:custDataLst>
                  <p:tags r:id="rId4"/>
                </p:custDataLst>
              </p:nvPr>
            </p:nvSpPr>
            <p:spPr>
              <a:xfrm>
                <a:off x="710865" y="1800336"/>
                <a:ext cx="209550" cy="209550"/>
              </a:xfrm>
              <a:prstGeom prst="ellipse">
                <a:avLst/>
              </a:prstGeom>
              <a:solidFill>
                <a:srgbClr val="E7E7EF"/>
              </a:solidFill>
              <a:ln w="28575">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3" name="PA_椭圆 62">
                <a:extLst>
                  <a:ext uri="{FF2B5EF4-FFF2-40B4-BE49-F238E27FC236}">
                    <a16:creationId xmlns:a16="http://schemas.microsoft.com/office/drawing/2014/main" id="{A7AE6645-842D-4636-8638-42B8D0E05A87}"/>
                  </a:ext>
                </a:extLst>
              </p:cNvPr>
              <p:cNvSpPr/>
              <p:nvPr>
                <p:custDataLst>
                  <p:tags r:id="rId5"/>
                </p:custDataLst>
              </p:nvPr>
            </p:nvSpPr>
            <p:spPr>
              <a:xfrm>
                <a:off x="710865" y="4769016"/>
                <a:ext cx="209550" cy="209550"/>
              </a:xfrm>
              <a:prstGeom prst="ellipse">
                <a:avLst/>
              </a:prstGeom>
              <a:solidFill>
                <a:srgbClr val="E7E7EF"/>
              </a:solidFill>
              <a:ln w="28575">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grpSp>
      <p:sp>
        <p:nvSpPr>
          <p:cNvPr id="6" name="矩形 5"/>
          <p:cNvSpPr/>
          <p:nvPr/>
        </p:nvSpPr>
        <p:spPr>
          <a:xfrm>
            <a:off x="1702468" y="1070150"/>
            <a:ext cx="3460750" cy="471593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a typeface="华文黑体" charset="-122"/>
            </a:endParaRPr>
          </a:p>
        </p:txBody>
      </p:sp>
      <p:sp>
        <p:nvSpPr>
          <p:cNvPr id="8" name="文本框 7"/>
          <p:cNvSpPr txBox="1"/>
          <p:nvPr/>
        </p:nvSpPr>
        <p:spPr>
          <a:xfrm>
            <a:off x="529649" y="2588890"/>
            <a:ext cx="3910167" cy="646331"/>
          </a:xfrm>
          <a:prstGeom prst="rect">
            <a:avLst/>
          </a:prstGeom>
          <a:noFill/>
        </p:spPr>
        <p:txBody>
          <a:bodyPr wrap="square" rtlCol="0">
            <a:spAutoFit/>
          </a:bodyPr>
          <a:lstStyle/>
          <a:p>
            <a:r>
              <a:rPr lang="en-US" altLang="zh-CN" sz="3600" b="1" dirty="0">
                <a:solidFill>
                  <a:schemeClr val="bg1"/>
                </a:solidFill>
                <a:latin typeface="Helvetica" panose="020B0604020202030204" pitchFamily="34" charset="0"/>
                <a:ea typeface="华文黑体" charset="-122"/>
              </a:rPr>
              <a:t>Cám </a:t>
            </a:r>
            <a:r>
              <a:rPr lang="en-US" altLang="zh-CN" sz="3600" b="1" dirty="0">
                <a:latin typeface="Helvetica" panose="020B0604020202030204" pitchFamily="34" charset="0"/>
                <a:ea typeface="华文黑体" charset="-122"/>
              </a:rPr>
              <a:t>ơn các em</a:t>
            </a:r>
            <a:endParaRPr lang="zh-CN" altLang="en-US" sz="3600" b="1" dirty="0">
              <a:latin typeface="Helvetica" panose="020B0604020202030204" pitchFamily="34" charset="0"/>
              <a:ea typeface="华文黑体" charset="-122"/>
            </a:endParaRPr>
          </a:p>
        </p:txBody>
      </p:sp>
      <p:sp>
        <p:nvSpPr>
          <p:cNvPr id="10" name="文本框 9"/>
          <p:cNvSpPr txBox="1"/>
          <p:nvPr/>
        </p:nvSpPr>
        <p:spPr>
          <a:xfrm>
            <a:off x="1855536" y="3428117"/>
            <a:ext cx="2953372" cy="6560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b="1" i="1" dirty="0">
                <a:latin typeface="Helvetica" panose="020B0604020202030204" pitchFamily="34" charset="0"/>
                <a:ea typeface="华文黑体" charset="-122"/>
                <a:sym typeface="+mn-ea"/>
              </a:rPr>
              <a:t>Đã chú ý theo dõi bài học hôm nay</a:t>
            </a:r>
            <a:endParaRPr lang="zh-CN" altLang="en-US" sz="1600" b="1" i="1" dirty="0">
              <a:latin typeface="Helvetica" panose="020B0604020202030204" pitchFamily="34" charset="0"/>
              <a:ea typeface="华文黑体" charset="-122"/>
              <a:sym typeface="+mn-ea"/>
            </a:endParaRPr>
          </a:p>
        </p:txBody>
      </p:sp>
      <p:cxnSp>
        <p:nvCxnSpPr>
          <p:cNvPr id="14" name="PA_直接连接符 67">
            <a:extLst>
              <a:ext uri="{FF2B5EF4-FFF2-40B4-BE49-F238E27FC236}">
                <a16:creationId xmlns:a16="http://schemas.microsoft.com/office/drawing/2014/main" id="{8865030B-26F5-41BF-98FD-BF2BB087A7E1}"/>
              </a:ext>
            </a:extLst>
          </p:cNvPr>
          <p:cNvCxnSpPr>
            <a:cxnSpLocks/>
          </p:cNvCxnSpPr>
          <p:nvPr>
            <p:custDataLst>
              <p:tags r:id="rId1"/>
            </p:custDataLst>
          </p:nvPr>
        </p:nvCxnSpPr>
        <p:spPr>
          <a:xfrm flipH="1">
            <a:off x="808168" y="359"/>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PA_直接连接符 67">
            <a:extLst>
              <a:ext uri="{FF2B5EF4-FFF2-40B4-BE49-F238E27FC236}">
                <a16:creationId xmlns:a16="http://schemas.microsoft.com/office/drawing/2014/main" id="{D64B5D5D-70BD-4A2E-BE33-82A66EA7F33F}"/>
              </a:ext>
            </a:extLst>
          </p:cNvPr>
          <p:cNvCxnSpPr>
            <a:cxnSpLocks/>
          </p:cNvCxnSpPr>
          <p:nvPr>
            <p:custDataLst>
              <p:tags r:id="rId2"/>
            </p:custDataLst>
          </p:nvPr>
        </p:nvCxnSpPr>
        <p:spPr>
          <a:xfrm flipH="1">
            <a:off x="800213" y="4862430"/>
            <a:ext cx="7955" cy="199592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4500184B-DE66-43C4-B586-8B119DC367C8}"/>
              </a:ext>
            </a:extLst>
          </p:cNvPr>
          <p:cNvSpPr txBox="1"/>
          <p:nvPr/>
        </p:nvSpPr>
        <p:spPr>
          <a:xfrm>
            <a:off x="2865050" y="5317757"/>
            <a:ext cx="2298168" cy="369332"/>
          </a:xfrm>
          <a:prstGeom prst="rect">
            <a:avLst/>
          </a:prstGeom>
          <a:noFill/>
        </p:spPr>
        <p:txBody>
          <a:bodyPr wrap="square" rtlCol="0">
            <a:spAutoFit/>
          </a:bodyPr>
          <a:lstStyle/>
          <a:p>
            <a:pPr algn="ctr"/>
            <a:r>
              <a:rPr lang="en-US" altLang="zh-CN" b="1" i="1" dirty="0" err="1" smtClean="0">
                <a:solidFill>
                  <a:srgbClr val="3F434F"/>
                </a:solidFill>
                <a:latin typeface="Chiller" panose="04020404031007020602" pitchFamily="82" charset="0"/>
                <a:ea typeface="华文黑体" charset="-122"/>
              </a:rPr>
              <a:t>Võ</a:t>
            </a:r>
            <a:r>
              <a:rPr lang="en-US" altLang="zh-CN" b="1" i="1" dirty="0" smtClean="0">
                <a:solidFill>
                  <a:srgbClr val="3F434F"/>
                </a:solidFill>
                <a:latin typeface="Chiller" panose="04020404031007020602" pitchFamily="82" charset="0"/>
                <a:ea typeface="华文黑体" charset="-122"/>
              </a:rPr>
              <a:t> </a:t>
            </a:r>
            <a:r>
              <a:rPr lang="en-US" altLang="zh-CN" b="1" i="1" dirty="0" err="1" smtClean="0">
                <a:solidFill>
                  <a:srgbClr val="3F434F"/>
                </a:solidFill>
                <a:latin typeface="Chiller" panose="04020404031007020602" pitchFamily="82" charset="0"/>
                <a:ea typeface="华文黑体" charset="-122"/>
              </a:rPr>
              <a:t>Thị</a:t>
            </a:r>
            <a:r>
              <a:rPr lang="en-US" altLang="zh-CN" b="1" i="1" dirty="0" smtClean="0">
                <a:solidFill>
                  <a:srgbClr val="3F434F"/>
                </a:solidFill>
                <a:latin typeface="Chiller" panose="04020404031007020602" pitchFamily="82" charset="0"/>
                <a:ea typeface="华文黑体" charset="-122"/>
              </a:rPr>
              <a:t> </a:t>
            </a:r>
            <a:r>
              <a:rPr lang="en-US" altLang="zh-CN" b="1" i="1" dirty="0" err="1" smtClean="0">
                <a:solidFill>
                  <a:srgbClr val="3F434F"/>
                </a:solidFill>
                <a:latin typeface="Chiller" panose="04020404031007020602" pitchFamily="82" charset="0"/>
                <a:ea typeface="华文黑体" charset="-122"/>
              </a:rPr>
              <a:t>Nhã</a:t>
            </a:r>
            <a:r>
              <a:rPr lang="en-US" altLang="zh-CN" b="1" i="1" dirty="0" smtClean="0">
                <a:solidFill>
                  <a:srgbClr val="3F434F"/>
                </a:solidFill>
                <a:latin typeface="Chiller" panose="04020404031007020602" pitchFamily="82" charset="0"/>
                <a:ea typeface="华文黑体" charset="-122"/>
              </a:rPr>
              <a:t> </a:t>
            </a:r>
            <a:r>
              <a:rPr lang="en-US" altLang="zh-CN" b="1" i="1" dirty="0" err="1" smtClean="0">
                <a:solidFill>
                  <a:srgbClr val="3F434F"/>
                </a:solidFill>
                <a:latin typeface="Chiller" panose="04020404031007020602" pitchFamily="82" charset="0"/>
                <a:ea typeface="华文黑体" charset="-122"/>
              </a:rPr>
              <a:t>Trâm</a:t>
            </a:r>
            <a:endParaRPr lang="en-US" altLang="zh-CN" b="1" i="1" dirty="0">
              <a:solidFill>
                <a:srgbClr val="3F434F"/>
              </a:solidFill>
              <a:latin typeface="Chiller" panose="04020404031007020602" pitchFamily="82" charset="0"/>
              <a:ea typeface="华文黑体" charset="-122"/>
            </a:endParaRPr>
          </a:p>
        </p:txBody>
      </p:sp>
      <p:sp>
        <p:nvSpPr>
          <p:cNvPr id="19" name="PA_椭圆 62">
            <a:extLst>
              <a:ext uri="{FF2B5EF4-FFF2-40B4-BE49-F238E27FC236}">
                <a16:creationId xmlns:a16="http://schemas.microsoft.com/office/drawing/2014/main" id="{5E22D4B9-4018-4D62-AE0E-055421230F3F}"/>
              </a:ext>
            </a:extLst>
          </p:cNvPr>
          <p:cNvSpPr/>
          <p:nvPr>
            <p:custDataLst>
              <p:tags r:id="rId3"/>
            </p:custDataLst>
          </p:nvPr>
        </p:nvSpPr>
        <p:spPr>
          <a:xfrm>
            <a:off x="2711624" y="5397648"/>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Tree>
    <p:extLst>
      <p:ext uri="{BB962C8B-B14F-4D97-AF65-F5344CB8AC3E}">
        <p14:creationId xmlns:p14="http://schemas.microsoft.com/office/powerpoint/2010/main" val="4294256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p:stCondLst>
                              <p:cond delay="2500"/>
                            </p:stCondLst>
                            <p:childTnLst>
                              <p:par>
                                <p:cTn id="29" presetID="17"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ppt_x</p:attrName>
                                        </p:attrNameLst>
                                      </p:cBhvr>
                                      <p:tavLst>
                                        <p:tav tm="0">
                                          <p:val>
                                            <p:strVal val="#ppt_x-#ppt_w/2"/>
                                          </p:val>
                                        </p:tav>
                                        <p:tav tm="100000">
                                          <p:val>
                                            <p:strVal val="#ppt_x"/>
                                          </p:val>
                                        </p:tav>
                                      </p:tavLst>
                                    </p:anim>
                                    <p:anim calcmode="lin" valueType="num">
                                      <p:cBhvr>
                                        <p:cTn id="32" dur="500" fill="hold"/>
                                        <p:tgtEl>
                                          <p:spTgt spid="6"/>
                                        </p:tgtEl>
                                        <p:attrNameLst>
                                          <p:attrName>ppt_y</p:attrName>
                                        </p:attrNameLst>
                                      </p:cBhvr>
                                      <p:tavLst>
                                        <p:tav tm="0">
                                          <p:val>
                                            <p:strVal val="#ppt_y"/>
                                          </p:val>
                                        </p:tav>
                                        <p:tav tm="100000">
                                          <p:val>
                                            <p:strVal val="#ppt_y"/>
                                          </p:val>
                                        </p:tav>
                                      </p:tavLst>
                                    </p:anim>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strVal val="#ppt_h"/>
                                          </p:val>
                                        </p:tav>
                                        <p:tav tm="100000">
                                          <p:val>
                                            <p:strVal val="#ppt_h"/>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37"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900" decel="100000" fill="hold"/>
                                        <p:tgtEl>
                                          <p:spTgt spid="10"/>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8"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9AD1E3-266D-4C20-90E7-D5738C8C1910}"/>
              </a:ext>
            </a:extLst>
          </p:cNvPr>
          <p:cNvGrpSpPr/>
          <p:nvPr/>
        </p:nvGrpSpPr>
        <p:grpSpPr>
          <a:xfrm>
            <a:off x="5663952" y="1392538"/>
            <a:ext cx="6119096" cy="4238458"/>
            <a:chOff x="5665536" y="1392538"/>
            <a:chExt cx="6119096" cy="4238458"/>
          </a:xfrm>
        </p:grpSpPr>
        <p:pic>
          <p:nvPicPr>
            <p:cNvPr id="3" name="Picture 2">
              <a:extLst>
                <a:ext uri="{FF2B5EF4-FFF2-40B4-BE49-F238E27FC236}">
                  <a16:creationId xmlns:a16="http://schemas.microsoft.com/office/drawing/2014/main" id="{FC410B53-973D-4603-882C-2740467B9DFE}"/>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5665536" y="1392538"/>
              <a:ext cx="6119096" cy="4238458"/>
            </a:xfrm>
            <a:prstGeom prst="rect">
              <a:avLst/>
            </a:prstGeom>
            <a:ln>
              <a:noFill/>
            </a:ln>
            <a:effectLst>
              <a:outerShdw blurRad="190500" algn="tl" rotWithShape="0">
                <a:srgbClr val="000000">
                  <a:alpha val="70000"/>
                </a:srgbClr>
              </a:outerShdw>
            </a:effectLst>
          </p:spPr>
        </p:pic>
        <p:sp>
          <p:nvSpPr>
            <p:cNvPr id="26" name="PA_椭圆 62">
              <a:extLst>
                <a:ext uri="{FF2B5EF4-FFF2-40B4-BE49-F238E27FC236}">
                  <a16:creationId xmlns:a16="http://schemas.microsoft.com/office/drawing/2014/main" id="{03AB3C98-FE05-4AC7-83E9-8E439E3CF535}"/>
                </a:ext>
              </a:extLst>
            </p:cNvPr>
            <p:cNvSpPr/>
            <p:nvPr>
              <p:custDataLst>
                <p:tags r:id="rId10"/>
              </p:custDataLst>
            </p:nvPr>
          </p:nvSpPr>
          <p:spPr>
            <a:xfrm>
              <a:off x="6104518" y="1784940"/>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7" name="PA_椭圆 62">
              <a:extLst>
                <a:ext uri="{FF2B5EF4-FFF2-40B4-BE49-F238E27FC236}">
                  <a16:creationId xmlns:a16="http://schemas.microsoft.com/office/drawing/2014/main" id="{ACEA0C09-B476-4DDE-BC8E-F8BB28F19FDC}"/>
                </a:ext>
              </a:extLst>
            </p:cNvPr>
            <p:cNvSpPr/>
            <p:nvPr>
              <p:custDataLst>
                <p:tags r:id="rId11"/>
              </p:custDataLst>
            </p:nvPr>
          </p:nvSpPr>
          <p:spPr>
            <a:xfrm>
              <a:off x="6104518" y="4875634"/>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8" name="PA_椭圆 62">
              <a:extLst>
                <a:ext uri="{FF2B5EF4-FFF2-40B4-BE49-F238E27FC236}">
                  <a16:creationId xmlns:a16="http://schemas.microsoft.com/office/drawing/2014/main" id="{D220CF16-6A8F-4E13-8070-359CB47F0277}"/>
                </a:ext>
              </a:extLst>
            </p:cNvPr>
            <p:cNvSpPr/>
            <p:nvPr>
              <p:custDataLst>
                <p:tags r:id="rId12"/>
              </p:custDataLst>
            </p:nvPr>
          </p:nvSpPr>
          <p:spPr>
            <a:xfrm>
              <a:off x="11287050" y="1786298"/>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9" name="PA_椭圆 62">
              <a:extLst>
                <a:ext uri="{FF2B5EF4-FFF2-40B4-BE49-F238E27FC236}">
                  <a16:creationId xmlns:a16="http://schemas.microsoft.com/office/drawing/2014/main" id="{F1F5D520-B469-419C-A784-A0402F3D2877}"/>
                </a:ext>
              </a:extLst>
            </p:cNvPr>
            <p:cNvSpPr/>
            <p:nvPr>
              <p:custDataLst>
                <p:tags r:id="rId13"/>
              </p:custDataLst>
            </p:nvPr>
          </p:nvSpPr>
          <p:spPr>
            <a:xfrm>
              <a:off x="11287050" y="4754978"/>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grpSp>
        <p:nvGrpSpPr>
          <p:cNvPr id="91" name="组合 90">
            <a:extLst>
              <a:ext uri="{FF2B5EF4-FFF2-40B4-BE49-F238E27FC236}">
                <a16:creationId xmlns:a16="http://schemas.microsoft.com/office/drawing/2014/main" id="{D47AF3E1-964C-4229-8EBA-033878882283}"/>
              </a:ext>
            </a:extLst>
          </p:cNvPr>
          <p:cNvGrpSpPr/>
          <p:nvPr/>
        </p:nvGrpSpPr>
        <p:grpSpPr>
          <a:xfrm>
            <a:off x="234738" y="792740"/>
            <a:ext cx="5397781" cy="980075"/>
            <a:chOff x="-25855" y="1868576"/>
            <a:chExt cx="1892755" cy="3120849"/>
          </a:xfrm>
          <a:solidFill>
            <a:srgbClr val="FFC000"/>
          </a:solidFill>
        </p:grpSpPr>
        <p:sp>
          <p:nvSpPr>
            <p:cNvPr id="10" name="矩形 9"/>
            <p:cNvSpPr/>
            <p:nvPr/>
          </p:nvSpPr>
          <p:spPr>
            <a:xfrm>
              <a:off x="-25855" y="1868576"/>
              <a:ext cx="1892755" cy="3120849"/>
            </a:xfrm>
            <a:prstGeom prst="rect">
              <a:avLst/>
            </a:prstGeom>
            <a:grpFill/>
            <a:ln w="12700" cap="flat" cmpd="sng" algn="ctr">
              <a:solidFill>
                <a:srgbClr val="3F434F"/>
              </a:solid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4000" b="0" i="0" u="none" strike="noStrike" kern="0" cap="none" spc="600" normalizeH="0" noProof="0" dirty="0">
                <a:ln>
                  <a:noFill/>
                </a:ln>
                <a:solidFill>
                  <a:schemeClr val="bg1">
                    <a:lumMod val="50000"/>
                  </a:schemeClr>
                </a:solidFill>
                <a:effectLst/>
                <a:uLnTx/>
                <a:uFillTx/>
                <a:latin typeface="Helvetica" panose="020B0604020202030204" pitchFamily="34" charset="0"/>
                <a:ea typeface="华文黑体" charset="-122"/>
              </a:endParaRPr>
            </a:p>
          </p:txBody>
        </p:sp>
        <p:sp>
          <p:nvSpPr>
            <p:cNvPr id="56" name="矩形 55">
              <a:extLst>
                <a:ext uri="{FF2B5EF4-FFF2-40B4-BE49-F238E27FC236}">
                  <a16:creationId xmlns:a16="http://schemas.microsoft.com/office/drawing/2014/main" id="{61E5A1F0-0AF5-4928-AA9F-F2338AD936DE}"/>
                </a:ext>
              </a:extLst>
            </p:cNvPr>
            <p:cNvSpPr/>
            <p:nvPr/>
          </p:nvSpPr>
          <p:spPr>
            <a:xfrm>
              <a:off x="60716" y="1994157"/>
              <a:ext cx="1719612" cy="2869687"/>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6" name="文本框 5"/>
          <p:cNvSpPr txBox="1"/>
          <p:nvPr/>
        </p:nvSpPr>
        <p:spPr>
          <a:xfrm>
            <a:off x="207235" y="897957"/>
            <a:ext cx="5397781" cy="658835"/>
          </a:xfrm>
          <a:prstGeom prst="rect">
            <a:avLst/>
          </a:prstGeom>
          <a:noFill/>
        </p:spPr>
        <p:txBody>
          <a:bodyPr wrap="square" rtlCol="0">
            <a:spAutoFit/>
          </a:bodyPr>
          <a:lstStyle/>
          <a:p>
            <a:pPr algn="ctr">
              <a:lnSpc>
                <a:spcPct val="150000"/>
              </a:lnSpc>
            </a:pPr>
            <a:r>
              <a:rPr lang="en-US" altLang="zh-CN" sz="2800" b="1" dirty="0">
                <a:latin typeface="+mj-lt"/>
                <a:ea typeface="+mj-ea"/>
              </a:rPr>
              <a:t>CHƯƠNG I: NHÀ Ở </a:t>
            </a:r>
          </a:p>
        </p:txBody>
      </p:sp>
      <p:sp>
        <p:nvSpPr>
          <p:cNvPr id="59" name="矩形 58">
            <a:extLst>
              <a:ext uri="{FF2B5EF4-FFF2-40B4-BE49-F238E27FC236}">
                <a16:creationId xmlns:a16="http://schemas.microsoft.com/office/drawing/2014/main" id="{052689E6-8502-495A-8400-A321DF613674}"/>
              </a:ext>
            </a:extLst>
          </p:cNvPr>
          <p:cNvSpPr/>
          <p:nvPr/>
        </p:nvSpPr>
        <p:spPr>
          <a:xfrm>
            <a:off x="11861349" y="1898052"/>
            <a:ext cx="355331" cy="3061897"/>
          </a:xfrm>
          <a:prstGeom prst="rect">
            <a:avLst/>
          </a:prstGeom>
          <a:solidFill>
            <a:srgbClr val="71747D">
              <a:alpha val="81000"/>
            </a:srgb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4000" b="0" i="0" u="none" strike="noStrike" kern="0" cap="none" spc="600" normalizeH="0" noProof="0" dirty="0">
              <a:ln>
                <a:noFill/>
              </a:ln>
              <a:solidFill>
                <a:schemeClr val="bg1">
                  <a:lumMod val="50000"/>
                </a:schemeClr>
              </a:solidFill>
              <a:effectLst/>
              <a:uLnTx/>
              <a:uFillTx/>
              <a:latin typeface="Helvetica" panose="020B0604020202030204" pitchFamily="34" charset="0"/>
              <a:ea typeface="华文黑体" charset="-122"/>
            </a:endParaRPr>
          </a:p>
        </p:txBody>
      </p:sp>
      <p:cxnSp>
        <p:nvCxnSpPr>
          <p:cNvPr id="68" name="PA_直接连接符 67">
            <a:extLst>
              <a:ext uri="{FF2B5EF4-FFF2-40B4-BE49-F238E27FC236}">
                <a16:creationId xmlns:a16="http://schemas.microsoft.com/office/drawing/2014/main" id="{99986BBA-E5D6-40EC-9419-0A120AB99CA7}"/>
              </a:ext>
            </a:extLst>
          </p:cNvPr>
          <p:cNvCxnSpPr>
            <a:cxnSpLocks/>
          </p:cNvCxnSpPr>
          <p:nvPr>
            <p:custDataLst>
              <p:tags r:id="rId1"/>
            </p:custDataLst>
          </p:nvPr>
        </p:nvCxnSpPr>
        <p:spPr>
          <a:xfrm>
            <a:off x="207235" y="1866808"/>
            <a:ext cx="5993529" cy="23888"/>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PA_直接连接符 67">
            <a:extLst>
              <a:ext uri="{FF2B5EF4-FFF2-40B4-BE49-F238E27FC236}">
                <a16:creationId xmlns:a16="http://schemas.microsoft.com/office/drawing/2014/main" id="{23BE7F4B-FA8D-4BFD-B3AE-8A14AE3CCDFB}"/>
              </a:ext>
            </a:extLst>
          </p:cNvPr>
          <p:cNvCxnSpPr>
            <a:cxnSpLocks/>
          </p:cNvCxnSpPr>
          <p:nvPr>
            <p:custDataLst>
              <p:tags r:id="rId2"/>
            </p:custDataLst>
          </p:nvPr>
        </p:nvCxnSpPr>
        <p:spPr>
          <a:xfrm>
            <a:off x="302407" y="4973468"/>
            <a:ext cx="5911069" cy="2356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PA_直接连接符 67">
            <a:extLst>
              <a:ext uri="{FF2B5EF4-FFF2-40B4-BE49-F238E27FC236}">
                <a16:creationId xmlns:a16="http://schemas.microsoft.com/office/drawing/2014/main" id="{20FB05F8-BF36-4751-8CD1-1F6FBA2B5338}"/>
              </a:ext>
            </a:extLst>
          </p:cNvPr>
          <p:cNvCxnSpPr>
            <a:cxnSpLocks/>
          </p:cNvCxnSpPr>
          <p:nvPr>
            <p:custDataLst>
              <p:tags r:id="rId3"/>
            </p:custDataLst>
          </p:nvPr>
        </p:nvCxnSpPr>
        <p:spPr>
          <a:xfrm flipH="1">
            <a:off x="11375835" y="2"/>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PA_直接连接符 67">
            <a:extLst>
              <a:ext uri="{FF2B5EF4-FFF2-40B4-BE49-F238E27FC236}">
                <a16:creationId xmlns:a16="http://schemas.microsoft.com/office/drawing/2014/main" id="{9609B540-53C1-4A24-A882-D1512DBDF2EA}"/>
              </a:ext>
            </a:extLst>
          </p:cNvPr>
          <p:cNvCxnSpPr>
            <a:cxnSpLocks/>
          </p:cNvCxnSpPr>
          <p:nvPr>
            <p:custDataLst>
              <p:tags r:id="rId4"/>
            </p:custDataLst>
          </p:nvPr>
        </p:nvCxnSpPr>
        <p:spPr>
          <a:xfrm flipH="1">
            <a:off x="11367880" y="4862073"/>
            <a:ext cx="7955" cy="199592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15EF0C67-A7A7-421E-828F-D85888CCEBF6}"/>
              </a:ext>
            </a:extLst>
          </p:cNvPr>
          <p:cNvSpPr txBox="1"/>
          <p:nvPr/>
        </p:nvSpPr>
        <p:spPr>
          <a:xfrm>
            <a:off x="695118" y="2031062"/>
            <a:ext cx="4680520" cy="2308324"/>
          </a:xfrm>
          <a:prstGeom prst="rect">
            <a:avLst/>
          </a:prstGeom>
          <a:noFill/>
        </p:spPr>
        <p:txBody>
          <a:bodyPr wrap="square" rtlCol="0">
            <a:spAutoFit/>
          </a:bodyPr>
          <a:lstStyle/>
          <a:p>
            <a:r>
              <a:rPr lang="en-US" altLang="zh-CN" sz="4000" i="1" u="sng" dirty="0">
                <a:solidFill>
                  <a:srgbClr val="FF0000"/>
                </a:solidFill>
                <a:latin typeface="+mj-lt"/>
                <a:ea typeface="+mj-ea"/>
              </a:rPr>
              <a:t>Bài 1:</a:t>
            </a:r>
            <a:r>
              <a:rPr lang="en-US" altLang="zh-CN" sz="4800" i="1" dirty="0">
                <a:solidFill>
                  <a:srgbClr val="FF0000"/>
                </a:solidFill>
                <a:latin typeface="+mj-lt"/>
                <a:ea typeface="+mj-ea"/>
              </a:rPr>
              <a:t> </a:t>
            </a:r>
          </a:p>
          <a:p>
            <a:pPr algn="ctr"/>
            <a:r>
              <a:rPr lang="en-US" altLang="zh-CN" sz="4800" i="1" dirty="0">
                <a:solidFill>
                  <a:srgbClr val="FF0000"/>
                </a:solidFill>
                <a:latin typeface="+mj-lt"/>
                <a:ea typeface="+mj-ea"/>
              </a:rPr>
              <a:t>Nhà ở đối với con người</a:t>
            </a:r>
          </a:p>
        </p:txBody>
      </p:sp>
      <p:sp>
        <p:nvSpPr>
          <p:cNvPr id="84" name="PA_椭圆 62">
            <a:extLst>
              <a:ext uri="{FF2B5EF4-FFF2-40B4-BE49-F238E27FC236}">
                <a16:creationId xmlns:a16="http://schemas.microsoft.com/office/drawing/2014/main" id="{2AC6A065-2A07-46D6-AB77-ED76FBFFE010}"/>
              </a:ext>
            </a:extLst>
          </p:cNvPr>
          <p:cNvSpPr/>
          <p:nvPr>
            <p:custDataLst>
              <p:tags r:id="rId5"/>
            </p:custDataLst>
          </p:nvPr>
        </p:nvSpPr>
        <p:spPr>
          <a:xfrm>
            <a:off x="302407" y="126057"/>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2" name="Isaac Shepard - Letting Go">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335360" y="-1179512"/>
            <a:ext cx="609600" cy="609600"/>
          </a:xfrm>
          <a:prstGeom prst="rect">
            <a:avLst/>
          </a:prstGeom>
        </p:spPr>
      </p:pic>
      <p:pic>
        <p:nvPicPr>
          <p:cNvPr id="9" name="Audio 8">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21604170"/>
      </p:ext>
    </p:extLst>
  </p:cSld>
  <p:clrMapOvr>
    <a:masterClrMapping/>
  </p:clrMapOvr>
  <mc:AlternateContent xmlns:mc="http://schemas.openxmlformats.org/markup-compatibility/2006">
    <mc:Choice xmlns:p14="http://schemas.microsoft.com/office/powerpoint/2010/main" Requires="p14">
      <p:transition spd="slow" p14:dur="1600" advTm="12842">
        <p:blinds dir="vert"/>
      </p:transition>
    </mc:Choice>
    <mc:Fallback>
      <p:transition spd="slow" advTm="1284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3" presetClass="entr" presetSubtype="16"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anim calcmode="lin" valueType="num">
                                      <p:cBhvr>
                                        <p:cTn id="9" dur="500" fill="hold"/>
                                        <p:tgtEl>
                                          <p:spTgt spid="84"/>
                                        </p:tgtEl>
                                        <p:attrNameLst>
                                          <p:attrName>ppt_w</p:attrName>
                                        </p:attrNameLst>
                                      </p:cBhvr>
                                      <p:tavLst>
                                        <p:tav tm="0">
                                          <p:val>
                                            <p:fltVal val="0"/>
                                          </p:val>
                                        </p:tav>
                                        <p:tav tm="100000">
                                          <p:val>
                                            <p:strVal val="#ppt_w"/>
                                          </p:val>
                                        </p:tav>
                                      </p:tavLst>
                                    </p:anim>
                                    <p:anim calcmode="lin" valueType="num">
                                      <p:cBhvr>
                                        <p:cTn id="10" dur="500" fill="hold"/>
                                        <p:tgtEl>
                                          <p:spTgt spid="84"/>
                                        </p:tgtEl>
                                        <p:attrNameLst>
                                          <p:attrName>ppt_h</p:attrName>
                                        </p:attrNameLst>
                                      </p:cBhvr>
                                      <p:tavLst>
                                        <p:tav tm="0">
                                          <p:val>
                                            <p:fltVal val="0"/>
                                          </p:val>
                                        </p:tav>
                                        <p:tav tm="100000">
                                          <p:val>
                                            <p:strVal val="#ppt_h"/>
                                          </p:val>
                                        </p:tav>
                                      </p:tavLst>
                                    </p:anim>
                                    <p:animEffect transition="in" filter="fade">
                                      <p:cBhvr>
                                        <p:cTn id="11" dur="500"/>
                                        <p:tgtEl>
                                          <p:spTgt spid="84"/>
                                        </p:tgtEl>
                                      </p:cBhvr>
                                    </p:animEffect>
                                  </p:childTnLst>
                                </p:cTn>
                              </p:par>
                            </p:childTnLst>
                          </p:cTn>
                        </p:par>
                        <p:par>
                          <p:cTn id="12" fill="hold">
                            <p:stCondLst>
                              <p:cond delay="500"/>
                            </p:stCondLst>
                            <p:childTnLst>
                              <p:par>
                                <p:cTn id="13" presetID="2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childTnLst>
                          </p:cTn>
                        </p:par>
                        <p:par>
                          <p:cTn id="23" fill="hold">
                            <p:stCondLst>
                              <p:cond delay="1500"/>
                            </p:stCondLst>
                            <p:childTnLst>
                              <p:par>
                                <p:cTn id="24" presetID="17" presetClass="entr" presetSubtype="1" fill="hold" nodeType="afterEffect">
                                  <p:stCondLst>
                                    <p:cond delay="0"/>
                                  </p:stCondLst>
                                  <p:childTnLst>
                                    <p:set>
                                      <p:cBhvr>
                                        <p:cTn id="25" dur="1" fill="hold">
                                          <p:stCondLst>
                                            <p:cond delay="0"/>
                                          </p:stCondLst>
                                        </p:cTn>
                                        <p:tgtEl>
                                          <p:spTgt spid="72"/>
                                        </p:tgtEl>
                                        <p:attrNameLst>
                                          <p:attrName>style.visibility</p:attrName>
                                        </p:attrNameLst>
                                      </p:cBhvr>
                                      <p:to>
                                        <p:strVal val="visible"/>
                                      </p:to>
                                    </p:set>
                                    <p:anim calcmode="lin" valueType="num">
                                      <p:cBhvr>
                                        <p:cTn id="26" dur="500" fill="hold"/>
                                        <p:tgtEl>
                                          <p:spTgt spid="72"/>
                                        </p:tgtEl>
                                        <p:attrNameLst>
                                          <p:attrName>ppt_x</p:attrName>
                                        </p:attrNameLst>
                                      </p:cBhvr>
                                      <p:tavLst>
                                        <p:tav tm="0">
                                          <p:val>
                                            <p:strVal val="#ppt_x"/>
                                          </p:val>
                                        </p:tav>
                                        <p:tav tm="100000">
                                          <p:val>
                                            <p:strVal val="#ppt_x"/>
                                          </p:val>
                                        </p:tav>
                                      </p:tavLst>
                                    </p:anim>
                                    <p:anim calcmode="lin" valueType="num">
                                      <p:cBhvr>
                                        <p:cTn id="27" dur="500" fill="hold"/>
                                        <p:tgtEl>
                                          <p:spTgt spid="72"/>
                                        </p:tgtEl>
                                        <p:attrNameLst>
                                          <p:attrName>ppt_y</p:attrName>
                                        </p:attrNameLst>
                                      </p:cBhvr>
                                      <p:tavLst>
                                        <p:tav tm="0">
                                          <p:val>
                                            <p:strVal val="#ppt_y-#ppt_h/2"/>
                                          </p:val>
                                        </p:tav>
                                        <p:tav tm="100000">
                                          <p:val>
                                            <p:strVal val="#ppt_y"/>
                                          </p:val>
                                        </p:tav>
                                      </p:tavLst>
                                    </p:anim>
                                    <p:anim calcmode="lin" valueType="num">
                                      <p:cBhvr>
                                        <p:cTn id="28" dur="500" fill="hold"/>
                                        <p:tgtEl>
                                          <p:spTgt spid="72"/>
                                        </p:tgtEl>
                                        <p:attrNameLst>
                                          <p:attrName>ppt_w</p:attrName>
                                        </p:attrNameLst>
                                      </p:cBhvr>
                                      <p:tavLst>
                                        <p:tav tm="0">
                                          <p:val>
                                            <p:strVal val="#ppt_w"/>
                                          </p:val>
                                        </p:tav>
                                        <p:tav tm="100000">
                                          <p:val>
                                            <p:strVal val="#ppt_w"/>
                                          </p:val>
                                        </p:tav>
                                      </p:tavLst>
                                    </p:anim>
                                    <p:anim calcmode="lin" valueType="num">
                                      <p:cBhvr>
                                        <p:cTn id="29" dur="500" fill="hold"/>
                                        <p:tgtEl>
                                          <p:spTgt spid="72"/>
                                        </p:tgtEl>
                                        <p:attrNameLst>
                                          <p:attrName>ppt_h</p:attrName>
                                        </p:attrNameLst>
                                      </p:cBhvr>
                                      <p:tavLst>
                                        <p:tav tm="0">
                                          <p:val>
                                            <p:fltVal val="0"/>
                                          </p:val>
                                        </p:tav>
                                        <p:tav tm="100000">
                                          <p:val>
                                            <p:strVal val="#ppt_h"/>
                                          </p:val>
                                        </p:tav>
                                      </p:tavLst>
                                    </p:anim>
                                  </p:childTnLst>
                                </p:cTn>
                              </p:par>
                            </p:childTnLst>
                          </p:cTn>
                        </p:par>
                        <p:par>
                          <p:cTn id="30" fill="hold">
                            <p:stCondLst>
                              <p:cond delay="2000"/>
                            </p:stCondLst>
                            <p:childTnLst>
                              <p:par>
                                <p:cTn id="31" presetID="17" presetClass="entr" presetSubtype="1"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p:cTn id="33" dur="500" fill="hold"/>
                                        <p:tgtEl>
                                          <p:spTgt spid="73"/>
                                        </p:tgtEl>
                                        <p:attrNameLst>
                                          <p:attrName>ppt_x</p:attrName>
                                        </p:attrNameLst>
                                      </p:cBhvr>
                                      <p:tavLst>
                                        <p:tav tm="0">
                                          <p:val>
                                            <p:strVal val="#ppt_x"/>
                                          </p:val>
                                        </p:tav>
                                        <p:tav tm="100000">
                                          <p:val>
                                            <p:strVal val="#ppt_x"/>
                                          </p:val>
                                        </p:tav>
                                      </p:tavLst>
                                    </p:anim>
                                    <p:anim calcmode="lin" valueType="num">
                                      <p:cBhvr>
                                        <p:cTn id="34" dur="500" fill="hold"/>
                                        <p:tgtEl>
                                          <p:spTgt spid="73"/>
                                        </p:tgtEl>
                                        <p:attrNameLst>
                                          <p:attrName>ppt_y</p:attrName>
                                        </p:attrNameLst>
                                      </p:cBhvr>
                                      <p:tavLst>
                                        <p:tav tm="0">
                                          <p:val>
                                            <p:strVal val="#ppt_y-#ppt_h/2"/>
                                          </p:val>
                                        </p:tav>
                                        <p:tav tm="100000">
                                          <p:val>
                                            <p:strVal val="#ppt_y"/>
                                          </p:val>
                                        </p:tav>
                                      </p:tavLst>
                                    </p:anim>
                                    <p:anim calcmode="lin" valueType="num">
                                      <p:cBhvr>
                                        <p:cTn id="35" dur="500" fill="hold"/>
                                        <p:tgtEl>
                                          <p:spTgt spid="73"/>
                                        </p:tgtEl>
                                        <p:attrNameLst>
                                          <p:attrName>ppt_w</p:attrName>
                                        </p:attrNameLst>
                                      </p:cBhvr>
                                      <p:tavLst>
                                        <p:tav tm="0">
                                          <p:val>
                                            <p:strVal val="#ppt_w"/>
                                          </p:val>
                                        </p:tav>
                                        <p:tav tm="100000">
                                          <p:val>
                                            <p:strVal val="#ppt_w"/>
                                          </p:val>
                                        </p:tav>
                                      </p:tavLst>
                                    </p:anim>
                                    <p:anim calcmode="lin" valueType="num">
                                      <p:cBhvr>
                                        <p:cTn id="36" dur="500" fill="hold"/>
                                        <p:tgtEl>
                                          <p:spTgt spid="73"/>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17" presetClass="entr" presetSubtype="2" fill="hold" nodeType="afterEffect">
                                  <p:stCondLst>
                                    <p:cond delay="0"/>
                                  </p:stCondLst>
                                  <p:childTnLst>
                                    <p:set>
                                      <p:cBhvr>
                                        <p:cTn id="39" dur="1" fill="hold">
                                          <p:stCondLst>
                                            <p:cond delay="0"/>
                                          </p:stCondLst>
                                        </p:cTn>
                                        <p:tgtEl>
                                          <p:spTgt spid="68"/>
                                        </p:tgtEl>
                                        <p:attrNameLst>
                                          <p:attrName>style.visibility</p:attrName>
                                        </p:attrNameLst>
                                      </p:cBhvr>
                                      <p:to>
                                        <p:strVal val="visible"/>
                                      </p:to>
                                    </p:set>
                                    <p:anim calcmode="lin" valueType="num">
                                      <p:cBhvr>
                                        <p:cTn id="40" dur="500" fill="hold"/>
                                        <p:tgtEl>
                                          <p:spTgt spid="68"/>
                                        </p:tgtEl>
                                        <p:attrNameLst>
                                          <p:attrName>ppt_x</p:attrName>
                                        </p:attrNameLst>
                                      </p:cBhvr>
                                      <p:tavLst>
                                        <p:tav tm="0">
                                          <p:val>
                                            <p:strVal val="#ppt_x+#ppt_w/2"/>
                                          </p:val>
                                        </p:tav>
                                        <p:tav tm="100000">
                                          <p:val>
                                            <p:strVal val="#ppt_x"/>
                                          </p:val>
                                        </p:tav>
                                      </p:tavLst>
                                    </p:anim>
                                    <p:anim calcmode="lin" valueType="num">
                                      <p:cBhvr>
                                        <p:cTn id="41" dur="500" fill="hold"/>
                                        <p:tgtEl>
                                          <p:spTgt spid="68"/>
                                        </p:tgtEl>
                                        <p:attrNameLst>
                                          <p:attrName>ppt_y</p:attrName>
                                        </p:attrNameLst>
                                      </p:cBhvr>
                                      <p:tavLst>
                                        <p:tav tm="0">
                                          <p:val>
                                            <p:strVal val="#ppt_y"/>
                                          </p:val>
                                        </p:tav>
                                        <p:tav tm="100000">
                                          <p:val>
                                            <p:strVal val="#ppt_y"/>
                                          </p:val>
                                        </p:tav>
                                      </p:tavLst>
                                    </p:anim>
                                    <p:anim calcmode="lin" valueType="num">
                                      <p:cBhvr>
                                        <p:cTn id="42" dur="500" fill="hold"/>
                                        <p:tgtEl>
                                          <p:spTgt spid="68"/>
                                        </p:tgtEl>
                                        <p:attrNameLst>
                                          <p:attrName>ppt_w</p:attrName>
                                        </p:attrNameLst>
                                      </p:cBhvr>
                                      <p:tavLst>
                                        <p:tav tm="0">
                                          <p:val>
                                            <p:fltVal val="0"/>
                                          </p:val>
                                        </p:tav>
                                        <p:tav tm="100000">
                                          <p:val>
                                            <p:strVal val="#ppt_w"/>
                                          </p:val>
                                        </p:tav>
                                      </p:tavLst>
                                    </p:anim>
                                    <p:anim calcmode="lin" valueType="num">
                                      <p:cBhvr>
                                        <p:cTn id="43" dur="500" fill="hold"/>
                                        <p:tgtEl>
                                          <p:spTgt spid="68"/>
                                        </p:tgtEl>
                                        <p:attrNameLst>
                                          <p:attrName>ppt_h</p:attrName>
                                        </p:attrNameLst>
                                      </p:cBhvr>
                                      <p:tavLst>
                                        <p:tav tm="0">
                                          <p:val>
                                            <p:strVal val="#ppt_h"/>
                                          </p:val>
                                        </p:tav>
                                        <p:tav tm="100000">
                                          <p:val>
                                            <p:strVal val="#ppt_h"/>
                                          </p:val>
                                        </p:tav>
                                      </p:tavLst>
                                    </p:anim>
                                  </p:childTnLst>
                                </p:cTn>
                              </p:par>
                              <p:par>
                                <p:cTn id="44" presetID="17" presetClass="entr" presetSubtype="2"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p:cTn id="46" dur="500" fill="hold"/>
                                        <p:tgtEl>
                                          <p:spTgt spid="71"/>
                                        </p:tgtEl>
                                        <p:attrNameLst>
                                          <p:attrName>ppt_x</p:attrName>
                                        </p:attrNameLst>
                                      </p:cBhvr>
                                      <p:tavLst>
                                        <p:tav tm="0">
                                          <p:val>
                                            <p:strVal val="#ppt_x+#ppt_w/2"/>
                                          </p:val>
                                        </p:tav>
                                        <p:tav tm="100000">
                                          <p:val>
                                            <p:strVal val="#ppt_x"/>
                                          </p:val>
                                        </p:tav>
                                      </p:tavLst>
                                    </p:anim>
                                    <p:anim calcmode="lin" valueType="num">
                                      <p:cBhvr>
                                        <p:cTn id="47" dur="500" fill="hold"/>
                                        <p:tgtEl>
                                          <p:spTgt spid="71"/>
                                        </p:tgtEl>
                                        <p:attrNameLst>
                                          <p:attrName>ppt_y</p:attrName>
                                        </p:attrNameLst>
                                      </p:cBhvr>
                                      <p:tavLst>
                                        <p:tav tm="0">
                                          <p:val>
                                            <p:strVal val="#ppt_y"/>
                                          </p:val>
                                        </p:tav>
                                        <p:tav tm="100000">
                                          <p:val>
                                            <p:strVal val="#ppt_y"/>
                                          </p:val>
                                        </p:tav>
                                      </p:tavLst>
                                    </p:anim>
                                    <p:anim calcmode="lin" valueType="num">
                                      <p:cBhvr>
                                        <p:cTn id="48" dur="500" fill="hold"/>
                                        <p:tgtEl>
                                          <p:spTgt spid="71"/>
                                        </p:tgtEl>
                                        <p:attrNameLst>
                                          <p:attrName>ppt_w</p:attrName>
                                        </p:attrNameLst>
                                      </p:cBhvr>
                                      <p:tavLst>
                                        <p:tav tm="0">
                                          <p:val>
                                            <p:fltVal val="0"/>
                                          </p:val>
                                        </p:tav>
                                        <p:tav tm="100000">
                                          <p:val>
                                            <p:strVal val="#ppt_w"/>
                                          </p:val>
                                        </p:tav>
                                      </p:tavLst>
                                    </p:anim>
                                    <p:anim calcmode="lin" valueType="num">
                                      <p:cBhvr>
                                        <p:cTn id="49" dur="500" fill="hold"/>
                                        <p:tgtEl>
                                          <p:spTgt spid="71"/>
                                        </p:tgtEl>
                                        <p:attrNameLst>
                                          <p:attrName>ppt_h</p:attrName>
                                        </p:attrNameLst>
                                      </p:cBhvr>
                                      <p:tavLst>
                                        <p:tav tm="0">
                                          <p:val>
                                            <p:strVal val="#ppt_h"/>
                                          </p:val>
                                        </p:tav>
                                        <p:tav tm="100000">
                                          <p:val>
                                            <p:strVal val="#ppt_h"/>
                                          </p:val>
                                        </p:tav>
                                      </p:tavLst>
                                    </p:anim>
                                  </p:childTnLst>
                                </p:cTn>
                              </p:par>
                            </p:childTnLst>
                          </p:cTn>
                        </p:par>
                        <p:par>
                          <p:cTn id="50" fill="hold">
                            <p:stCondLst>
                              <p:cond delay="3000"/>
                            </p:stCondLst>
                            <p:childTnLst>
                              <p:par>
                                <p:cTn id="51" presetID="17" presetClass="entr" presetSubtype="2" fill="hold" nodeType="after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500" fill="hold"/>
                                        <p:tgtEl>
                                          <p:spTgt spid="91"/>
                                        </p:tgtEl>
                                        <p:attrNameLst>
                                          <p:attrName>ppt_x</p:attrName>
                                        </p:attrNameLst>
                                      </p:cBhvr>
                                      <p:tavLst>
                                        <p:tav tm="0">
                                          <p:val>
                                            <p:strVal val="#ppt_x+#ppt_w/2"/>
                                          </p:val>
                                        </p:tav>
                                        <p:tav tm="100000">
                                          <p:val>
                                            <p:strVal val="#ppt_x"/>
                                          </p:val>
                                        </p:tav>
                                      </p:tavLst>
                                    </p:anim>
                                    <p:anim calcmode="lin" valueType="num">
                                      <p:cBhvr>
                                        <p:cTn id="54" dur="500" fill="hold"/>
                                        <p:tgtEl>
                                          <p:spTgt spid="91"/>
                                        </p:tgtEl>
                                        <p:attrNameLst>
                                          <p:attrName>ppt_y</p:attrName>
                                        </p:attrNameLst>
                                      </p:cBhvr>
                                      <p:tavLst>
                                        <p:tav tm="0">
                                          <p:val>
                                            <p:strVal val="#ppt_y"/>
                                          </p:val>
                                        </p:tav>
                                        <p:tav tm="100000">
                                          <p:val>
                                            <p:strVal val="#ppt_y"/>
                                          </p:val>
                                        </p:tav>
                                      </p:tavLst>
                                    </p:anim>
                                    <p:anim calcmode="lin" valueType="num">
                                      <p:cBhvr>
                                        <p:cTn id="55" dur="500" fill="hold"/>
                                        <p:tgtEl>
                                          <p:spTgt spid="91"/>
                                        </p:tgtEl>
                                        <p:attrNameLst>
                                          <p:attrName>ppt_w</p:attrName>
                                        </p:attrNameLst>
                                      </p:cBhvr>
                                      <p:tavLst>
                                        <p:tav tm="0">
                                          <p:val>
                                            <p:fltVal val="0"/>
                                          </p:val>
                                        </p:tav>
                                        <p:tav tm="100000">
                                          <p:val>
                                            <p:strVal val="#ppt_w"/>
                                          </p:val>
                                        </p:tav>
                                      </p:tavLst>
                                    </p:anim>
                                    <p:anim calcmode="lin" valueType="num">
                                      <p:cBhvr>
                                        <p:cTn id="56" dur="500" fill="hold"/>
                                        <p:tgtEl>
                                          <p:spTgt spid="91"/>
                                        </p:tgtEl>
                                        <p:attrNameLst>
                                          <p:attrName>ppt_h</p:attrName>
                                        </p:attrNameLst>
                                      </p:cBhvr>
                                      <p:tavLst>
                                        <p:tav tm="0">
                                          <p:val>
                                            <p:strVal val="#ppt_h"/>
                                          </p:val>
                                        </p:tav>
                                        <p:tav tm="100000">
                                          <p:val>
                                            <p:strVal val="#ppt_h"/>
                                          </p:val>
                                        </p:tav>
                                      </p:tavLst>
                                    </p:anim>
                                  </p:childTnLst>
                                </p:cTn>
                              </p:par>
                              <p:par>
                                <p:cTn id="57" presetID="12" presetClass="entr" presetSubtype="8"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p:tgtEl>
                                          <p:spTgt spid="59"/>
                                        </p:tgtEl>
                                        <p:attrNameLst>
                                          <p:attrName>ppt_x</p:attrName>
                                        </p:attrNameLst>
                                      </p:cBhvr>
                                      <p:tavLst>
                                        <p:tav tm="0">
                                          <p:val>
                                            <p:strVal val="#ppt_x-#ppt_w*1.125000"/>
                                          </p:val>
                                        </p:tav>
                                        <p:tav tm="100000">
                                          <p:val>
                                            <p:strVal val="#ppt_x"/>
                                          </p:val>
                                        </p:tav>
                                      </p:tavLst>
                                    </p:anim>
                                    <p:animEffect transition="in" filter="wipe(right)">
                                      <p:cBhvr>
                                        <p:cTn id="60" dur="500"/>
                                        <p:tgtEl>
                                          <p:spTgt spid="59"/>
                                        </p:tgtEl>
                                      </p:cBhvr>
                                    </p:animEffect>
                                  </p:childTnLst>
                                </p:cTn>
                              </p:par>
                            </p:childTnLst>
                          </p:cTn>
                        </p:par>
                        <p:par>
                          <p:cTn id="61" fill="hold">
                            <p:stCondLst>
                              <p:cond delay="3500"/>
                            </p:stCondLst>
                            <p:childTnLst>
                              <p:par>
                                <p:cTn id="62" presetID="38" presetClass="entr" presetSubtype="0" accel="50000" fill="hold" grpId="0" nodeType="afterEffect">
                                  <p:stCondLst>
                                    <p:cond delay="0"/>
                                  </p:stCondLst>
                                  <p:iterate type="lt">
                                    <p:tmPct val="20000"/>
                                  </p:iterate>
                                  <p:childTnLst>
                                    <p:set>
                                      <p:cBhvr>
                                        <p:cTn id="63" dur="1" fill="hold">
                                          <p:stCondLst>
                                            <p:cond delay="0"/>
                                          </p:stCondLst>
                                        </p:cTn>
                                        <p:tgtEl>
                                          <p:spTgt spid="6"/>
                                        </p:tgtEl>
                                        <p:attrNameLst>
                                          <p:attrName>style.visibility</p:attrName>
                                        </p:attrNameLst>
                                      </p:cBhvr>
                                      <p:to>
                                        <p:strVal val="visible"/>
                                      </p:to>
                                    </p:set>
                                    <p:set>
                                      <p:cBhvr>
                                        <p:cTn id="64" dur="227" fill="hold">
                                          <p:stCondLst>
                                            <p:cond delay="0"/>
                                          </p:stCondLst>
                                        </p:cTn>
                                        <p:tgtEl>
                                          <p:spTgt spid="6"/>
                                        </p:tgtEl>
                                        <p:attrNameLst>
                                          <p:attrName>style.rotation</p:attrName>
                                        </p:attrNameLst>
                                      </p:cBhvr>
                                      <p:to>
                                        <p:strVal val="-45.0"/>
                                      </p:to>
                                    </p:set>
                                    <p:anim calcmode="lin" valueType="num">
                                      <p:cBhvr>
                                        <p:cTn id="65"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66"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67"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68"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69" fill="hold">
                            <p:stCondLst>
                              <p:cond delay="510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79"/>
                                        </p:tgtEl>
                                        <p:attrNameLst>
                                          <p:attrName>style.visibility</p:attrName>
                                        </p:attrNameLst>
                                      </p:cBhvr>
                                      <p:to>
                                        <p:strVal val="visible"/>
                                      </p:to>
                                    </p:set>
                                    <p:anim calcmode="lin" valueType="num">
                                      <p:cBhvr>
                                        <p:cTn id="72" dur="500" fill="hold"/>
                                        <p:tgtEl>
                                          <p:spTgt spid="79"/>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79"/>
                                        </p:tgtEl>
                                        <p:attrNameLst>
                                          <p:attrName>ppt_y</p:attrName>
                                        </p:attrNameLst>
                                      </p:cBhvr>
                                      <p:tavLst>
                                        <p:tav tm="0">
                                          <p:val>
                                            <p:strVal val="#ppt_y"/>
                                          </p:val>
                                        </p:tav>
                                        <p:tav tm="100000">
                                          <p:val>
                                            <p:strVal val="#ppt_y"/>
                                          </p:val>
                                        </p:tav>
                                      </p:tavLst>
                                    </p:anim>
                                    <p:anim calcmode="lin" valueType="num">
                                      <p:cBhvr>
                                        <p:cTn id="74" dur="500" fill="hold"/>
                                        <p:tgtEl>
                                          <p:spTgt spid="79"/>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79"/>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0" mute="1" numSld="999" showWhenStopped="0">
                <p:cTn id="77" repeatCount="indefinite" fill="hold" display="0">
                  <p:stCondLst>
                    <p:cond delay="indefinite"/>
                  </p:stCondLst>
                  <p:endCondLst>
                    <p:cond evt="onStopAudio" delay="0">
                      <p:tgtEl>
                        <p:sldTgt/>
                      </p:tgtEl>
                    </p:cond>
                  </p:endCondLst>
                </p:cTn>
                <p:tgtEl>
                  <p:spTgt spid="2"/>
                </p:tgtEl>
              </p:cMediaNode>
            </p:audio>
            <p:audio isNarration="1">
              <p:cMediaNode vol="80000" showWhenStopped="0">
                <p:cTn id="78" fill="hold" display="0">
                  <p:stCondLst>
                    <p:cond delay="indefinite"/>
                  </p:stCondLst>
                  <p:endCondLst>
                    <p:cond evt="onStopAudio" delay="0">
                      <p:tgtEl>
                        <p:sldTgt/>
                      </p:tgtEl>
                    </p:cond>
                  </p:endCondLst>
                </p:cTn>
                <p:tgtEl>
                  <p:spTgt spid="9"/>
                </p:tgtEl>
              </p:cMediaNode>
            </p:audio>
          </p:childTnLst>
        </p:cTn>
      </p:par>
    </p:tnLst>
    <p:bldLst>
      <p:bldP spid="6" grpId="0"/>
      <p:bldP spid="59" grpId="0" animBg="1"/>
      <p:bldP spid="79" grpId="0"/>
      <p:bldP spid="8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271729AC-D593-45DB-B6A4-73A0558E2DBC}"/>
              </a:ext>
            </a:extLst>
          </p:cNvPr>
          <p:cNvGrpSpPr/>
          <p:nvPr/>
        </p:nvGrpSpPr>
        <p:grpSpPr>
          <a:xfrm>
            <a:off x="4292438" y="1628801"/>
            <a:ext cx="7899562" cy="3600399"/>
            <a:chOff x="4292438" y="1628801"/>
            <a:chExt cx="7899562" cy="3600399"/>
          </a:xfrm>
          <a:solidFill>
            <a:srgbClr val="FFC000"/>
          </a:solidFill>
        </p:grpSpPr>
        <p:sp>
          <p:nvSpPr>
            <p:cNvPr id="4" name="矩形 3">
              <a:extLst>
                <a:ext uri="{FF2B5EF4-FFF2-40B4-BE49-F238E27FC236}">
                  <a16:creationId xmlns:a16="http://schemas.microsoft.com/office/drawing/2014/main" id="{BDF92865-61A6-4EBA-B7E7-45A432B73B74}"/>
                </a:ext>
              </a:extLst>
            </p:cNvPr>
            <p:cNvSpPr/>
            <p:nvPr/>
          </p:nvSpPr>
          <p:spPr>
            <a:xfrm>
              <a:off x="4292438" y="1628801"/>
              <a:ext cx="7899562" cy="36003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sp>
          <p:nvSpPr>
            <p:cNvPr id="21" name="PA_椭圆 62">
              <a:extLst>
                <a:ext uri="{FF2B5EF4-FFF2-40B4-BE49-F238E27FC236}">
                  <a16:creationId xmlns:a16="http://schemas.microsoft.com/office/drawing/2014/main" id="{335A7A3B-B90F-49C1-BAAC-BE931659B39F}"/>
                </a:ext>
              </a:extLst>
            </p:cNvPr>
            <p:cNvSpPr/>
            <p:nvPr>
              <p:custDataLst>
                <p:tags r:id="rId8"/>
              </p:custDataLst>
            </p:nvPr>
          </p:nvSpPr>
          <p:spPr>
            <a:xfrm>
              <a:off x="11278532" y="1876179"/>
              <a:ext cx="209550" cy="209550"/>
            </a:xfrm>
            <a:prstGeom prst="ellipse">
              <a:avLst/>
            </a:prstGeom>
            <a:grpFill/>
            <a:ln w="28575">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2" name="PA_椭圆 62">
              <a:extLst>
                <a:ext uri="{FF2B5EF4-FFF2-40B4-BE49-F238E27FC236}">
                  <a16:creationId xmlns:a16="http://schemas.microsoft.com/office/drawing/2014/main" id="{5CFD86DD-D0EA-424D-A102-078F7ED15DC3}"/>
                </a:ext>
              </a:extLst>
            </p:cNvPr>
            <p:cNvSpPr/>
            <p:nvPr>
              <p:custDataLst>
                <p:tags r:id="rId9"/>
              </p:custDataLst>
            </p:nvPr>
          </p:nvSpPr>
          <p:spPr>
            <a:xfrm>
              <a:off x="11278532" y="4768659"/>
              <a:ext cx="209550" cy="209550"/>
            </a:xfrm>
            <a:prstGeom prst="ellipse">
              <a:avLst/>
            </a:prstGeom>
            <a:grpFill/>
            <a:ln w="28575">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7" name="文本框 5">
            <a:extLst>
              <a:ext uri="{FF2B5EF4-FFF2-40B4-BE49-F238E27FC236}">
                <a16:creationId xmlns:a16="http://schemas.microsoft.com/office/drawing/2014/main" id="{25747EA4-0601-49B3-91A3-BBE647DFEC26}"/>
              </a:ext>
            </a:extLst>
          </p:cNvPr>
          <p:cNvSpPr txBox="1"/>
          <p:nvPr/>
        </p:nvSpPr>
        <p:spPr>
          <a:xfrm>
            <a:off x="1091942" y="2352124"/>
            <a:ext cx="3088301" cy="498598"/>
          </a:xfrm>
          <a:prstGeom prst="rect">
            <a:avLst/>
          </a:prstGeom>
          <a:noFill/>
        </p:spPr>
        <p:txBody>
          <a:bodyPr wrap="square">
            <a:noAutofit/>
          </a:bodyPr>
          <a:lstStyle/>
          <a:p>
            <a:pPr>
              <a:lnSpc>
                <a:spcPct val="120000"/>
              </a:lnSpc>
            </a:pPr>
            <a:r>
              <a:rPr lang="en-US" altLang="zh-CN" sz="1400" b="1" dirty="0">
                <a:latin typeface="+mj-lt"/>
              </a:rPr>
              <a:t>II. Đặc điểm chung của nhà ở</a:t>
            </a:r>
            <a:endParaRPr lang="zh-CN" altLang="en-US" sz="1400" b="1" dirty="0">
              <a:latin typeface="+mj-lt"/>
            </a:endParaRPr>
          </a:p>
        </p:txBody>
      </p:sp>
      <p:sp>
        <p:nvSpPr>
          <p:cNvPr id="9" name="文本框 7">
            <a:extLst>
              <a:ext uri="{FF2B5EF4-FFF2-40B4-BE49-F238E27FC236}">
                <a16:creationId xmlns:a16="http://schemas.microsoft.com/office/drawing/2014/main" id="{AC490A6F-9198-44DB-9474-2542784C171F}"/>
              </a:ext>
            </a:extLst>
          </p:cNvPr>
          <p:cNvSpPr txBox="1"/>
          <p:nvPr/>
        </p:nvSpPr>
        <p:spPr>
          <a:xfrm>
            <a:off x="1091941" y="3308620"/>
            <a:ext cx="3088301" cy="498598"/>
          </a:xfrm>
          <a:prstGeom prst="rect">
            <a:avLst/>
          </a:prstGeom>
          <a:noFill/>
        </p:spPr>
        <p:txBody>
          <a:bodyPr wrap="square">
            <a:noAutofit/>
          </a:bodyPr>
          <a:lstStyle/>
          <a:p>
            <a:pPr>
              <a:lnSpc>
                <a:spcPct val="120000"/>
              </a:lnSpc>
            </a:pPr>
            <a:r>
              <a:rPr lang="en-US" altLang="zh-CN" sz="1400" b="1" dirty="0">
                <a:latin typeface="+mj-lt"/>
              </a:rPr>
              <a:t>III. Một số kiến trúc nhà ở đặc trưng của Việt Nam</a:t>
            </a:r>
            <a:endParaRPr lang="zh-CN" altLang="en-US" sz="1400" b="1" dirty="0">
              <a:latin typeface="+mj-lt"/>
            </a:endParaRPr>
          </a:p>
        </p:txBody>
      </p:sp>
      <p:sp>
        <p:nvSpPr>
          <p:cNvPr id="11" name="文本框 9">
            <a:extLst>
              <a:ext uri="{FF2B5EF4-FFF2-40B4-BE49-F238E27FC236}">
                <a16:creationId xmlns:a16="http://schemas.microsoft.com/office/drawing/2014/main" id="{E882D8AB-1CB8-4E44-AC91-2B96815B0E07}"/>
              </a:ext>
            </a:extLst>
          </p:cNvPr>
          <p:cNvSpPr txBox="1"/>
          <p:nvPr/>
        </p:nvSpPr>
        <p:spPr>
          <a:xfrm>
            <a:off x="1091941" y="4265116"/>
            <a:ext cx="3088301" cy="498598"/>
          </a:xfrm>
          <a:prstGeom prst="rect">
            <a:avLst/>
          </a:prstGeom>
          <a:noFill/>
        </p:spPr>
        <p:txBody>
          <a:bodyPr wrap="square">
            <a:noAutofit/>
          </a:bodyPr>
          <a:lstStyle/>
          <a:p>
            <a:pPr>
              <a:lnSpc>
                <a:spcPct val="120000"/>
              </a:lnSpc>
            </a:pPr>
            <a:r>
              <a:rPr lang="en-US" altLang="zh-CN" sz="1400" b="1" dirty="0">
                <a:latin typeface="+mj-lt"/>
              </a:rPr>
              <a:t>IV. Vật liệu xây dựng nhà</a:t>
            </a:r>
            <a:endParaRPr lang="zh-CN" altLang="en-US" sz="1400" b="1" dirty="0">
              <a:latin typeface="+mj-lt"/>
            </a:endParaRPr>
          </a:p>
        </p:txBody>
      </p:sp>
      <p:sp>
        <p:nvSpPr>
          <p:cNvPr id="13" name="文本框 11">
            <a:extLst>
              <a:ext uri="{FF2B5EF4-FFF2-40B4-BE49-F238E27FC236}">
                <a16:creationId xmlns:a16="http://schemas.microsoft.com/office/drawing/2014/main" id="{CBF03927-992B-4894-977C-661C2BC19328}"/>
              </a:ext>
            </a:extLst>
          </p:cNvPr>
          <p:cNvSpPr txBox="1"/>
          <p:nvPr/>
        </p:nvSpPr>
        <p:spPr>
          <a:xfrm>
            <a:off x="1091941" y="1377598"/>
            <a:ext cx="3088301" cy="498598"/>
          </a:xfrm>
          <a:prstGeom prst="rect">
            <a:avLst/>
          </a:prstGeom>
          <a:noFill/>
        </p:spPr>
        <p:txBody>
          <a:bodyPr wrap="square">
            <a:noAutofit/>
          </a:bodyPr>
          <a:lstStyle/>
          <a:p>
            <a:pPr>
              <a:lnSpc>
                <a:spcPct val="120000"/>
              </a:lnSpc>
            </a:pPr>
            <a:r>
              <a:rPr lang="en-US" altLang="zh-CN" sz="1400" b="1" dirty="0">
                <a:latin typeface="+mj-lt"/>
              </a:rPr>
              <a:t>I. Vai trò của nhà ở </a:t>
            </a:r>
            <a:endParaRPr lang="zh-CN" altLang="en-US" sz="1400" b="1" dirty="0">
              <a:latin typeface="+mj-lt"/>
            </a:endParaRPr>
          </a:p>
        </p:txBody>
      </p:sp>
      <p:grpSp>
        <p:nvGrpSpPr>
          <p:cNvPr id="35" name="组合 34">
            <a:extLst>
              <a:ext uri="{FF2B5EF4-FFF2-40B4-BE49-F238E27FC236}">
                <a16:creationId xmlns:a16="http://schemas.microsoft.com/office/drawing/2014/main" id="{EF79E7B8-820F-48F1-965D-2344EA23A463}"/>
              </a:ext>
            </a:extLst>
          </p:cNvPr>
          <p:cNvGrpSpPr/>
          <p:nvPr/>
        </p:nvGrpSpPr>
        <p:grpSpPr>
          <a:xfrm>
            <a:off x="464588" y="2243286"/>
            <a:ext cx="602706" cy="602706"/>
            <a:chOff x="876300" y="2747342"/>
            <a:chExt cx="602706" cy="602706"/>
          </a:xfrm>
        </p:grpSpPr>
        <p:sp>
          <p:nvSpPr>
            <p:cNvPr id="6" name="椭圆 5">
              <a:extLst>
                <a:ext uri="{FF2B5EF4-FFF2-40B4-BE49-F238E27FC236}">
                  <a16:creationId xmlns:a16="http://schemas.microsoft.com/office/drawing/2014/main" id="{27D0805F-E0AC-41A9-BA16-1540C2CEA1B8}"/>
                </a:ext>
              </a:extLst>
            </p:cNvPr>
            <p:cNvSpPr/>
            <p:nvPr/>
          </p:nvSpPr>
          <p:spPr>
            <a:xfrm>
              <a:off x="876300" y="2747342"/>
              <a:ext cx="602706" cy="602706"/>
            </a:xfrm>
            <a:prstGeom prst="ellipse">
              <a:avLst/>
            </a:prstGeom>
            <a:noFill/>
            <a:ln w="38100">
              <a:solidFill>
                <a:srgbClr val="3F43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sp>
          <p:nvSpPr>
            <p:cNvPr id="15" name="任意多边形 17">
              <a:extLst>
                <a:ext uri="{FF2B5EF4-FFF2-40B4-BE49-F238E27FC236}">
                  <a16:creationId xmlns:a16="http://schemas.microsoft.com/office/drawing/2014/main" id="{12A77591-7624-4FF0-AD1F-B7C1176EE135}"/>
                </a:ext>
              </a:extLst>
            </p:cNvPr>
            <p:cNvSpPr/>
            <p:nvPr/>
          </p:nvSpPr>
          <p:spPr>
            <a:xfrm>
              <a:off x="988495" y="2859537"/>
              <a:ext cx="378316" cy="37831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grpSp>
      <p:grpSp>
        <p:nvGrpSpPr>
          <p:cNvPr id="36" name="组合 35">
            <a:extLst>
              <a:ext uri="{FF2B5EF4-FFF2-40B4-BE49-F238E27FC236}">
                <a16:creationId xmlns:a16="http://schemas.microsoft.com/office/drawing/2014/main" id="{FF14FB04-7FD0-4E1C-ACAB-C6F89CBA441A}"/>
              </a:ext>
            </a:extLst>
          </p:cNvPr>
          <p:cNvGrpSpPr/>
          <p:nvPr/>
        </p:nvGrpSpPr>
        <p:grpSpPr>
          <a:xfrm>
            <a:off x="432015" y="3199782"/>
            <a:ext cx="602706" cy="602706"/>
            <a:chOff x="876300" y="3703838"/>
            <a:chExt cx="602706" cy="602706"/>
          </a:xfrm>
        </p:grpSpPr>
        <p:sp>
          <p:nvSpPr>
            <p:cNvPr id="8" name="椭圆 7">
              <a:extLst>
                <a:ext uri="{FF2B5EF4-FFF2-40B4-BE49-F238E27FC236}">
                  <a16:creationId xmlns:a16="http://schemas.microsoft.com/office/drawing/2014/main" id="{57C02349-515F-49A9-9B04-FA530DD7DB5D}"/>
                </a:ext>
              </a:extLst>
            </p:cNvPr>
            <p:cNvSpPr/>
            <p:nvPr/>
          </p:nvSpPr>
          <p:spPr>
            <a:xfrm>
              <a:off x="876300" y="3703838"/>
              <a:ext cx="602706" cy="602706"/>
            </a:xfrm>
            <a:prstGeom prst="ellipse">
              <a:avLst/>
            </a:prstGeom>
            <a:noFill/>
            <a:ln w="38100">
              <a:solidFill>
                <a:srgbClr val="3F43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sp>
          <p:nvSpPr>
            <p:cNvPr id="16" name="任意多边形 18">
              <a:extLst>
                <a:ext uri="{FF2B5EF4-FFF2-40B4-BE49-F238E27FC236}">
                  <a16:creationId xmlns:a16="http://schemas.microsoft.com/office/drawing/2014/main" id="{6C48FD18-B40F-48CB-B54A-61774551DBDA}"/>
                </a:ext>
              </a:extLst>
            </p:cNvPr>
            <p:cNvSpPr/>
            <p:nvPr/>
          </p:nvSpPr>
          <p:spPr>
            <a:xfrm>
              <a:off x="988495" y="3816033"/>
              <a:ext cx="378316" cy="37831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grpSp>
      <p:grpSp>
        <p:nvGrpSpPr>
          <p:cNvPr id="37" name="组合 36">
            <a:extLst>
              <a:ext uri="{FF2B5EF4-FFF2-40B4-BE49-F238E27FC236}">
                <a16:creationId xmlns:a16="http://schemas.microsoft.com/office/drawing/2014/main" id="{7E5EBA34-9A38-478F-9557-9255CD8C79F6}"/>
              </a:ext>
            </a:extLst>
          </p:cNvPr>
          <p:cNvGrpSpPr/>
          <p:nvPr/>
        </p:nvGrpSpPr>
        <p:grpSpPr>
          <a:xfrm>
            <a:off x="432015" y="4156278"/>
            <a:ext cx="602706" cy="602706"/>
            <a:chOff x="876300" y="4660334"/>
            <a:chExt cx="602706" cy="602706"/>
          </a:xfrm>
        </p:grpSpPr>
        <p:sp>
          <p:nvSpPr>
            <p:cNvPr id="10" name="椭圆 9">
              <a:extLst>
                <a:ext uri="{FF2B5EF4-FFF2-40B4-BE49-F238E27FC236}">
                  <a16:creationId xmlns:a16="http://schemas.microsoft.com/office/drawing/2014/main" id="{FFC91D5E-5B13-4EED-A359-FA5DDC42EE57}"/>
                </a:ext>
              </a:extLst>
            </p:cNvPr>
            <p:cNvSpPr/>
            <p:nvPr/>
          </p:nvSpPr>
          <p:spPr>
            <a:xfrm>
              <a:off x="876300" y="4660334"/>
              <a:ext cx="602706" cy="602706"/>
            </a:xfrm>
            <a:prstGeom prst="ellipse">
              <a:avLst/>
            </a:prstGeom>
            <a:noFill/>
            <a:ln w="38100">
              <a:solidFill>
                <a:srgbClr val="3F434F"/>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solidFill>
                    <a:schemeClr val="tx1">
                      <a:lumMod val="50000"/>
                      <a:lumOff val="50000"/>
                    </a:schemeClr>
                  </a:solidFill>
                  <a:latin typeface="Helvetica" panose="020B0604020202030204" pitchFamily="34" charset="0"/>
                </a:rPr>
                <a:t></a:t>
              </a:r>
            </a:p>
          </p:txBody>
        </p:sp>
        <p:sp>
          <p:nvSpPr>
            <p:cNvPr id="17" name="任意多边形 19">
              <a:extLst>
                <a:ext uri="{FF2B5EF4-FFF2-40B4-BE49-F238E27FC236}">
                  <a16:creationId xmlns:a16="http://schemas.microsoft.com/office/drawing/2014/main" id="{FBE9091D-49DB-4378-9867-6CB985AEB2BD}"/>
                </a:ext>
              </a:extLst>
            </p:cNvPr>
            <p:cNvSpPr/>
            <p:nvPr/>
          </p:nvSpPr>
          <p:spPr>
            <a:xfrm>
              <a:off x="988495" y="4772529"/>
              <a:ext cx="378316" cy="37831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solidFill>
                    <a:schemeClr val="tx1">
                      <a:lumMod val="50000"/>
                      <a:lumOff val="50000"/>
                    </a:schemeClr>
                  </a:solidFill>
                  <a:latin typeface="Helvetica" panose="020B0604020202030204" pitchFamily="34" charset="0"/>
                </a:rPr>
                <a:t></a:t>
              </a:r>
            </a:p>
          </p:txBody>
        </p:sp>
      </p:grpSp>
      <p:grpSp>
        <p:nvGrpSpPr>
          <p:cNvPr id="34" name="组合 33">
            <a:extLst>
              <a:ext uri="{FF2B5EF4-FFF2-40B4-BE49-F238E27FC236}">
                <a16:creationId xmlns:a16="http://schemas.microsoft.com/office/drawing/2014/main" id="{550F1197-3650-41CB-B718-4FB31F02AAE6}"/>
              </a:ext>
            </a:extLst>
          </p:cNvPr>
          <p:cNvGrpSpPr/>
          <p:nvPr/>
        </p:nvGrpSpPr>
        <p:grpSpPr>
          <a:xfrm>
            <a:off x="432015" y="1268760"/>
            <a:ext cx="602706" cy="602706"/>
            <a:chOff x="876300" y="1772816"/>
            <a:chExt cx="602706" cy="602706"/>
          </a:xfrm>
        </p:grpSpPr>
        <p:sp>
          <p:nvSpPr>
            <p:cNvPr id="12" name="椭圆 11">
              <a:extLst>
                <a:ext uri="{FF2B5EF4-FFF2-40B4-BE49-F238E27FC236}">
                  <a16:creationId xmlns:a16="http://schemas.microsoft.com/office/drawing/2014/main" id="{96B3B6E3-DA03-4272-A1A5-D779F2580B60}"/>
                </a:ext>
              </a:extLst>
            </p:cNvPr>
            <p:cNvSpPr/>
            <p:nvPr/>
          </p:nvSpPr>
          <p:spPr>
            <a:xfrm>
              <a:off x="876300" y="1772816"/>
              <a:ext cx="602706" cy="602706"/>
            </a:xfrm>
            <a:prstGeom prst="ellipse">
              <a:avLst/>
            </a:prstGeom>
            <a:noFill/>
            <a:ln w="38100">
              <a:solidFill>
                <a:srgbClr val="3F43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sp>
          <p:nvSpPr>
            <p:cNvPr id="18" name="任意多边形 20">
              <a:extLst>
                <a:ext uri="{FF2B5EF4-FFF2-40B4-BE49-F238E27FC236}">
                  <a16:creationId xmlns:a16="http://schemas.microsoft.com/office/drawing/2014/main" id="{ACD8C997-E087-4E1B-8486-5E41BFC8E3A6}"/>
                </a:ext>
              </a:extLst>
            </p:cNvPr>
            <p:cNvSpPr/>
            <p:nvPr/>
          </p:nvSpPr>
          <p:spPr>
            <a:xfrm>
              <a:off x="988495" y="1885011"/>
              <a:ext cx="378316" cy="37831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Helvetica" panose="020B0604020202030204" pitchFamily="34" charset="0"/>
              </a:endParaRPr>
            </a:p>
          </p:txBody>
        </p:sp>
      </p:grpSp>
      <p:sp>
        <p:nvSpPr>
          <p:cNvPr id="19" name="文本框 21">
            <a:extLst>
              <a:ext uri="{FF2B5EF4-FFF2-40B4-BE49-F238E27FC236}">
                <a16:creationId xmlns:a16="http://schemas.microsoft.com/office/drawing/2014/main" id="{2503DC5C-CC80-41AD-A768-67EAAFF1E083}"/>
              </a:ext>
            </a:extLst>
          </p:cNvPr>
          <p:cNvSpPr txBox="1"/>
          <p:nvPr/>
        </p:nvSpPr>
        <p:spPr>
          <a:xfrm>
            <a:off x="8245678" y="3450486"/>
            <a:ext cx="3538954" cy="482570"/>
          </a:xfrm>
          <a:prstGeom prst="rect">
            <a:avLst/>
          </a:prstGeom>
          <a:noFill/>
        </p:spPr>
        <p:txBody>
          <a:bodyPr wrap="none">
            <a:noAutofit/>
          </a:bodyPr>
          <a:lstStyle/>
          <a:p>
            <a:pPr algn="just"/>
            <a:r>
              <a:rPr lang="en-US" altLang="zh-CN" sz="2800" b="1" dirty="0">
                <a:latin typeface="Helvetica" panose="020B0604020202030204" pitchFamily="34" charset="0"/>
              </a:rPr>
              <a:t>NỘI DUNG BÀI HỌC</a:t>
            </a:r>
            <a:endParaRPr lang="zh-CN" altLang="en-US" sz="2800" b="1" dirty="0">
              <a:latin typeface="Helvetica" panose="020B0604020202030204" pitchFamily="34" charset="0"/>
            </a:endParaRPr>
          </a:p>
        </p:txBody>
      </p:sp>
      <p:cxnSp>
        <p:nvCxnSpPr>
          <p:cNvPr id="23" name="PA_直接连接符 67">
            <a:extLst>
              <a:ext uri="{FF2B5EF4-FFF2-40B4-BE49-F238E27FC236}">
                <a16:creationId xmlns:a16="http://schemas.microsoft.com/office/drawing/2014/main" id="{53EBA006-AFE9-4380-B30F-597BEED6C0F8}"/>
              </a:ext>
            </a:extLst>
          </p:cNvPr>
          <p:cNvCxnSpPr>
            <a:cxnSpLocks/>
          </p:cNvCxnSpPr>
          <p:nvPr>
            <p:custDataLst>
              <p:tags r:id="rId2"/>
            </p:custDataLst>
          </p:nvPr>
        </p:nvCxnSpPr>
        <p:spPr>
          <a:xfrm>
            <a:off x="11375835" y="565463"/>
            <a:ext cx="0" cy="1389415"/>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PA_直接连接符 67">
            <a:extLst>
              <a:ext uri="{FF2B5EF4-FFF2-40B4-BE49-F238E27FC236}">
                <a16:creationId xmlns:a16="http://schemas.microsoft.com/office/drawing/2014/main" id="{060A8423-1CEB-4201-BE2A-17580C1D641B}"/>
              </a:ext>
            </a:extLst>
          </p:cNvPr>
          <p:cNvCxnSpPr>
            <a:cxnSpLocks/>
          </p:cNvCxnSpPr>
          <p:nvPr>
            <p:custDataLst>
              <p:tags r:id="rId3"/>
            </p:custDataLst>
          </p:nvPr>
        </p:nvCxnSpPr>
        <p:spPr>
          <a:xfrm flipH="1">
            <a:off x="11367880" y="4862073"/>
            <a:ext cx="7955" cy="199592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05E5F798-EE28-4FB1-9A3F-4BE091AF95CA}"/>
              </a:ext>
            </a:extLst>
          </p:cNvPr>
          <p:cNvSpPr/>
          <p:nvPr/>
        </p:nvSpPr>
        <p:spPr>
          <a:xfrm>
            <a:off x="0" y="0"/>
            <a:ext cx="2567608" cy="10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6" name="矩形 25">
            <a:extLst>
              <a:ext uri="{FF2B5EF4-FFF2-40B4-BE49-F238E27FC236}">
                <a16:creationId xmlns:a16="http://schemas.microsoft.com/office/drawing/2014/main" id="{CD26DE6B-893A-49B3-8215-67D4CBE1D332}"/>
              </a:ext>
            </a:extLst>
          </p:cNvPr>
          <p:cNvSpPr/>
          <p:nvPr/>
        </p:nvSpPr>
        <p:spPr>
          <a:xfrm>
            <a:off x="9624392" y="6750000"/>
            <a:ext cx="2567608" cy="10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cxnSp>
        <p:nvCxnSpPr>
          <p:cNvPr id="27" name="PA_直接连接符 67">
            <a:extLst>
              <a:ext uri="{FF2B5EF4-FFF2-40B4-BE49-F238E27FC236}">
                <a16:creationId xmlns:a16="http://schemas.microsoft.com/office/drawing/2014/main" id="{E6AE04E8-FDF9-4BDC-B2DE-FE2AA1132BBE}"/>
              </a:ext>
            </a:extLst>
          </p:cNvPr>
          <p:cNvCxnSpPr>
            <a:cxnSpLocks/>
          </p:cNvCxnSpPr>
          <p:nvPr>
            <p:custDataLst>
              <p:tags r:id="rId4"/>
            </p:custDataLst>
          </p:nvPr>
        </p:nvCxnSpPr>
        <p:spPr>
          <a:xfrm flipH="1">
            <a:off x="6215681" y="565463"/>
            <a:ext cx="5152199" cy="0"/>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PA_直接连接符 67">
            <a:extLst>
              <a:ext uri="{FF2B5EF4-FFF2-40B4-BE49-F238E27FC236}">
                <a16:creationId xmlns:a16="http://schemas.microsoft.com/office/drawing/2014/main" id="{78E7F8CB-100F-46EC-87EB-664B9C889C64}"/>
              </a:ext>
            </a:extLst>
          </p:cNvPr>
          <p:cNvCxnSpPr>
            <a:cxnSpLocks/>
          </p:cNvCxnSpPr>
          <p:nvPr>
            <p:custDataLst>
              <p:tags r:id="rId5"/>
            </p:custDataLst>
          </p:nvPr>
        </p:nvCxnSpPr>
        <p:spPr>
          <a:xfrm>
            <a:off x="6215680" y="0"/>
            <a:ext cx="0" cy="565463"/>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2" name="Picture 1">
            <a:extLst>
              <a:ext uri="{FF2B5EF4-FFF2-40B4-BE49-F238E27FC236}">
                <a16:creationId xmlns:a16="http://schemas.microsoft.com/office/drawing/2014/main" id="{8DC48D55-4A20-426F-880A-8F883C1B69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5800" y="2055898"/>
            <a:ext cx="3846484" cy="280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文本框 9">
            <a:extLst>
              <a:ext uri="{FF2B5EF4-FFF2-40B4-BE49-F238E27FC236}">
                <a16:creationId xmlns:a16="http://schemas.microsoft.com/office/drawing/2014/main" id="{637EC67E-78DF-46FA-AEDB-47678020DDD0}"/>
              </a:ext>
            </a:extLst>
          </p:cNvPr>
          <p:cNvSpPr txBox="1"/>
          <p:nvPr/>
        </p:nvSpPr>
        <p:spPr>
          <a:xfrm>
            <a:off x="1067294" y="5194022"/>
            <a:ext cx="3088301" cy="498598"/>
          </a:xfrm>
          <a:prstGeom prst="rect">
            <a:avLst/>
          </a:prstGeom>
          <a:noFill/>
        </p:spPr>
        <p:txBody>
          <a:bodyPr wrap="square">
            <a:noAutofit/>
          </a:bodyPr>
          <a:lstStyle/>
          <a:p>
            <a:pPr>
              <a:lnSpc>
                <a:spcPct val="120000"/>
              </a:lnSpc>
            </a:pPr>
            <a:r>
              <a:rPr lang="en-US" altLang="zh-CN" sz="1400" b="1" dirty="0">
                <a:latin typeface="+mj-lt"/>
              </a:rPr>
              <a:t>V. Quy trình xây dựng nhà ở</a:t>
            </a:r>
            <a:endParaRPr lang="zh-CN" altLang="en-US" sz="1400" b="1" dirty="0">
              <a:latin typeface="+mj-lt"/>
            </a:endParaRPr>
          </a:p>
        </p:txBody>
      </p:sp>
      <p:grpSp>
        <p:nvGrpSpPr>
          <p:cNvPr id="44" name="组合 36">
            <a:extLst>
              <a:ext uri="{FF2B5EF4-FFF2-40B4-BE49-F238E27FC236}">
                <a16:creationId xmlns:a16="http://schemas.microsoft.com/office/drawing/2014/main" id="{EE37CEE0-275F-40CB-835D-F95340317890}"/>
              </a:ext>
            </a:extLst>
          </p:cNvPr>
          <p:cNvGrpSpPr/>
          <p:nvPr/>
        </p:nvGrpSpPr>
        <p:grpSpPr>
          <a:xfrm>
            <a:off x="407368" y="5085184"/>
            <a:ext cx="602706" cy="602706"/>
            <a:chOff x="876300" y="4660334"/>
            <a:chExt cx="602706" cy="602706"/>
          </a:xfrm>
        </p:grpSpPr>
        <p:sp>
          <p:nvSpPr>
            <p:cNvPr id="45" name="椭圆 9">
              <a:extLst>
                <a:ext uri="{FF2B5EF4-FFF2-40B4-BE49-F238E27FC236}">
                  <a16:creationId xmlns:a16="http://schemas.microsoft.com/office/drawing/2014/main" id="{7B193AE4-BF2C-494F-9DE4-CA2856017FE6}"/>
                </a:ext>
              </a:extLst>
            </p:cNvPr>
            <p:cNvSpPr/>
            <p:nvPr/>
          </p:nvSpPr>
          <p:spPr>
            <a:xfrm>
              <a:off x="876300" y="4660334"/>
              <a:ext cx="602706" cy="602706"/>
            </a:xfrm>
            <a:prstGeom prst="ellipse">
              <a:avLst/>
            </a:prstGeom>
            <a:noFill/>
            <a:ln w="38100">
              <a:solidFill>
                <a:srgbClr val="3F434F"/>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solidFill>
                    <a:schemeClr val="tx1">
                      <a:lumMod val="50000"/>
                      <a:lumOff val="50000"/>
                    </a:schemeClr>
                  </a:solidFill>
                  <a:latin typeface="Helvetica" panose="020B0604020202030204" pitchFamily="34" charset="0"/>
                </a:rPr>
                <a:t></a:t>
              </a:r>
            </a:p>
          </p:txBody>
        </p:sp>
        <p:sp>
          <p:nvSpPr>
            <p:cNvPr id="46" name="任意多边形 19">
              <a:extLst>
                <a:ext uri="{FF2B5EF4-FFF2-40B4-BE49-F238E27FC236}">
                  <a16:creationId xmlns:a16="http://schemas.microsoft.com/office/drawing/2014/main" id="{CADBB2D1-7729-42FB-B81E-61874AF6D20F}"/>
                </a:ext>
              </a:extLst>
            </p:cNvPr>
            <p:cNvSpPr/>
            <p:nvPr/>
          </p:nvSpPr>
          <p:spPr>
            <a:xfrm>
              <a:off x="988495" y="4772529"/>
              <a:ext cx="378316" cy="37831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solidFill>
                    <a:schemeClr val="tx1">
                      <a:lumMod val="50000"/>
                      <a:lumOff val="50000"/>
                    </a:schemeClr>
                  </a:solidFill>
                  <a:latin typeface="Helvetica" panose="020B0604020202030204" pitchFamily="34" charset="0"/>
                </a:rPr>
                <a:t></a:t>
              </a:r>
            </a:p>
          </p:txBody>
        </p:sp>
      </p:grpSp>
      <p:grpSp>
        <p:nvGrpSpPr>
          <p:cNvPr id="38" name="组合 90">
            <a:extLst>
              <a:ext uri="{FF2B5EF4-FFF2-40B4-BE49-F238E27FC236}">
                <a16:creationId xmlns:a16="http://schemas.microsoft.com/office/drawing/2014/main" id="{04B405AF-4B40-4C3C-A3AA-8A6D7B212517}"/>
              </a:ext>
            </a:extLst>
          </p:cNvPr>
          <p:cNvGrpSpPr/>
          <p:nvPr/>
        </p:nvGrpSpPr>
        <p:grpSpPr>
          <a:xfrm>
            <a:off x="4655841" y="576717"/>
            <a:ext cx="6607747" cy="980075"/>
            <a:chOff x="-25855" y="1868576"/>
            <a:chExt cx="1892755" cy="3120849"/>
          </a:xfrm>
          <a:solidFill>
            <a:srgbClr val="FFC000"/>
          </a:solidFill>
        </p:grpSpPr>
        <p:sp>
          <p:nvSpPr>
            <p:cNvPr id="39" name="矩形 9">
              <a:extLst>
                <a:ext uri="{FF2B5EF4-FFF2-40B4-BE49-F238E27FC236}">
                  <a16:creationId xmlns:a16="http://schemas.microsoft.com/office/drawing/2014/main" id="{1B3EC308-00C3-4B2E-9C5A-E9BB313DA9F5}"/>
                </a:ext>
              </a:extLst>
            </p:cNvPr>
            <p:cNvSpPr/>
            <p:nvPr/>
          </p:nvSpPr>
          <p:spPr>
            <a:xfrm>
              <a:off x="-25855" y="1868576"/>
              <a:ext cx="1892755" cy="3120849"/>
            </a:xfrm>
            <a:prstGeom prst="rect">
              <a:avLst/>
            </a:prstGeom>
            <a:grpFill/>
            <a:ln w="12700" cap="flat" cmpd="sng" algn="ctr">
              <a:solidFill>
                <a:srgbClr val="3F434F"/>
              </a:solid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4000" b="0" i="0" u="none" strike="noStrike" kern="0" cap="none" spc="600" normalizeH="0" noProof="0" dirty="0">
                <a:ln>
                  <a:noFill/>
                </a:ln>
                <a:solidFill>
                  <a:schemeClr val="bg1">
                    <a:lumMod val="50000"/>
                  </a:schemeClr>
                </a:solidFill>
                <a:effectLst/>
                <a:uLnTx/>
                <a:uFillTx/>
                <a:latin typeface="Helvetica" panose="020B0604020202030204" pitchFamily="34" charset="0"/>
                <a:ea typeface="华文黑体" charset="-122"/>
              </a:endParaRPr>
            </a:p>
          </p:txBody>
        </p:sp>
        <p:sp>
          <p:nvSpPr>
            <p:cNvPr id="40" name="矩形 55">
              <a:extLst>
                <a:ext uri="{FF2B5EF4-FFF2-40B4-BE49-F238E27FC236}">
                  <a16:creationId xmlns:a16="http://schemas.microsoft.com/office/drawing/2014/main" id="{5172935D-CE32-48B2-9254-78CBF3E62B19}"/>
                </a:ext>
              </a:extLst>
            </p:cNvPr>
            <p:cNvSpPr/>
            <p:nvPr/>
          </p:nvSpPr>
          <p:spPr>
            <a:xfrm>
              <a:off x="5680" y="1994158"/>
              <a:ext cx="1831995" cy="2869688"/>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41" name="文本框 5">
            <a:extLst>
              <a:ext uri="{FF2B5EF4-FFF2-40B4-BE49-F238E27FC236}">
                <a16:creationId xmlns:a16="http://schemas.microsoft.com/office/drawing/2014/main" id="{25A3A33D-367A-441F-B312-E4F1E7AC61FB}"/>
              </a:ext>
            </a:extLst>
          </p:cNvPr>
          <p:cNvSpPr txBox="1"/>
          <p:nvPr/>
        </p:nvSpPr>
        <p:spPr>
          <a:xfrm>
            <a:off x="4874683" y="753941"/>
            <a:ext cx="6117861" cy="738664"/>
          </a:xfrm>
          <a:prstGeom prst="rect">
            <a:avLst/>
          </a:prstGeom>
          <a:noFill/>
        </p:spPr>
        <p:txBody>
          <a:bodyPr wrap="square" rtlCol="0">
            <a:spAutoFit/>
          </a:bodyPr>
          <a:lstStyle/>
          <a:p>
            <a:pPr algn="just">
              <a:lnSpc>
                <a:spcPct val="150000"/>
              </a:lnSpc>
            </a:pPr>
            <a:r>
              <a:rPr lang="en-US" altLang="zh-CN" sz="2800" b="1" dirty="0">
                <a:latin typeface="+mj-lt"/>
                <a:ea typeface="+mj-ea"/>
              </a:rPr>
              <a:t>Bài 1: NHÀ Ở ĐỐI VỚI CON NGƯỜI</a:t>
            </a:r>
          </a:p>
        </p:txBody>
      </p:sp>
      <p:pic>
        <p:nvPicPr>
          <p:cNvPr id="14" name="Audio 1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632189526"/>
      </p:ext>
    </p:extLst>
  </p:cSld>
  <p:clrMapOvr>
    <a:masterClrMapping/>
  </p:clrMapOvr>
  <p:transition spd="slow" advTm="2853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par>
                          <p:cTn id="19" fill="hold">
                            <p:stCondLst>
                              <p:cond delay="1500"/>
                            </p:stCondLst>
                            <p:childTnLst>
                              <p:par>
                                <p:cTn id="20" presetID="17" presetClass="entr" presetSubtype="2"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ppt_x</p:attrName>
                                        </p:attrNameLst>
                                      </p:cBhvr>
                                      <p:tavLst>
                                        <p:tav tm="0">
                                          <p:val>
                                            <p:strVal val="#ppt_x+#ppt_w/2"/>
                                          </p:val>
                                        </p:tav>
                                        <p:tav tm="100000">
                                          <p:val>
                                            <p:strVal val="#ppt_x"/>
                                          </p:val>
                                        </p:tav>
                                      </p:tavLst>
                                    </p:anim>
                                    <p:anim calcmode="lin" valueType="num">
                                      <p:cBhvr>
                                        <p:cTn id="23" dur="500" fill="hold"/>
                                        <p:tgtEl>
                                          <p:spTgt spid="38"/>
                                        </p:tgtEl>
                                        <p:attrNameLst>
                                          <p:attrName>ppt_y</p:attrName>
                                        </p:attrNameLst>
                                      </p:cBhvr>
                                      <p:tavLst>
                                        <p:tav tm="0">
                                          <p:val>
                                            <p:strVal val="#ppt_y"/>
                                          </p:val>
                                        </p:tav>
                                        <p:tav tm="100000">
                                          <p:val>
                                            <p:strVal val="#ppt_y"/>
                                          </p:val>
                                        </p:tav>
                                      </p:tavLst>
                                    </p:anim>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38" presetClass="entr" presetSubtype="0" accel="50000" fill="hold" grpId="0" nodeType="afterEffect">
                                  <p:stCondLst>
                                    <p:cond delay="0"/>
                                  </p:stCondLst>
                                  <p:iterate type="lt">
                                    <p:tmPct val="20000"/>
                                  </p:iterate>
                                  <p:childTnLst>
                                    <p:set>
                                      <p:cBhvr>
                                        <p:cTn id="28" dur="1" fill="hold">
                                          <p:stCondLst>
                                            <p:cond delay="0"/>
                                          </p:stCondLst>
                                        </p:cTn>
                                        <p:tgtEl>
                                          <p:spTgt spid="41"/>
                                        </p:tgtEl>
                                        <p:attrNameLst>
                                          <p:attrName>style.visibility</p:attrName>
                                        </p:attrNameLst>
                                      </p:cBhvr>
                                      <p:to>
                                        <p:strVal val="visible"/>
                                      </p:to>
                                    </p:set>
                                    <p:set>
                                      <p:cBhvr>
                                        <p:cTn id="29" dur="227" fill="hold">
                                          <p:stCondLst>
                                            <p:cond delay="0"/>
                                          </p:stCondLst>
                                        </p:cTn>
                                        <p:tgtEl>
                                          <p:spTgt spid="41"/>
                                        </p:tgtEl>
                                        <p:attrNameLst>
                                          <p:attrName>style.rotation</p:attrName>
                                        </p:attrNameLst>
                                      </p:cBhvr>
                                      <p:to>
                                        <p:strVal val="-45.0"/>
                                      </p:to>
                                    </p:set>
                                    <p:anim calcmode="lin" valueType="num">
                                      <p:cBhvr>
                                        <p:cTn id="30" dur="227" fill="hold">
                                          <p:stCondLst>
                                            <p:cond delay="227"/>
                                          </p:stCondLst>
                                        </p:cTn>
                                        <p:tgtEl>
                                          <p:spTgt spid="41"/>
                                        </p:tgtEl>
                                        <p:attrNameLst>
                                          <p:attrName>style.rotation</p:attrName>
                                        </p:attrNameLst>
                                      </p:cBhvr>
                                      <p:tavLst>
                                        <p:tav tm="0">
                                          <p:val>
                                            <p:fltVal val="-45"/>
                                          </p:val>
                                        </p:tav>
                                        <p:tav tm="69900">
                                          <p:val>
                                            <p:fltVal val="45"/>
                                          </p:val>
                                        </p:tav>
                                        <p:tav tm="100000">
                                          <p:val>
                                            <p:fltVal val="0"/>
                                          </p:val>
                                        </p:tav>
                                      </p:tavLst>
                                    </p:anim>
                                    <p:anim calcmode="lin" valueType="num">
                                      <p:cBhvr>
                                        <p:cTn id="31" dur="227" fill="hold">
                                          <p:stCondLst>
                                            <p:cond delay="0"/>
                                          </p:stCondLst>
                                        </p:cTn>
                                        <p:tgtEl>
                                          <p:spTgt spid="41"/>
                                        </p:tgtEl>
                                        <p:attrNameLst>
                                          <p:attrName>ppt_y</p:attrName>
                                        </p:attrNameLst>
                                      </p:cBhvr>
                                      <p:tavLst>
                                        <p:tav tm="0">
                                          <p:val>
                                            <p:strVal val="#ppt_y-1"/>
                                          </p:val>
                                        </p:tav>
                                        <p:tav tm="100000">
                                          <p:val>
                                            <p:strVal val="#ppt_y-(0.354*#ppt_w-0.172*#ppt_h)"/>
                                          </p:val>
                                        </p:tav>
                                      </p:tavLst>
                                    </p:anim>
                                    <p:anim calcmode="lin" valueType="num">
                                      <p:cBhvr>
                                        <p:cTn id="32" dur="78" decel="50000" autoRev="1" fill="hold">
                                          <p:stCondLst>
                                            <p:cond delay="227"/>
                                          </p:stCondLst>
                                        </p:cTn>
                                        <p:tgtEl>
                                          <p:spTgt spid="41"/>
                                        </p:tgtEl>
                                        <p:attrNameLst>
                                          <p:attrName>ppt_y</p:attrName>
                                        </p:attrNameLst>
                                      </p:cBhvr>
                                      <p:tavLst>
                                        <p:tav tm="0">
                                          <p:val>
                                            <p:strVal val="#ppt_y-(0.354*#ppt_w-0.172*#ppt_h)"/>
                                          </p:val>
                                        </p:tav>
                                        <p:tav tm="100000">
                                          <p:val>
                                            <p:strVal val="#ppt_y-(0.354*#ppt_w-0.172*#ppt_h)-#ppt_h/2"/>
                                          </p:val>
                                        </p:tav>
                                      </p:tavLst>
                                    </p:anim>
                                    <p:anim calcmode="lin" valueType="num">
                                      <p:cBhvr>
                                        <p:cTn id="33" dur="68" fill="hold">
                                          <p:stCondLst>
                                            <p:cond delay="432"/>
                                          </p:stCondLst>
                                        </p:cTn>
                                        <p:tgtEl>
                                          <p:spTgt spid="41"/>
                                        </p:tgtEl>
                                        <p:attrNameLst>
                                          <p:attrName>ppt_y</p:attrName>
                                        </p:attrNameLst>
                                      </p:cBhvr>
                                      <p:tavLst>
                                        <p:tav tm="0">
                                          <p:val>
                                            <p:strVal val="#ppt_y-(0.354*#ppt_w-0.172*#ppt_h)"/>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1+#ppt_w/2"/>
                                          </p:val>
                                        </p:tav>
                                        <p:tav tm="100000">
                                          <p:val>
                                            <p:strVal val="#ppt_x"/>
                                          </p:val>
                                        </p:tav>
                                      </p:tavLst>
                                    </p:anim>
                                    <p:anim calcmode="lin" valueType="num">
                                      <p:cBhvr additive="base">
                                        <p:cTn id="37" dur="500" fill="hold"/>
                                        <p:tgtEl>
                                          <p:spTgt spid="33"/>
                                        </p:tgtEl>
                                        <p:attrNameLst>
                                          <p:attrName>ppt_y</p:attrName>
                                        </p:attrNameLst>
                                      </p:cBhvr>
                                      <p:tavLst>
                                        <p:tav tm="0">
                                          <p:val>
                                            <p:strVal val="#ppt_y"/>
                                          </p:val>
                                        </p:tav>
                                        <p:tav tm="100000">
                                          <p:val>
                                            <p:strVal val="#ppt_y"/>
                                          </p:val>
                                        </p:tav>
                                      </p:tavLst>
                                    </p:anim>
                                  </p:childTnLst>
                                </p:cTn>
                              </p:par>
                            </p:childTnLst>
                          </p:cTn>
                        </p:par>
                        <p:par>
                          <p:cTn id="38" fill="hold">
                            <p:stCondLst>
                              <p:cond delay="4700"/>
                            </p:stCondLst>
                            <p:childTnLst>
                              <p:par>
                                <p:cTn id="39" presetID="22" presetClass="entr" presetSubtype="1"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par>
                                <p:cTn id="42" presetID="53" presetClass="entr" presetSubtype="16"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Effect transition="in" filter="fade">
                                      <p:cBhvr>
                                        <p:cTn id="46" dur="500"/>
                                        <p:tgtEl>
                                          <p:spTgt spid="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right)">
                                      <p:cBhvr>
                                        <p:cTn id="52" dur="500"/>
                                        <p:tgtEl>
                                          <p:spTgt spid="26"/>
                                        </p:tgtEl>
                                      </p:cBhvr>
                                    </p:animEffect>
                                  </p:childTnLst>
                                </p:cTn>
                              </p:par>
                            </p:childTnLst>
                          </p:cTn>
                        </p:par>
                        <p:par>
                          <p:cTn id="53" fill="hold">
                            <p:stCondLst>
                              <p:cond delay="5200"/>
                            </p:stCondLst>
                            <p:childTnLst>
                              <p:par>
                                <p:cTn id="54" presetID="42"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anim calcmode="lin" valueType="num">
                                      <p:cBhvr>
                                        <p:cTn id="57" dur="500" fill="hold"/>
                                        <p:tgtEl>
                                          <p:spTgt spid="19"/>
                                        </p:tgtEl>
                                        <p:attrNameLst>
                                          <p:attrName>ppt_x</p:attrName>
                                        </p:attrNameLst>
                                      </p:cBhvr>
                                      <p:tavLst>
                                        <p:tav tm="0">
                                          <p:val>
                                            <p:strVal val="#ppt_x"/>
                                          </p:val>
                                        </p:tav>
                                        <p:tav tm="100000">
                                          <p:val>
                                            <p:strVal val="#ppt_x"/>
                                          </p:val>
                                        </p:tav>
                                      </p:tavLst>
                                    </p:anim>
                                    <p:anim calcmode="lin" valueType="num">
                                      <p:cBhvr>
                                        <p:cTn id="5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p:cTn id="63" dur="500" fill="hold"/>
                                        <p:tgtEl>
                                          <p:spTgt spid="34"/>
                                        </p:tgtEl>
                                        <p:attrNameLst>
                                          <p:attrName>ppt_w</p:attrName>
                                        </p:attrNameLst>
                                      </p:cBhvr>
                                      <p:tavLst>
                                        <p:tav tm="0">
                                          <p:val>
                                            <p:fltVal val="0"/>
                                          </p:val>
                                        </p:tav>
                                        <p:tav tm="100000">
                                          <p:val>
                                            <p:strVal val="#ppt_w"/>
                                          </p:val>
                                        </p:tav>
                                      </p:tavLst>
                                    </p:anim>
                                    <p:anim calcmode="lin" valueType="num">
                                      <p:cBhvr>
                                        <p:cTn id="64" dur="500" fill="hold"/>
                                        <p:tgtEl>
                                          <p:spTgt spid="34"/>
                                        </p:tgtEl>
                                        <p:attrNameLst>
                                          <p:attrName>ppt_h</p:attrName>
                                        </p:attrNameLst>
                                      </p:cBhvr>
                                      <p:tavLst>
                                        <p:tav tm="0">
                                          <p:val>
                                            <p:fltVal val="0"/>
                                          </p:val>
                                        </p:tav>
                                        <p:tav tm="100000">
                                          <p:val>
                                            <p:strVal val="#ppt_h"/>
                                          </p:val>
                                        </p:tav>
                                      </p:tavLst>
                                    </p:anim>
                                    <p:anim calcmode="lin" valueType="num">
                                      <p:cBhvr>
                                        <p:cTn id="65" dur="500" fill="hold"/>
                                        <p:tgtEl>
                                          <p:spTgt spid="34"/>
                                        </p:tgtEl>
                                        <p:attrNameLst>
                                          <p:attrName>style.rotation</p:attrName>
                                        </p:attrNameLst>
                                      </p:cBhvr>
                                      <p:tavLst>
                                        <p:tav tm="0">
                                          <p:val>
                                            <p:fltVal val="360"/>
                                          </p:val>
                                        </p:tav>
                                        <p:tav tm="100000">
                                          <p:val>
                                            <p:fltVal val="0"/>
                                          </p:val>
                                        </p:tav>
                                      </p:tavLst>
                                    </p:anim>
                                    <p:animEffect transition="in" filter="fade">
                                      <p:cBhvr>
                                        <p:cTn id="66" dur="500"/>
                                        <p:tgtEl>
                                          <p:spTgt spid="34"/>
                                        </p:tgtEl>
                                      </p:cBhvr>
                                    </p:animEffect>
                                  </p:childTnLst>
                                </p:cTn>
                              </p:par>
                            </p:childTnLst>
                          </p:cTn>
                        </p:par>
                        <p:par>
                          <p:cTn id="67" fill="hold">
                            <p:stCondLst>
                              <p:cond delay="500"/>
                            </p:stCondLst>
                            <p:childTnLst>
                              <p:par>
                                <p:cTn id="68" presetID="2" presetClass="entr" presetSubtype="4"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9" presetClass="entr" presetSubtype="0" decel="100000" fill="hold" nodeType="click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fltVal val="0"/>
                                          </p:val>
                                        </p:tav>
                                        <p:tav tm="100000">
                                          <p:val>
                                            <p:strVal val="#ppt_h"/>
                                          </p:val>
                                        </p:tav>
                                      </p:tavLst>
                                    </p:anim>
                                    <p:anim calcmode="lin" valueType="num">
                                      <p:cBhvr>
                                        <p:cTn id="78" dur="500" fill="hold"/>
                                        <p:tgtEl>
                                          <p:spTgt spid="35"/>
                                        </p:tgtEl>
                                        <p:attrNameLst>
                                          <p:attrName>style.rotation</p:attrName>
                                        </p:attrNameLst>
                                      </p:cBhvr>
                                      <p:tavLst>
                                        <p:tav tm="0">
                                          <p:val>
                                            <p:fltVal val="360"/>
                                          </p:val>
                                        </p:tav>
                                        <p:tav tm="100000">
                                          <p:val>
                                            <p:fltVal val="0"/>
                                          </p:val>
                                        </p:tav>
                                      </p:tavLst>
                                    </p:anim>
                                    <p:animEffect transition="in" filter="fade">
                                      <p:cBhvr>
                                        <p:cTn id="79" dur="500"/>
                                        <p:tgtEl>
                                          <p:spTgt spid="35"/>
                                        </p:tgtEl>
                                      </p:cBhvr>
                                    </p:animEffect>
                                  </p:childTnLst>
                                </p:cTn>
                              </p:par>
                              <p:par>
                                <p:cTn id="80" presetID="2" presetClass="entr" presetSubtype="4"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 calcmode="lin" valueType="num">
                                      <p:cBhvr additive="base">
                                        <p:cTn id="82" dur="500" fill="hold"/>
                                        <p:tgtEl>
                                          <p:spTgt spid="7"/>
                                        </p:tgtEl>
                                        <p:attrNameLst>
                                          <p:attrName>ppt_x</p:attrName>
                                        </p:attrNameLst>
                                      </p:cBhvr>
                                      <p:tavLst>
                                        <p:tav tm="0">
                                          <p:val>
                                            <p:strVal val="#ppt_x"/>
                                          </p:val>
                                        </p:tav>
                                        <p:tav tm="100000">
                                          <p:val>
                                            <p:strVal val="#ppt_x"/>
                                          </p:val>
                                        </p:tav>
                                      </p:tavLst>
                                    </p:anim>
                                    <p:anim calcmode="lin" valueType="num">
                                      <p:cBhvr additive="base">
                                        <p:cTn id="8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nodeType="clickEffect">
                                  <p:stCondLst>
                                    <p:cond delay="0"/>
                                  </p:stCondLst>
                                  <p:childTnLst>
                                    <p:set>
                                      <p:cBhvr>
                                        <p:cTn id="87" dur="1" fill="hold">
                                          <p:stCondLst>
                                            <p:cond delay="0"/>
                                          </p:stCondLst>
                                        </p:cTn>
                                        <p:tgtEl>
                                          <p:spTgt spid="36"/>
                                        </p:tgtEl>
                                        <p:attrNameLst>
                                          <p:attrName>style.visibility</p:attrName>
                                        </p:attrNameLst>
                                      </p:cBhvr>
                                      <p:to>
                                        <p:strVal val="visible"/>
                                      </p:to>
                                    </p:set>
                                    <p:anim calcmode="lin" valueType="num">
                                      <p:cBhvr>
                                        <p:cTn id="88" dur="500" fill="hold"/>
                                        <p:tgtEl>
                                          <p:spTgt spid="36"/>
                                        </p:tgtEl>
                                        <p:attrNameLst>
                                          <p:attrName>ppt_w</p:attrName>
                                        </p:attrNameLst>
                                      </p:cBhvr>
                                      <p:tavLst>
                                        <p:tav tm="0">
                                          <p:val>
                                            <p:fltVal val="0"/>
                                          </p:val>
                                        </p:tav>
                                        <p:tav tm="100000">
                                          <p:val>
                                            <p:strVal val="#ppt_w"/>
                                          </p:val>
                                        </p:tav>
                                      </p:tavLst>
                                    </p:anim>
                                    <p:anim calcmode="lin" valueType="num">
                                      <p:cBhvr>
                                        <p:cTn id="89" dur="500" fill="hold"/>
                                        <p:tgtEl>
                                          <p:spTgt spid="36"/>
                                        </p:tgtEl>
                                        <p:attrNameLst>
                                          <p:attrName>ppt_h</p:attrName>
                                        </p:attrNameLst>
                                      </p:cBhvr>
                                      <p:tavLst>
                                        <p:tav tm="0">
                                          <p:val>
                                            <p:fltVal val="0"/>
                                          </p:val>
                                        </p:tav>
                                        <p:tav tm="100000">
                                          <p:val>
                                            <p:strVal val="#ppt_h"/>
                                          </p:val>
                                        </p:tav>
                                      </p:tavLst>
                                    </p:anim>
                                    <p:anim calcmode="lin" valueType="num">
                                      <p:cBhvr>
                                        <p:cTn id="90" dur="500" fill="hold"/>
                                        <p:tgtEl>
                                          <p:spTgt spid="36"/>
                                        </p:tgtEl>
                                        <p:attrNameLst>
                                          <p:attrName>style.rotation</p:attrName>
                                        </p:attrNameLst>
                                      </p:cBhvr>
                                      <p:tavLst>
                                        <p:tav tm="0">
                                          <p:val>
                                            <p:fltVal val="360"/>
                                          </p:val>
                                        </p:tav>
                                        <p:tav tm="100000">
                                          <p:val>
                                            <p:fltVal val="0"/>
                                          </p:val>
                                        </p:tav>
                                      </p:tavLst>
                                    </p:anim>
                                    <p:animEffect transition="in" filter="fade">
                                      <p:cBhvr>
                                        <p:cTn id="91" dur="500"/>
                                        <p:tgtEl>
                                          <p:spTgt spid="36"/>
                                        </p:tgtEl>
                                      </p:cBhvr>
                                    </p:animEffect>
                                  </p:childTnLst>
                                </p:cTn>
                              </p:par>
                              <p:par>
                                <p:cTn id="92" presetID="2" presetClass="entr" presetSubtype="4"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 calcmode="lin" valueType="num">
                                      <p:cBhvr additive="base">
                                        <p:cTn id="94" dur="500" fill="hold"/>
                                        <p:tgtEl>
                                          <p:spTgt spid="9"/>
                                        </p:tgtEl>
                                        <p:attrNameLst>
                                          <p:attrName>ppt_x</p:attrName>
                                        </p:attrNameLst>
                                      </p:cBhvr>
                                      <p:tavLst>
                                        <p:tav tm="0">
                                          <p:val>
                                            <p:strVal val="#ppt_x"/>
                                          </p:val>
                                        </p:tav>
                                        <p:tav tm="100000">
                                          <p:val>
                                            <p:strVal val="#ppt_x"/>
                                          </p:val>
                                        </p:tav>
                                      </p:tavLst>
                                    </p:anim>
                                    <p:anim calcmode="lin" valueType="num">
                                      <p:cBhvr additive="base">
                                        <p:cTn id="9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9" presetClass="entr" presetSubtype="0" decel="100000"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 calcmode="lin" valueType="num">
                                      <p:cBhvr>
                                        <p:cTn id="100" dur="500" fill="hold"/>
                                        <p:tgtEl>
                                          <p:spTgt spid="37"/>
                                        </p:tgtEl>
                                        <p:attrNameLst>
                                          <p:attrName>ppt_w</p:attrName>
                                        </p:attrNameLst>
                                      </p:cBhvr>
                                      <p:tavLst>
                                        <p:tav tm="0">
                                          <p:val>
                                            <p:fltVal val="0"/>
                                          </p:val>
                                        </p:tav>
                                        <p:tav tm="100000">
                                          <p:val>
                                            <p:strVal val="#ppt_w"/>
                                          </p:val>
                                        </p:tav>
                                      </p:tavLst>
                                    </p:anim>
                                    <p:anim calcmode="lin" valueType="num">
                                      <p:cBhvr>
                                        <p:cTn id="101" dur="500" fill="hold"/>
                                        <p:tgtEl>
                                          <p:spTgt spid="37"/>
                                        </p:tgtEl>
                                        <p:attrNameLst>
                                          <p:attrName>ppt_h</p:attrName>
                                        </p:attrNameLst>
                                      </p:cBhvr>
                                      <p:tavLst>
                                        <p:tav tm="0">
                                          <p:val>
                                            <p:fltVal val="0"/>
                                          </p:val>
                                        </p:tav>
                                        <p:tav tm="100000">
                                          <p:val>
                                            <p:strVal val="#ppt_h"/>
                                          </p:val>
                                        </p:tav>
                                      </p:tavLst>
                                    </p:anim>
                                    <p:anim calcmode="lin" valueType="num">
                                      <p:cBhvr>
                                        <p:cTn id="102" dur="500" fill="hold"/>
                                        <p:tgtEl>
                                          <p:spTgt spid="37"/>
                                        </p:tgtEl>
                                        <p:attrNameLst>
                                          <p:attrName>style.rotation</p:attrName>
                                        </p:attrNameLst>
                                      </p:cBhvr>
                                      <p:tavLst>
                                        <p:tav tm="0">
                                          <p:val>
                                            <p:fltVal val="360"/>
                                          </p:val>
                                        </p:tav>
                                        <p:tav tm="100000">
                                          <p:val>
                                            <p:fltVal val="0"/>
                                          </p:val>
                                        </p:tav>
                                      </p:tavLst>
                                    </p:anim>
                                    <p:animEffect transition="in" filter="fade">
                                      <p:cBhvr>
                                        <p:cTn id="103" dur="500"/>
                                        <p:tgtEl>
                                          <p:spTgt spid="37"/>
                                        </p:tgtEl>
                                      </p:cBhvr>
                                    </p:animEffect>
                                  </p:childTnLst>
                                </p:cTn>
                              </p:par>
                              <p:par>
                                <p:cTn id="104" presetID="2" presetClass="entr" presetSubtype="4" fill="hold" grpId="0" nodeType="withEffect">
                                  <p:stCondLst>
                                    <p:cond delay="0"/>
                                  </p:stCondLst>
                                  <p:childTnLst>
                                    <p:set>
                                      <p:cBhvr>
                                        <p:cTn id="105" dur="1" fill="hold">
                                          <p:stCondLst>
                                            <p:cond delay="0"/>
                                          </p:stCondLst>
                                        </p:cTn>
                                        <p:tgtEl>
                                          <p:spTgt spid="11"/>
                                        </p:tgtEl>
                                        <p:attrNameLst>
                                          <p:attrName>style.visibility</p:attrName>
                                        </p:attrNameLst>
                                      </p:cBhvr>
                                      <p:to>
                                        <p:strVal val="visible"/>
                                      </p:to>
                                    </p:set>
                                    <p:anim calcmode="lin" valueType="num">
                                      <p:cBhvr additive="base">
                                        <p:cTn id="106" dur="500" fill="hold"/>
                                        <p:tgtEl>
                                          <p:spTgt spid="11"/>
                                        </p:tgtEl>
                                        <p:attrNameLst>
                                          <p:attrName>ppt_x</p:attrName>
                                        </p:attrNameLst>
                                      </p:cBhvr>
                                      <p:tavLst>
                                        <p:tav tm="0">
                                          <p:val>
                                            <p:strVal val="#ppt_x"/>
                                          </p:val>
                                        </p:tav>
                                        <p:tav tm="100000">
                                          <p:val>
                                            <p:strVal val="#ppt_x"/>
                                          </p:val>
                                        </p:tav>
                                      </p:tavLst>
                                    </p:anim>
                                    <p:anim calcmode="lin" valueType="num">
                                      <p:cBhvr additive="base">
                                        <p:cTn id="10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9" presetClass="entr" presetSubtype="0" decel="100000" fill="hold" nodeType="click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500" fill="hold"/>
                                        <p:tgtEl>
                                          <p:spTgt spid="44"/>
                                        </p:tgtEl>
                                        <p:attrNameLst>
                                          <p:attrName>ppt_w</p:attrName>
                                        </p:attrNameLst>
                                      </p:cBhvr>
                                      <p:tavLst>
                                        <p:tav tm="0">
                                          <p:val>
                                            <p:fltVal val="0"/>
                                          </p:val>
                                        </p:tav>
                                        <p:tav tm="100000">
                                          <p:val>
                                            <p:strVal val="#ppt_w"/>
                                          </p:val>
                                        </p:tav>
                                      </p:tavLst>
                                    </p:anim>
                                    <p:anim calcmode="lin" valueType="num">
                                      <p:cBhvr>
                                        <p:cTn id="113" dur="500" fill="hold"/>
                                        <p:tgtEl>
                                          <p:spTgt spid="44"/>
                                        </p:tgtEl>
                                        <p:attrNameLst>
                                          <p:attrName>ppt_h</p:attrName>
                                        </p:attrNameLst>
                                      </p:cBhvr>
                                      <p:tavLst>
                                        <p:tav tm="0">
                                          <p:val>
                                            <p:fltVal val="0"/>
                                          </p:val>
                                        </p:tav>
                                        <p:tav tm="100000">
                                          <p:val>
                                            <p:strVal val="#ppt_h"/>
                                          </p:val>
                                        </p:tav>
                                      </p:tavLst>
                                    </p:anim>
                                    <p:anim calcmode="lin" valueType="num">
                                      <p:cBhvr>
                                        <p:cTn id="114" dur="500" fill="hold"/>
                                        <p:tgtEl>
                                          <p:spTgt spid="44"/>
                                        </p:tgtEl>
                                        <p:attrNameLst>
                                          <p:attrName>style.rotation</p:attrName>
                                        </p:attrNameLst>
                                      </p:cBhvr>
                                      <p:tavLst>
                                        <p:tav tm="0">
                                          <p:val>
                                            <p:fltVal val="360"/>
                                          </p:val>
                                        </p:tav>
                                        <p:tav tm="100000">
                                          <p:val>
                                            <p:fltVal val="0"/>
                                          </p:val>
                                        </p:tav>
                                      </p:tavLst>
                                    </p:anim>
                                    <p:animEffect transition="in" filter="fade">
                                      <p:cBhvr>
                                        <p:cTn id="115" dur="500"/>
                                        <p:tgtEl>
                                          <p:spTgt spid="44"/>
                                        </p:tgtEl>
                                      </p:cBhvr>
                                    </p:animEffect>
                                  </p:childTnLst>
                                </p:cTn>
                              </p:par>
                              <p:par>
                                <p:cTn id="116" presetID="2" presetClass="entr" presetSubtype="4"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 calcmode="lin" valueType="num">
                                      <p:cBhvr additive="base">
                                        <p:cTn id="118" dur="500" fill="hold"/>
                                        <p:tgtEl>
                                          <p:spTgt spid="43"/>
                                        </p:tgtEl>
                                        <p:attrNameLst>
                                          <p:attrName>ppt_x</p:attrName>
                                        </p:attrNameLst>
                                      </p:cBhvr>
                                      <p:tavLst>
                                        <p:tav tm="0">
                                          <p:val>
                                            <p:strVal val="#ppt_x"/>
                                          </p:val>
                                        </p:tav>
                                        <p:tav tm="100000">
                                          <p:val>
                                            <p:strVal val="#ppt_x"/>
                                          </p:val>
                                        </p:tav>
                                      </p:tavLst>
                                    </p:anim>
                                    <p:anim calcmode="lin" valueType="num">
                                      <p:cBhvr additive="base">
                                        <p:cTn id="11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0" fill="hold" display="0">
                  <p:stCondLst>
                    <p:cond delay="indefinite"/>
                  </p:stCondLst>
                  <p:endCondLst>
                    <p:cond evt="onStopAudio" delay="0">
                      <p:tgtEl>
                        <p:sldTgt/>
                      </p:tgtEl>
                    </p:cond>
                  </p:endCondLst>
                </p:cTn>
                <p:tgtEl>
                  <p:spTgt spid="14"/>
                </p:tgtEl>
              </p:cMediaNode>
            </p:audio>
          </p:childTnLst>
        </p:cTn>
      </p:par>
    </p:tnLst>
    <p:bldLst>
      <p:bldP spid="7" grpId="0"/>
      <p:bldP spid="9" grpId="0"/>
      <p:bldP spid="11" grpId="0"/>
      <p:bldP spid="13" grpId="0"/>
      <p:bldP spid="19" grpId="0"/>
      <p:bldP spid="25" grpId="0" animBg="1"/>
      <p:bldP spid="26" grpId="0" animBg="1"/>
      <p:bldP spid="43"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0B4C2-98BC-4919-B1CF-87B2DE3B6B42}"/>
              </a:ext>
            </a:extLst>
          </p:cNvPr>
          <p:cNvPicPr>
            <a:picLocks noChangeAspect="1"/>
          </p:cNvPicPr>
          <p:nvPr/>
        </p:nvPicPr>
        <p:blipFill rotWithShape="1">
          <a:blip r:embed="rId5"/>
          <a:srcRect r="7341" b="40550"/>
          <a:stretch/>
        </p:blipFill>
        <p:spPr>
          <a:xfrm>
            <a:off x="1638387" y="2564904"/>
            <a:ext cx="8915223" cy="4077072"/>
          </a:xfrm>
          <a:prstGeom prst="rect">
            <a:avLst/>
          </a:prstGeom>
        </p:spPr>
      </p:pic>
      <p:grpSp>
        <p:nvGrpSpPr>
          <p:cNvPr id="6" name="Group 5">
            <a:extLst>
              <a:ext uri="{FF2B5EF4-FFF2-40B4-BE49-F238E27FC236}">
                <a16:creationId xmlns:a16="http://schemas.microsoft.com/office/drawing/2014/main" id="{4EBF0D15-D569-44FB-BB16-5C37F479588F}"/>
              </a:ext>
            </a:extLst>
          </p:cNvPr>
          <p:cNvGrpSpPr/>
          <p:nvPr/>
        </p:nvGrpSpPr>
        <p:grpSpPr>
          <a:xfrm>
            <a:off x="2495599" y="332656"/>
            <a:ext cx="3600400" cy="1700808"/>
            <a:chOff x="2279576" y="6718"/>
            <a:chExt cx="3600400" cy="1700808"/>
          </a:xfrm>
        </p:grpSpPr>
        <p:sp>
          <p:nvSpPr>
            <p:cNvPr id="4" name="Thought Bubble: Cloud 3">
              <a:extLst>
                <a:ext uri="{FF2B5EF4-FFF2-40B4-BE49-F238E27FC236}">
                  <a16:creationId xmlns:a16="http://schemas.microsoft.com/office/drawing/2014/main" id="{09FDBD78-0146-4961-B990-686103F4DB75}"/>
                </a:ext>
              </a:extLst>
            </p:cNvPr>
            <p:cNvSpPr/>
            <p:nvPr/>
          </p:nvSpPr>
          <p:spPr>
            <a:xfrm>
              <a:off x="2279576" y="6718"/>
              <a:ext cx="3600400" cy="1700808"/>
            </a:xfrm>
            <a:prstGeom prst="cloudCallout">
              <a:avLst>
                <a:gd name="adj1" fmla="val 67862"/>
                <a:gd name="adj2" fmla="val 980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8BD986-3350-48C6-8598-FDD16D1B266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0513" t="21240" r="8998" b="6865"/>
            <a:stretch/>
          </p:blipFill>
          <p:spPr>
            <a:xfrm>
              <a:off x="2967763" y="7252"/>
              <a:ext cx="2224025" cy="1448203"/>
            </a:xfrm>
            <a:prstGeom prst="rect">
              <a:avLst/>
            </a:prstGeom>
            <a:ln>
              <a:noFill/>
            </a:ln>
          </p:spPr>
        </p:pic>
      </p:grpSp>
      <p:sp>
        <p:nvSpPr>
          <p:cNvPr id="7" name="Thought Bubble: Cloud 6">
            <a:extLst>
              <a:ext uri="{FF2B5EF4-FFF2-40B4-BE49-F238E27FC236}">
                <a16:creationId xmlns:a16="http://schemas.microsoft.com/office/drawing/2014/main" id="{73738360-4E83-4C7B-AFEE-9AE6D2D08254}"/>
              </a:ext>
            </a:extLst>
          </p:cNvPr>
          <p:cNvSpPr/>
          <p:nvPr/>
        </p:nvSpPr>
        <p:spPr>
          <a:xfrm>
            <a:off x="8328248" y="332656"/>
            <a:ext cx="3672408" cy="2160240"/>
          </a:xfrm>
          <a:prstGeom prst="cloudCallout">
            <a:avLst>
              <a:gd name="adj1" fmla="val -58852"/>
              <a:gd name="adj2" fmla="val 678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rPr>
              <a:t>Nếu không có nhà ở thì chúng ta sẽ sống và học tập ra sao ?</a:t>
            </a:r>
            <a:r>
              <a:rPr lang="en-US" dirty="0">
                <a:solidFill>
                  <a:schemeClr val="tx1"/>
                </a:solidFill>
              </a:rPr>
              <a:t> </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94023047"/>
      </p:ext>
    </p:extLst>
  </p:cSld>
  <p:clrMapOvr>
    <a:masterClrMapping/>
  </p:clrMapOvr>
  <p:transition spd="slow" advTm="370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3" name="组合 12"/>
          <p:cNvGrpSpPr/>
          <p:nvPr/>
        </p:nvGrpSpPr>
        <p:grpSpPr>
          <a:xfrm>
            <a:off x="746200" y="4679731"/>
            <a:ext cx="1357085" cy="461666"/>
            <a:chOff x="560565" y="4973243"/>
            <a:chExt cx="2271644" cy="443904"/>
          </a:xfrm>
        </p:grpSpPr>
        <p:sp>
          <p:nvSpPr>
            <p:cNvPr id="14" name="文本框 13"/>
            <p:cNvSpPr txBox="1"/>
            <p:nvPr/>
          </p:nvSpPr>
          <p:spPr>
            <a:xfrm>
              <a:off x="560565" y="4973243"/>
              <a:ext cx="2271644" cy="443904"/>
            </a:xfrm>
            <a:prstGeom prst="rect">
              <a:avLst/>
            </a:prstGeom>
            <a:noFill/>
          </p:spPr>
          <p:txBody>
            <a:bodyPr wrap="square" rtlCol="0">
              <a:spAutoFit/>
            </a:bodyPr>
            <a:lstStyle/>
            <a:p>
              <a:r>
                <a:rPr lang="en-US" altLang="zh-CN" sz="2400" b="1" dirty="0">
                  <a:latin typeface="Helvetica" panose="020B0604020202030204" pitchFamily="34" charset="0"/>
                  <a:cs typeface="华文黑体" charset="-122"/>
                </a:rPr>
                <a:t>Nắng</a:t>
              </a:r>
              <a:endParaRPr lang="zh-CN" altLang="en-US" sz="2400" b="1" dirty="0">
                <a:latin typeface="Helvetica" panose="020B0604020202030204" pitchFamily="34" charset="0"/>
                <a:cs typeface="华文黑体" charset="-122"/>
              </a:endParaRPr>
            </a:p>
          </p:txBody>
        </p:sp>
        <p:cxnSp>
          <p:nvCxnSpPr>
            <p:cNvPr id="16" name="直接连接符 15"/>
            <p:cNvCxnSpPr/>
            <p:nvPr/>
          </p:nvCxnSpPr>
          <p:spPr>
            <a:xfrm>
              <a:off x="716601" y="5363094"/>
              <a:ext cx="6073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3771907" y="5372115"/>
            <a:ext cx="1898869" cy="461666"/>
            <a:chOff x="738860" y="5644390"/>
            <a:chExt cx="3178543" cy="443904"/>
          </a:xfrm>
        </p:grpSpPr>
        <p:sp>
          <p:nvSpPr>
            <p:cNvPr id="30" name="文本框 29"/>
            <p:cNvSpPr txBox="1"/>
            <p:nvPr/>
          </p:nvSpPr>
          <p:spPr>
            <a:xfrm>
              <a:off x="738860" y="5644390"/>
              <a:ext cx="3178543" cy="443904"/>
            </a:xfrm>
            <a:prstGeom prst="rect">
              <a:avLst/>
            </a:prstGeom>
            <a:noFill/>
          </p:spPr>
          <p:txBody>
            <a:bodyPr wrap="square" rtlCol="0">
              <a:spAutoFit/>
            </a:bodyPr>
            <a:lstStyle/>
            <a:p>
              <a:r>
                <a:rPr lang="en-US" altLang="zh-CN" sz="2400" b="1" dirty="0">
                  <a:latin typeface="Helvetica" panose="020B0604020202030204" pitchFamily="34" charset="0"/>
                  <a:cs typeface="华文黑体" charset="-122"/>
                </a:rPr>
                <a:t>Mưa</a:t>
              </a:r>
              <a:endParaRPr lang="zh-CN" altLang="en-US" sz="2400" b="1" dirty="0">
                <a:latin typeface="Helvetica" panose="020B0604020202030204" pitchFamily="34" charset="0"/>
                <a:cs typeface="华文黑体" charset="-122"/>
              </a:endParaRPr>
            </a:p>
          </p:txBody>
        </p:sp>
        <p:cxnSp>
          <p:nvCxnSpPr>
            <p:cNvPr id="32" name="直接连接符 31"/>
            <p:cNvCxnSpPr/>
            <p:nvPr/>
          </p:nvCxnSpPr>
          <p:spPr>
            <a:xfrm>
              <a:off x="869119" y="6060874"/>
              <a:ext cx="6073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6488159" y="4259195"/>
            <a:ext cx="1357085" cy="461666"/>
            <a:chOff x="738860" y="5644390"/>
            <a:chExt cx="2271643" cy="443904"/>
          </a:xfrm>
        </p:grpSpPr>
        <p:sp>
          <p:nvSpPr>
            <p:cNvPr id="34" name="文本框 33"/>
            <p:cNvSpPr txBox="1"/>
            <p:nvPr/>
          </p:nvSpPr>
          <p:spPr>
            <a:xfrm>
              <a:off x="738860" y="5644390"/>
              <a:ext cx="2271643" cy="443904"/>
            </a:xfrm>
            <a:prstGeom prst="rect">
              <a:avLst/>
            </a:prstGeom>
            <a:noFill/>
          </p:spPr>
          <p:txBody>
            <a:bodyPr wrap="square" rtlCol="0">
              <a:spAutoFit/>
            </a:bodyPr>
            <a:lstStyle/>
            <a:p>
              <a:r>
                <a:rPr lang="en-US" altLang="zh-CN" sz="2400" b="1" dirty="0">
                  <a:latin typeface="Helvetica" panose="020B0604020202030204" pitchFamily="34" charset="0"/>
                  <a:cs typeface="华文黑体" charset="-122"/>
                </a:rPr>
                <a:t>Sấm sét</a:t>
              </a:r>
              <a:endParaRPr lang="zh-CN" altLang="en-US" sz="2400" b="1" dirty="0">
                <a:latin typeface="Helvetica" panose="020B0604020202030204" pitchFamily="34" charset="0"/>
                <a:cs typeface="华文黑体" charset="-122"/>
              </a:endParaRPr>
            </a:p>
          </p:txBody>
        </p:sp>
        <p:cxnSp>
          <p:nvCxnSpPr>
            <p:cNvPr id="36" name="直接连接符 35"/>
            <p:cNvCxnSpPr/>
            <p:nvPr/>
          </p:nvCxnSpPr>
          <p:spPr>
            <a:xfrm>
              <a:off x="869119" y="6023175"/>
              <a:ext cx="6073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9309699" y="5377737"/>
            <a:ext cx="1898869" cy="830997"/>
            <a:chOff x="738860" y="5644390"/>
            <a:chExt cx="2271643" cy="799025"/>
          </a:xfrm>
        </p:grpSpPr>
        <p:sp>
          <p:nvSpPr>
            <p:cNvPr id="38" name="文本框 37"/>
            <p:cNvSpPr txBox="1"/>
            <p:nvPr/>
          </p:nvSpPr>
          <p:spPr>
            <a:xfrm>
              <a:off x="738860" y="5644390"/>
              <a:ext cx="2271643" cy="799025"/>
            </a:xfrm>
            <a:prstGeom prst="rect">
              <a:avLst/>
            </a:prstGeom>
            <a:noFill/>
          </p:spPr>
          <p:txBody>
            <a:bodyPr wrap="square" rtlCol="0">
              <a:spAutoFit/>
            </a:bodyPr>
            <a:lstStyle/>
            <a:p>
              <a:r>
                <a:rPr lang="en-US" altLang="zh-CN" sz="2400" b="1" dirty="0">
                  <a:latin typeface="Helvetica" panose="020B0604020202030204" pitchFamily="34" charset="0"/>
                  <a:cs typeface="华文黑体" charset="-122"/>
                </a:rPr>
                <a:t>Tuyết lạnh</a:t>
              </a:r>
              <a:endParaRPr lang="zh-CN" altLang="en-US" sz="2400" b="1" dirty="0">
                <a:latin typeface="Helvetica" panose="020B0604020202030204" pitchFamily="34" charset="0"/>
                <a:cs typeface="华文黑体" charset="-122"/>
              </a:endParaRPr>
            </a:p>
          </p:txBody>
        </p:sp>
        <p:cxnSp>
          <p:nvCxnSpPr>
            <p:cNvPr id="40" name="直接连接符 39"/>
            <p:cNvCxnSpPr/>
            <p:nvPr/>
          </p:nvCxnSpPr>
          <p:spPr>
            <a:xfrm>
              <a:off x="869119" y="6055471"/>
              <a:ext cx="6073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nvSpPr>
        <p:spPr>
          <a:xfrm>
            <a:off x="870880" y="892368"/>
            <a:ext cx="11321119" cy="523220"/>
          </a:xfrm>
          <a:prstGeom prst="rect">
            <a:avLst/>
          </a:prstGeom>
          <a:noFill/>
        </p:spPr>
        <p:txBody>
          <a:bodyPr wrap="square" rtlCol="0">
            <a:spAutoFit/>
          </a:bodyPr>
          <a:lstStyle/>
          <a:p>
            <a:r>
              <a:rPr lang="vi-VN" altLang="en-US" sz="2800" dirty="0">
                <a:latin typeface="+mj-lt"/>
                <a:cs typeface="Times New Roman" pitchFamily="18" charset="0"/>
              </a:rPr>
              <a:t>Hình ảnh </a:t>
            </a:r>
            <a:r>
              <a:rPr lang="en-US" altLang="en-US" sz="2800" dirty="0">
                <a:latin typeface="+mj-lt"/>
                <a:cs typeface="Times New Roman" pitchFamily="18" charset="0"/>
              </a:rPr>
              <a:t>dưới đây </a:t>
            </a:r>
            <a:r>
              <a:rPr lang="vi-VN" altLang="en-US" sz="2800" dirty="0">
                <a:latin typeface="+mj-lt"/>
                <a:cs typeface="Times New Roman" pitchFamily="18" charset="0"/>
              </a:rPr>
              <a:t>mô tả những hiện tượng gì b</a:t>
            </a:r>
            <a:r>
              <a:rPr lang="en-US" altLang="en-US" sz="2800" dirty="0">
                <a:latin typeface="+mj-lt"/>
                <a:cs typeface="Times New Roman" pitchFamily="18" charset="0"/>
              </a:rPr>
              <a:t>ê</a:t>
            </a:r>
            <a:r>
              <a:rPr lang="vi-VN" altLang="en-US" sz="2800" dirty="0">
                <a:latin typeface="+mj-lt"/>
                <a:cs typeface="Times New Roman" pitchFamily="18" charset="0"/>
              </a:rPr>
              <a:t>n ngoài ngôi nhà?</a:t>
            </a:r>
            <a:endParaRPr lang="zh-CN" altLang="en-US" sz="2800" dirty="0">
              <a:latin typeface="+mj-lt"/>
              <a:ea typeface="华文黑体" charset="-122"/>
            </a:endParaRPr>
          </a:p>
        </p:txBody>
      </p:sp>
      <p:grpSp>
        <p:nvGrpSpPr>
          <p:cNvPr id="20" name="Group 19">
            <a:extLst>
              <a:ext uri="{FF2B5EF4-FFF2-40B4-BE49-F238E27FC236}">
                <a16:creationId xmlns:a16="http://schemas.microsoft.com/office/drawing/2014/main" id="{94042596-3DEE-4CB5-A4A7-2E64F79BD4F9}"/>
              </a:ext>
            </a:extLst>
          </p:cNvPr>
          <p:cNvGrpSpPr/>
          <p:nvPr/>
        </p:nvGrpSpPr>
        <p:grpSpPr>
          <a:xfrm>
            <a:off x="335360" y="2340364"/>
            <a:ext cx="2876384" cy="2286198"/>
            <a:chOff x="454802" y="2340364"/>
            <a:chExt cx="2876384" cy="2286198"/>
          </a:xfrm>
        </p:grpSpPr>
        <p:pic>
          <p:nvPicPr>
            <p:cNvPr id="2" name="Picture 1">
              <a:extLst>
                <a:ext uri="{FF2B5EF4-FFF2-40B4-BE49-F238E27FC236}">
                  <a16:creationId xmlns:a16="http://schemas.microsoft.com/office/drawing/2014/main" id="{283DCBE2-48BD-4F4D-81A4-0BFC3AD3DAEF}"/>
                </a:ext>
              </a:extLst>
            </p:cNvPr>
            <p:cNvPicPr>
              <a:picLocks noChangeAspect="1"/>
            </p:cNvPicPr>
            <p:nvPr/>
          </p:nvPicPr>
          <p:blipFill>
            <a:blip r:embed="rId10"/>
            <a:stretch>
              <a:fillRect/>
            </a:stretch>
          </p:blipFill>
          <p:spPr>
            <a:xfrm>
              <a:off x="454802" y="2340364"/>
              <a:ext cx="2876384" cy="2286198"/>
            </a:xfrm>
            <a:prstGeom prst="rect">
              <a:avLst/>
            </a:prstGeom>
          </p:spPr>
        </p:pic>
        <p:sp>
          <p:nvSpPr>
            <p:cNvPr id="47" name="PA_椭圆 62">
              <a:extLst>
                <a:ext uri="{FF2B5EF4-FFF2-40B4-BE49-F238E27FC236}">
                  <a16:creationId xmlns:a16="http://schemas.microsoft.com/office/drawing/2014/main" id="{12187424-D9D7-4B48-A443-008C08B6E72A}"/>
                </a:ext>
              </a:extLst>
            </p:cNvPr>
            <p:cNvSpPr/>
            <p:nvPr>
              <p:custDataLst>
                <p:tags r:id="rId6"/>
              </p:custDataLst>
            </p:nvPr>
          </p:nvSpPr>
          <p:spPr>
            <a:xfrm>
              <a:off x="721172" y="2548510"/>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8" name="PA_椭圆 62">
              <a:extLst>
                <a:ext uri="{FF2B5EF4-FFF2-40B4-BE49-F238E27FC236}">
                  <a16:creationId xmlns:a16="http://schemas.microsoft.com/office/drawing/2014/main" id="{F2A7E2EE-C176-4832-ACB8-53FF5338FDF8}"/>
                </a:ext>
              </a:extLst>
            </p:cNvPr>
            <p:cNvSpPr/>
            <p:nvPr>
              <p:custDataLst>
                <p:tags r:id="rId7"/>
              </p:custDataLst>
            </p:nvPr>
          </p:nvSpPr>
          <p:spPr>
            <a:xfrm>
              <a:off x="705736" y="4205913"/>
              <a:ext cx="209550" cy="209550"/>
            </a:xfrm>
            <a:prstGeom prst="ellipse">
              <a:avLst/>
            </a:prstGeom>
            <a:solidFill>
              <a:srgbClr val="E7E7EF"/>
            </a:solidFill>
            <a:ln w="285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cxnSp>
        <p:nvCxnSpPr>
          <p:cNvPr id="49" name="PA_直接连接符 67">
            <a:extLst>
              <a:ext uri="{FF2B5EF4-FFF2-40B4-BE49-F238E27FC236}">
                <a16:creationId xmlns:a16="http://schemas.microsoft.com/office/drawing/2014/main" id="{A5F3F1C9-2F28-4E1B-9585-BC8FD7F346B9}"/>
              </a:ext>
            </a:extLst>
          </p:cNvPr>
          <p:cNvCxnSpPr>
            <a:cxnSpLocks/>
          </p:cNvCxnSpPr>
          <p:nvPr>
            <p:custDataLst>
              <p:tags r:id="rId2"/>
            </p:custDataLst>
          </p:nvPr>
        </p:nvCxnSpPr>
        <p:spPr>
          <a:xfrm>
            <a:off x="695400" y="0"/>
            <a:ext cx="0" cy="2653378"/>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PA_直接连接符 67">
            <a:extLst>
              <a:ext uri="{FF2B5EF4-FFF2-40B4-BE49-F238E27FC236}">
                <a16:creationId xmlns:a16="http://schemas.microsoft.com/office/drawing/2014/main" id="{CE31FDE2-54AE-44C9-9691-3AEF382EF595}"/>
              </a:ext>
            </a:extLst>
          </p:cNvPr>
          <p:cNvCxnSpPr>
            <a:cxnSpLocks/>
          </p:cNvCxnSpPr>
          <p:nvPr>
            <p:custDataLst>
              <p:tags r:id="rId3"/>
            </p:custDataLst>
          </p:nvPr>
        </p:nvCxnSpPr>
        <p:spPr>
          <a:xfrm flipH="1">
            <a:off x="695400" y="4303273"/>
            <a:ext cx="1" cy="2554727"/>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9AA0B1F-24A8-43AD-896F-AD64592435F1}"/>
              </a:ext>
            </a:extLst>
          </p:cNvPr>
          <p:cNvPicPr>
            <a:picLocks noChangeAspect="1"/>
          </p:cNvPicPr>
          <p:nvPr/>
        </p:nvPicPr>
        <p:blipFill>
          <a:blip r:embed="rId11"/>
          <a:stretch>
            <a:fillRect/>
          </a:stretch>
        </p:blipFill>
        <p:spPr>
          <a:xfrm>
            <a:off x="3287688" y="2924683"/>
            <a:ext cx="3029393" cy="2420322"/>
          </a:xfrm>
          <a:prstGeom prst="rect">
            <a:avLst/>
          </a:prstGeom>
        </p:spPr>
      </p:pic>
      <p:pic>
        <p:nvPicPr>
          <p:cNvPr id="17" name="Picture 16">
            <a:extLst>
              <a:ext uri="{FF2B5EF4-FFF2-40B4-BE49-F238E27FC236}">
                <a16:creationId xmlns:a16="http://schemas.microsoft.com/office/drawing/2014/main" id="{DF26BAB2-5A2B-4272-827C-6FB555610DE6}"/>
              </a:ext>
            </a:extLst>
          </p:cNvPr>
          <p:cNvPicPr>
            <a:picLocks noChangeAspect="1"/>
          </p:cNvPicPr>
          <p:nvPr/>
        </p:nvPicPr>
        <p:blipFill>
          <a:blip r:embed="rId12"/>
          <a:stretch>
            <a:fillRect/>
          </a:stretch>
        </p:blipFill>
        <p:spPr>
          <a:xfrm>
            <a:off x="6335999" y="1844824"/>
            <a:ext cx="3018491" cy="2286198"/>
          </a:xfrm>
          <a:prstGeom prst="rect">
            <a:avLst/>
          </a:prstGeom>
        </p:spPr>
      </p:pic>
      <p:pic>
        <p:nvPicPr>
          <p:cNvPr id="19" name="Picture 18">
            <a:extLst>
              <a:ext uri="{FF2B5EF4-FFF2-40B4-BE49-F238E27FC236}">
                <a16:creationId xmlns:a16="http://schemas.microsoft.com/office/drawing/2014/main" id="{D0C37DE4-5EB4-4204-AA7B-139E4A1B02B7}"/>
              </a:ext>
            </a:extLst>
          </p:cNvPr>
          <p:cNvPicPr>
            <a:picLocks noChangeAspect="1"/>
          </p:cNvPicPr>
          <p:nvPr/>
        </p:nvPicPr>
        <p:blipFill>
          <a:blip r:embed="rId13"/>
          <a:stretch>
            <a:fillRect/>
          </a:stretch>
        </p:blipFill>
        <p:spPr>
          <a:xfrm>
            <a:off x="9336360" y="2951344"/>
            <a:ext cx="2964330" cy="2359356"/>
          </a:xfrm>
          <a:prstGeom prst="rect">
            <a:avLst/>
          </a:prstGeom>
        </p:spPr>
      </p:pic>
      <p:sp>
        <p:nvSpPr>
          <p:cNvPr id="60" name="文本框 44">
            <a:extLst>
              <a:ext uri="{FF2B5EF4-FFF2-40B4-BE49-F238E27FC236}">
                <a16:creationId xmlns:a16="http://schemas.microsoft.com/office/drawing/2014/main" id="{552026FF-47B2-4958-AD8D-CBF74C5BD7AA}"/>
              </a:ext>
            </a:extLst>
          </p:cNvPr>
          <p:cNvSpPr txBox="1"/>
          <p:nvPr/>
        </p:nvSpPr>
        <p:spPr>
          <a:xfrm>
            <a:off x="623392" y="610981"/>
            <a:ext cx="11579990" cy="1200329"/>
          </a:xfrm>
          <a:prstGeom prst="rect">
            <a:avLst/>
          </a:prstGeom>
          <a:noFill/>
        </p:spPr>
        <p:txBody>
          <a:bodyPr wrap="square" rtlCol="0">
            <a:spAutoFit/>
          </a:bodyPr>
          <a:lstStyle/>
          <a:p>
            <a:pPr algn="ctr"/>
            <a:r>
              <a:rPr lang="vi-VN" altLang="en-US" sz="3600" b="1" dirty="0">
                <a:solidFill>
                  <a:srgbClr val="FF0000"/>
                </a:solidFill>
                <a:latin typeface="+mj-lt"/>
                <a:cs typeface="Times New Roman" pitchFamily="18" charset="0"/>
              </a:rPr>
              <a:t>Nhà ở giúp ích gì cho con người khi xảy ra những hiện tượng thiên nhiên như trên</a:t>
            </a:r>
            <a:r>
              <a:rPr lang="en-US" altLang="en-US" sz="3600" b="1" dirty="0">
                <a:solidFill>
                  <a:srgbClr val="FF0000"/>
                </a:solidFill>
                <a:latin typeface="+mj-lt"/>
                <a:cs typeface="Times New Roman" pitchFamily="18" charset="0"/>
              </a:rPr>
              <a:t> </a:t>
            </a:r>
            <a:r>
              <a:rPr lang="vi-VN" altLang="en-US" sz="3600" b="1" dirty="0">
                <a:solidFill>
                  <a:srgbClr val="FF0000"/>
                </a:solidFill>
                <a:latin typeface="+mj-lt"/>
                <a:cs typeface="Times New Roman" pitchFamily="18" charset="0"/>
              </a:rPr>
              <a:t>?</a:t>
            </a:r>
            <a:endParaRPr lang="zh-CN" altLang="en-US" sz="3600" b="1" dirty="0">
              <a:solidFill>
                <a:srgbClr val="FF0000"/>
              </a:solidFill>
              <a:latin typeface="+mj-lt"/>
              <a:ea typeface="华文黑体" charset="-122"/>
            </a:endParaRPr>
          </a:p>
        </p:txBody>
      </p:sp>
      <p:sp>
        <p:nvSpPr>
          <p:cNvPr id="61" name="矩形 4">
            <a:extLst>
              <a:ext uri="{FF2B5EF4-FFF2-40B4-BE49-F238E27FC236}">
                <a16:creationId xmlns:a16="http://schemas.microsoft.com/office/drawing/2014/main" id="{138DC1D9-9A5C-4FB0-9FF4-99DC68500F1E}"/>
              </a:ext>
            </a:extLst>
          </p:cNvPr>
          <p:cNvSpPr/>
          <p:nvPr/>
        </p:nvSpPr>
        <p:spPr>
          <a:xfrm>
            <a:off x="300461" y="1916832"/>
            <a:ext cx="11891536" cy="4058657"/>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a typeface="华文黑体" charset="-122"/>
            </a:endParaRPr>
          </a:p>
        </p:txBody>
      </p:sp>
      <p:sp>
        <p:nvSpPr>
          <p:cNvPr id="62" name="文本框 5">
            <a:extLst>
              <a:ext uri="{FF2B5EF4-FFF2-40B4-BE49-F238E27FC236}">
                <a16:creationId xmlns:a16="http://schemas.microsoft.com/office/drawing/2014/main" id="{FF1A6F7C-73B3-4BC1-8059-B2B0C25F5997}"/>
              </a:ext>
            </a:extLst>
          </p:cNvPr>
          <p:cNvSpPr txBox="1"/>
          <p:nvPr/>
        </p:nvSpPr>
        <p:spPr>
          <a:xfrm>
            <a:off x="983431" y="2177553"/>
            <a:ext cx="10743433" cy="1477328"/>
          </a:xfrm>
          <a:prstGeom prst="rect">
            <a:avLst/>
          </a:prstGeom>
          <a:noFill/>
        </p:spPr>
        <p:txBody>
          <a:bodyPr wrap="square" rtlCol="0">
            <a:spAutoFit/>
          </a:bodyPr>
          <a:lstStyle/>
          <a:p>
            <a:pPr algn="just"/>
            <a:r>
              <a:rPr lang="en-US" altLang="zh-CN" sz="3000" dirty="0">
                <a:solidFill>
                  <a:schemeClr val="bg1"/>
                </a:solidFill>
                <a:latin typeface="+mj-lt"/>
                <a:ea typeface="华文黑体" charset="-122"/>
              </a:rPr>
              <a:t>Khi đó, nhà ở sẽ là nới trú ẩn an toàn, giúp con  người tránh khỏi những ảnh hưởng xấu từ các hiện tượng đó như ướt, sét  đánh, nóng bức, rét…</a:t>
            </a:r>
            <a:endParaRPr lang="zh-CN" altLang="en-US" sz="3000" dirty="0">
              <a:solidFill>
                <a:schemeClr val="bg1"/>
              </a:solidFill>
              <a:latin typeface="+mj-lt"/>
              <a:ea typeface="华文黑体" charset="-122"/>
            </a:endParaRPr>
          </a:p>
        </p:txBody>
      </p:sp>
      <p:cxnSp>
        <p:nvCxnSpPr>
          <p:cNvPr id="64" name="直接连接符 8">
            <a:extLst>
              <a:ext uri="{FF2B5EF4-FFF2-40B4-BE49-F238E27FC236}">
                <a16:creationId xmlns:a16="http://schemas.microsoft.com/office/drawing/2014/main" id="{25AA74ED-F33B-4FDD-B057-A401AECA13C4}"/>
              </a:ext>
            </a:extLst>
          </p:cNvPr>
          <p:cNvCxnSpPr>
            <a:cxnSpLocks/>
          </p:cNvCxnSpPr>
          <p:nvPr/>
        </p:nvCxnSpPr>
        <p:spPr>
          <a:xfrm>
            <a:off x="983432" y="2169252"/>
            <a:ext cx="0" cy="14037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文本框 5">
            <a:extLst>
              <a:ext uri="{FF2B5EF4-FFF2-40B4-BE49-F238E27FC236}">
                <a16:creationId xmlns:a16="http://schemas.microsoft.com/office/drawing/2014/main" id="{B909A664-C611-43C2-B5AF-3822C207C9B1}"/>
              </a:ext>
            </a:extLst>
          </p:cNvPr>
          <p:cNvSpPr txBox="1"/>
          <p:nvPr/>
        </p:nvSpPr>
        <p:spPr>
          <a:xfrm>
            <a:off x="1147741" y="4079378"/>
            <a:ext cx="10564882" cy="1015663"/>
          </a:xfrm>
          <a:prstGeom prst="rect">
            <a:avLst/>
          </a:prstGeom>
          <a:noFill/>
        </p:spPr>
        <p:txBody>
          <a:bodyPr wrap="square" rtlCol="0">
            <a:spAutoFit/>
          </a:bodyPr>
          <a:lstStyle/>
          <a:p>
            <a:pPr algn="just"/>
            <a:r>
              <a:rPr lang="en-US" altLang="zh-CN" sz="3000" dirty="0">
                <a:solidFill>
                  <a:schemeClr val="bg1"/>
                </a:solidFill>
                <a:latin typeface="+mj-lt"/>
                <a:ea typeface="华文黑体" charset="-122"/>
              </a:rPr>
              <a:t>Ngoài ra, còn bảo vệ con người tránh khỏi những tác nhân khác như thú dữ, khói bụi từ môi trường…</a:t>
            </a:r>
            <a:endParaRPr lang="zh-CN" altLang="en-US" sz="3000" dirty="0">
              <a:solidFill>
                <a:schemeClr val="bg1"/>
              </a:solidFill>
              <a:latin typeface="+mj-lt"/>
              <a:ea typeface="华文黑体" charset="-122"/>
            </a:endParaRPr>
          </a:p>
        </p:txBody>
      </p:sp>
      <p:cxnSp>
        <p:nvCxnSpPr>
          <p:cNvPr id="66" name="直接连接符 8">
            <a:extLst>
              <a:ext uri="{FF2B5EF4-FFF2-40B4-BE49-F238E27FC236}">
                <a16:creationId xmlns:a16="http://schemas.microsoft.com/office/drawing/2014/main" id="{AEEEF3B0-491C-40F2-86C9-1F46B68D2623}"/>
              </a:ext>
            </a:extLst>
          </p:cNvPr>
          <p:cNvCxnSpPr>
            <a:cxnSpLocks/>
          </p:cNvCxnSpPr>
          <p:nvPr/>
        </p:nvCxnSpPr>
        <p:spPr>
          <a:xfrm>
            <a:off x="983432" y="4240483"/>
            <a:ext cx="0" cy="772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30463155"/>
      </p:ext>
    </p:extLst>
  </p:cSld>
  <p:clrMapOvr>
    <a:masterClrMapping/>
  </p:clrMapOvr>
  <p:transition spd="slow" advTm="5832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up)">
                                      <p:cBhvr>
                                        <p:cTn id="10" dur="500"/>
                                        <p:tgtEl>
                                          <p:spTgt spid="49"/>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up)">
                                      <p:cBhvr>
                                        <p:cTn id="14" dur="500"/>
                                        <p:tgtEl>
                                          <p:spTgt spid="50"/>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12" presetClass="entr" presetSubtype="8"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500"/>
                                        <p:tgtEl>
                                          <p:spTgt spid="45"/>
                                        </p:tgtEl>
                                        <p:attrNameLst>
                                          <p:attrName>ppt_x</p:attrName>
                                        </p:attrNameLst>
                                      </p:cBhvr>
                                      <p:tavLst>
                                        <p:tav tm="0">
                                          <p:val>
                                            <p:strVal val="#ppt_x-#ppt_w*1.125000"/>
                                          </p:val>
                                        </p:tav>
                                        <p:tav tm="100000">
                                          <p:val>
                                            <p:strVal val="#ppt_x"/>
                                          </p:val>
                                        </p:tav>
                                      </p:tavLst>
                                    </p:anim>
                                    <p:animEffect transition="in" filter="wipe(right)">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0"/>
                                        <p:tgtEl>
                                          <p:spTgt spid="33"/>
                                        </p:tgtEl>
                                      </p:cBhvr>
                                    </p:animEffect>
                                    <p:anim calcmode="lin" valueType="num">
                                      <p:cBhvr>
                                        <p:cTn id="63" dur="1000" fill="hold"/>
                                        <p:tgtEl>
                                          <p:spTgt spid="33"/>
                                        </p:tgtEl>
                                        <p:attrNameLst>
                                          <p:attrName>ppt_x</p:attrName>
                                        </p:attrNameLst>
                                      </p:cBhvr>
                                      <p:tavLst>
                                        <p:tav tm="0">
                                          <p:val>
                                            <p:strVal val="#ppt_x"/>
                                          </p:val>
                                        </p:tav>
                                        <p:tav tm="100000">
                                          <p:val>
                                            <p:strVal val="#ppt_x"/>
                                          </p:val>
                                        </p:tav>
                                      </p:tavLst>
                                    </p:anim>
                                    <p:anim calcmode="lin" valueType="num">
                                      <p:cBhvr>
                                        <p:cTn id="6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down)">
                                      <p:cBhvr>
                                        <p:cTn id="76" dur="580">
                                          <p:stCondLst>
                                            <p:cond delay="0"/>
                                          </p:stCondLst>
                                        </p:cTn>
                                        <p:tgtEl>
                                          <p:spTgt spid="60"/>
                                        </p:tgtEl>
                                      </p:cBhvr>
                                    </p:animEffect>
                                    <p:anim calcmode="lin" valueType="num">
                                      <p:cBhvr>
                                        <p:cTn id="77"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82" dur="26">
                                          <p:stCondLst>
                                            <p:cond delay="650"/>
                                          </p:stCondLst>
                                        </p:cTn>
                                        <p:tgtEl>
                                          <p:spTgt spid="60"/>
                                        </p:tgtEl>
                                      </p:cBhvr>
                                      <p:to x="100000" y="60000"/>
                                    </p:animScale>
                                    <p:animScale>
                                      <p:cBhvr>
                                        <p:cTn id="83" dur="166" decel="50000">
                                          <p:stCondLst>
                                            <p:cond delay="676"/>
                                          </p:stCondLst>
                                        </p:cTn>
                                        <p:tgtEl>
                                          <p:spTgt spid="60"/>
                                        </p:tgtEl>
                                      </p:cBhvr>
                                      <p:to x="100000" y="100000"/>
                                    </p:animScale>
                                    <p:animScale>
                                      <p:cBhvr>
                                        <p:cTn id="84" dur="26">
                                          <p:stCondLst>
                                            <p:cond delay="1312"/>
                                          </p:stCondLst>
                                        </p:cTn>
                                        <p:tgtEl>
                                          <p:spTgt spid="60"/>
                                        </p:tgtEl>
                                      </p:cBhvr>
                                      <p:to x="100000" y="80000"/>
                                    </p:animScale>
                                    <p:animScale>
                                      <p:cBhvr>
                                        <p:cTn id="85" dur="166" decel="50000">
                                          <p:stCondLst>
                                            <p:cond delay="1338"/>
                                          </p:stCondLst>
                                        </p:cTn>
                                        <p:tgtEl>
                                          <p:spTgt spid="60"/>
                                        </p:tgtEl>
                                      </p:cBhvr>
                                      <p:to x="100000" y="100000"/>
                                    </p:animScale>
                                    <p:animScale>
                                      <p:cBhvr>
                                        <p:cTn id="86" dur="26">
                                          <p:stCondLst>
                                            <p:cond delay="1642"/>
                                          </p:stCondLst>
                                        </p:cTn>
                                        <p:tgtEl>
                                          <p:spTgt spid="60"/>
                                        </p:tgtEl>
                                      </p:cBhvr>
                                      <p:to x="100000" y="90000"/>
                                    </p:animScale>
                                    <p:animScale>
                                      <p:cBhvr>
                                        <p:cTn id="87" dur="166" decel="50000">
                                          <p:stCondLst>
                                            <p:cond delay="1668"/>
                                          </p:stCondLst>
                                        </p:cTn>
                                        <p:tgtEl>
                                          <p:spTgt spid="60"/>
                                        </p:tgtEl>
                                      </p:cBhvr>
                                      <p:to x="100000" y="100000"/>
                                    </p:animScale>
                                    <p:animScale>
                                      <p:cBhvr>
                                        <p:cTn id="88" dur="26">
                                          <p:stCondLst>
                                            <p:cond delay="1808"/>
                                          </p:stCondLst>
                                        </p:cTn>
                                        <p:tgtEl>
                                          <p:spTgt spid="60"/>
                                        </p:tgtEl>
                                      </p:cBhvr>
                                      <p:to x="100000" y="95000"/>
                                    </p:animScale>
                                    <p:animScale>
                                      <p:cBhvr>
                                        <p:cTn id="89" dur="166" decel="50000">
                                          <p:stCondLst>
                                            <p:cond delay="1834"/>
                                          </p:stCondLst>
                                        </p:cTn>
                                        <p:tgtEl>
                                          <p:spTgt spid="60"/>
                                        </p:tgtEl>
                                      </p:cBhvr>
                                      <p:to x="100000" y="100000"/>
                                    </p:animScale>
                                  </p:childTnLst>
                                </p:cTn>
                              </p:par>
                              <p:par>
                                <p:cTn id="90" presetID="25" presetClass="exit" presetSubtype="0" fill="hold" grpId="1" nodeType="withEffect">
                                  <p:stCondLst>
                                    <p:cond delay="0"/>
                                  </p:stCondLst>
                                  <p:childTnLst>
                                    <p:animEffect transition="out" filter="fade">
                                      <p:cBhvr>
                                        <p:cTn id="91" dur="1000" accel="50000">
                                          <p:stCondLst>
                                            <p:cond delay="0"/>
                                          </p:stCondLst>
                                        </p:cTn>
                                        <p:tgtEl>
                                          <p:spTgt spid="45"/>
                                        </p:tgtEl>
                                      </p:cBhvr>
                                    </p:animEffect>
                                    <p:anim calcmode="lin" valueType="num">
                                      <p:cBhvr>
                                        <p:cTn id="92" dur="500" accel="50000">
                                          <p:stCondLst>
                                            <p:cond delay="0"/>
                                          </p:stCondLst>
                                        </p:cTn>
                                        <p:tgtEl>
                                          <p:spTgt spid="45"/>
                                        </p:tgtEl>
                                        <p:attrNameLst>
                                          <p:attrName>ppt_y</p:attrName>
                                        </p:attrNameLst>
                                      </p:cBhvr>
                                      <p:tavLst>
                                        <p:tav tm="0">
                                          <p:val>
                                            <p:strVal val="ppt_y"/>
                                          </p:val>
                                        </p:tav>
                                        <p:tav tm="100000">
                                          <p:val>
                                            <p:strVal val="ppt_y+.1"/>
                                          </p:val>
                                        </p:tav>
                                      </p:tavLst>
                                    </p:anim>
                                    <p:anim calcmode="lin" valueType="num">
                                      <p:cBhvr>
                                        <p:cTn id="93" dur="500" decel="50000">
                                          <p:stCondLst>
                                            <p:cond delay="500"/>
                                          </p:stCondLst>
                                        </p:cTn>
                                        <p:tgtEl>
                                          <p:spTgt spid="45"/>
                                        </p:tgtEl>
                                        <p:attrNameLst>
                                          <p:attrName>ppt_y</p:attrName>
                                        </p:attrNameLst>
                                      </p:cBhvr>
                                      <p:tavLst>
                                        <p:tav tm="0">
                                          <p:val>
                                            <p:strVal val="ppt_y"/>
                                          </p:val>
                                        </p:tav>
                                        <p:tav tm="100000">
                                          <p:val>
                                            <p:strVal val="ppt_y-.1"/>
                                          </p:val>
                                        </p:tav>
                                      </p:tavLst>
                                    </p:anim>
                                    <p:anim calcmode="lin" valueType="num">
                                      <p:cBhvr>
                                        <p:cTn id="94" dur="500" accel="50000">
                                          <p:stCondLst>
                                            <p:cond delay="500"/>
                                          </p:stCondLst>
                                        </p:cTn>
                                        <p:tgtEl>
                                          <p:spTgt spid="45"/>
                                        </p:tgtEl>
                                        <p:attrNameLst>
                                          <p:attrName>ppt_x</p:attrName>
                                        </p:attrNameLst>
                                      </p:cBhvr>
                                      <p:tavLst>
                                        <p:tav tm="0">
                                          <p:val>
                                            <p:strVal val="ppt_x"/>
                                          </p:val>
                                        </p:tav>
                                        <p:tav tm="100000">
                                          <p:val>
                                            <p:strVal val="ppt_x+.4"/>
                                          </p:val>
                                        </p:tav>
                                      </p:tavLst>
                                    </p:anim>
                                    <p:anim calcmode="lin" valueType="num">
                                      <p:cBhvr>
                                        <p:cTn id="95" dur="1000"/>
                                        <p:tgtEl>
                                          <p:spTgt spid="45"/>
                                        </p:tgtEl>
                                        <p:attrNameLst>
                                          <p:attrName>ppt_h</p:attrName>
                                        </p:attrNameLst>
                                      </p:cBhvr>
                                      <p:tavLst>
                                        <p:tav tm="0">
                                          <p:val>
                                            <p:strVal val="ppt_h"/>
                                          </p:val>
                                        </p:tav>
                                        <p:tav tm="100000">
                                          <p:val>
                                            <p:strVal val="ppt_h"/>
                                          </p:val>
                                        </p:tav>
                                      </p:tavLst>
                                    </p:anim>
                                    <p:anim calcmode="lin" valueType="num">
                                      <p:cBhvr>
                                        <p:cTn id="96" dur="500" accel="50000">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97" dur="500" decel="50000">
                                          <p:stCondLst>
                                            <p:cond delay="500"/>
                                          </p:stCondLst>
                                        </p:cTn>
                                        <p:tgtEl>
                                          <p:spTgt spid="45"/>
                                        </p:tgtEl>
                                        <p:attrNameLst>
                                          <p:attrName>ppt_w</p:attrName>
                                        </p:attrNameLst>
                                      </p:cBhvr>
                                      <p:tavLst>
                                        <p:tav tm="0">
                                          <p:val>
                                            <p:strVal val="ppt_w"/>
                                          </p:val>
                                        </p:tav>
                                        <p:tav tm="100000">
                                          <p:val>
                                            <p:strVal val="ppt_w/.05"/>
                                          </p:val>
                                        </p:tav>
                                      </p:tavLst>
                                    </p:anim>
                                    <p:anim calcmode="lin" valueType="num">
                                      <p:cBhvr>
                                        <p:cTn id="98" dur="500" accel="50000">
                                          <p:stCondLst>
                                            <p:cond delay="500"/>
                                          </p:stCondLst>
                                        </p:cTn>
                                        <p:tgtEl>
                                          <p:spTgt spid="45"/>
                                        </p:tgtEl>
                                        <p:attrNameLst>
                                          <p:attrName>style.rotation</p:attrName>
                                        </p:attrNameLst>
                                      </p:cBhvr>
                                      <p:tavLst>
                                        <p:tav tm="0">
                                          <p:val>
                                            <p:fltVal val="0"/>
                                          </p:val>
                                        </p:tav>
                                        <p:tav tm="100000">
                                          <p:val>
                                            <p:fltVal val="-90"/>
                                          </p:val>
                                        </p:tav>
                                      </p:tavLst>
                                    </p:anim>
                                    <p:set>
                                      <p:cBhvr>
                                        <p:cTn id="99" dur="1" fill="hold">
                                          <p:stCondLst>
                                            <p:cond delay="999"/>
                                          </p:stCondLst>
                                        </p:cTn>
                                        <p:tgtEl>
                                          <p:spTgt spid="45"/>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7" presetClass="entr" presetSubtype="2" fill="hold" grpId="0" nodeType="clickEffect">
                                  <p:stCondLst>
                                    <p:cond delay="0"/>
                                  </p:stCondLst>
                                  <p:childTnLst>
                                    <p:set>
                                      <p:cBhvr>
                                        <p:cTn id="103" dur="1" fill="hold">
                                          <p:stCondLst>
                                            <p:cond delay="0"/>
                                          </p:stCondLst>
                                        </p:cTn>
                                        <p:tgtEl>
                                          <p:spTgt spid="61"/>
                                        </p:tgtEl>
                                        <p:attrNameLst>
                                          <p:attrName>style.visibility</p:attrName>
                                        </p:attrNameLst>
                                      </p:cBhvr>
                                      <p:to>
                                        <p:strVal val="visible"/>
                                      </p:to>
                                    </p:set>
                                    <p:anim calcmode="lin" valueType="num">
                                      <p:cBhvr>
                                        <p:cTn id="104" dur="500" fill="hold"/>
                                        <p:tgtEl>
                                          <p:spTgt spid="61"/>
                                        </p:tgtEl>
                                        <p:attrNameLst>
                                          <p:attrName>ppt_x</p:attrName>
                                        </p:attrNameLst>
                                      </p:cBhvr>
                                      <p:tavLst>
                                        <p:tav tm="0">
                                          <p:val>
                                            <p:strVal val="#ppt_x+#ppt_w/2"/>
                                          </p:val>
                                        </p:tav>
                                        <p:tav tm="100000">
                                          <p:val>
                                            <p:strVal val="#ppt_x"/>
                                          </p:val>
                                        </p:tav>
                                      </p:tavLst>
                                    </p:anim>
                                    <p:anim calcmode="lin" valueType="num">
                                      <p:cBhvr>
                                        <p:cTn id="105" dur="500" fill="hold"/>
                                        <p:tgtEl>
                                          <p:spTgt spid="61"/>
                                        </p:tgtEl>
                                        <p:attrNameLst>
                                          <p:attrName>ppt_y</p:attrName>
                                        </p:attrNameLst>
                                      </p:cBhvr>
                                      <p:tavLst>
                                        <p:tav tm="0">
                                          <p:val>
                                            <p:strVal val="#ppt_y"/>
                                          </p:val>
                                        </p:tav>
                                        <p:tav tm="100000">
                                          <p:val>
                                            <p:strVal val="#ppt_y"/>
                                          </p:val>
                                        </p:tav>
                                      </p:tavLst>
                                    </p:anim>
                                    <p:anim calcmode="lin" valueType="num">
                                      <p:cBhvr>
                                        <p:cTn id="106" dur="500" fill="hold"/>
                                        <p:tgtEl>
                                          <p:spTgt spid="61"/>
                                        </p:tgtEl>
                                        <p:attrNameLst>
                                          <p:attrName>ppt_w</p:attrName>
                                        </p:attrNameLst>
                                      </p:cBhvr>
                                      <p:tavLst>
                                        <p:tav tm="0">
                                          <p:val>
                                            <p:fltVal val="0"/>
                                          </p:val>
                                        </p:tav>
                                        <p:tav tm="100000">
                                          <p:val>
                                            <p:strVal val="#ppt_w"/>
                                          </p:val>
                                        </p:tav>
                                      </p:tavLst>
                                    </p:anim>
                                    <p:anim calcmode="lin" valueType="num">
                                      <p:cBhvr>
                                        <p:cTn id="107" dur="500" fill="hold"/>
                                        <p:tgtEl>
                                          <p:spTgt spid="61"/>
                                        </p:tgtEl>
                                        <p:attrNameLst>
                                          <p:attrName>ppt_h</p:attrName>
                                        </p:attrNameLst>
                                      </p:cBhvr>
                                      <p:tavLst>
                                        <p:tav tm="0">
                                          <p:val>
                                            <p:strVal val="#ppt_h"/>
                                          </p:val>
                                        </p:tav>
                                        <p:tav tm="100000">
                                          <p:val>
                                            <p:strVal val="#ppt_h"/>
                                          </p:val>
                                        </p:tav>
                                      </p:tavLst>
                                    </p:anim>
                                  </p:childTnLst>
                                </p:cTn>
                              </p:par>
                            </p:childTnLst>
                          </p:cTn>
                        </p:par>
                        <p:par>
                          <p:cTn id="108" fill="hold">
                            <p:stCondLst>
                              <p:cond delay="500"/>
                            </p:stCondLst>
                            <p:childTnLst>
                              <p:par>
                                <p:cTn id="109" presetID="50" presetClass="entr" presetSubtype="0" decel="10000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 calcmode="lin" valueType="num">
                                      <p:cBhvr>
                                        <p:cTn id="111" dur="500" fill="hold"/>
                                        <p:tgtEl>
                                          <p:spTgt spid="64"/>
                                        </p:tgtEl>
                                        <p:attrNameLst>
                                          <p:attrName>ppt_w</p:attrName>
                                        </p:attrNameLst>
                                      </p:cBhvr>
                                      <p:tavLst>
                                        <p:tav tm="0">
                                          <p:val>
                                            <p:strVal val="#ppt_w+.3"/>
                                          </p:val>
                                        </p:tav>
                                        <p:tav tm="100000">
                                          <p:val>
                                            <p:strVal val="#ppt_w"/>
                                          </p:val>
                                        </p:tav>
                                      </p:tavLst>
                                    </p:anim>
                                    <p:anim calcmode="lin" valueType="num">
                                      <p:cBhvr>
                                        <p:cTn id="112" dur="500" fill="hold"/>
                                        <p:tgtEl>
                                          <p:spTgt spid="64"/>
                                        </p:tgtEl>
                                        <p:attrNameLst>
                                          <p:attrName>ppt_h</p:attrName>
                                        </p:attrNameLst>
                                      </p:cBhvr>
                                      <p:tavLst>
                                        <p:tav tm="0">
                                          <p:val>
                                            <p:strVal val="#ppt_h"/>
                                          </p:val>
                                        </p:tav>
                                        <p:tav tm="100000">
                                          <p:val>
                                            <p:strVal val="#ppt_h"/>
                                          </p:val>
                                        </p:tav>
                                      </p:tavLst>
                                    </p:anim>
                                    <p:animEffect transition="in" filter="fade">
                                      <p:cBhvr>
                                        <p:cTn id="113" dur="500"/>
                                        <p:tgtEl>
                                          <p:spTgt spid="64"/>
                                        </p:tgtEl>
                                      </p:cBhvr>
                                    </p:animEffect>
                                  </p:childTnLst>
                                </p:cTn>
                              </p:par>
                            </p:childTnLst>
                          </p:cTn>
                        </p:par>
                        <p:par>
                          <p:cTn id="114" fill="hold">
                            <p:stCondLst>
                              <p:cond delay="1000"/>
                            </p:stCondLst>
                            <p:childTnLst>
                              <p:par>
                                <p:cTn id="115" presetID="41" presetClass="entr" presetSubtype="0" fill="hold" grpId="0" nodeType="afterEffect">
                                  <p:stCondLst>
                                    <p:cond delay="0"/>
                                  </p:stCondLst>
                                  <p:iterate type="lt">
                                    <p:tmPct val="10000"/>
                                  </p:iterate>
                                  <p:childTnLst>
                                    <p:set>
                                      <p:cBhvr>
                                        <p:cTn id="116" dur="1" fill="hold">
                                          <p:stCondLst>
                                            <p:cond delay="0"/>
                                          </p:stCondLst>
                                        </p:cTn>
                                        <p:tgtEl>
                                          <p:spTgt spid="62"/>
                                        </p:tgtEl>
                                        <p:attrNameLst>
                                          <p:attrName>style.visibility</p:attrName>
                                        </p:attrNameLst>
                                      </p:cBhvr>
                                      <p:to>
                                        <p:strVal val="visible"/>
                                      </p:to>
                                    </p:set>
                                    <p:anim calcmode="lin" valueType="num">
                                      <p:cBhvr>
                                        <p:cTn id="117"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118" dur="500" fill="hold"/>
                                        <p:tgtEl>
                                          <p:spTgt spid="62"/>
                                        </p:tgtEl>
                                        <p:attrNameLst>
                                          <p:attrName>ppt_y</p:attrName>
                                        </p:attrNameLst>
                                      </p:cBhvr>
                                      <p:tavLst>
                                        <p:tav tm="0">
                                          <p:val>
                                            <p:strVal val="#ppt_y"/>
                                          </p:val>
                                        </p:tav>
                                        <p:tav tm="100000">
                                          <p:val>
                                            <p:strVal val="#ppt_y"/>
                                          </p:val>
                                        </p:tav>
                                      </p:tavLst>
                                    </p:anim>
                                    <p:anim calcmode="lin" valueType="num">
                                      <p:cBhvr>
                                        <p:cTn id="119"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120"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121" dur="500" tmFilter="0,0; .5, 1; 1, 1"/>
                                        <p:tgtEl>
                                          <p:spTgt spid="62"/>
                                        </p:tgtEl>
                                      </p:cBhvr>
                                    </p:animEffect>
                                  </p:childTnLst>
                                </p:cTn>
                              </p:par>
                            </p:childTnLst>
                          </p:cTn>
                        </p:par>
                        <p:par>
                          <p:cTn id="122" fill="hold">
                            <p:stCondLst>
                              <p:cond delay="6900"/>
                            </p:stCondLst>
                            <p:childTnLst>
                              <p:par>
                                <p:cTn id="123" presetID="50" presetClass="entr" presetSubtype="0" decel="100000" fill="hold" nodeType="afterEffect">
                                  <p:stCondLst>
                                    <p:cond delay="0"/>
                                  </p:stCondLst>
                                  <p:childTnLst>
                                    <p:set>
                                      <p:cBhvr>
                                        <p:cTn id="124" dur="1" fill="hold">
                                          <p:stCondLst>
                                            <p:cond delay="0"/>
                                          </p:stCondLst>
                                        </p:cTn>
                                        <p:tgtEl>
                                          <p:spTgt spid="66"/>
                                        </p:tgtEl>
                                        <p:attrNameLst>
                                          <p:attrName>style.visibility</p:attrName>
                                        </p:attrNameLst>
                                      </p:cBhvr>
                                      <p:to>
                                        <p:strVal val="visible"/>
                                      </p:to>
                                    </p:set>
                                    <p:anim calcmode="lin" valueType="num">
                                      <p:cBhvr>
                                        <p:cTn id="125" dur="500" fill="hold"/>
                                        <p:tgtEl>
                                          <p:spTgt spid="66"/>
                                        </p:tgtEl>
                                        <p:attrNameLst>
                                          <p:attrName>ppt_w</p:attrName>
                                        </p:attrNameLst>
                                      </p:cBhvr>
                                      <p:tavLst>
                                        <p:tav tm="0">
                                          <p:val>
                                            <p:strVal val="#ppt_w+.3"/>
                                          </p:val>
                                        </p:tav>
                                        <p:tav tm="100000">
                                          <p:val>
                                            <p:strVal val="#ppt_w"/>
                                          </p:val>
                                        </p:tav>
                                      </p:tavLst>
                                    </p:anim>
                                    <p:anim calcmode="lin" valueType="num">
                                      <p:cBhvr>
                                        <p:cTn id="126" dur="500" fill="hold"/>
                                        <p:tgtEl>
                                          <p:spTgt spid="66"/>
                                        </p:tgtEl>
                                        <p:attrNameLst>
                                          <p:attrName>ppt_h</p:attrName>
                                        </p:attrNameLst>
                                      </p:cBhvr>
                                      <p:tavLst>
                                        <p:tav tm="0">
                                          <p:val>
                                            <p:strVal val="#ppt_h"/>
                                          </p:val>
                                        </p:tav>
                                        <p:tav tm="100000">
                                          <p:val>
                                            <p:strVal val="#ppt_h"/>
                                          </p:val>
                                        </p:tav>
                                      </p:tavLst>
                                    </p:anim>
                                    <p:animEffect transition="in" filter="fade">
                                      <p:cBhvr>
                                        <p:cTn id="127" dur="500"/>
                                        <p:tgtEl>
                                          <p:spTgt spid="66"/>
                                        </p:tgtEl>
                                      </p:cBhvr>
                                    </p:animEffect>
                                  </p:childTnLst>
                                </p:cTn>
                              </p:par>
                            </p:childTnLst>
                          </p:cTn>
                        </p:par>
                        <p:par>
                          <p:cTn id="128" fill="hold">
                            <p:stCondLst>
                              <p:cond delay="7400"/>
                            </p:stCondLst>
                            <p:childTnLst>
                              <p:par>
                                <p:cTn id="129" presetID="41" presetClass="entr" presetSubtype="0" fill="hold" grpId="0" nodeType="afterEffect">
                                  <p:stCondLst>
                                    <p:cond delay="0"/>
                                  </p:stCondLst>
                                  <p:iterate type="lt">
                                    <p:tmPct val="10000"/>
                                  </p:iterate>
                                  <p:childTnLst>
                                    <p:set>
                                      <p:cBhvr>
                                        <p:cTn id="130" dur="1" fill="hold">
                                          <p:stCondLst>
                                            <p:cond delay="0"/>
                                          </p:stCondLst>
                                        </p:cTn>
                                        <p:tgtEl>
                                          <p:spTgt spid="65"/>
                                        </p:tgtEl>
                                        <p:attrNameLst>
                                          <p:attrName>style.visibility</p:attrName>
                                        </p:attrNameLst>
                                      </p:cBhvr>
                                      <p:to>
                                        <p:strVal val="visible"/>
                                      </p:to>
                                    </p:set>
                                    <p:anim calcmode="lin" valueType="num">
                                      <p:cBhvr>
                                        <p:cTn id="131"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132" dur="500" fill="hold"/>
                                        <p:tgtEl>
                                          <p:spTgt spid="65"/>
                                        </p:tgtEl>
                                        <p:attrNameLst>
                                          <p:attrName>ppt_y</p:attrName>
                                        </p:attrNameLst>
                                      </p:cBhvr>
                                      <p:tavLst>
                                        <p:tav tm="0">
                                          <p:val>
                                            <p:strVal val="#ppt_y"/>
                                          </p:val>
                                        </p:tav>
                                        <p:tav tm="100000">
                                          <p:val>
                                            <p:strVal val="#ppt_y"/>
                                          </p:val>
                                        </p:tav>
                                      </p:tavLst>
                                    </p:anim>
                                    <p:anim calcmode="lin" valueType="num">
                                      <p:cBhvr>
                                        <p:cTn id="133"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34"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35" dur="500" tmFilter="0,0; .5, 1; 1, 1"/>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6" fill="hold" display="0">
                  <p:stCondLst>
                    <p:cond delay="indefinite"/>
                  </p:stCondLst>
                  <p:endCondLst>
                    <p:cond evt="onStopAudio" delay="0">
                      <p:tgtEl>
                        <p:sldTgt/>
                      </p:tgtEl>
                    </p:cond>
                  </p:endCondLst>
                </p:cTn>
                <p:tgtEl>
                  <p:spTgt spid="6"/>
                </p:tgtEl>
              </p:cMediaNode>
            </p:audio>
          </p:childTnLst>
        </p:cTn>
      </p:par>
    </p:tnLst>
    <p:bldLst>
      <p:bldP spid="45" grpId="0"/>
      <p:bldP spid="45" grpId="1"/>
      <p:bldP spid="60" grpId="0"/>
      <p:bldP spid="61" grpId="0" animBg="1"/>
      <p:bldP spid="62"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Bạn có nhận ra: Hạnh phúc nhất những ngày qua là bữa cơm gia đình">
            <a:extLst>
              <a:ext uri="{FF2B5EF4-FFF2-40B4-BE49-F238E27FC236}">
                <a16:creationId xmlns:a16="http://schemas.microsoft.com/office/drawing/2014/main" id="{3777E87A-D2D7-4A7C-8509-EB480E5D65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1263" y="4021816"/>
            <a:ext cx="3704619" cy="19344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18 Cách ngủ ngon vào buổi tối, nằm xuống là ngủ chỉ sau 1 phút">
            <a:extLst>
              <a:ext uri="{FF2B5EF4-FFF2-40B4-BE49-F238E27FC236}">
                <a16:creationId xmlns:a16="http://schemas.microsoft.com/office/drawing/2014/main" id="{37DBE812-7F17-409A-B393-D073F1636BC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2860"/>
          <a:stretch/>
        </p:blipFill>
        <p:spPr bwMode="auto">
          <a:xfrm>
            <a:off x="4536710" y="2060848"/>
            <a:ext cx="3809171" cy="193442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E60A377E-B488-470D-9B85-43D000B7D2D7}"/>
              </a:ext>
            </a:extLst>
          </p:cNvPr>
          <p:cNvGrpSpPr/>
          <p:nvPr/>
        </p:nvGrpSpPr>
        <p:grpSpPr>
          <a:xfrm>
            <a:off x="430606" y="1556792"/>
            <a:ext cx="4388250" cy="3445110"/>
            <a:chOff x="461963" y="1622365"/>
            <a:chExt cx="4388250" cy="3445110"/>
          </a:xfrm>
        </p:grpSpPr>
        <p:pic>
          <p:nvPicPr>
            <p:cNvPr id="27" name="Picture 26">
              <a:extLst>
                <a:ext uri="{FF2B5EF4-FFF2-40B4-BE49-F238E27FC236}">
                  <a16:creationId xmlns:a16="http://schemas.microsoft.com/office/drawing/2014/main" id="{0F8248DC-68A0-42F4-8C72-A9CD2D6D14D8}"/>
                </a:ext>
              </a:extLst>
            </p:cNvPr>
            <p:cNvPicPr>
              <a:picLocks noChangeAspect="1"/>
            </p:cNvPicPr>
            <p:nvPr/>
          </p:nvPicPr>
          <p:blipFill rotWithShape="1">
            <a:blip r:embed="rId12"/>
            <a:srcRect l="10256" r="8730" b="6652"/>
            <a:stretch/>
          </p:blipFill>
          <p:spPr>
            <a:xfrm>
              <a:off x="461963" y="1622365"/>
              <a:ext cx="4388250" cy="3445110"/>
            </a:xfrm>
            <a:prstGeom prst="rect">
              <a:avLst/>
            </a:prstGeom>
          </p:spPr>
        </p:pic>
        <p:sp>
          <p:nvSpPr>
            <p:cNvPr id="28" name="PA_椭圆 62">
              <a:extLst>
                <a:ext uri="{FF2B5EF4-FFF2-40B4-BE49-F238E27FC236}">
                  <a16:creationId xmlns:a16="http://schemas.microsoft.com/office/drawing/2014/main" id="{C286C1CC-B36F-4812-B9AC-7A23AC4675F7}"/>
                </a:ext>
              </a:extLst>
            </p:cNvPr>
            <p:cNvSpPr/>
            <p:nvPr>
              <p:custDataLst>
                <p:tags r:id="rId6"/>
              </p:custDataLst>
            </p:nvPr>
          </p:nvSpPr>
          <p:spPr>
            <a:xfrm>
              <a:off x="718401" y="1815149"/>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9" name="PA_椭圆 62">
              <a:extLst>
                <a:ext uri="{FF2B5EF4-FFF2-40B4-BE49-F238E27FC236}">
                  <a16:creationId xmlns:a16="http://schemas.microsoft.com/office/drawing/2014/main" id="{EE35CF74-512E-43E1-9CF9-A52B645D3662}"/>
                </a:ext>
              </a:extLst>
            </p:cNvPr>
            <p:cNvSpPr/>
            <p:nvPr>
              <p:custDataLst>
                <p:tags r:id="rId7"/>
              </p:custDataLst>
            </p:nvPr>
          </p:nvSpPr>
          <p:spPr>
            <a:xfrm>
              <a:off x="718401" y="4783829"/>
              <a:ext cx="209550" cy="209550"/>
            </a:xfrm>
            <a:prstGeom prst="ellipse">
              <a:avLst/>
            </a:prstGeom>
            <a:solidFill>
              <a:srgbClr val="E7E7EF"/>
            </a:solidFill>
            <a:ln w="28575">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12" name="文本框 11"/>
          <p:cNvSpPr txBox="1"/>
          <p:nvPr/>
        </p:nvSpPr>
        <p:spPr>
          <a:xfrm>
            <a:off x="1714145" y="621303"/>
            <a:ext cx="9078400" cy="1077218"/>
          </a:xfrm>
          <a:prstGeom prst="rect">
            <a:avLst/>
          </a:prstGeom>
          <a:solidFill>
            <a:schemeClr val="bg1"/>
          </a:solidFill>
        </p:spPr>
        <p:txBody>
          <a:bodyPr wrap="square" rtlCol="0">
            <a:spAutoFit/>
          </a:bodyPr>
          <a:lstStyle/>
          <a:p>
            <a:pPr algn="ctr"/>
            <a:r>
              <a:rPr lang="en-US" altLang="zh-CN" sz="3200" b="1" i="1" dirty="0">
                <a:solidFill>
                  <a:srgbClr val="3F434F"/>
                </a:solidFill>
                <a:latin typeface="Helvetica" panose="020B0604020202030204" pitchFamily="34" charset="0"/>
                <a:ea typeface="华文黑体" charset="-122"/>
              </a:rPr>
              <a:t>Đối với những sinh hoạt thường ngày trong gia đình, nhà ở có vai trò thế nào ?</a:t>
            </a:r>
          </a:p>
        </p:txBody>
      </p:sp>
      <p:sp>
        <p:nvSpPr>
          <p:cNvPr id="6" name="矩形 5"/>
          <p:cNvSpPr/>
          <p:nvPr/>
        </p:nvSpPr>
        <p:spPr>
          <a:xfrm>
            <a:off x="8722799" y="5073911"/>
            <a:ext cx="2967713" cy="10539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a typeface="华文黑体" charset="-122"/>
            </a:endParaRPr>
          </a:p>
        </p:txBody>
      </p:sp>
      <p:sp>
        <p:nvSpPr>
          <p:cNvPr id="9" name="矩形 8"/>
          <p:cNvSpPr/>
          <p:nvPr/>
        </p:nvSpPr>
        <p:spPr>
          <a:xfrm>
            <a:off x="8774679" y="5221195"/>
            <a:ext cx="2721921" cy="72660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altLang="zh-CN" b="1" dirty="0">
                <a:solidFill>
                  <a:schemeClr val="bg1"/>
                </a:solidFill>
                <a:latin typeface="Helvetica" panose="020B0604020202030204" pitchFamily="34" charset="0"/>
                <a:ea typeface="华文黑体" charset="-122"/>
                <a:sym typeface="+mn-ea"/>
              </a:rPr>
              <a:t>Học tập, nghỉ ngơi, ăn uống, giải trí …</a:t>
            </a:r>
            <a:endParaRPr lang="zh-CN" altLang="en-US" sz="1600" b="1" dirty="0">
              <a:solidFill>
                <a:schemeClr val="bg1"/>
              </a:solidFill>
              <a:latin typeface="Helvetica" panose="020B0604020202030204" pitchFamily="34" charset="0"/>
              <a:ea typeface="华文黑体" charset="-122"/>
              <a:sym typeface="+mn-ea"/>
            </a:endParaRPr>
          </a:p>
        </p:txBody>
      </p:sp>
      <p:sp>
        <p:nvSpPr>
          <p:cNvPr id="13" name="文本框 12"/>
          <p:cNvSpPr txBox="1"/>
          <p:nvPr/>
        </p:nvSpPr>
        <p:spPr>
          <a:xfrm>
            <a:off x="1714145" y="5510843"/>
            <a:ext cx="2437639" cy="327077"/>
          </a:xfrm>
          <a:prstGeom prst="rect">
            <a:avLst/>
          </a:prstGeom>
          <a:solidFill>
            <a:schemeClr val="bg1"/>
          </a:solidFill>
        </p:spPr>
        <p:txBody>
          <a:bodyPr wrap="square" rtlCol="0">
            <a:spAutoFit/>
          </a:bodyPr>
          <a:lstStyle/>
          <a:p>
            <a:pPr>
              <a:lnSpc>
                <a:spcPct val="120000"/>
              </a:lnSpc>
            </a:pPr>
            <a:r>
              <a:rPr lang="en-US" altLang="zh-CN" sz="1400" dirty="0">
                <a:latin typeface="Helvetica" panose="020B0604020202030204" pitchFamily="34" charset="0"/>
                <a:ea typeface="华文黑体" charset="-122"/>
                <a:sym typeface="+mn-ea"/>
              </a:rPr>
              <a:t>Hình 1.2 SGK</a:t>
            </a:r>
            <a:endParaRPr lang="zh-CN" altLang="en-US" sz="1400" dirty="0">
              <a:latin typeface="Helvetica" panose="020B0604020202030204" pitchFamily="34" charset="0"/>
              <a:ea typeface="华文黑体" charset="-122"/>
              <a:sym typeface="+mn-ea"/>
            </a:endParaRPr>
          </a:p>
        </p:txBody>
      </p:sp>
      <p:cxnSp>
        <p:nvCxnSpPr>
          <p:cNvPr id="18" name="PA_直接连接符 67">
            <a:extLst>
              <a:ext uri="{FF2B5EF4-FFF2-40B4-BE49-F238E27FC236}">
                <a16:creationId xmlns:a16="http://schemas.microsoft.com/office/drawing/2014/main" id="{6B36DC2A-D44E-4DB4-A9C7-B34078399038}"/>
              </a:ext>
            </a:extLst>
          </p:cNvPr>
          <p:cNvCxnSpPr>
            <a:cxnSpLocks/>
          </p:cNvCxnSpPr>
          <p:nvPr>
            <p:custDataLst>
              <p:tags r:id="rId2"/>
            </p:custDataLst>
          </p:nvPr>
        </p:nvCxnSpPr>
        <p:spPr>
          <a:xfrm flipH="1">
            <a:off x="808168" y="359"/>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PA_直接连接符 67">
            <a:extLst>
              <a:ext uri="{FF2B5EF4-FFF2-40B4-BE49-F238E27FC236}">
                <a16:creationId xmlns:a16="http://schemas.microsoft.com/office/drawing/2014/main" id="{92416E4C-A399-416A-B2EC-C9638DE191BA}"/>
              </a:ext>
            </a:extLst>
          </p:cNvPr>
          <p:cNvCxnSpPr>
            <a:cxnSpLocks/>
          </p:cNvCxnSpPr>
          <p:nvPr>
            <p:custDataLst>
              <p:tags r:id="rId3"/>
            </p:custDataLst>
          </p:nvPr>
        </p:nvCxnSpPr>
        <p:spPr>
          <a:xfrm flipH="1">
            <a:off x="800213" y="4862430"/>
            <a:ext cx="7955" cy="199592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矩形 5">
            <a:extLst>
              <a:ext uri="{FF2B5EF4-FFF2-40B4-BE49-F238E27FC236}">
                <a16:creationId xmlns:a16="http://schemas.microsoft.com/office/drawing/2014/main" id="{EB51128F-A3C1-4618-9A74-109650A7A0DB}"/>
              </a:ext>
            </a:extLst>
          </p:cNvPr>
          <p:cNvSpPr/>
          <p:nvPr/>
        </p:nvSpPr>
        <p:spPr>
          <a:xfrm>
            <a:off x="713219" y="3113961"/>
            <a:ext cx="10933080" cy="10539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latin typeface="+mj-lt"/>
              <a:ea typeface="华文黑体" charset="-122"/>
            </a:endParaRPr>
          </a:p>
        </p:txBody>
      </p:sp>
      <p:sp>
        <p:nvSpPr>
          <p:cNvPr id="25" name="矩形 8">
            <a:extLst>
              <a:ext uri="{FF2B5EF4-FFF2-40B4-BE49-F238E27FC236}">
                <a16:creationId xmlns:a16="http://schemas.microsoft.com/office/drawing/2014/main" id="{6EF9916E-8599-472D-9576-E1FDCEE54105}"/>
              </a:ext>
            </a:extLst>
          </p:cNvPr>
          <p:cNvSpPr/>
          <p:nvPr/>
        </p:nvSpPr>
        <p:spPr>
          <a:xfrm>
            <a:off x="772560" y="3435468"/>
            <a:ext cx="10706221" cy="59535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altLang="zh-CN" sz="3000" b="1" dirty="0">
                <a:solidFill>
                  <a:schemeClr val="bg1"/>
                </a:solidFill>
                <a:latin typeface="+mj-lt"/>
                <a:ea typeface="华文黑体" charset="-122"/>
                <a:sym typeface="+mn-ea"/>
              </a:rPr>
              <a:t>Kể các hoạt động thiết yếu thường ngày trong gia đình .</a:t>
            </a:r>
            <a:endParaRPr lang="zh-CN" altLang="en-US" sz="3000" b="1" dirty="0">
              <a:solidFill>
                <a:schemeClr val="bg1"/>
              </a:solidFill>
              <a:latin typeface="+mj-lt"/>
              <a:ea typeface="华文黑体" charset="-122"/>
              <a:sym typeface="+mn-ea"/>
            </a:endParaRPr>
          </a:p>
        </p:txBody>
      </p:sp>
      <p:pic>
        <p:nvPicPr>
          <p:cNvPr id="32" name="Picture 6" descr="Học tốt Tiếng Anh lớp 5 -">
            <a:extLst>
              <a:ext uri="{FF2B5EF4-FFF2-40B4-BE49-F238E27FC236}">
                <a16:creationId xmlns:a16="http://schemas.microsoft.com/office/drawing/2014/main" id="{7098AA73-01CF-4CF2-A9F4-3B9C1D0235F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177" t="12706" r="6119" b="11060"/>
          <a:stretch/>
        </p:blipFill>
        <p:spPr bwMode="auto">
          <a:xfrm>
            <a:off x="8610455" y="2926806"/>
            <a:ext cx="3050368" cy="206222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579167839"/>
      </p:ext>
    </p:extLst>
  </p:cSld>
  <p:clrMapOvr>
    <a:masterClrMapping/>
  </p:clrMapOvr>
  <p:transition spd="slow" advTm="3865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1"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700"/>
                                        <p:tgtEl>
                                          <p:spTgt spid="24"/>
                                        </p:tgtEl>
                                        <p:attrNameLst>
                                          <p:attrName>ppt_y</p:attrName>
                                        </p:attrNameLst>
                                      </p:cBhvr>
                                      <p:tavLst>
                                        <p:tav tm="0">
                                          <p:val>
                                            <p:strVal val="#ppt_y-#ppt_h*1.125000"/>
                                          </p:val>
                                        </p:tav>
                                        <p:tav tm="100000">
                                          <p:val>
                                            <p:strVal val="#ppt_y"/>
                                          </p:val>
                                        </p:tav>
                                      </p:tavLst>
                                    </p:anim>
                                    <p:animEffect transition="in" filter="wipe(down)">
                                      <p:cBhvr>
                                        <p:cTn id="17" dur="7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1" fill="hold" grpId="1" nodeType="clickEffect">
                                  <p:stCondLst>
                                    <p:cond delay="0"/>
                                  </p:stCondLst>
                                  <p:childTnLst>
                                    <p:anim calcmode="lin" valueType="num">
                                      <p:cBhvr additive="base">
                                        <p:cTn id="21" dur="500"/>
                                        <p:tgtEl>
                                          <p:spTgt spid="12"/>
                                        </p:tgtEl>
                                        <p:attrNameLst>
                                          <p:attrName>ppt_x</p:attrName>
                                        </p:attrNameLst>
                                      </p:cBhvr>
                                      <p:tavLst>
                                        <p:tav tm="0">
                                          <p:val>
                                            <p:strVal val="ppt_x"/>
                                          </p:val>
                                        </p:tav>
                                        <p:tav tm="100000">
                                          <p:val>
                                            <p:strVal val="ppt_x"/>
                                          </p:val>
                                        </p:tav>
                                      </p:tavLst>
                                    </p:anim>
                                    <p:anim calcmode="lin" valueType="num">
                                      <p:cBhvr additive="base">
                                        <p:cTn id="22" dur="500"/>
                                        <p:tgtEl>
                                          <p:spTgt spid="12"/>
                                        </p:tgtEl>
                                        <p:attrNameLst>
                                          <p:attrName>ppt_y</p:attrName>
                                        </p:attrNameLst>
                                      </p:cBhvr>
                                      <p:tavLst>
                                        <p:tav tm="0">
                                          <p:val>
                                            <p:strVal val="ppt_y"/>
                                          </p:val>
                                        </p:tav>
                                        <p:tav tm="100000">
                                          <p:val>
                                            <p:strVal val="0-ppt_h/2"/>
                                          </p:val>
                                        </p:tav>
                                      </p:tavLst>
                                    </p:anim>
                                    <p:set>
                                      <p:cBhvr>
                                        <p:cTn id="23" dur="1" fill="hold">
                                          <p:stCondLst>
                                            <p:cond delay="499"/>
                                          </p:stCondLst>
                                        </p:cTn>
                                        <p:tgtEl>
                                          <p:spTgt spid="12"/>
                                        </p:tgtEl>
                                        <p:attrNameLst>
                                          <p:attrName>style.visibility</p:attrName>
                                        </p:attrNameLst>
                                      </p:cBhvr>
                                      <p:to>
                                        <p:strVal val="hidden"/>
                                      </p:to>
                                    </p:set>
                                  </p:childTnLst>
                                </p:cTn>
                              </p:par>
                              <p:par>
                                <p:cTn id="24" presetID="53" presetClass="exit" presetSubtype="32" fill="hold" grpId="2" nodeType="withEffect">
                                  <p:stCondLst>
                                    <p:cond delay="0"/>
                                  </p:stCondLst>
                                  <p:childTnLst>
                                    <p:anim calcmode="lin" valueType="num">
                                      <p:cBhvr>
                                        <p:cTn id="25" dur="500"/>
                                        <p:tgtEl>
                                          <p:spTgt spid="24"/>
                                        </p:tgtEl>
                                        <p:attrNameLst>
                                          <p:attrName>ppt_w</p:attrName>
                                        </p:attrNameLst>
                                      </p:cBhvr>
                                      <p:tavLst>
                                        <p:tav tm="0">
                                          <p:val>
                                            <p:strVal val="ppt_w"/>
                                          </p:val>
                                        </p:tav>
                                        <p:tav tm="100000">
                                          <p:val>
                                            <p:fltVal val="0"/>
                                          </p:val>
                                        </p:tav>
                                      </p:tavLst>
                                    </p:anim>
                                    <p:anim calcmode="lin" valueType="num">
                                      <p:cBhvr>
                                        <p:cTn id="26" dur="500"/>
                                        <p:tgtEl>
                                          <p:spTgt spid="24"/>
                                        </p:tgtEl>
                                        <p:attrNameLst>
                                          <p:attrName>ppt_h</p:attrName>
                                        </p:attrNameLst>
                                      </p:cBhvr>
                                      <p:tavLst>
                                        <p:tav tm="0">
                                          <p:val>
                                            <p:strVal val="ppt_h"/>
                                          </p:val>
                                        </p:tav>
                                        <p:tav tm="100000">
                                          <p:val>
                                            <p:fltVal val="0"/>
                                          </p:val>
                                        </p:tav>
                                      </p:tavLst>
                                    </p:anim>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25"/>
                                        </p:tgtEl>
                                        <p:attrNameLst>
                                          <p:attrName>ppt_w</p:attrName>
                                        </p:attrNameLst>
                                      </p:cBhvr>
                                      <p:tavLst>
                                        <p:tav tm="0">
                                          <p:val>
                                            <p:strVal val="ppt_w"/>
                                          </p:val>
                                        </p:tav>
                                        <p:tav tm="100000">
                                          <p:val>
                                            <p:fltVal val="0"/>
                                          </p:val>
                                        </p:tav>
                                      </p:tavLst>
                                    </p:anim>
                                    <p:anim calcmode="lin" valueType="num">
                                      <p:cBhvr>
                                        <p:cTn id="31" dur="500"/>
                                        <p:tgtEl>
                                          <p:spTgt spid="25"/>
                                        </p:tgtEl>
                                        <p:attrNameLst>
                                          <p:attrName>ppt_h</p:attrName>
                                        </p:attrNameLst>
                                      </p:cBhvr>
                                      <p:tavLst>
                                        <p:tav tm="0">
                                          <p:val>
                                            <p:strVal val="ppt_h"/>
                                          </p:val>
                                        </p:tav>
                                        <p:tav tm="100000">
                                          <p:val>
                                            <p:fltVal val="0"/>
                                          </p:val>
                                        </p:tav>
                                      </p:tavLst>
                                    </p:anim>
                                    <p:animEffect transition="out" filter="fad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0-#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childTnLst>
                          </p:cTn>
                        </p:par>
                        <p:par>
                          <p:cTn id="44" fill="hold">
                            <p:stCondLst>
                              <p:cond delay="1000"/>
                            </p:stCondLst>
                            <p:childTnLst>
                              <p:par>
                                <p:cTn id="45" presetID="22" presetClass="entr" presetSubtype="1"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par>
                                <p:cTn id="48" presetID="12" presetClass="entr" presetSubtype="8"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p:tgtEl>
                                          <p:spTgt spid="30"/>
                                        </p:tgtEl>
                                        <p:attrNameLst>
                                          <p:attrName>ppt_x</p:attrName>
                                        </p:attrNameLst>
                                      </p:cBhvr>
                                      <p:tavLst>
                                        <p:tav tm="0">
                                          <p:val>
                                            <p:strVal val="#ppt_x-#ppt_w*1.125000"/>
                                          </p:val>
                                        </p:tav>
                                        <p:tav tm="100000">
                                          <p:val>
                                            <p:strVal val="#ppt_x"/>
                                          </p:val>
                                        </p:tav>
                                      </p:tavLst>
                                    </p:anim>
                                    <p:animEffect transition="in" filter="wipe(right)">
                                      <p:cBhvr>
                                        <p:cTn id="51" dur="500"/>
                                        <p:tgtEl>
                                          <p:spTgt spid="30"/>
                                        </p:tgtEl>
                                      </p:cBhvr>
                                    </p:animEffect>
                                  </p:childTnLst>
                                </p:cTn>
                              </p:par>
                              <p:par>
                                <p:cTn id="52" presetID="12" presetClass="entr" presetSubtype="1"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p:tgtEl>
                                          <p:spTgt spid="31"/>
                                        </p:tgtEl>
                                        <p:attrNameLst>
                                          <p:attrName>ppt_y</p:attrName>
                                        </p:attrNameLst>
                                      </p:cBhvr>
                                      <p:tavLst>
                                        <p:tav tm="0">
                                          <p:val>
                                            <p:strVal val="#ppt_y-#ppt_h*1.125000"/>
                                          </p:val>
                                        </p:tav>
                                        <p:tav tm="100000">
                                          <p:val>
                                            <p:strVal val="#ppt_y"/>
                                          </p:val>
                                        </p:tav>
                                      </p:tavLst>
                                    </p:anim>
                                    <p:animEffect transition="in" filter="wipe(down)">
                                      <p:cBhvr>
                                        <p:cTn id="55" dur="500"/>
                                        <p:tgtEl>
                                          <p:spTgt spid="31"/>
                                        </p:tgtEl>
                                      </p:cBhvr>
                                    </p:animEffect>
                                  </p:childTnLst>
                                </p:cTn>
                              </p:par>
                              <p:par>
                                <p:cTn id="56" presetID="2" presetClass="entr" presetSubtype="4"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ppt_x"/>
                                          </p:val>
                                        </p:tav>
                                        <p:tav tm="100000">
                                          <p:val>
                                            <p:strVal val="#ppt_x"/>
                                          </p:val>
                                        </p:tav>
                                      </p:tavLst>
                                    </p:anim>
                                    <p:anim calcmode="lin" valueType="num">
                                      <p:cBhvr additive="base">
                                        <p:cTn id="59" dur="500" fill="hold"/>
                                        <p:tgtEl>
                                          <p:spTgt spid="32"/>
                                        </p:tgtEl>
                                        <p:attrNameLst>
                                          <p:attrName>ppt_y</p:attrName>
                                        </p:attrNameLst>
                                      </p:cBhvr>
                                      <p:tavLst>
                                        <p:tav tm="0">
                                          <p:val>
                                            <p:strVal val="1+#ppt_h/2"/>
                                          </p:val>
                                        </p:tav>
                                        <p:tav tm="100000">
                                          <p:val>
                                            <p:strVal val="#ppt_y"/>
                                          </p:val>
                                        </p:tav>
                                      </p:tavLst>
                                    </p:anim>
                                  </p:childTnLst>
                                </p:cTn>
                              </p:par>
                              <p:par>
                                <p:cTn id="60" presetID="42" presetClass="entr" presetSubtype="0" fill="hold" grpId="0" nodeType="withEffect">
                                  <p:stCondLst>
                                    <p:cond delay="70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par>
                          <p:cTn id="65" fill="hold">
                            <p:stCondLst>
                              <p:cond delay="2700"/>
                            </p:stCondLst>
                            <p:childTnLst>
                              <p:par>
                                <p:cTn id="66" presetID="12" presetClass="entr" presetSubtype="1" fill="hold" grpId="1" nodeType="after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additive="base">
                                        <p:cTn id="68" dur="700"/>
                                        <p:tgtEl>
                                          <p:spTgt spid="6"/>
                                        </p:tgtEl>
                                        <p:attrNameLst>
                                          <p:attrName>ppt_y</p:attrName>
                                        </p:attrNameLst>
                                      </p:cBhvr>
                                      <p:tavLst>
                                        <p:tav tm="0">
                                          <p:val>
                                            <p:strVal val="#ppt_y-#ppt_h*1.125000"/>
                                          </p:val>
                                        </p:tav>
                                        <p:tav tm="100000">
                                          <p:val>
                                            <p:strVal val="#ppt_y"/>
                                          </p:val>
                                        </p:tav>
                                      </p:tavLst>
                                    </p:anim>
                                    <p:animEffect transition="in" filter="wipe(down)">
                                      <p:cBhvr>
                                        <p:cTn id="6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6" grpId="0" animBg="1"/>
      <p:bldP spid="6" grpId="1" animBg="1"/>
      <p:bldP spid="13" grpId="0" animBg="1"/>
      <p:bldP spid="24" grpId="0" animBg="1"/>
      <p:bldP spid="24" grpId="1" animBg="1"/>
      <p:bldP spid="24" grpId="2"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BA10B2D8-D21C-4AEE-84A2-5C15F8DC7E2D}"/>
              </a:ext>
            </a:extLst>
          </p:cNvPr>
          <p:cNvSpPr txBox="1">
            <a:spLocks noChangeArrowheads="1"/>
          </p:cNvSpPr>
          <p:nvPr/>
        </p:nvSpPr>
        <p:spPr bwMode="auto">
          <a:xfrm>
            <a:off x="2286000" y="1261326"/>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u="sng" dirty="0">
                <a:solidFill>
                  <a:srgbClr val="FF0000"/>
                </a:solidFill>
                <a:latin typeface="Arial" panose="020B0604020202020204" pitchFamily="34" charset="0"/>
                <a:cs typeface="Arial" panose="020B0604020202020204" pitchFamily="34" charset="0"/>
              </a:rPr>
              <a:t>BÀI 1 :</a:t>
            </a:r>
          </a:p>
        </p:txBody>
      </p:sp>
      <p:sp>
        <p:nvSpPr>
          <p:cNvPr id="18435" name="TextBox 6">
            <a:extLst>
              <a:ext uri="{FF2B5EF4-FFF2-40B4-BE49-F238E27FC236}">
                <a16:creationId xmlns:a16="http://schemas.microsoft.com/office/drawing/2014/main" id="{2D576C16-BDF8-41F0-8A23-2F89EA95A932}"/>
              </a:ext>
            </a:extLst>
          </p:cNvPr>
          <p:cNvSpPr txBox="1">
            <a:spLocks noChangeArrowheads="1"/>
          </p:cNvSpPr>
          <p:nvPr/>
        </p:nvSpPr>
        <p:spPr bwMode="auto">
          <a:xfrm>
            <a:off x="2286000" y="22098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b="1" i="1" u="sng" dirty="0">
                <a:solidFill>
                  <a:srgbClr val="FF0000"/>
                </a:solidFill>
                <a:latin typeface="Arial" panose="020B0604020202020204" pitchFamily="34" charset="0"/>
                <a:cs typeface="Arial" panose="020B0604020202020204" pitchFamily="34" charset="0"/>
              </a:rPr>
              <a:t>I. VAI TRÒ CỦA NHÀ Ở</a:t>
            </a:r>
          </a:p>
        </p:txBody>
      </p:sp>
      <p:sp>
        <p:nvSpPr>
          <p:cNvPr id="18436" name="TextBox 7">
            <a:extLst>
              <a:ext uri="{FF2B5EF4-FFF2-40B4-BE49-F238E27FC236}">
                <a16:creationId xmlns:a16="http://schemas.microsoft.com/office/drawing/2014/main" id="{0BDE1C3A-57A2-43AF-8698-91E7331B272E}"/>
              </a:ext>
            </a:extLst>
          </p:cNvPr>
          <p:cNvSpPr txBox="1">
            <a:spLocks noChangeArrowheads="1"/>
          </p:cNvSpPr>
          <p:nvPr/>
        </p:nvSpPr>
        <p:spPr bwMode="auto">
          <a:xfrm>
            <a:off x="3352800" y="1261326"/>
            <a:ext cx="655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b="1" i="1" dirty="0">
                <a:solidFill>
                  <a:srgbClr val="FF0000"/>
                </a:solidFill>
                <a:latin typeface="Arial" panose="020B0604020202020204" pitchFamily="34" charset="0"/>
                <a:cs typeface="Arial" panose="020B0604020202020204" pitchFamily="34" charset="0"/>
              </a:rPr>
              <a:t>NHÀ Ở ĐỐI VỚI CON NGƯỜI</a:t>
            </a:r>
          </a:p>
        </p:txBody>
      </p:sp>
      <p:sp>
        <p:nvSpPr>
          <p:cNvPr id="6" name="Text Box 11">
            <a:extLst>
              <a:ext uri="{FF2B5EF4-FFF2-40B4-BE49-F238E27FC236}">
                <a16:creationId xmlns:a16="http://schemas.microsoft.com/office/drawing/2014/main" id="{7B3459D3-8D2D-476B-9828-9F31F2A45413}"/>
              </a:ext>
            </a:extLst>
          </p:cNvPr>
          <p:cNvSpPr txBox="1">
            <a:spLocks noChangeArrowheads="1"/>
          </p:cNvSpPr>
          <p:nvPr/>
        </p:nvSpPr>
        <p:spPr bwMode="auto">
          <a:xfrm>
            <a:off x="1703512" y="3855219"/>
            <a:ext cx="9087544"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400" b="1" dirty="0">
                <a:solidFill>
                  <a:prstClr val="black"/>
                </a:solidFill>
                <a:latin typeface="Arial" panose="020B0604020202020204" pitchFamily="34" charset="0"/>
                <a:cs typeface="Arial" panose="020B0604020202020204" pitchFamily="34" charset="0"/>
              </a:rPr>
              <a:t>-  Nhà ở là n</a:t>
            </a:r>
            <a:r>
              <a:rPr lang="vi-VN" altLang="en-US" sz="2400" b="1" dirty="0">
                <a:solidFill>
                  <a:prstClr val="black"/>
                </a:solidFill>
                <a:latin typeface="Arial" panose="020B0604020202020204" pitchFamily="34" charset="0"/>
                <a:cs typeface="Arial" panose="020B0604020202020204" pitchFamily="34" charset="0"/>
              </a:rPr>
              <a:t>ơi</a:t>
            </a:r>
            <a:r>
              <a:rPr lang="en-US" altLang="en-US" sz="2400" b="1" dirty="0">
                <a:solidFill>
                  <a:prstClr val="black"/>
                </a:solidFill>
                <a:latin typeface="Arial" panose="020B0604020202020204" pitchFamily="34" charset="0"/>
                <a:cs typeface="Arial" panose="020B0604020202020204" pitchFamily="34" charset="0"/>
              </a:rPr>
              <a:t> </a:t>
            </a:r>
            <a:r>
              <a:rPr lang="vi-VN" altLang="en-US" sz="2400" b="1" dirty="0">
                <a:solidFill>
                  <a:prstClr val="black"/>
                </a:solidFill>
                <a:latin typeface="Arial" panose="020B0604020202020204" pitchFamily="34" charset="0"/>
                <a:cs typeface="Arial" panose="020B0604020202020204" pitchFamily="34" charset="0"/>
              </a:rPr>
              <a:t>đ</a:t>
            </a:r>
            <a:r>
              <a:rPr lang="en-US" altLang="en-US" sz="2400" b="1" dirty="0">
                <a:solidFill>
                  <a:prstClr val="black"/>
                </a:solidFill>
                <a:latin typeface="Arial" panose="020B0604020202020204" pitchFamily="34" charset="0"/>
                <a:cs typeface="Arial" panose="020B0604020202020204" pitchFamily="34" charset="0"/>
              </a:rPr>
              <a:t>áp ứng các nhu cầu sinh hoạt thường ngày của các thành viên trong </a:t>
            </a:r>
            <a:r>
              <a:rPr lang="en-US" altLang="en-US" sz="2400" b="1" dirty="0" err="1">
                <a:solidFill>
                  <a:prstClr val="black"/>
                </a:solidFill>
                <a:latin typeface="Arial" panose="020B0604020202020204" pitchFamily="34" charset="0"/>
                <a:cs typeface="Arial" panose="020B0604020202020204" pitchFamily="34" charset="0"/>
              </a:rPr>
              <a:t>gia</a:t>
            </a:r>
            <a:r>
              <a:rPr lang="en-US" altLang="en-US" sz="2400" b="1" dirty="0">
                <a:solidFill>
                  <a:prstClr val="black"/>
                </a:solidFill>
                <a:latin typeface="Arial" panose="020B0604020202020204" pitchFamily="34" charset="0"/>
                <a:cs typeface="Arial" panose="020B0604020202020204" pitchFamily="34" charset="0"/>
              </a:rPr>
              <a:t> </a:t>
            </a:r>
            <a:r>
              <a:rPr lang="en-US" altLang="en-US" sz="2400" b="1" dirty="0" err="1" smtClean="0">
                <a:solidFill>
                  <a:prstClr val="black"/>
                </a:solidFill>
                <a:latin typeface="Arial" panose="020B0604020202020204" pitchFamily="34" charset="0"/>
                <a:cs typeface="Arial" panose="020B0604020202020204" pitchFamily="34" charset="0"/>
              </a:rPr>
              <a:t>đình</a:t>
            </a:r>
            <a:r>
              <a:rPr lang="en-US" altLang="en-US" sz="2400" b="1" dirty="0" smtClean="0">
                <a:solidFill>
                  <a:prstClr val="black"/>
                </a:solidFill>
                <a:latin typeface="Arial" panose="020B0604020202020204" pitchFamily="34" charset="0"/>
                <a:cs typeface="Arial" panose="020B0604020202020204" pitchFamily="34" charset="0"/>
              </a:rPr>
              <a:t>.</a:t>
            </a:r>
            <a:endParaRPr lang="en-US" altLang="en-US" sz="2400" b="1" dirty="0">
              <a:solidFill>
                <a:prstClr val="black"/>
              </a:solidFill>
              <a:latin typeface="Arial" panose="020B0604020202020204" pitchFamily="34" charset="0"/>
              <a:cs typeface="Arial" panose="020B0604020202020204" pitchFamily="34" charset="0"/>
            </a:endParaRPr>
          </a:p>
        </p:txBody>
      </p:sp>
      <p:sp>
        <p:nvSpPr>
          <p:cNvPr id="7" name="Text Box 12">
            <a:extLst>
              <a:ext uri="{FF2B5EF4-FFF2-40B4-BE49-F238E27FC236}">
                <a16:creationId xmlns:a16="http://schemas.microsoft.com/office/drawing/2014/main" id="{BFD88663-454D-4E3F-9B79-A001BFB19464}"/>
              </a:ext>
            </a:extLst>
          </p:cNvPr>
          <p:cNvSpPr txBox="1">
            <a:spLocks noChangeArrowheads="1"/>
          </p:cNvSpPr>
          <p:nvPr/>
        </p:nvSpPr>
        <p:spPr bwMode="auto">
          <a:xfrm>
            <a:off x="1703512" y="2924944"/>
            <a:ext cx="89435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400" b="1" dirty="0">
                <a:solidFill>
                  <a:prstClr val="black"/>
                </a:solidFill>
                <a:latin typeface="Arial" panose="020B0604020202020204" pitchFamily="34" charset="0"/>
                <a:cs typeface="Arial" panose="020B0604020202020204" pitchFamily="34" charset="0"/>
              </a:rPr>
              <a:t>- </a:t>
            </a:r>
            <a:r>
              <a:rPr lang="en-US" altLang="en-US" sz="2400" b="1" dirty="0" err="1">
                <a:solidFill>
                  <a:prstClr val="black"/>
                </a:solidFill>
                <a:latin typeface="Arial" panose="020B0604020202020204" pitchFamily="34" charset="0"/>
                <a:cs typeface="Arial" panose="020B0604020202020204" pitchFamily="34" charset="0"/>
              </a:rPr>
              <a:t>Nhà</a:t>
            </a:r>
            <a:r>
              <a:rPr lang="en-US" altLang="en-US" sz="2400" b="1" dirty="0">
                <a:solidFill>
                  <a:prstClr val="black"/>
                </a:solidFill>
                <a:latin typeface="Arial" panose="020B0604020202020204" pitchFamily="34" charset="0"/>
                <a:cs typeface="Arial" panose="020B0604020202020204" pitchFamily="34" charset="0"/>
              </a:rPr>
              <a:t> </a:t>
            </a:r>
            <a:r>
              <a:rPr lang="en-US" altLang="en-US" sz="2400" b="1" dirty="0" smtClean="0">
                <a:solidFill>
                  <a:prstClr val="black"/>
                </a:solidFill>
                <a:latin typeface="Arial" panose="020B0604020202020204" pitchFamily="34" charset="0"/>
                <a:cs typeface="Arial" panose="020B0604020202020204" pitchFamily="34" charset="0"/>
              </a:rPr>
              <a:t>ở </a:t>
            </a:r>
            <a:r>
              <a:rPr lang="en-US" altLang="en-US" sz="2400" b="1" dirty="0" err="1" smtClean="0">
                <a:solidFill>
                  <a:prstClr val="black"/>
                </a:solidFill>
                <a:latin typeface="Arial" panose="020B0604020202020204" pitchFamily="34" charset="0"/>
                <a:cs typeface="Arial" panose="020B0604020202020204" pitchFamily="34" charset="0"/>
              </a:rPr>
              <a:t>là</a:t>
            </a:r>
            <a:r>
              <a:rPr lang="en-US" altLang="en-US" sz="2400" b="1" dirty="0" smtClean="0">
                <a:solidFill>
                  <a:prstClr val="black"/>
                </a:solidFill>
                <a:latin typeface="Arial" panose="020B0604020202020204" pitchFamily="34" charset="0"/>
                <a:cs typeface="Arial" panose="020B0604020202020204" pitchFamily="34" charset="0"/>
              </a:rPr>
              <a:t> </a:t>
            </a:r>
            <a:r>
              <a:rPr lang="en-US" altLang="en-US" sz="2400" b="1" dirty="0" err="1" smtClean="0">
                <a:solidFill>
                  <a:prstClr val="black"/>
                </a:solidFill>
                <a:latin typeface="Arial" panose="020B0604020202020204" pitchFamily="34" charset="0"/>
                <a:cs typeface="Arial" panose="020B0604020202020204" pitchFamily="34" charset="0"/>
              </a:rPr>
              <a:t>nơi</a:t>
            </a:r>
            <a:r>
              <a:rPr lang="en-US" altLang="en-US" sz="2400" b="1" dirty="0" smtClean="0">
                <a:solidFill>
                  <a:prstClr val="black"/>
                </a:solidFill>
                <a:latin typeface="Arial" panose="020B0604020202020204" pitchFamily="34" charset="0"/>
                <a:cs typeface="Arial" panose="020B0604020202020204" pitchFamily="34" charset="0"/>
              </a:rPr>
              <a:t> </a:t>
            </a:r>
            <a:r>
              <a:rPr lang="en-US" altLang="en-US" sz="2400" b="1" dirty="0" err="1" smtClean="0">
                <a:solidFill>
                  <a:prstClr val="black"/>
                </a:solidFill>
                <a:latin typeface="Arial" panose="020B0604020202020204" pitchFamily="34" charset="0"/>
                <a:cs typeface="Arial" panose="020B0604020202020204" pitchFamily="34" charset="0"/>
              </a:rPr>
              <a:t>trú</a:t>
            </a:r>
            <a:r>
              <a:rPr lang="en-US" altLang="en-US" sz="2400" b="1" dirty="0" smtClean="0">
                <a:solidFill>
                  <a:prstClr val="black"/>
                </a:solidFill>
                <a:latin typeface="Arial" panose="020B0604020202020204" pitchFamily="34" charset="0"/>
                <a:cs typeface="Arial" panose="020B0604020202020204" pitchFamily="34" charset="0"/>
              </a:rPr>
              <a:t> </a:t>
            </a:r>
            <a:r>
              <a:rPr lang="en-US" altLang="en-US" sz="2400" b="1" dirty="0" err="1" smtClean="0">
                <a:solidFill>
                  <a:prstClr val="black"/>
                </a:solidFill>
                <a:latin typeface="Arial" panose="020B0604020202020204" pitchFamily="34" charset="0"/>
                <a:cs typeface="Arial" panose="020B0604020202020204" pitchFamily="34" charset="0"/>
              </a:rPr>
              <a:t>ngụ</a:t>
            </a:r>
            <a:r>
              <a:rPr lang="en-US" altLang="en-US" sz="2400" b="1" dirty="0" smtClean="0">
                <a:solidFill>
                  <a:prstClr val="black"/>
                </a:solidFill>
                <a:latin typeface="Arial" panose="020B0604020202020204" pitchFamily="34" charset="0"/>
                <a:cs typeface="Arial" panose="020B0604020202020204" pitchFamily="34" charset="0"/>
              </a:rPr>
              <a:t> </a:t>
            </a:r>
            <a:r>
              <a:rPr lang="en-US" altLang="en-US" sz="2400" b="1" dirty="0" err="1" smtClean="0">
                <a:solidFill>
                  <a:prstClr val="black"/>
                </a:solidFill>
                <a:latin typeface="Arial" panose="020B0604020202020204" pitchFamily="34" charset="0"/>
                <a:cs typeface="Arial" panose="020B0604020202020204" pitchFamily="34" charset="0"/>
              </a:rPr>
              <a:t>của</a:t>
            </a:r>
            <a:r>
              <a:rPr lang="en-US" altLang="en-US" sz="2400" b="1" dirty="0" smtClean="0">
                <a:solidFill>
                  <a:prstClr val="black"/>
                </a:solidFill>
                <a:latin typeface="Arial" panose="020B0604020202020204" pitchFamily="34" charset="0"/>
                <a:cs typeface="Arial" panose="020B0604020202020204" pitchFamily="34" charset="0"/>
              </a:rPr>
              <a:t> con </a:t>
            </a:r>
            <a:r>
              <a:rPr lang="en-US" altLang="en-US" sz="2400" b="1" dirty="0" err="1" smtClean="0">
                <a:solidFill>
                  <a:prstClr val="black"/>
                </a:solidFill>
                <a:latin typeface="Arial" panose="020B0604020202020204" pitchFamily="34" charset="0"/>
                <a:cs typeface="Arial" panose="020B0604020202020204" pitchFamily="34" charset="0"/>
              </a:rPr>
              <a:t>người</a:t>
            </a:r>
            <a:r>
              <a:rPr lang="en-US" altLang="en-US" sz="2400" b="1" dirty="0" smtClean="0">
                <a:solidFill>
                  <a:prstClr val="black"/>
                </a:solidFill>
                <a:latin typeface="Arial" panose="020B0604020202020204" pitchFamily="34" charset="0"/>
                <a:cs typeface="Arial" panose="020B0604020202020204" pitchFamily="34" charset="0"/>
              </a:rPr>
              <a:t>, </a:t>
            </a:r>
            <a:r>
              <a:rPr lang="en-US" altLang="en-US" sz="2400" b="1" dirty="0">
                <a:solidFill>
                  <a:prstClr val="black"/>
                </a:solidFill>
                <a:latin typeface="Arial" panose="020B0604020202020204" pitchFamily="34" charset="0"/>
                <a:cs typeface="Arial" panose="020B0604020202020204" pitchFamily="34" charset="0"/>
              </a:rPr>
              <a:t>bảo vệ con người tránh khỏi những tác hại của thiên nhiên và </a:t>
            </a:r>
            <a:r>
              <a:rPr lang="en-US" altLang="en-US" sz="2400" b="1" dirty="0" err="1">
                <a:solidFill>
                  <a:prstClr val="black"/>
                </a:solidFill>
                <a:latin typeface="Arial" panose="020B0604020202020204" pitchFamily="34" charset="0"/>
                <a:cs typeface="Arial" panose="020B0604020202020204" pitchFamily="34" charset="0"/>
              </a:rPr>
              <a:t>môi</a:t>
            </a:r>
            <a:r>
              <a:rPr lang="en-US" altLang="en-US" sz="2400" b="1" dirty="0">
                <a:solidFill>
                  <a:prstClr val="black"/>
                </a:solidFill>
                <a:latin typeface="Arial" panose="020B0604020202020204" pitchFamily="34" charset="0"/>
                <a:cs typeface="Arial" panose="020B0604020202020204" pitchFamily="34" charset="0"/>
              </a:rPr>
              <a:t> </a:t>
            </a:r>
            <a:r>
              <a:rPr lang="en-US" altLang="en-US" sz="2400" b="1" dirty="0" err="1" smtClean="0">
                <a:solidFill>
                  <a:prstClr val="black"/>
                </a:solidFill>
                <a:latin typeface="Arial" panose="020B0604020202020204" pitchFamily="34" charset="0"/>
                <a:cs typeface="Arial" panose="020B0604020202020204" pitchFamily="34" charset="0"/>
              </a:rPr>
              <a:t>trường</a:t>
            </a:r>
            <a:r>
              <a:rPr lang="en-US" altLang="en-US" sz="2400" b="1" dirty="0" smtClean="0">
                <a:solidFill>
                  <a:prstClr val="black"/>
                </a:solidFill>
                <a:latin typeface="Arial" panose="020B0604020202020204" pitchFamily="34" charset="0"/>
                <a:cs typeface="Arial" panose="020B0604020202020204" pitchFamily="34" charset="0"/>
              </a:rPr>
              <a:t>.</a:t>
            </a:r>
            <a:endParaRPr lang="en-US" altLang="en-US" sz="2400" b="1" dirty="0">
              <a:solidFill>
                <a:srgbClr val="000099"/>
              </a:solidFill>
              <a:latin typeface="Arial" panose="020B0604020202020204" pitchFamily="34" charset="0"/>
              <a:cs typeface="Arial" panose="020B0604020202020204" pitchFamily="34" charset="0"/>
            </a:endParaRPr>
          </a:p>
        </p:txBody>
      </p:sp>
      <p:pic>
        <p:nvPicPr>
          <p:cNvPr id="18440" name="Picture 10" descr="book9.gif">
            <a:extLst>
              <a:ext uri="{FF2B5EF4-FFF2-40B4-BE49-F238E27FC236}">
                <a16:creationId xmlns:a16="http://schemas.microsoft.com/office/drawing/2014/main" id="{D0BCADA7-18CD-4350-AF00-C0DCD65A22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384" y="253683"/>
            <a:ext cx="6604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a:extLst>
              <a:ext uri="{FF2B5EF4-FFF2-40B4-BE49-F238E27FC236}">
                <a16:creationId xmlns:a16="http://schemas.microsoft.com/office/drawing/2014/main" id="{A3B89509-7896-46B9-AC32-39D5DD3AB95E}"/>
              </a:ext>
            </a:extLst>
          </p:cNvPr>
          <p:cNvSpPr txBox="1">
            <a:spLocks noChangeArrowheads="1"/>
          </p:cNvSpPr>
          <p:nvPr/>
        </p:nvSpPr>
        <p:spPr bwMode="auto">
          <a:xfrm>
            <a:off x="1853673" y="288033"/>
            <a:ext cx="8640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200" b="1" dirty="0">
                <a:solidFill>
                  <a:schemeClr val="accent1">
                    <a:lumMod val="50000"/>
                  </a:schemeClr>
                </a:solidFill>
                <a:latin typeface="Arial" panose="020B0604020202020204" pitchFamily="34" charset="0"/>
                <a:cs typeface="Arial" panose="020B0604020202020204" pitchFamily="34" charset="0"/>
              </a:rPr>
              <a:t>CHƯƠNG I : </a:t>
            </a:r>
            <a:r>
              <a:rPr lang="en-US" altLang="en-US" b="1" dirty="0">
                <a:solidFill>
                  <a:schemeClr val="accent1">
                    <a:lumMod val="50000"/>
                  </a:schemeClr>
                </a:solidFill>
                <a:latin typeface="Arial" panose="020B0604020202020204" pitchFamily="34" charset="0"/>
                <a:cs typeface="Arial" panose="020B0604020202020204" pitchFamily="34" charset="0"/>
              </a:rPr>
              <a:t> NHÀ Ở </a:t>
            </a:r>
          </a:p>
        </p:txBody>
      </p:sp>
      <p:sp>
        <p:nvSpPr>
          <p:cNvPr id="12" name="TextBox 6">
            <a:extLst>
              <a:ext uri="{FF2B5EF4-FFF2-40B4-BE49-F238E27FC236}">
                <a16:creationId xmlns:a16="http://schemas.microsoft.com/office/drawing/2014/main" id="{2C1A9DC2-7AA6-455F-8798-06248B16A728}"/>
              </a:ext>
            </a:extLst>
          </p:cNvPr>
          <p:cNvSpPr txBox="1">
            <a:spLocks noChangeArrowheads="1"/>
          </p:cNvSpPr>
          <p:nvPr/>
        </p:nvSpPr>
        <p:spPr bwMode="auto">
          <a:xfrm>
            <a:off x="2286000" y="4910901"/>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b="1" i="1" u="sng" dirty="0">
                <a:solidFill>
                  <a:srgbClr val="FF0000"/>
                </a:solidFill>
                <a:latin typeface="Arial" panose="020B0604020202020204" pitchFamily="34" charset="0"/>
                <a:cs typeface="Arial" panose="020B0604020202020204" pitchFamily="34" charset="0"/>
              </a:rPr>
              <a:t>II. ĐẶC ĐIỂM CHUNG CỦA NHÀ Ở</a:t>
            </a:r>
          </a:p>
        </p:txBody>
      </p:sp>
      <p:sp>
        <p:nvSpPr>
          <p:cNvPr id="13" name="Text Box 12">
            <a:extLst>
              <a:ext uri="{FF2B5EF4-FFF2-40B4-BE49-F238E27FC236}">
                <a16:creationId xmlns:a16="http://schemas.microsoft.com/office/drawing/2014/main" id="{B30B737D-8F17-4BDC-870A-D9806CB81837}"/>
              </a:ext>
            </a:extLst>
          </p:cNvPr>
          <p:cNvSpPr txBox="1">
            <a:spLocks noChangeArrowheads="1"/>
          </p:cNvSpPr>
          <p:nvPr/>
        </p:nvSpPr>
        <p:spPr bwMode="auto">
          <a:xfrm>
            <a:off x="2423592" y="5438745"/>
            <a:ext cx="63177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400" b="1" i="1" u="sng" dirty="0">
                <a:solidFill>
                  <a:prstClr val="black"/>
                </a:solidFill>
                <a:latin typeface="Arial" panose="020B0604020202020204" pitchFamily="34" charset="0"/>
                <a:cs typeface="Arial" panose="020B0604020202020204" pitchFamily="34" charset="0"/>
              </a:rPr>
              <a:t>1. Cấu tạo chung của nhà ở</a:t>
            </a:r>
            <a:r>
              <a:rPr lang="en-US" altLang="en-US" sz="2400" b="1" dirty="0">
                <a:solidFill>
                  <a:prstClr val="black"/>
                </a:solidFill>
                <a:latin typeface="Arial" panose="020B0604020202020204" pitchFamily="34" charset="0"/>
                <a:cs typeface="Arial" panose="020B0604020202020204" pitchFamily="34" charset="0"/>
              </a:rPr>
              <a:t> </a:t>
            </a:r>
            <a:endParaRPr lang="en-US" altLang="en-US" sz="2400" b="1" dirty="0">
              <a:solidFill>
                <a:srgbClr val="000099"/>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3163"/>
    </mc:Choice>
    <mc:Fallback>
      <p:transition spd="slow" advTm="3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0-#ppt_w/2"/>
                                          </p:val>
                                        </p:tav>
                                        <p:tav tm="100000">
                                          <p:val>
                                            <p:strVal val="#ppt_x"/>
                                          </p:val>
                                        </p:tav>
                                      </p:tavLst>
                                    </p:anim>
                                    <p:anim calcmode="lin" valueType="num">
                                      <p:cBhvr additive="base">
                                        <p:cTn id="3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6" grpId="0"/>
      <p:bldP spid="7"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F17A97-1622-4CE6-BE09-F8C9B9514E10}"/>
              </a:ext>
            </a:extLst>
          </p:cNvPr>
          <p:cNvGrpSpPr/>
          <p:nvPr/>
        </p:nvGrpSpPr>
        <p:grpSpPr>
          <a:xfrm>
            <a:off x="4968183" y="476673"/>
            <a:ext cx="6688623" cy="5322118"/>
            <a:chOff x="325595" y="664641"/>
            <a:chExt cx="6734804" cy="4890497"/>
          </a:xfrm>
        </p:grpSpPr>
        <p:pic>
          <p:nvPicPr>
            <p:cNvPr id="3" name="Picture 2">
              <a:extLst>
                <a:ext uri="{FF2B5EF4-FFF2-40B4-BE49-F238E27FC236}">
                  <a16:creationId xmlns:a16="http://schemas.microsoft.com/office/drawing/2014/main" id="{85483260-2AB9-4E90-8C9C-CF42BD849B5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Lst>
            </a:blip>
            <a:srcRect b="6182"/>
            <a:stretch/>
          </p:blipFill>
          <p:spPr>
            <a:xfrm>
              <a:off x="325595" y="664641"/>
              <a:ext cx="6734804" cy="4890497"/>
            </a:xfrm>
            <a:prstGeom prst="rect">
              <a:avLst/>
            </a:prstGeom>
          </p:spPr>
        </p:pic>
        <p:sp>
          <p:nvSpPr>
            <p:cNvPr id="13" name="PA_椭圆 62">
              <a:extLst>
                <a:ext uri="{FF2B5EF4-FFF2-40B4-BE49-F238E27FC236}">
                  <a16:creationId xmlns:a16="http://schemas.microsoft.com/office/drawing/2014/main" id="{A3D76975-A916-4376-B71D-6D483B09029F}"/>
                </a:ext>
              </a:extLst>
            </p:cNvPr>
            <p:cNvSpPr/>
            <p:nvPr>
              <p:custDataLst>
                <p:tags r:id="rId6"/>
              </p:custDataLst>
            </p:nvPr>
          </p:nvSpPr>
          <p:spPr>
            <a:xfrm>
              <a:off x="6447335" y="1098004"/>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cs typeface="+mn-cs"/>
              </a:endParaRPr>
            </a:p>
          </p:txBody>
        </p:sp>
        <p:sp>
          <p:nvSpPr>
            <p:cNvPr id="15" name="PA_椭圆 62">
              <a:extLst>
                <a:ext uri="{FF2B5EF4-FFF2-40B4-BE49-F238E27FC236}">
                  <a16:creationId xmlns:a16="http://schemas.microsoft.com/office/drawing/2014/main" id="{4A05A00D-9C1F-405C-AE23-AF243A70C8DE}"/>
                </a:ext>
              </a:extLst>
            </p:cNvPr>
            <p:cNvSpPr/>
            <p:nvPr>
              <p:custDataLst>
                <p:tags r:id="rId7"/>
              </p:custDataLst>
            </p:nvPr>
          </p:nvSpPr>
          <p:spPr>
            <a:xfrm>
              <a:off x="6447335" y="5345588"/>
              <a:ext cx="209550" cy="209550"/>
            </a:xfrm>
            <a:prstGeom prst="ellipse">
              <a:avLst/>
            </a:prstGeom>
            <a:solidFill>
              <a:srgbClr val="E7E7EF"/>
            </a:solidFill>
            <a:ln w="28575">
              <a:solidFill>
                <a:srgbClr val="3F434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cs typeface="+mn-cs"/>
              </a:endParaRPr>
            </a:p>
          </p:txBody>
        </p:sp>
      </p:grpSp>
      <p:sp>
        <p:nvSpPr>
          <p:cNvPr id="5" name="矩形 4"/>
          <p:cNvSpPr/>
          <p:nvPr/>
        </p:nvSpPr>
        <p:spPr>
          <a:xfrm>
            <a:off x="47328" y="31000"/>
            <a:ext cx="4572000"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endParaRPr>
          </a:p>
        </p:txBody>
      </p:sp>
      <p:sp>
        <p:nvSpPr>
          <p:cNvPr id="6" name="文本框 5"/>
          <p:cNvSpPr txBox="1"/>
          <p:nvPr/>
        </p:nvSpPr>
        <p:spPr>
          <a:xfrm>
            <a:off x="513119" y="640890"/>
            <a:ext cx="3811637" cy="107721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rPr>
              <a:t>Quan sát hình bên và trả lời câu hỏi</a:t>
            </a:r>
            <a:endParaRPr kumimoji="0" lang="zh-CN" altLang="en-US" sz="32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endParaRPr>
          </a:p>
        </p:txBody>
      </p:sp>
      <p:sp>
        <p:nvSpPr>
          <p:cNvPr id="7" name="文本框 6"/>
          <p:cNvSpPr txBox="1"/>
          <p:nvPr/>
        </p:nvSpPr>
        <p:spPr>
          <a:xfrm>
            <a:off x="335360" y="2685010"/>
            <a:ext cx="4349439" cy="36061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sym typeface="+mn-ea"/>
              </a:rPr>
              <a:t>Phần nào của ngôi nhà nằm dưới mặt đất ?</a:t>
            </a:r>
            <a:endParaRPr kumimoji="0" lang="zh-CN" altLang="en-US" sz="16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sym typeface="+mn-ea"/>
            </a:endParaRPr>
          </a:p>
        </p:txBody>
      </p:sp>
      <p:cxnSp>
        <p:nvCxnSpPr>
          <p:cNvPr id="9" name="直接连接符 8"/>
          <p:cNvCxnSpPr/>
          <p:nvPr/>
        </p:nvCxnSpPr>
        <p:spPr>
          <a:xfrm>
            <a:off x="335361" y="657223"/>
            <a:ext cx="0" cy="10219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PA_直接连接符 67">
            <a:extLst>
              <a:ext uri="{FF2B5EF4-FFF2-40B4-BE49-F238E27FC236}">
                <a16:creationId xmlns:a16="http://schemas.microsoft.com/office/drawing/2014/main" id="{E8485CFE-284A-4E9C-B1FA-AB1BC3B43C72}"/>
              </a:ext>
            </a:extLst>
          </p:cNvPr>
          <p:cNvCxnSpPr>
            <a:cxnSpLocks/>
          </p:cNvCxnSpPr>
          <p:nvPr>
            <p:custDataLst>
              <p:tags r:id="rId2"/>
            </p:custDataLst>
          </p:nvPr>
        </p:nvCxnSpPr>
        <p:spPr>
          <a:xfrm flipH="1">
            <a:off x="11150597" y="-819472"/>
            <a:ext cx="7488" cy="1878676"/>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PA_直接连接符 67">
            <a:extLst>
              <a:ext uri="{FF2B5EF4-FFF2-40B4-BE49-F238E27FC236}">
                <a16:creationId xmlns:a16="http://schemas.microsoft.com/office/drawing/2014/main" id="{6E35EFC9-E50E-4AAC-8B58-3D6A7E1F9A63}"/>
              </a:ext>
            </a:extLst>
          </p:cNvPr>
          <p:cNvCxnSpPr>
            <a:cxnSpLocks/>
          </p:cNvCxnSpPr>
          <p:nvPr>
            <p:custDataLst>
              <p:tags r:id="rId3"/>
            </p:custDataLst>
          </p:nvPr>
        </p:nvCxnSpPr>
        <p:spPr>
          <a:xfrm flipH="1">
            <a:off x="11142642" y="5671997"/>
            <a:ext cx="7955" cy="1995929"/>
          </a:xfrm>
          <a:prstGeom prst="line">
            <a:avLst/>
          </a:prstGeom>
          <a:ln w="19050" cap="rnd">
            <a:solidFill>
              <a:srgbClr val="3F43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文本框 6">
            <a:extLst>
              <a:ext uri="{FF2B5EF4-FFF2-40B4-BE49-F238E27FC236}">
                <a16:creationId xmlns:a16="http://schemas.microsoft.com/office/drawing/2014/main" id="{8516B496-9B69-490B-ACB1-293C987C6F1C}"/>
              </a:ext>
            </a:extLst>
          </p:cNvPr>
          <p:cNvSpPr txBox="1"/>
          <p:nvPr/>
        </p:nvSpPr>
        <p:spPr>
          <a:xfrm>
            <a:off x="335360" y="3514670"/>
            <a:ext cx="3632199" cy="36061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sym typeface="+mn-ea"/>
              </a:rPr>
              <a:t>Bộ phận nào che chắn cho ngôi nhà ?</a:t>
            </a:r>
          </a:p>
        </p:txBody>
      </p:sp>
      <p:sp>
        <p:nvSpPr>
          <p:cNvPr id="17" name="文本框 6">
            <a:extLst>
              <a:ext uri="{FF2B5EF4-FFF2-40B4-BE49-F238E27FC236}">
                <a16:creationId xmlns:a16="http://schemas.microsoft.com/office/drawing/2014/main" id="{80C68B0A-7B69-4A92-A361-5DF7CCE8D2DD}"/>
              </a:ext>
            </a:extLst>
          </p:cNvPr>
          <p:cNvSpPr txBox="1"/>
          <p:nvPr/>
        </p:nvSpPr>
        <p:spPr>
          <a:xfrm>
            <a:off x="335360" y="4364532"/>
            <a:ext cx="3811637" cy="36061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Helvetica" panose="020B0604020202030204" pitchFamily="34" charset="0"/>
                <a:ea typeface="华文黑体" charset="-122"/>
                <a:cs typeface="+mn-cs"/>
                <a:sym typeface="+mn-ea"/>
              </a:rPr>
              <a:t>Thân nhà có những bộ phận chính nào ?</a:t>
            </a:r>
          </a:p>
        </p:txBody>
      </p:sp>
      <p:cxnSp>
        <p:nvCxnSpPr>
          <p:cNvPr id="8" name="Connector: Elbow 7">
            <a:extLst>
              <a:ext uri="{FF2B5EF4-FFF2-40B4-BE49-F238E27FC236}">
                <a16:creationId xmlns:a16="http://schemas.microsoft.com/office/drawing/2014/main" id="{778D7DC6-FC96-40F6-8A3E-12D40F95DFDF}"/>
              </a:ext>
            </a:extLst>
          </p:cNvPr>
          <p:cNvCxnSpPr/>
          <p:nvPr/>
        </p:nvCxnSpPr>
        <p:spPr>
          <a:xfrm>
            <a:off x="547216" y="3121894"/>
            <a:ext cx="5222841" cy="2183578"/>
          </a:xfrm>
          <a:prstGeom prst="bentConnector3">
            <a:avLst>
              <a:gd name="adj1" fmla="val 83886"/>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8" name="Connector: Elbow 17">
            <a:extLst>
              <a:ext uri="{FF2B5EF4-FFF2-40B4-BE49-F238E27FC236}">
                <a16:creationId xmlns:a16="http://schemas.microsoft.com/office/drawing/2014/main" id="{84D388BD-A789-4A9F-9533-9F84442EBE1A}"/>
              </a:ext>
            </a:extLst>
          </p:cNvPr>
          <p:cNvCxnSpPr>
            <a:cxnSpLocks/>
          </p:cNvCxnSpPr>
          <p:nvPr/>
        </p:nvCxnSpPr>
        <p:spPr>
          <a:xfrm flipV="1">
            <a:off x="513119" y="2046557"/>
            <a:ext cx="6092206" cy="1885152"/>
          </a:xfrm>
          <a:prstGeom prst="bentConnector3">
            <a:avLst>
              <a:gd name="adj1" fmla="val 7262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FA2F2EC7-49AE-45AE-A658-283515EA496E}"/>
              </a:ext>
            </a:extLst>
          </p:cNvPr>
          <p:cNvCxnSpPr>
            <a:cxnSpLocks/>
          </p:cNvCxnSpPr>
          <p:nvPr/>
        </p:nvCxnSpPr>
        <p:spPr>
          <a:xfrm flipV="1">
            <a:off x="425569" y="3799893"/>
            <a:ext cx="5830901" cy="925251"/>
          </a:xfrm>
          <a:prstGeom prst="bentConnector3">
            <a:avLst>
              <a:gd name="adj1" fmla="val 7301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624A424-F7D7-4C68-B39F-A10A13C8E17D}"/>
              </a:ext>
            </a:extLst>
          </p:cNvPr>
          <p:cNvSpPr txBox="1"/>
          <p:nvPr/>
        </p:nvSpPr>
        <p:spPr>
          <a:xfrm>
            <a:off x="5241671" y="5775357"/>
            <a:ext cx="57265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00000"/>
                </a:solidFill>
                <a:effectLst/>
                <a:uLnTx/>
                <a:uFillTx/>
                <a:latin typeface="Arial"/>
                <a:ea typeface="幼圆" panose="02010509060101010101" pitchFamily="49" charset="-122"/>
                <a:cs typeface="+mn-cs"/>
              </a:rPr>
              <a:t>Cấu tạo chung của nhà ở</a:t>
            </a:r>
          </a:p>
        </p:txBody>
      </p:sp>
      <p:pic>
        <p:nvPicPr>
          <p:cNvPr id="10" name="Audio 9">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26489669"/>
      </p:ext>
    </p:extLst>
  </p:cSld>
  <p:clrMapOvr>
    <a:masterClrMapping/>
  </p:clrMapOvr>
  <p:transition spd="slow" advTm="508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7" presetClass="entr" presetSubtype="2"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ppt_x</p:attrName>
                                        </p:attrNameLst>
                                      </p:cBhvr>
                                      <p:tavLst>
                                        <p:tav tm="0">
                                          <p:val>
                                            <p:strVal val="#ppt_x+#ppt_w/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2000"/>
                            </p:stCondLst>
                            <p:childTnLst>
                              <p:par>
                                <p:cTn id="27" presetID="50" presetClass="entr" presetSubtype="0" decel="10000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3"/>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childTnLst>
                          </p:cTn>
                        </p:par>
                        <p:par>
                          <p:cTn id="32" fill="hold">
                            <p:stCondLst>
                              <p:cond delay="25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par>
                          <p:cTn id="40" fill="hold">
                            <p:stCondLst>
                              <p:cond delay="4350"/>
                            </p:stCondLst>
                            <p:childTnLst>
                              <p:par>
                                <p:cTn id="41" presetID="2" presetClass="entr" presetSubtype="4"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4850"/>
                            </p:stCondLst>
                            <p:childTnLst>
                              <p:par>
                                <p:cTn id="46" presetID="2" presetClass="entr" presetSubtype="4"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par>
                          <p:cTn id="50" fill="hold">
                            <p:stCondLst>
                              <p:cond delay="5350"/>
                            </p:stCondLst>
                            <p:childTnLst>
                              <p:par>
                                <p:cTn id="51" presetID="2" presetClass="entr" presetSubtype="4"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par>
                                <p:cTn id="65" presetID="10" presetClass="exit" presetSubtype="0" fill="hold"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500"/>
                                        <p:tgtEl>
                                          <p:spTgt spid="23"/>
                                        </p:tgtEl>
                                      </p:cBhvr>
                                    </p:animEffect>
                                  </p:childTnLst>
                                </p:cTn>
                              </p:par>
                              <p:par>
                                <p:cTn id="73" presetID="10" presetClass="exit" presetSubtype="0" fill="hold" nodeType="with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10"/>
                </p:tgtEl>
              </p:cMediaNode>
            </p:audio>
          </p:childTnLst>
        </p:cTn>
      </p:par>
    </p:tnLst>
    <p:bldLst>
      <p:bldP spid="5" grpId="0" animBg="1"/>
      <p:bldP spid="6" grpId="0"/>
      <p:bldP spid="7"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创意室内设计PP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00.xml><?xml version="1.0" encoding="utf-8"?>
<p:tagLst xmlns:a="http://schemas.openxmlformats.org/drawingml/2006/main" xmlns:r="http://schemas.openxmlformats.org/officeDocument/2006/relationships" xmlns:p="http://schemas.openxmlformats.org/presentationml/2006/main">
  <p:tag name="PA" val="v3.2.0"/>
</p:tagLst>
</file>

<file path=ppt/tags/tag101.xml><?xml version="1.0" encoding="utf-8"?>
<p:tagLst xmlns:a="http://schemas.openxmlformats.org/drawingml/2006/main" xmlns:r="http://schemas.openxmlformats.org/officeDocument/2006/relationships" xmlns:p="http://schemas.openxmlformats.org/presentationml/2006/main">
  <p:tag name="PA" val="v3.2.0"/>
</p:tagLst>
</file>

<file path=ppt/tags/tag102.xml><?xml version="1.0" encoding="utf-8"?>
<p:tagLst xmlns:a="http://schemas.openxmlformats.org/drawingml/2006/main" xmlns:r="http://schemas.openxmlformats.org/officeDocument/2006/relationships" xmlns:p="http://schemas.openxmlformats.org/presentationml/2006/main">
  <p:tag name="PA" val="v3.2.0"/>
</p:tagLst>
</file>

<file path=ppt/tags/tag103.xml><?xml version="1.0" encoding="utf-8"?>
<p:tagLst xmlns:a="http://schemas.openxmlformats.org/drawingml/2006/main" xmlns:r="http://schemas.openxmlformats.org/officeDocument/2006/relationships" xmlns:p="http://schemas.openxmlformats.org/presentationml/2006/main">
  <p:tag name="PA" val="v3.2.0"/>
</p:tagLst>
</file>

<file path=ppt/tags/tag104.xml><?xml version="1.0" encoding="utf-8"?>
<p:tagLst xmlns:a="http://schemas.openxmlformats.org/drawingml/2006/main" xmlns:r="http://schemas.openxmlformats.org/officeDocument/2006/relationships" xmlns:p="http://schemas.openxmlformats.org/presentationml/2006/main">
  <p:tag name="PA" val="v3.2.0"/>
</p:tagLst>
</file>

<file path=ppt/tags/tag105.xml><?xml version="1.0" encoding="utf-8"?>
<p:tagLst xmlns:a="http://schemas.openxmlformats.org/drawingml/2006/main" xmlns:r="http://schemas.openxmlformats.org/officeDocument/2006/relationships" xmlns:p="http://schemas.openxmlformats.org/presentationml/2006/main">
  <p:tag name="PA" val="v3.2.0"/>
</p:tagLst>
</file>

<file path=ppt/tags/tag106.xml><?xml version="1.0" encoding="utf-8"?>
<p:tagLst xmlns:a="http://schemas.openxmlformats.org/drawingml/2006/main" xmlns:r="http://schemas.openxmlformats.org/officeDocument/2006/relationships" xmlns:p="http://schemas.openxmlformats.org/presentationml/2006/main">
  <p:tag name="PA" val="v3.2.0"/>
</p:tagLst>
</file>

<file path=ppt/tags/tag107.xml><?xml version="1.0" encoding="utf-8"?>
<p:tagLst xmlns:a="http://schemas.openxmlformats.org/drawingml/2006/main" xmlns:r="http://schemas.openxmlformats.org/officeDocument/2006/relationships" xmlns:p="http://schemas.openxmlformats.org/presentationml/2006/main">
  <p:tag name="PA" val="v3.2.0"/>
</p:tagLst>
</file>

<file path=ppt/tags/tag108.xml><?xml version="1.0" encoding="utf-8"?>
<p:tagLst xmlns:a="http://schemas.openxmlformats.org/drawingml/2006/main" xmlns:r="http://schemas.openxmlformats.org/officeDocument/2006/relationships" xmlns:p="http://schemas.openxmlformats.org/presentationml/2006/main">
  <p:tag name="PA" val="v3.2.0"/>
</p:tagLst>
</file>

<file path=ppt/tags/tag109.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TIMING" val="|7.4|1.8|3.4|3.3"/>
</p:tagLst>
</file>

<file path=ppt/tags/tag110.xml><?xml version="1.0" encoding="utf-8"?>
<p:tagLst xmlns:a="http://schemas.openxmlformats.org/drawingml/2006/main" xmlns:r="http://schemas.openxmlformats.org/officeDocument/2006/relationships" xmlns:p="http://schemas.openxmlformats.org/presentationml/2006/main">
  <p:tag name="PA" val="v3.2.0"/>
</p:tagLst>
</file>

<file path=ppt/tags/tag111.xml><?xml version="1.0" encoding="utf-8"?>
<p:tagLst xmlns:a="http://schemas.openxmlformats.org/drawingml/2006/main" xmlns:r="http://schemas.openxmlformats.org/officeDocument/2006/relationships" xmlns:p="http://schemas.openxmlformats.org/presentationml/2006/main">
  <p:tag name="PA" val="v3.2.0"/>
</p:tagLst>
</file>

<file path=ppt/tags/tag112.xml><?xml version="1.0" encoding="utf-8"?>
<p:tagLst xmlns:a="http://schemas.openxmlformats.org/drawingml/2006/main" xmlns:r="http://schemas.openxmlformats.org/officeDocument/2006/relationships" xmlns:p="http://schemas.openxmlformats.org/presentationml/2006/main">
  <p:tag name="PA" val="v3.2.0"/>
</p:tagLst>
</file>

<file path=ppt/tags/tag113.xml><?xml version="1.0" encoding="utf-8"?>
<p:tagLst xmlns:a="http://schemas.openxmlformats.org/drawingml/2006/main" xmlns:r="http://schemas.openxmlformats.org/officeDocument/2006/relationships" xmlns:p="http://schemas.openxmlformats.org/presentationml/2006/main">
  <p:tag name="PA" val="v3.2.0"/>
</p:tagLst>
</file>

<file path=ppt/tags/tag114.xml><?xml version="1.0" encoding="utf-8"?>
<p:tagLst xmlns:a="http://schemas.openxmlformats.org/drawingml/2006/main" xmlns:r="http://schemas.openxmlformats.org/officeDocument/2006/relationships" xmlns:p="http://schemas.openxmlformats.org/presentationml/2006/main">
  <p:tag name="PA" val="v3.2.0"/>
</p:tagLst>
</file>

<file path=ppt/tags/tag115.xml><?xml version="1.0" encoding="utf-8"?>
<p:tagLst xmlns:a="http://schemas.openxmlformats.org/drawingml/2006/main" xmlns:r="http://schemas.openxmlformats.org/officeDocument/2006/relationships" xmlns:p="http://schemas.openxmlformats.org/presentationml/2006/main">
  <p:tag name="PA" val="v3.2.0"/>
</p:tagLst>
</file>

<file path=ppt/tags/tag116.xml><?xml version="1.0" encoding="utf-8"?>
<p:tagLst xmlns:a="http://schemas.openxmlformats.org/drawingml/2006/main" xmlns:r="http://schemas.openxmlformats.org/officeDocument/2006/relationships" xmlns:p="http://schemas.openxmlformats.org/presentationml/2006/main">
  <p:tag name="PA" val="v3.2.0"/>
</p:tagLst>
</file>

<file path=ppt/tags/tag117.xml><?xml version="1.0" encoding="utf-8"?>
<p:tagLst xmlns:a="http://schemas.openxmlformats.org/drawingml/2006/main" xmlns:r="http://schemas.openxmlformats.org/officeDocument/2006/relationships" xmlns:p="http://schemas.openxmlformats.org/presentationml/2006/main">
  <p:tag name="PA" val="v3.2.0"/>
</p:tagLst>
</file>

<file path=ppt/tags/tag118.xml><?xml version="1.0" encoding="utf-8"?>
<p:tagLst xmlns:a="http://schemas.openxmlformats.org/drawingml/2006/main" xmlns:r="http://schemas.openxmlformats.org/officeDocument/2006/relationships" xmlns:p="http://schemas.openxmlformats.org/presentationml/2006/main">
  <p:tag name="PA" val="v3.2.0"/>
</p:tagLst>
</file>

<file path=ppt/tags/tag119.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20.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TIMING" val="|6.6|4|3.7|4.2|4.3"/>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TIMING" val="|7.8"/>
</p:tagLst>
</file>

<file path=ppt/tags/tag45.xml><?xml version="1.0" encoding="utf-8"?>
<p:tagLst xmlns:a="http://schemas.openxmlformats.org/drawingml/2006/main" xmlns:r="http://schemas.openxmlformats.org/officeDocument/2006/relationships" xmlns:p="http://schemas.openxmlformats.org/presentationml/2006/main">
  <p:tag name="TIMING" val="|14.6|1.7|2.2|2.2|6.6|7.9"/>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TIMING" val="|10.4|5.6|2.5"/>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TIMING" val="|4.8|9.1|9.7|3.4"/>
</p:tagLst>
</file>

<file path=ppt/tags/tag56.xml><?xml version="1.0" encoding="utf-8"?>
<p:tagLst xmlns:a="http://schemas.openxmlformats.org/drawingml/2006/main" xmlns:r="http://schemas.openxmlformats.org/officeDocument/2006/relationships" xmlns:p="http://schemas.openxmlformats.org/presentationml/2006/main">
  <p:tag name="TIMING" val="|47.6|1.3|0.9"/>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MH" val="20170602144451"/>
  <p:tag name="MH_LIBRARY" val="GRAPHIC"/>
  <p:tag name="MH_TYPE" val="Picture"/>
  <p:tag name="MH_ORDER" val="3"/>
</p:tagLst>
</file>

<file path=ppt/tags/tag68.xml><?xml version="1.0" encoding="utf-8"?>
<p:tagLst xmlns:a="http://schemas.openxmlformats.org/drawingml/2006/main" xmlns:r="http://schemas.openxmlformats.org/officeDocument/2006/relationships" xmlns:p="http://schemas.openxmlformats.org/presentationml/2006/main">
  <p:tag name="PA" val="v3.2.0"/>
</p:tagLst>
</file>

<file path=ppt/tags/tag69.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70.xml><?xml version="1.0" encoding="utf-8"?>
<p:tagLst xmlns:a="http://schemas.openxmlformats.org/drawingml/2006/main" xmlns:r="http://schemas.openxmlformats.org/officeDocument/2006/relationships" xmlns:p="http://schemas.openxmlformats.org/presentationml/2006/main">
  <p:tag name="PA" val="v3.2.0"/>
</p:tagLst>
</file>

<file path=ppt/tags/tag71.xml><?xml version="1.0" encoding="utf-8"?>
<p:tagLst xmlns:a="http://schemas.openxmlformats.org/drawingml/2006/main" xmlns:r="http://schemas.openxmlformats.org/officeDocument/2006/relationships" xmlns:p="http://schemas.openxmlformats.org/presentationml/2006/main">
  <p:tag name="PA" val="v3.2.0"/>
</p:tagLst>
</file>

<file path=ppt/tags/tag72.xml><?xml version="1.0" encoding="utf-8"?>
<p:tagLst xmlns:a="http://schemas.openxmlformats.org/drawingml/2006/main" xmlns:r="http://schemas.openxmlformats.org/officeDocument/2006/relationships" xmlns:p="http://schemas.openxmlformats.org/presentationml/2006/main">
  <p:tag name="TIMING" val="|5.6|9.1"/>
</p:tagLst>
</file>

<file path=ppt/tags/tag73.xml><?xml version="1.0" encoding="utf-8"?>
<p:tagLst xmlns:a="http://schemas.openxmlformats.org/drawingml/2006/main" xmlns:r="http://schemas.openxmlformats.org/officeDocument/2006/relationships" xmlns:p="http://schemas.openxmlformats.org/presentationml/2006/main">
  <p:tag name="TIMING" val="|1.6|8|13.2"/>
</p:tagLst>
</file>

<file path=ppt/tags/tag74.xml><?xml version="1.0" encoding="utf-8"?>
<p:tagLst xmlns:a="http://schemas.openxmlformats.org/drawingml/2006/main" xmlns:r="http://schemas.openxmlformats.org/officeDocument/2006/relationships" xmlns:p="http://schemas.openxmlformats.org/presentationml/2006/main">
  <p:tag name="TIMING" val="|4.2|5.5|1.2|1|5.5|4.9|7.4|1.7|2.1|1.3"/>
</p:tagLst>
</file>

<file path=ppt/tags/tag75.xml><?xml version="1.0" encoding="utf-8"?>
<p:tagLst xmlns:a="http://schemas.openxmlformats.org/drawingml/2006/main" xmlns:r="http://schemas.openxmlformats.org/officeDocument/2006/relationships" xmlns:p="http://schemas.openxmlformats.org/presentationml/2006/main">
  <p:tag name="TIMING" val="|1.4|3.1|1.3"/>
</p:tagLst>
</file>

<file path=ppt/tags/tag76.xml><?xml version="1.0" encoding="utf-8"?>
<p:tagLst xmlns:a="http://schemas.openxmlformats.org/drawingml/2006/main" xmlns:r="http://schemas.openxmlformats.org/officeDocument/2006/relationships" xmlns:p="http://schemas.openxmlformats.org/presentationml/2006/main">
  <p:tag name="TIMING" val="|1.9|5|3.8"/>
</p:tagLst>
</file>

<file path=ppt/tags/tag77.xml><?xml version="1.0" encoding="utf-8"?>
<p:tagLst xmlns:a="http://schemas.openxmlformats.org/drawingml/2006/main" xmlns:r="http://schemas.openxmlformats.org/officeDocument/2006/relationships" xmlns:p="http://schemas.openxmlformats.org/presentationml/2006/main">
  <p:tag name="TIMING" val="|1|1.9|1.9"/>
</p:tagLst>
</file>

<file path=ppt/tags/tag78.xml><?xml version="1.0" encoding="utf-8"?>
<p:tagLst xmlns:a="http://schemas.openxmlformats.org/drawingml/2006/main" xmlns:r="http://schemas.openxmlformats.org/officeDocument/2006/relationships" xmlns:p="http://schemas.openxmlformats.org/presentationml/2006/main">
  <p:tag name="TIMING" val="|4.6|7.3"/>
</p:tagLst>
</file>

<file path=ppt/tags/tag79.xml><?xml version="1.0" encoding="utf-8"?>
<p:tagLst xmlns:a="http://schemas.openxmlformats.org/drawingml/2006/main" xmlns:r="http://schemas.openxmlformats.org/officeDocument/2006/relationships" xmlns:p="http://schemas.openxmlformats.org/presentationml/2006/main">
  <p:tag name="TIMING" val="|1.4"/>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8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TuWHP#"/>
  <p:tag name="MH_LAYOUT" val="SubTitleText"/>
  <p:tag name="MH" val="20170602143237"/>
  <p:tag name="MH_LIBRARY" val="GRAPHIC"/>
</p:tagLst>
</file>

<file path=ppt/tags/tag81.xml><?xml version="1.0" encoding="utf-8"?>
<p:tagLst xmlns:a="http://schemas.openxmlformats.org/drawingml/2006/main" xmlns:r="http://schemas.openxmlformats.org/officeDocument/2006/relationships" xmlns:p="http://schemas.openxmlformats.org/presentationml/2006/main">
  <p:tag name="MH" val="20170602143237"/>
  <p:tag name="MH_LIBRARY" val="GRAPHIC"/>
  <p:tag name="MH_TYPE" val="Other"/>
  <p:tag name="MH_ORDER" val="1"/>
</p:tagLst>
</file>

<file path=ppt/tags/tag82.xml><?xml version="1.0" encoding="utf-8"?>
<p:tagLst xmlns:a="http://schemas.openxmlformats.org/drawingml/2006/main" xmlns:r="http://schemas.openxmlformats.org/officeDocument/2006/relationships" xmlns:p="http://schemas.openxmlformats.org/presentationml/2006/main">
  <p:tag name="MH" val="20170602143237"/>
  <p:tag name="MH_LIBRARY" val="GRAPHIC"/>
  <p:tag name="MH_TYPE" val="Other"/>
  <p:tag name="MH_ORDER" val="2"/>
</p:tagLst>
</file>

<file path=ppt/tags/tag83.xml><?xml version="1.0" encoding="utf-8"?>
<p:tagLst xmlns:a="http://schemas.openxmlformats.org/drawingml/2006/main" xmlns:r="http://schemas.openxmlformats.org/officeDocument/2006/relationships" xmlns:p="http://schemas.openxmlformats.org/presentationml/2006/main">
  <p:tag name="MH" val="20170602143237"/>
  <p:tag name="MH_LIBRARY" val="GRAPHIC"/>
  <p:tag name="MH_TYPE" val="Text"/>
  <p:tag name="MH_ORDER" val="1"/>
</p:tagLst>
</file>

<file path=ppt/tags/tag84.xml><?xml version="1.0" encoding="utf-8"?>
<p:tagLst xmlns:a="http://schemas.openxmlformats.org/drawingml/2006/main" xmlns:r="http://schemas.openxmlformats.org/officeDocument/2006/relationships" xmlns:p="http://schemas.openxmlformats.org/presentationml/2006/main">
  <p:tag name="MH" val="20170602143237"/>
  <p:tag name="MH_LIBRARY" val="GRAPHIC"/>
  <p:tag name="MH_TYPE" val="Other"/>
  <p:tag name="MH_ORDER" val="1"/>
</p:tagLst>
</file>

<file path=ppt/tags/tag85.xml><?xml version="1.0" encoding="utf-8"?>
<p:tagLst xmlns:a="http://schemas.openxmlformats.org/drawingml/2006/main" xmlns:r="http://schemas.openxmlformats.org/officeDocument/2006/relationships" xmlns:p="http://schemas.openxmlformats.org/presentationml/2006/main">
  <p:tag name="PA" val="v3.2.0"/>
</p:tagLst>
</file>

<file path=ppt/tags/tag86.xml><?xml version="1.0" encoding="utf-8"?>
<p:tagLst xmlns:a="http://schemas.openxmlformats.org/drawingml/2006/main" xmlns:r="http://schemas.openxmlformats.org/officeDocument/2006/relationships" xmlns:p="http://schemas.openxmlformats.org/presentationml/2006/main">
  <p:tag name="PA" val="v3.2.0"/>
</p:tagLst>
</file>

<file path=ppt/tags/tag87.xml><?xml version="1.0" encoding="utf-8"?>
<p:tagLst xmlns:a="http://schemas.openxmlformats.org/drawingml/2006/main" xmlns:r="http://schemas.openxmlformats.org/officeDocument/2006/relationships" xmlns:p="http://schemas.openxmlformats.org/presentationml/2006/main">
  <p:tag name="PA" val="v3.2.0"/>
</p:tagLst>
</file>

<file path=ppt/tags/tag88.xml><?xml version="1.0" encoding="utf-8"?>
<p:tagLst xmlns:a="http://schemas.openxmlformats.org/drawingml/2006/main" xmlns:r="http://schemas.openxmlformats.org/officeDocument/2006/relationships" xmlns:p="http://schemas.openxmlformats.org/presentationml/2006/main">
  <p:tag name="PA" val="v3.2.0"/>
</p:tagLst>
</file>

<file path=ppt/tags/tag89.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ags/tag90.xml><?xml version="1.0" encoding="utf-8"?>
<p:tagLst xmlns:a="http://schemas.openxmlformats.org/drawingml/2006/main" xmlns:r="http://schemas.openxmlformats.org/officeDocument/2006/relationships" xmlns:p="http://schemas.openxmlformats.org/presentationml/2006/main">
  <p:tag name="PA" val="v3.2.0"/>
</p:tagLst>
</file>

<file path=ppt/tags/tag91.xml><?xml version="1.0" encoding="utf-8"?>
<p:tagLst xmlns:a="http://schemas.openxmlformats.org/drawingml/2006/main" xmlns:r="http://schemas.openxmlformats.org/officeDocument/2006/relationships" xmlns:p="http://schemas.openxmlformats.org/presentationml/2006/main">
  <p:tag name="PA" val="v3.2.0"/>
</p:tagLst>
</file>

<file path=ppt/tags/tag92.xml><?xml version="1.0" encoding="utf-8"?>
<p:tagLst xmlns:a="http://schemas.openxmlformats.org/drawingml/2006/main" xmlns:r="http://schemas.openxmlformats.org/officeDocument/2006/relationships" xmlns:p="http://schemas.openxmlformats.org/presentationml/2006/main">
  <p:tag name="PA" val="v3.2.0"/>
</p:tagLst>
</file>

<file path=ppt/tags/tag93.xml><?xml version="1.0" encoding="utf-8"?>
<p:tagLst xmlns:a="http://schemas.openxmlformats.org/drawingml/2006/main" xmlns:r="http://schemas.openxmlformats.org/officeDocument/2006/relationships" xmlns:p="http://schemas.openxmlformats.org/presentationml/2006/main">
  <p:tag name="PA" val="v3.2.0"/>
</p:tagLst>
</file>

<file path=ppt/tags/tag94.xml><?xml version="1.0" encoding="utf-8"?>
<p:tagLst xmlns:a="http://schemas.openxmlformats.org/drawingml/2006/main" xmlns:r="http://schemas.openxmlformats.org/officeDocument/2006/relationships" xmlns:p="http://schemas.openxmlformats.org/presentationml/2006/main">
  <p:tag name="PA" val="v3.2.0"/>
</p:tagLst>
</file>

<file path=ppt/tags/tag95.xml><?xml version="1.0" encoding="utf-8"?>
<p:tagLst xmlns:a="http://schemas.openxmlformats.org/drawingml/2006/main" xmlns:r="http://schemas.openxmlformats.org/officeDocument/2006/relationships" xmlns:p="http://schemas.openxmlformats.org/presentationml/2006/main">
  <p:tag name="PA" val="v3.2.0"/>
</p:tagLst>
</file>

<file path=ppt/tags/tag96.xml><?xml version="1.0" encoding="utf-8"?>
<p:tagLst xmlns:a="http://schemas.openxmlformats.org/drawingml/2006/main" xmlns:r="http://schemas.openxmlformats.org/officeDocument/2006/relationships" xmlns:p="http://schemas.openxmlformats.org/presentationml/2006/main">
  <p:tag name="PA" val="v3.2.0"/>
</p:tagLst>
</file>

<file path=ppt/tags/tag97.xml><?xml version="1.0" encoding="utf-8"?>
<p:tagLst xmlns:a="http://schemas.openxmlformats.org/drawingml/2006/main" xmlns:r="http://schemas.openxmlformats.org/officeDocument/2006/relationships" xmlns:p="http://schemas.openxmlformats.org/presentationml/2006/main">
  <p:tag name="PA" val="v3.2.0"/>
</p:tagLst>
</file>

<file path=ppt/tags/tag98.xml><?xml version="1.0" encoding="utf-8"?>
<p:tagLst xmlns:a="http://schemas.openxmlformats.org/drawingml/2006/main" xmlns:r="http://schemas.openxmlformats.org/officeDocument/2006/relationships" xmlns:p="http://schemas.openxmlformats.org/presentationml/2006/main">
  <p:tag name="PA" val="v3.2.0"/>
</p:tagLst>
</file>

<file path=ppt/tags/tag9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Arial"/>
        <a:ea typeface="微软雅黑"/>
        <a:cs typeface=""/>
      </a:majorFont>
      <a:minorFont>
        <a:latin typeface="Arial Unicode MS"/>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3600" dirty="0" smtClean="0">
            <a:latin typeface="幼圆" panose="02010509060101010101" pitchFamily="49" charset="-122"/>
            <a:ea typeface="幼圆" panose="02010509060101010101" pitchFamily="49"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5E5E5E"/>
    </a:dk2>
    <a:lt2>
      <a:srgbClr val="DDDDDD"/>
    </a:lt2>
    <a:accent1>
      <a:srgbClr val="168C8C"/>
    </a:accent1>
    <a:accent2>
      <a:srgbClr val="F59E00"/>
    </a:accent2>
    <a:accent3>
      <a:srgbClr val="B5E6D9"/>
    </a:accent3>
    <a:accent4>
      <a:srgbClr val="B4D9C4"/>
    </a:accent4>
    <a:accent5>
      <a:srgbClr val="BCD97E"/>
    </a:accent5>
    <a:accent6>
      <a:srgbClr val="99C53B"/>
    </a:accent6>
    <a:hlink>
      <a:srgbClr val="F59E00"/>
    </a:hlink>
    <a:folHlink>
      <a:srgbClr val="42835E"/>
    </a:folHlink>
  </a:clrScheme>
</a:themeOverride>
</file>

<file path=docProps/app.xml><?xml version="1.0" encoding="utf-8"?>
<Properties xmlns="http://schemas.openxmlformats.org/officeDocument/2006/extended-properties" xmlns:vt="http://schemas.openxmlformats.org/officeDocument/2006/docPropsVTypes">
  <TotalTime>1658</TotalTime>
  <Words>979</Words>
  <Application>Microsoft Office PowerPoint</Application>
  <PresentationFormat>Widescreen</PresentationFormat>
  <Paragraphs>153</Paragraphs>
  <Slides>29</Slides>
  <Notes>18</Notes>
  <HiddenSlides>0</HiddenSlides>
  <MMClips>31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29</vt:i4>
      </vt:variant>
    </vt:vector>
  </HeadingPairs>
  <TitlesOfParts>
    <vt:vector size="51" baseType="lpstr">
      <vt:lpstr>微软雅黑</vt:lpstr>
      <vt:lpstr>宋体</vt:lpstr>
      <vt:lpstr>Arial</vt:lpstr>
      <vt:lpstr>Arial Unicode MS</vt:lpstr>
      <vt:lpstr>Calibri</vt:lpstr>
      <vt:lpstr>Chiller</vt:lpstr>
      <vt:lpstr>等线</vt:lpstr>
      <vt:lpstr>Helvetica</vt:lpstr>
      <vt:lpstr>Jokerman</vt:lpstr>
      <vt:lpstr>Lato Black</vt:lpstr>
      <vt:lpstr>Matura MT Script Capitals</vt:lpstr>
      <vt:lpstr>Tahoma</vt:lpstr>
      <vt:lpstr>Times New Roman</vt:lpstr>
      <vt:lpstr>Wingdings</vt:lpstr>
      <vt:lpstr>幼圆</vt:lpstr>
      <vt:lpstr>华文黑体</vt:lpstr>
      <vt:lpstr>思源黑体 CN Light</vt:lpstr>
      <vt:lpstr>思源黑体 CN Medium</vt:lpstr>
      <vt:lpstr>Office 主题</vt:lpstr>
      <vt:lpstr>Office Theme</vt:lpstr>
      <vt:lpstr>Shimmer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创意室内设计PPT</dc:title>
  <dc:creator>Ben</dc:creator>
  <cp:lastModifiedBy>Admin</cp:lastModifiedBy>
  <cp:revision>573</cp:revision>
  <dcterms:created xsi:type="dcterms:W3CDTF">2016-07-03T02:34:50Z</dcterms:created>
  <dcterms:modified xsi:type="dcterms:W3CDTF">2021-09-07T05:22:07Z</dcterms:modified>
</cp:coreProperties>
</file>