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notesMasterIdLst>
    <p:notesMasterId r:id="rId6"/>
  </p:notesMasterIdLst>
  <p:sldIdLst>
    <p:sldId id="318" r:id="rId2"/>
    <p:sldId id="341" r:id="rId3"/>
    <p:sldId id="364" r:id="rId4"/>
    <p:sldId id="353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0000"/>
    <a:srgbClr val="00FF00"/>
    <a:srgbClr val="000000"/>
    <a:srgbClr val="FF5050"/>
    <a:srgbClr val="6600FF"/>
    <a:srgbClr val="FF99FF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56" autoAdjust="0"/>
    <p:restoredTop sz="95000" autoAdjust="0"/>
  </p:normalViewPr>
  <p:slideViewPr>
    <p:cSldViewPr>
      <p:cViewPr varScale="1">
        <p:scale>
          <a:sx n="70" d="100"/>
          <a:sy n="70" d="100"/>
        </p:scale>
        <p:origin x="-136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5B464EC-F8C6-4FE9-95B7-DE7C978EC9C8}" type="datetimeFigureOut">
              <a:rPr lang="en-US"/>
              <a:pPr>
                <a:defRPr/>
              </a:pPr>
              <a:t>9/5/2021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FE26525-BE2E-44DD-84A9-7A3D799A0C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2060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E26525-BE2E-44DD-84A9-7A3D799A0C2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409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1981200"/>
            <a:ext cx="777240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1731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59493D-2A06-4314-AC34-92AAC62221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8994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FDBB49-23AF-4F35-9658-3551C178D7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4923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D31A8A-AC83-4D0A-AD3A-B29A3DDC69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79595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10588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76400"/>
            <a:ext cx="4194175" cy="21351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63988"/>
            <a:ext cx="4194175" cy="2135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D43BF-9EB0-4F12-8083-BF9D5BCE93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2623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01625" y="228600"/>
            <a:ext cx="8540750" cy="5870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9F793-4A5F-4D3A-87BC-F61512E670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4947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AA4597-19A2-4381-8D58-D7497CB659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2947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38FA3-263F-4EF9-9B86-61EC69D687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5048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82BADA-8AD9-41F0-8E72-90F4E09662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9980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0F30FD-FDF9-4368-A641-EA06EF78D3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2159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AFD745-7273-4B06-B289-B29FB8CE82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0212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148957-1426-4B6A-9179-93F778B649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2744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3C084C-48F2-4FC1-A9E8-37CA933D30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3751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D89EF9-3346-44BE-A3F5-8088007F2E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5600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10588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0707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76400"/>
            <a:ext cx="8540750" cy="442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07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07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07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191E67FE-AB2C-4293-B192-8C14C99BAA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  <p:sldLayoutId id="2147483760" r:id="rId12"/>
    <p:sldLayoutId id="21474837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audio" Target="../media/media1.m4a"/><Relationship Id="rId7" Type="http://schemas.openxmlformats.org/officeDocument/2006/relationships/image" Target="../media/image2.jpeg"/><Relationship Id="rId2" Type="http://schemas.microsoft.com/office/2007/relationships/media" Target="../media/media1.m4a"/><Relationship Id="rId1" Type="http://schemas.openxmlformats.org/officeDocument/2006/relationships/tags" Target="../tags/tag1.xml"/><Relationship Id="rId6" Type="http://schemas.openxmlformats.org/officeDocument/2006/relationships/image" Target="../media/image1.jpeg"/><Relationship Id="rId11" Type="http://schemas.openxmlformats.org/officeDocument/2006/relationships/image" Target="../media/image6.png"/><Relationship Id="rId5" Type="http://schemas.openxmlformats.org/officeDocument/2006/relationships/notesSlide" Target="../notesSlides/notesSlide1.xml"/><Relationship Id="rId10" Type="http://schemas.openxmlformats.org/officeDocument/2006/relationships/image" Target="../media/image5.jpeg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-228600" y="381000"/>
            <a:ext cx="9372600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8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 MỘT: LỊCH SỬ THẾ GIỚI</a:t>
            </a:r>
          </a:p>
          <a:p>
            <a:pPr algn="ctr"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8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LỊCH SỬ THẾ GIỚI CẬN ĐẠI (TỪ GIỮA THẾ KỈ XVI ĐẾN NĂM 1917)</a:t>
            </a:r>
          </a:p>
          <a:p>
            <a:pPr algn="ctr"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 I: THỜI KÌ XÁC LẬP CỦA CHỦ NGHĨA TƯ BẢN (TỪ GIỮA THẾ KỈ XVI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NỬA SAU THẾ KỈ XIX)</a:t>
            </a:r>
          </a:p>
          <a:p>
            <a:pPr algn="ctr"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800" b="1" dirty="0" err="1">
                <a:solidFill>
                  <a:schemeClr val="bg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</a:p>
          <a:p>
            <a:pPr algn="ctr"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8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CUỘC CÁCH MẠNG TƯ SẢN ĐẦU TIÊN</a:t>
            </a:r>
          </a:p>
        </p:txBody>
      </p:sp>
      <p:pic>
        <p:nvPicPr>
          <p:cNvPr id="3076" name="Picture 1" descr="kinh_te_anh_truoc_cm_500_01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83075"/>
            <a:ext cx="1744663" cy="257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1" descr="lược đồ cuộc nội chiến ở Anh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6413" y="4294188"/>
            <a:ext cx="1582737" cy="256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" descr="xử tủ vua Saclo I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0900" y="4294188"/>
            <a:ext cx="1774825" cy="256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4" descr="luoc_do_13_thuoc_dia_cua_anh_o_bac_mi_500.jp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40"/>
          <a:stretch>
            <a:fillRect/>
          </a:stretch>
        </p:blipFill>
        <p:spPr bwMode="auto">
          <a:xfrm>
            <a:off x="5202238" y="4338638"/>
            <a:ext cx="1808162" cy="251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7" descr="oasinhtn.jpe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8813" y="4335463"/>
            <a:ext cx="2074862" cy="252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Audio 1">
            <a:hlinkClick r:id="" action="ppaction://media"/>
          </p:cNvPr>
          <p:cNvPicPr>
            <a:picLocks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11"/>
          <a:stretch>
            <a:fillRect/>
          </a:stretch>
        </p:blipFill>
        <p:spPr>
          <a:xfrm>
            <a:off x="8585200" y="6299200"/>
            <a:ext cx="406400" cy="4064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 spd="slow" advTm="1476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92453" showWhenStopped="0">
                <p:cTn id="5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76200"/>
            <a:ext cx="91440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71500" indent="-571500">
              <a:buFontTx/>
              <a:buAutoNum type="romanUcPeriod"/>
              <a:defRPr/>
            </a:pP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XH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TK XV – XVII.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Lan TK XVI: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" y="1066800"/>
            <a:ext cx="9296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3,4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>
              <a:buFontTx/>
              <a:buChar char="-"/>
            </a:pP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Nền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nền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42900" indent="-342900">
              <a:buFontTx/>
              <a:buChar char="-"/>
            </a:pP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nền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giai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42900" indent="-342900">
              <a:buFontTx/>
              <a:buChar char="-"/>
            </a:pP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XVI.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0923379"/>
              </p:ext>
            </p:extLst>
          </p:nvPr>
        </p:nvGraphicFramePr>
        <p:xfrm>
          <a:off x="381000" y="3429000"/>
          <a:ext cx="8153400" cy="3185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2185">
                  <a:extLst>
                    <a:ext uri="{9D8B030D-6E8A-4147-A177-3AD203B41FA5}">
                      <a16:colId xmlns:a16="http://schemas.microsoft.com/office/drawing/2014/main" xmlns="" val="1585634575"/>
                    </a:ext>
                  </a:extLst>
                </a:gridCol>
                <a:gridCol w="5911215">
                  <a:extLst>
                    <a:ext uri="{9D8B030D-6E8A-4147-A177-3AD203B41FA5}">
                      <a16:colId xmlns:a16="http://schemas.microsoft.com/office/drawing/2014/main" xmlns="" val="2658741979"/>
                    </a:ext>
                  </a:extLst>
                </a:gridCol>
              </a:tblGrid>
              <a:tr h="39817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MẠNG HÀ LAN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xmlns="" val="3140086969"/>
                  </a:ext>
                </a:extLst>
              </a:tr>
              <a:tr h="398176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US" sz="1800" b="1" baseline="0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GIAN</a:t>
                      </a:r>
                      <a:endParaRPr lang="en-US" sz="1800" b="1" dirty="0">
                        <a:solidFill>
                          <a:schemeClr val="bg1">
                            <a:lumMod val="60000"/>
                            <a:lumOff val="4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xmlns="" val="822023890"/>
                  </a:ext>
                </a:extLst>
              </a:tr>
              <a:tr h="398176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NGUYÊN</a:t>
                      </a:r>
                      <a:r>
                        <a:rPr lang="en-US" sz="1800" b="1" baseline="0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NHÂN</a:t>
                      </a:r>
                      <a:endParaRPr lang="en-US" sz="1800" b="1" dirty="0">
                        <a:solidFill>
                          <a:schemeClr val="bg1">
                            <a:lumMod val="60000"/>
                            <a:lumOff val="4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xmlns="" val="2643709771"/>
                  </a:ext>
                </a:extLst>
              </a:tr>
              <a:tr h="398176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LÃNH</a:t>
                      </a:r>
                      <a:r>
                        <a:rPr lang="en-US" sz="1800" b="1" baseline="0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ĐẠO</a:t>
                      </a:r>
                      <a:endParaRPr lang="en-US" sz="1800" b="1" dirty="0">
                        <a:solidFill>
                          <a:schemeClr val="bg1">
                            <a:lumMod val="60000"/>
                            <a:lumOff val="4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xmlns="" val="1347439606"/>
                  </a:ext>
                </a:extLst>
              </a:tr>
              <a:tr h="398176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LỰC</a:t>
                      </a:r>
                      <a:r>
                        <a:rPr lang="en-US" sz="1800" b="1" baseline="0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LƯỢNG</a:t>
                      </a:r>
                      <a:endParaRPr lang="en-US" sz="1800" b="1" dirty="0">
                        <a:solidFill>
                          <a:schemeClr val="bg1">
                            <a:lumMod val="60000"/>
                            <a:lumOff val="4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xmlns="" val="149685721"/>
                  </a:ext>
                </a:extLst>
              </a:tr>
              <a:tr h="398176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800" b="1" baseline="0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THỨC</a:t>
                      </a:r>
                      <a:endParaRPr lang="en-US" sz="1800" b="1" dirty="0">
                        <a:solidFill>
                          <a:schemeClr val="bg1">
                            <a:lumMod val="60000"/>
                            <a:lumOff val="4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xmlns="" val="1371210957"/>
                  </a:ext>
                </a:extLst>
              </a:tr>
              <a:tr h="398176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1800" b="1" baseline="0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QUẢ</a:t>
                      </a:r>
                      <a:endParaRPr lang="en-US" sz="1800" b="1" dirty="0">
                        <a:solidFill>
                          <a:schemeClr val="bg1">
                            <a:lumMod val="60000"/>
                            <a:lumOff val="4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xmlns="" val="2108753357"/>
                  </a:ext>
                </a:extLst>
              </a:tr>
              <a:tr h="398176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Ý</a:t>
                      </a:r>
                      <a:r>
                        <a:rPr lang="en-US" sz="1800" b="1" baseline="0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NGHĨA</a:t>
                      </a:r>
                      <a:endParaRPr lang="en-US" sz="1800" b="1" dirty="0">
                        <a:solidFill>
                          <a:schemeClr val="bg1">
                            <a:lumMod val="60000"/>
                            <a:lumOff val="4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xmlns="" val="3878168615"/>
                  </a:ext>
                </a:extLst>
              </a:tr>
            </a:tbl>
          </a:graphicData>
        </a:graphic>
      </p:graphicFrame>
    </p:spTree>
    <p:custDataLst>
      <p:tags r:id="rId1"/>
    </p:custDataLst>
  </p:cSld>
  <p:clrMapOvr>
    <a:masterClrMapping/>
  </p:clrMapOvr>
  <p:transition spd="slow" advTm="4009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152400"/>
            <a:ext cx="91440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II.Cách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XVII: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762000"/>
            <a:ext cx="9296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4, 5,6</a:t>
            </a:r>
          </a:p>
          <a:p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XVII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(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SGK)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hiến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1938513"/>
              </p:ext>
            </p:extLst>
          </p:nvPr>
        </p:nvGraphicFramePr>
        <p:xfrm>
          <a:off x="381000" y="3429000"/>
          <a:ext cx="8153400" cy="3185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2185">
                  <a:extLst>
                    <a:ext uri="{9D8B030D-6E8A-4147-A177-3AD203B41FA5}">
                      <a16:colId xmlns:a16="http://schemas.microsoft.com/office/drawing/2014/main" xmlns="" val="1585634575"/>
                    </a:ext>
                  </a:extLst>
                </a:gridCol>
                <a:gridCol w="5911215">
                  <a:extLst>
                    <a:ext uri="{9D8B030D-6E8A-4147-A177-3AD203B41FA5}">
                      <a16:colId xmlns:a16="http://schemas.microsoft.com/office/drawing/2014/main" xmlns="" val="2658741979"/>
                    </a:ext>
                  </a:extLst>
                </a:gridCol>
              </a:tblGrid>
              <a:tr h="39817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MẠNG ANH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xmlns="" val="3140086969"/>
                  </a:ext>
                </a:extLst>
              </a:tr>
              <a:tr h="398176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US" sz="1800" b="1" baseline="0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GIAN</a:t>
                      </a:r>
                      <a:endParaRPr lang="en-US" sz="1800" b="1" dirty="0">
                        <a:solidFill>
                          <a:schemeClr val="bg1">
                            <a:lumMod val="60000"/>
                            <a:lumOff val="4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xmlns="" val="822023890"/>
                  </a:ext>
                </a:extLst>
              </a:tr>
              <a:tr h="398176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NGUYÊN</a:t>
                      </a:r>
                      <a:r>
                        <a:rPr lang="en-US" sz="1800" b="1" baseline="0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NHÂN</a:t>
                      </a:r>
                      <a:endParaRPr lang="en-US" sz="1800" b="1" dirty="0">
                        <a:solidFill>
                          <a:schemeClr val="bg1">
                            <a:lumMod val="60000"/>
                            <a:lumOff val="4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xmlns="" val="2643709771"/>
                  </a:ext>
                </a:extLst>
              </a:tr>
              <a:tr h="398176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LÃNH</a:t>
                      </a:r>
                      <a:r>
                        <a:rPr lang="en-US" sz="1800" b="1" baseline="0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ĐẠO</a:t>
                      </a:r>
                      <a:endParaRPr lang="en-US" sz="1800" b="1" dirty="0">
                        <a:solidFill>
                          <a:schemeClr val="bg1">
                            <a:lumMod val="60000"/>
                            <a:lumOff val="4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xmlns="" val="1347439606"/>
                  </a:ext>
                </a:extLst>
              </a:tr>
              <a:tr h="398176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LỰC</a:t>
                      </a:r>
                      <a:r>
                        <a:rPr lang="en-US" sz="1800" b="1" baseline="0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LƯỢNG</a:t>
                      </a:r>
                      <a:endParaRPr lang="en-US" sz="1800" b="1" dirty="0">
                        <a:solidFill>
                          <a:schemeClr val="bg1">
                            <a:lumMod val="60000"/>
                            <a:lumOff val="4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xmlns="" val="149685721"/>
                  </a:ext>
                </a:extLst>
              </a:tr>
              <a:tr h="398176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800" b="1" baseline="0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THỨC</a:t>
                      </a:r>
                      <a:endParaRPr lang="en-US" sz="1800" b="1" dirty="0">
                        <a:solidFill>
                          <a:schemeClr val="bg1">
                            <a:lumMod val="60000"/>
                            <a:lumOff val="4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xmlns="" val="1371210957"/>
                  </a:ext>
                </a:extLst>
              </a:tr>
              <a:tr h="398176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1800" b="1" baseline="0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QUẢ</a:t>
                      </a:r>
                      <a:endParaRPr lang="en-US" sz="1800" b="1" dirty="0">
                        <a:solidFill>
                          <a:schemeClr val="bg1">
                            <a:lumMod val="60000"/>
                            <a:lumOff val="4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xmlns="" val="2108753357"/>
                  </a:ext>
                </a:extLst>
              </a:tr>
              <a:tr h="398176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Ý</a:t>
                      </a:r>
                      <a:r>
                        <a:rPr lang="en-US" sz="1800" b="1" baseline="0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NGHĨA</a:t>
                      </a:r>
                      <a:endParaRPr lang="en-US" sz="1800" b="1" dirty="0">
                        <a:solidFill>
                          <a:schemeClr val="bg1">
                            <a:lumMod val="60000"/>
                            <a:lumOff val="4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xmlns="" val="3878168615"/>
                  </a:ext>
                </a:extLst>
              </a:tr>
            </a:tbl>
          </a:graphicData>
        </a:graphic>
      </p:graphicFrame>
    </p:spTree>
    <p:custDataLst>
      <p:tags r:id="rId1"/>
    </p:custDataLst>
  </p:cSld>
  <p:clrMapOvr>
    <a:masterClrMapping/>
  </p:clrMapOvr>
  <p:transition spd="slow" advTm="3026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TextBox 5"/>
          <p:cNvSpPr txBox="1">
            <a:spLocks noChangeArrowheads="1"/>
          </p:cNvSpPr>
          <p:nvPr/>
        </p:nvSpPr>
        <p:spPr bwMode="auto">
          <a:xfrm>
            <a:off x="-26988" y="76200"/>
            <a:ext cx="914400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71500" indent="-5715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>
              <a:spcBef>
                <a:spcPct val="0"/>
              </a:spcBef>
              <a:buClrTx/>
              <a:buNone/>
            </a:pPr>
            <a:r>
              <a:rPr lang="en-US" alt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en-US" alt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alt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alt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giành</a:t>
            </a:r>
            <a:r>
              <a:rPr lang="en-US" alt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alt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alt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alt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alt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alt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alt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Mỹ</a:t>
            </a:r>
            <a:r>
              <a:rPr lang="en-US" alt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21508" name="Picture 8" descr="viett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4713" y="379413"/>
            <a:ext cx="630237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52400" y="1097340"/>
            <a:ext cx="9296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7,8,9</a:t>
            </a:r>
          </a:p>
          <a:p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mâu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thuẫn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nảy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giành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Mĩ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9406126"/>
              </p:ext>
            </p:extLst>
          </p:nvPr>
        </p:nvGraphicFramePr>
        <p:xfrm>
          <a:off x="152400" y="2895600"/>
          <a:ext cx="8763000" cy="38404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9825">
                  <a:extLst>
                    <a:ext uri="{9D8B030D-6E8A-4147-A177-3AD203B41FA5}">
                      <a16:colId xmlns:a16="http://schemas.microsoft.com/office/drawing/2014/main" xmlns="" val="1585634575"/>
                    </a:ext>
                  </a:extLst>
                </a:gridCol>
                <a:gridCol w="6353175">
                  <a:extLst>
                    <a:ext uri="{9D8B030D-6E8A-4147-A177-3AD203B41FA5}">
                      <a16:colId xmlns:a16="http://schemas.microsoft.com/office/drawing/2014/main" xmlns="" val="2658741979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CHIẾN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TRANH GIÀNH ĐỘC 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LẬP CÁC THUỘC ĐỊA ANH Ở BẮC MĨ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xmlns="" val="314008696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US" sz="1800" b="1" baseline="0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GIAN</a:t>
                      </a:r>
                      <a:endParaRPr lang="en-US" sz="1800" b="1" dirty="0">
                        <a:solidFill>
                          <a:schemeClr val="bg1">
                            <a:lumMod val="60000"/>
                            <a:lumOff val="4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xmlns="" val="82202389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NGUYÊN</a:t>
                      </a:r>
                      <a:r>
                        <a:rPr lang="en-US" sz="1800" b="1" baseline="0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NHÂN</a:t>
                      </a:r>
                      <a:endParaRPr lang="en-US" sz="1800" b="1" dirty="0">
                        <a:solidFill>
                          <a:schemeClr val="bg1">
                            <a:lumMod val="60000"/>
                            <a:lumOff val="4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xmlns="" val="264370977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LÃNH</a:t>
                      </a:r>
                      <a:r>
                        <a:rPr lang="en-US" sz="1800" b="1" baseline="0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ĐẠO</a:t>
                      </a:r>
                      <a:endParaRPr lang="en-US" sz="1800" b="1" dirty="0">
                        <a:solidFill>
                          <a:schemeClr val="bg1">
                            <a:lumMod val="60000"/>
                            <a:lumOff val="4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xmlns="" val="13474396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LỰC</a:t>
                      </a:r>
                      <a:r>
                        <a:rPr lang="en-US" sz="1800" b="1" baseline="0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LƯỢNG</a:t>
                      </a:r>
                      <a:endParaRPr lang="en-US" sz="1800" b="1" dirty="0">
                        <a:solidFill>
                          <a:schemeClr val="bg1">
                            <a:lumMod val="60000"/>
                            <a:lumOff val="4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xmlns="" val="14968572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800" b="1" baseline="0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THỨC</a:t>
                      </a:r>
                      <a:endParaRPr lang="en-US" sz="1800" b="1" dirty="0">
                        <a:solidFill>
                          <a:schemeClr val="bg1">
                            <a:lumMod val="60000"/>
                            <a:lumOff val="4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xmlns="" val="137121095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1800" b="1" baseline="0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QUẢ</a:t>
                      </a:r>
                      <a:endParaRPr lang="en-US" sz="1800" b="1" dirty="0">
                        <a:solidFill>
                          <a:schemeClr val="bg1">
                            <a:lumMod val="60000"/>
                            <a:lumOff val="4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xmlns="" val="210875335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Ý</a:t>
                      </a:r>
                      <a:r>
                        <a:rPr lang="en-US" sz="1800" b="1" baseline="0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NGHĨA</a:t>
                      </a:r>
                      <a:endParaRPr lang="en-US" sz="1800" b="1" dirty="0">
                        <a:solidFill>
                          <a:schemeClr val="bg1">
                            <a:lumMod val="60000"/>
                            <a:lumOff val="4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xmlns="" val="3878168615"/>
                  </a:ext>
                </a:extLst>
              </a:tr>
            </a:tbl>
          </a:graphicData>
        </a:graphic>
      </p:graphicFrame>
    </p:spTree>
    <p:custDataLst>
      <p:tags r:id="rId1"/>
    </p:custDataLst>
  </p:cSld>
  <p:clrMapOvr>
    <a:masterClrMapping/>
  </p:clrMapOvr>
  <p:transition spd="slow" advTm="2096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8|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|10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6|5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4|3.9"/>
</p:tagLst>
</file>

<file path=ppt/theme/theme1.xml><?xml version="1.0" encoding="utf-8"?>
<a:theme xmlns:a="http://schemas.openxmlformats.org/drawingml/2006/main" name="Clouds">
  <a:themeElements>
    <a:clrScheme name="Clouds 1">
      <a:dk1>
        <a:srgbClr val="4D4D4D"/>
      </a:dk1>
      <a:lt1>
        <a:srgbClr val="FFFFFF"/>
      </a:lt1>
      <a:dk2>
        <a:srgbClr val="0000A4"/>
      </a:dk2>
      <a:lt2>
        <a:srgbClr val="B7E7FF"/>
      </a:lt2>
      <a:accent1>
        <a:srgbClr val="0099CC"/>
      </a:accent1>
      <a:accent2>
        <a:srgbClr val="00CC99"/>
      </a:accent2>
      <a:accent3>
        <a:srgbClr val="AAAACF"/>
      </a:accent3>
      <a:accent4>
        <a:srgbClr val="DADADA"/>
      </a:accent4>
      <a:accent5>
        <a:srgbClr val="AACAE2"/>
      </a:accent5>
      <a:accent6>
        <a:srgbClr val="00B98A"/>
      </a:accent6>
      <a:hlink>
        <a:srgbClr val="FFCC00"/>
      </a:hlink>
      <a:folHlink>
        <a:srgbClr val="EE941C"/>
      </a:folHlink>
    </a:clrScheme>
    <a:fontScheme name="Clou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louds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s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Clouds</Template>
  <TotalTime>2354</TotalTime>
  <Words>319</Words>
  <Application>Microsoft Office PowerPoint</Application>
  <PresentationFormat>On-screen Show (4:3)</PresentationFormat>
  <Paragraphs>47</Paragraphs>
  <Slides>4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Clouds</vt:lpstr>
      <vt:lpstr>PowerPoint Presentation</vt:lpstr>
      <vt:lpstr>PowerPoint Presentation</vt:lpstr>
      <vt:lpstr>PowerPoint Presentation</vt:lpstr>
      <vt:lpstr>PowerPoint Presentation</vt:lpstr>
    </vt:vector>
  </TitlesOfParts>
  <Company>Viet Tin Computer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KHAÙI QUAÙT LÒCH SÖÛ THEÁ GIÔÙI TRUNG ÑAÏI</dc:title>
  <dc:creator>Viet Ngu</dc:creator>
  <cp:lastModifiedBy>MSHH</cp:lastModifiedBy>
  <cp:revision>182</cp:revision>
  <dcterms:created xsi:type="dcterms:W3CDTF">2005-04-02T02:32:00Z</dcterms:created>
  <dcterms:modified xsi:type="dcterms:W3CDTF">2021-09-05T01:54:43Z</dcterms:modified>
</cp:coreProperties>
</file>