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1" r:id="rId6"/>
    <p:sldId id="263" r:id="rId7"/>
    <p:sldId id="279" r:id="rId8"/>
    <p:sldId id="265" r:id="rId9"/>
    <p:sldId id="267" r:id="rId10"/>
    <p:sldId id="269" r:id="rId11"/>
    <p:sldId id="271" r:id="rId12"/>
    <p:sldId id="273" r:id="rId13"/>
    <p:sldId id="275" r:id="rId14"/>
    <p:sldId id="277" r:id="rId15"/>
    <p:sldId id="280" r:id="rId16"/>
    <p:sldId id="283" r:id="rId17"/>
    <p:sldId id="285" r:id="rId18"/>
    <p:sldId id="282" r:id="rId19"/>
    <p:sldId id="286" r:id="rId20"/>
    <p:sldId id="287" r:id="rId21"/>
    <p:sldId id="289" r:id="rId22"/>
    <p:sldId id="291" r:id="rId23"/>
    <p:sldId id="292" r:id="rId24"/>
    <p:sldId id="294"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a:xfrm>
            <a:off x="609600" y="6356615"/>
            <a:ext cx="2844800" cy="365125"/>
          </a:xfrm>
          <a:prstGeom prst="rect">
            <a:avLst/>
          </a:prstGeom>
        </p:spPr>
        <p:txBody>
          <a:bodyPr vert="horz" lIns="125387" tIns="62694" rIns="125387" bIns="62694"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1" i="1" u="none" strike="noStrike" kern="1200" cap="none" spc="0" normalizeH="0" baseline="0" noProof="0">
              <a:ln>
                <a:noFill/>
              </a:ln>
              <a:solidFill>
                <a:schemeClr val="tx1">
                  <a:tint val="75000"/>
                </a:schemeClr>
              </a:solidFill>
              <a:effectLst/>
              <a:uLnTx/>
              <a:uFillTx/>
              <a:latin typeface=".VnSouthern" pitchFamily="34" charset="0"/>
              <a:ea typeface="+mn-ea"/>
              <a:cs typeface="+mn-cs"/>
            </a:endParaRPr>
          </a:p>
        </p:txBody>
      </p:sp>
      <p:sp>
        <p:nvSpPr>
          <p:cNvPr id="8" name="Rectangle 5"/>
          <p:cNvSpPr>
            <a:spLocks noGrp="1" noChangeArrowheads="1"/>
          </p:cNvSpPr>
          <p:nvPr>
            <p:ph type="ftr" sz="quarter" idx="3"/>
          </p:nvPr>
        </p:nvSpPr>
        <p:spPr>
          <a:xfrm>
            <a:off x="4165600" y="6356615"/>
            <a:ext cx="3860800" cy="365125"/>
          </a:xfrm>
          <a:prstGeom prst="rect">
            <a:avLst/>
          </a:prstGeom>
        </p:spPr>
        <p:txBody>
          <a:bodyPr vert="horz" lIns="125387" tIns="62694" rIns="125387" bIns="62694"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600" b="1" i="1" u="none" strike="noStrike" kern="1200" cap="none" spc="0" normalizeH="0" baseline="0" noProof="0">
              <a:ln>
                <a:noFill/>
              </a:ln>
              <a:solidFill>
                <a:schemeClr val="tx1">
                  <a:tint val="75000"/>
                </a:schemeClr>
              </a:solidFill>
              <a:effectLst/>
              <a:uLnTx/>
              <a:uFillTx/>
              <a:latin typeface=".VnSouthern" pitchFamily="34" charset="0"/>
              <a:ea typeface="+mn-ea"/>
              <a:cs typeface="+mn-cs"/>
            </a:endParaRPr>
          </a:p>
        </p:txBody>
      </p:sp>
      <p:sp>
        <p:nvSpPr>
          <p:cNvPr id="9" name="Rectangle 6"/>
          <p:cNvSpPr>
            <a:spLocks noGrp="1" noChangeArrowheads="1"/>
          </p:cNvSpPr>
          <p:nvPr>
            <p:ph type="sldNum" sz="quarter" idx="4"/>
          </p:nvPr>
        </p:nvSpPr>
        <p:spPr>
          <a:xfrm>
            <a:off x="8737600" y="6356615"/>
            <a:ext cx="2844800" cy="365125"/>
          </a:xfrm>
          <a:prstGeom prst="rect">
            <a:avLst/>
          </a:prstGeom>
        </p:spPr>
        <p:txBody>
          <a:bodyPr vert="horz" lIns="125387" tIns="62694" rIns="125387" bIns="62694" rtlCol="0" anchor="ctr"/>
          <a:p>
            <a:pPr algn="r">
              <a:buNone/>
            </a:pPr>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9" Type="http://schemas.openxmlformats.org/officeDocument/2006/relationships/audio" Target="../media/audio10.wav"/><Relationship Id="rId8" Type="http://schemas.openxmlformats.org/officeDocument/2006/relationships/audio" Target="../media/audio9.wav"/><Relationship Id="rId7" Type="http://schemas.openxmlformats.org/officeDocument/2006/relationships/audio" Target="../media/audio8.wav"/><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 Id="rId3" Type="http://schemas.openxmlformats.org/officeDocument/2006/relationships/audio" Target="../media/audio4.wav"/><Relationship Id="rId2" Type="http://schemas.openxmlformats.org/officeDocument/2006/relationships/audio" Target="../media/audio3.wav"/><Relationship Id="rId13" Type="http://schemas.openxmlformats.org/officeDocument/2006/relationships/slideLayout" Target="../slideLayouts/slideLayout7.xml"/><Relationship Id="rId12" Type="http://schemas.openxmlformats.org/officeDocument/2006/relationships/audio" Target="../media/audio13.wav"/><Relationship Id="rId11" Type="http://schemas.openxmlformats.org/officeDocument/2006/relationships/audio" Target="../media/audio12.wav"/><Relationship Id="rId10" Type="http://schemas.openxmlformats.org/officeDocument/2006/relationships/audio" Target="../media/audio11.wav"/><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4.wav"/><Relationship Id="rId3" Type="http://schemas.openxmlformats.org/officeDocument/2006/relationships/audio" Target="../media/audio1.wav"/><Relationship Id="rId2" Type="http://schemas.openxmlformats.org/officeDocument/2006/relationships/image" Target="../media/image22.jpe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5.wav"/><Relationship Id="rId1"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ctrTitle"/>
          </p:nvPr>
        </p:nvSpPr>
        <p:spPr>
          <a:xfrm>
            <a:off x="0" y="331470"/>
            <a:ext cx="11985625" cy="1678940"/>
          </a:xfrm>
        </p:spPr>
        <p:txBody>
          <a:bodyPr>
            <a:noAutofit/>
          </a:bodyPr>
          <a:p>
            <a:r>
              <a:rPr lang="en-US" sz="3200" b="1">
                <a:solidFill>
                  <a:srgbClr val="FF0000"/>
                </a:solidFill>
                <a:latin typeface="Times New Roman" panose="02020603050405020304" charset="0"/>
                <a:cs typeface="Times New Roman" panose="02020603050405020304" charset="0"/>
              </a:rPr>
              <a:t>Bài 2: SỰ SUY VONG CỦA CHẾ ĐỘ PHONG KIẾN </a:t>
            </a:r>
            <a:br>
              <a:rPr lang="en-US" sz="3200" b="1">
                <a:solidFill>
                  <a:srgbClr val="FF0000"/>
                </a:solidFill>
                <a:latin typeface="Times New Roman" panose="02020603050405020304" charset="0"/>
                <a:cs typeface="Times New Roman" panose="02020603050405020304" charset="0"/>
              </a:rPr>
            </a:br>
            <a:r>
              <a:rPr lang="en-US" sz="3200" b="1">
                <a:solidFill>
                  <a:srgbClr val="FF0000"/>
                </a:solidFill>
                <a:latin typeface="Times New Roman" panose="02020603050405020304" charset="0"/>
                <a:cs typeface="Times New Roman" panose="02020603050405020304" charset="0"/>
              </a:rPr>
              <a:t>VÀ SỰ HÌNH THÀNH CHỦ NGHĨA TƯ BẢN Ở CHÂU ÂU</a:t>
            </a:r>
            <a:endParaRPr lang="en-US" sz="3200" b="1">
              <a:solidFill>
                <a:srgbClr val="FF0000"/>
              </a:solidFill>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799465" y="2601278"/>
            <a:ext cx="9144000" cy="1655762"/>
          </a:xfrm>
        </p:spPr>
        <p:txBody>
          <a:bodyPr/>
          <a:p>
            <a:pPr algn="l"/>
            <a:r>
              <a:rPr lang="vi-VN" altLang="en-US" sz="3200" b="1">
                <a:solidFill>
                  <a:srgbClr val="FF0000"/>
                </a:solidFill>
                <a:latin typeface="Times New Roman" panose="02020603050405020304" charset="0"/>
                <a:cs typeface="Times New Roman" panose="02020603050405020304" charset="0"/>
              </a:rPr>
              <a:t>1.Những cuộc phát kiến lớn về địa lí</a:t>
            </a:r>
            <a:endParaRPr lang="vi-VN" altLang="en-US" sz="320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Grp="1" noChangeAspect="1"/>
          </p:cNvPicPr>
          <p:nvPr>
            <p:ph idx="1"/>
          </p:nvPr>
        </p:nvPicPr>
        <p:blipFill>
          <a:blip r:embed="rId1"/>
          <a:srcRect/>
          <a:stretch>
            <a:fillRect/>
          </a:stretch>
        </p:blipFill>
        <p:spPr>
          <a:xfrm>
            <a:off x="381000" y="0"/>
            <a:ext cx="5429250" cy="3657865"/>
          </a:xfrm>
        </p:spPr>
      </p:pic>
      <p:pic>
        <p:nvPicPr>
          <p:cNvPr id="16387" name="Picture 3"/>
          <p:cNvPicPr>
            <a:picLocks noChangeAspect="1"/>
          </p:cNvPicPr>
          <p:nvPr/>
        </p:nvPicPr>
        <p:blipFill>
          <a:blip r:embed="rId2"/>
          <a:stretch>
            <a:fillRect/>
          </a:stretch>
        </p:blipFill>
        <p:spPr>
          <a:xfrm>
            <a:off x="6096000" y="0"/>
            <a:ext cx="5715000" cy="3657865"/>
          </a:xfrm>
          <a:prstGeom prst="rect">
            <a:avLst/>
          </a:prstGeom>
          <a:noFill/>
          <a:ln w="9525">
            <a:noFill/>
          </a:ln>
        </p:spPr>
      </p:pic>
      <p:pic>
        <p:nvPicPr>
          <p:cNvPr id="16388" name="Picture 4" descr="christophercolumbus"/>
          <p:cNvPicPr>
            <a:picLocks noChangeAspect="1"/>
          </p:cNvPicPr>
          <p:nvPr/>
        </p:nvPicPr>
        <p:blipFill>
          <a:blip r:embed="rId3"/>
          <a:stretch>
            <a:fillRect/>
          </a:stretch>
        </p:blipFill>
        <p:spPr>
          <a:xfrm>
            <a:off x="3810000" y="3008313"/>
            <a:ext cx="5619750" cy="3926417"/>
          </a:xfrm>
          <a:prstGeom prst="rect">
            <a:avLst/>
          </a:prstGeom>
          <a:noFill/>
          <a:ln w="9525">
            <a:noFill/>
          </a:ln>
        </p:spPr>
      </p:pic>
      <p:sp>
        <p:nvSpPr>
          <p:cNvPr id="16389" name="Text Box 5"/>
          <p:cNvSpPr txBox="1"/>
          <p:nvPr/>
        </p:nvSpPr>
        <p:spPr>
          <a:xfrm>
            <a:off x="571500" y="3733271"/>
            <a:ext cx="3333750" cy="305435"/>
          </a:xfrm>
          <a:prstGeom prst="rect">
            <a:avLst/>
          </a:prstGeom>
          <a:noFill/>
          <a:ln w="12700">
            <a:noFill/>
          </a:ln>
        </p:spPr>
        <p:txBody>
          <a:bodyPr lIns="76191" tIns="38094" rIns="76191" bIns="38094">
            <a:spAutoFit/>
          </a:bodyPr>
          <a:p>
            <a:pPr>
              <a:spcBef>
                <a:spcPct val="50000"/>
              </a:spcBef>
            </a:pPr>
            <a:r>
              <a:rPr sz="1500" i="0" dirty="0">
                <a:latin typeface="Arial" panose="020B0604020202020204" pitchFamily="34" charset="0"/>
              </a:rPr>
              <a:t>VA-XCÔ Đ</a:t>
            </a:r>
            <a:r>
              <a:rPr lang="vi-VN" altLang="x-none" sz="1500" i="0" dirty="0">
                <a:latin typeface="Arial" panose="020B0604020202020204" pitchFamily="34" charset="0"/>
              </a:rPr>
              <a:t>Ơ</a:t>
            </a:r>
            <a:r>
              <a:rPr sz="1500" i="0" dirty="0">
                <a:latin typeface="Arial" panose="020B0604020202020204" pitchFamily="34" charset="0"/>
              </a:rPr>
              <a:t> GA-MA</a:t>
            </a:r>
            <a:endParaRPr sz="1500" i="0" dirty="0">
              <a:latin typeface="Arial" panose="020B0604020202020204" pitchFamily="34" charset="0"/>
            </a:endParaRPr>
          </a:p>
        </p:txBody>
      </p:sp>
      <p:sp>
        <p:nvSpPr>
          <p:cNvPr id="16390" name="Text Box 6"/>
          <p:cNvSpPr txBox="1"/>
          <p:nvPr/>
        </p:nvSpPr>
        <p:spPr>
          <a:xfrm>
            <a:off x="5048250" y="6491553"/>
            <a:ext cx="3333750" cy="305435"/>
          </a:xfrm>
          <a:prstGeom prst="rect">
            <a:avLst/>
          </a:prstGeom>
          <a:noFill/>
          <a:ln w="12700">
            <a:noFill/>
          </a:ln>
        </p:spPr>
        <p:txBody>
          <a:bodyPr lIns="76191" tIns="38094" rIns="76191" bIns="38094">
            <a:spAutoFit/>
          </a:bodyPr>
          <a:p>
            <a:pPr algn="ctr">
              <a:spcBef>
                <a:spcPct val="50000"/>
              </a:spcBef>
            </a:pPr>
            <a:r>
              <a:rPr sz="1500" i="0" dirty="0">
                <a:solidFill>
                  <a:srgbClr val="FFFF66"/>
                </a:solidFill>
                <a:latin typeface="Arial" panose="020B0604020202020204" pitchFamily="34" charset="0"/>
              </a:rPr>
              <a:t>C.CÔ-LÔM-BÔ</a:t>
            </a:r>
            <a:endParaRPr sz="1500" i="0" dirty="0">
              <a:solidFill>
                <a:srgbClr val="FFFF66"/>
              </a:solidFill>
              <a:latin typeface="Arial" panose="020B0604020202020204" pitchFamily="34" charset="0"/>
            </a:endParaRPr>
          </a:p>
        </p:txBody>
      </p:sp>
      <p:sp>
        <p:nvSpPr>
          <p:cNvPr id="16391" name="Text Box 7"/>
          <p:cNvSpPr txBox="1"/>
          <p:nvPr/>
        </p:nvSpPr>
        <p:spPr>
          <a:xfrm>
            <a:off x="8477250" y="3657865"/>
            <a:ext cx="3333750" cy="305435"/>
          </a:xfrm>
          <a:prstGeom prst="rect">
            <a:avLst/>
          </a:prstGeom>
          <a:noFill/>
          <a:ln w="12700">
            <a:noFill/>
          </a:ln>
        </p:spPr>
        <p:txBody>
          <a:bodyPr lIns="76191" tIns="38094" rIns="76191" bIns="38094">
            <a:spAutoFit/>
          </a:bodyPr>
          <a:p>
            <a:pPr>
              <a:spcBef>
                <a:spcPct val="50000"/>
              </a:spcBef>
            </a:pPr>
            <a:r>
              <a:rPr sz="1500" i="0" dirty="0">
                <a:latin typeface="Arial" panose="020B0604020202020204" pitchFamily="34" charset="0"/>
              </a:rPr>
              <a:t>PH. MA-GIEN-LAN</a:t>
            </a:r>
            <a:endParaRPr sz="1500" i="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Left)">
                                      <p:cBhvr>
                                        <p:cTn id="7" dur="5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slide(fromLeft)">
                                      <p:cBhvr>
                                        <p:cTn id="11" dur="500"/>
                                        <p:tgtEl>
                                          <p:spTgt spid="16387"/>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slide(fromLeft)">
                                      <p:cBhvr>
                                        <p:cTn id="15" dur="500"/>
                                        <p:tgtEl>
                                          <p:spTgt spid="16388"/>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000000"/>
                                          </p:val>
                                        </p:tav>
                                        <p:tav tm="100000">
                                          <p:val>
                                            <p:strVal val="#ppt_w"/>
                                          </p:val>
                                        </p:tav>
                                      </p:tavLst>
                                    </p:anim>
                                    <p:anim calcmode="lin" valueType="num">
                                      <p:cBhvr>
                                        <p:cTn id="20" dur="500" fill="hold"/>
                                        <p:tgtEl>
                                          <p:spTgt spid="16389"/>
                                        </p:tgtEl>
                                        <p:attrNameLst>
                                          <p:attrName>ppt_h</p:attrName>
                                        </p:attrNameLst>
                                      </p:cBhvr>
                                      <p:tavLst>
                                        <p:tav tm="0">
                                          <p:val>
                                            <p:fltVal val="0.000000"/>
                                          </p:val>
                                        </p:tav>
                                        <p:tav tm="100000">
                                          <p:val>
                                            <p:strVal val="#ppt_h"/>
                                          </p:val>
                                        </p:tav>
                                      </p:tavLst>
                                    </p:anim>
                                    <p:animEffect transition="in" filter="fade">
                                      <p:cBhvr>
                                        <p:cTn id="21" dur="500"/>
                                        <p:tgtEl>
                                          <p:spTgt spid="1638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391"/>
                                        </p:tgtEl>
                                        <p:attrNameLst>
                                          <p:attrName>style.visibility</p:attrName>
                                        </p:attrNameLst>
                                      </p:cBhvr>
                                      <p:to>
                                        <p:strVal val="visible"/>
                                      </p:to>
                                    </p:set>
                                    <p:anim calcmode="lin" valueType="num">
                                      <p:cBhvr>
                                        <p:cTn id="24" dur="500" fill="hold"/>
                                        <p:tgtEl>
                                          <p:spTgt spid="16391"/>
                                        </p:tgtEl>
                                        <p:attrNameLst>
                                          <p:attrName>ppt_w</p:attrName>
                                        </p:attrNameLst>
                                      </p:cBhvr>
                                      <p:tavLst>
                                        <p:tav tm="0">
                                          <p:val>
                                            <p:fltVal val="0.000000"/>
                                          </p:val>
                                        </p:tav>
                                        <p:tav tm="100000">
                                          <p:val>
                                            <p:strVal val="#ppt_w"/>
                                          </p:val>
                                        </p:tav>
                                      </p:tavLst>
                                    </p:anim>
                                    <p:anim calcmode="lin" valueType="num">
                                      <p:cBhvr>
                                        <p:cTn id="25" dur="500" fill="hold"/>
                                        <p:tgtEl>
                                          <p:spTgt spid="16391"/>
                                        </p:tgtEl>
                                        <p:attrNameLst>
                                          <p:attrName>ppt_h</p:attrName>
                                        </p:attrNameLst>
                                      </p:cBhvr>
                                      <p:tavLst>
                                        <p:tav tm="0">
                                          <p:val>
                                            <p:fltVal val="0.000000"/>
                                          </p:val>
                                        </p:tav>
                                        <p:tav tm="100000">
                                          <p:val>
                                            <p:strVal val="#ppt_h"/>
                                          </p:val>
                                        </p:tav>
                                      </p:tavLst>
                                    </p:anim>
                                    <p:animEffect transition="in" filter="fade">
                                      <p:cBhvr>
                                        <p:cTn id="26" dur="500"/>
                                        <p:tgtEl>
                                          <p:spTgt spid="1639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390"/>
                                        </p:tgtEl>
                                        <p:attrNameLst>
                                          <p:attrName>style.visibility</p:attrName>
                                        </p:attrNameLst>
                                      </p:cBhvr>
                                      <p:to>
                                        <p:strVal val="visible"/>
                                      </p:to>
                                    </p:set>
                                    <p:anim calcmode="lin" valueType="num">
                                      <p:cBhvr>
                                        <p:cTn id="29" dur="500" fill="hold"/>
                                        <p:tgtEl>
                                          <p:spTgt spid="16390"/>
                                        </p:tgtEl>
                                        <p:attrNameLst>
                                          <p:attrName>ppt_w</p:attrName>
                                        </p:attrNameLst>
                                      </p:cBhvr>
                                      <p:tavLst>
                                        <p:tav tm="0">
                                          <p:val>
                                            <p:fltVal val="0.000000"/>
                                          </p:val>
                                        </p:tav>
                                        <p:tav tm="100000">
                                          <p:val>
                                            <p:strVal val="#ppt_w"/>
                                          </p:val>
                                        </p:tav>
                                      </p:tavLst>
                                    </p:anim>
                                    <p:anim calcmode="lin" valueType="num">
                                      <p:cBhvr>
                                        <p:cTn id="30" dur="500" fill="hold"/>
                                        <p:tgtEl>
                                          <p:spTgt spid="16390"/>
                                        </p:tgtEl>
                                        <p:attrNameLst>
                                          <p:attrName>ppt_h</p:attrName>
                                        </p:attrNameLst>
                                      </p:cBhvr>
                                      <p:tavLst>
                                        <p:tav tm="0">
                                          <p:val>
                                            <p:fltVal val="0.000000"/>
                                          </p:val>
                                        </p:tav>
                                        <p:tav tm="100000">
                                          <p:val>
                                            <p:strVal val="#ppt_h"/>
                                          </p:val>
                                        </p:tav>
                                      </p:tavLst>
                                    </p:anim>
                                    <p:animEffect transition="in" filter="fade">
                                      <p:cBhvr>
                                        <p:cTn id="3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2" name="Rectangle 4"/>
          <p:cNvSpPr>
            <a:spLocks noGrp="1"/>
          </p:cNvSpPr>
          <p:nvPr>
            <p:ph type="title"/>
          </p:nvPr>
        </p:nvSpPr>
        <p:spPr>
          <a:xfrm>
            <a:off x="381000" y="0"/>
            <a:ext cx="11430000" cy="990865"/>
          </a:xfrm>
        </p:spPr>
        <p:txBody>
          <a:bodyPr vert="horz" wrap="square" lIns="104489" tIns="52244" rIns="104489" bIns="52244" anchor="ctr" anchorCtr="0"/>
          <a:p>
            <a:pPr>
              <a:buNone/>
            </a:pPr>
            <a:r>
              <a:rPr b="1" i="1" dirty="0">
                <a:latin typeface="Arial" panose="020B0604020202020204" pitchFamily="34" charset="0"/>
              </a:rPr>
              <a:t>Con tàu của Vaxco do Gama</a:t>
            </a:r>
            <a:endParaRPr b="1" i="1" dirty="0">
              <a:solidFill>
                <a:srgbClr val="660033"/>
              </a:solidFill>
              <a:latin typeface="Arial" panose="020B0604020202020204" pitchFamily="34" charset="0"/>
            </a:endParaRPr>
          </a:p>
        </p:txBody>
      </p:sp>
      <p:pic>
        <p:nvPicPr>
          <p:cNvPr id="16387" name="Picture 8" descr="vasco-da-gama-4k[1]"/>
          <p:cNvPicPr>
            <a:picLocks noGrp="1" noChangeAspect="1"/>
          </p:cNvPicPr>
          <p:nvPr>
            <p:ph idx="1"/>
          </p:nvPr>
        </p:nvPicPr>
        <p:blipFill>
          <a:blip r:embed="rId1"/>
          <a:srcRect/>
          <a:stretch>
            <a:fillRect/>
          </a:stretch>
        </p:blipFill>
        <p:spPr>
          <a:xfrm>
            <a:off x="381000" y="990865"/>
            <a:ext cx="11430000" cy="5867135"/>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800" decel="100000"/>
                                        <p:tgtEl>
                                          <p:spTgt spid="58372"/>
                                        </p:tgtEl>
                                      </p:cBhvr>
                                    </p:animEffect>
                                    <p:anim calcmode="lin" valueType="num">
                                      <p:cBhvr>
                                        <p:cTn id="8" dur="800" decel="100000" fill="hold"/>
                                        <p:tgtEl>
                                          <p:spTgt spid="58372"/>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58372"/>
                                        </p:tgtEl>
                                        <p:attrNameLst>
                                          <p:attrName>ppt_x</p:attrName>
                                        </p:attrNameLst>
                                      </p:cBhvr>
                                      <p:tavLst>
                                        <p:tav tm="0">
                                          <p:val>
                                            <p:strVal val="#ppt_x+0.4"/>
                                          </p:val>
                                        </p:tav>
                                        <p:tav tm="100000">
                                          <p:val>
                                            <p:strVal val="#ppt_x-0.05"/>
                                          </p:val>
                                        </p:tav>
                                      </p:tavLst>
                                    </p:anim>
                                    <p:anim calcmode="lin" valueType="num">
                                      <p:cBhvr>
                                        <p:cTn id="10" dur="800" decel="100000" fill="hold"/>
                                        <p:tgtEl>
                                          <p:spTgt spid="583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map[1]"/>
          <p:cNvPicPr>
            <a:picLocks noChangeAspect="1"/>
          </p:cNvPicPr>
          <p:nvPr/>
        </p:nvPicPr>
        <p:blipFill>
          <a:blip r:embed="rId1"/>
          <a:srcRect l="12675" r="9155" b="7596"/>
          <a:stretch>
            <a:fillRect/>
          </a:stretch>
        </p:blipFill>
        <p:spPr>
          <a:xfrm>
            <a:off x="381000" y="0"/>
            <a:ext cx="11430000" cy="6858000"/>
          </a:xfrm>
          <a:prstGeom prst="rect">
            <a:avLst/>
          </a:prstGeom>
          <a:noFill/>
          <a:ln w="9525">
            <a:noFill/>
          </a:ln>
        </p:spPr>
      </p:pic>
      <p:pic>
        <p:nvPicPr>
          <p:cNvPr id="17411" name="Picture 3" descr="Mediterranean-map"/>
          <p:cNvPicPr>
            <a:picLocks noChangeAspect="1"/>
          </p:cNvPicPr>
          <p:nvPr/>
        </p:nvPicPr>
        <p:blipFill>
          <a:blip r:embed="rId2"/>
          <a:srcRect t="34227" r="53113" b="21092"/>
          <a:stretch>
            <a:fillRect/>
          </a:stretch>
        </p:blipFill>
        <p:spPr>
          <a:xfrm>
            <a:off x="1238250" y="0"/>
            <a:ext cx="8001000" cy="4064000"/>
          </a:xfrm>
          <a:prstGeom prst="rect">
            <a:avLst/>
          </a:prstGeom>
          <a:noFill/>
          <a:ln w="9525">
            <a:noFill/>
          </a:ln>
        </p:spPr>
      </p:pic>
      <p:sp>
        <p:nvSpPr>
          <p:cNvPr id="17412" name="Freeform 4"/>
          <p:cNvSpPr/>
          <p:nvPr/>
        </p:nvSpPr>
        <p:spPr>
          <a:xfrm>
            <a:off x="5143500" y="1676136"/>
            <a:ext cx="381000" cy="457729"/>
          </a:xfrm>
          <a:custGeom>
            <a:avLst/>
            <a:gdLst>
              <a:gd name="txL" fmla="*/ 0 w 210"/>
              <a:gd name="txT" fmla="*/ 0 h 262"/>
              <a:gd name="txR" fmla="*/ 210 w 210"/>
              <a:gd name="txB" fmla="*/ 262 h 26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0" h="262">
                <a:moveTo>
                  <a:pt x="136" y="9"/>
                </a:moveTo>
                <a:cubicBezTo>
                  <a:pt x="121" y="14"/>
                  <a:pt x="107" y="24"/>
                  <a:pt x="91" y="24"/>
                </a:cubicBezTo>
                <a:cubicBezTo>
                  <a:pt x="76" y="24"/>
                  <a:pt x="59" y="0"/>
                  <a:pt x="47" y="9"/>
                </a:cubicBezTo>
                <a:cubicBezTo>
                  <a:pt x="31" y="21"/>
                  <a:pt x="37" y="48"/>
                  <a:pt x="32" y="68"/>
                </a:cubicBezTo>
                <a:cubicBezTo>
                  <a:pt x="28" y="83"/>
                  <a:pt x="23" y="98"/>
                  <a:pt x="18" y="113"/>
                </a:cubicBezTo>
                <a:cubicBezTo>
                  <a:pt x="42" y="262"/>
                  <a:pt x="0" y="186"/>
                  <a:pt x="77" y="186"/>
                </a:cubicBezTo>
                <a:cubicBezTo>
                  <a:pt x="92" y="186"/>
                  <a:pt x="106" y="196"/>
                  <a:pt x="121" y="201"/>
                </a:cubicBezTo>
                <a:cubicBezTo>
                  <a:pt x="136" y="186"/>
                  <a:pt x="156" y="176"/>
                  <a:pt x="165" y="157"/>
                </a:cubicBezTo>
                <a:cubicBezTo>
                  <a:pt x="176" y="134"/>
                  <a:pt x="171" y="107"/>
                  <a:pt x="180" y="83"/>
                </a:cubicBezTo>
                <a:cubicBezTo>
                  <a:pt x="186" y="66"/>
                  <a:pt x="200" y="54"/>
                  <a:pt x="210" y="39"/>
                </a:cubicBezTo>
                <a:cubicBezTo>
                  <a:pt x="116" y="7"/>
                  <a:pt x="90" y="9"/>
                  <a:pt x="136" y="9"/>
                </a:cubicBezTo>
                <a:close/>
              </a:path>
            </a:pathLst>
          </a:custGeom>
          <a:solidFill>
            <a:srgbClr val="0000FF">
              <a:alpha val="100000"/>
            </a:srgbClr>
          </a:solidFill>
          <a:ln w="12700" cap="sq" cmpd="sng">
            <a:solidFill>
              <a:schemeClr val="tx1">
                <a:alpha val="100000"/>
              </a:schemeClr>
            </a:solidFill>
            <a:prstDash val="solid"/>
            <a:round/>
            <a:headEnd type="none" w="sm" len="sm"/>
            <a:tailEnd type="none" w="sm" len="sm"/>
          </a:ln>
        </p:spPr>
        <p:txBody>
          <a:bodyPr/>
          <a:p>
            <a:endParaRPr lang="en-US" sz="1500"/>
          </a:p>
        </p:txBody>
      </p:sp>
      <p:sp>
        <p:nvSpPr>
          <p:cNvPr id="17413" name="Freeform 5"/>
          <p:cNvSpPr/>
          <p:nvPr/>
        </p:nvSpPr>
        <p:spPr>
          <a:xfrm>
            <a:off x="5070740" y="1752865"/>
            <a:ext cx="168010" cy="293688"/>
          </a:xfrm>
          <a:custGeom>
            <a:avLst/>
            <a:gdLst>
              <a:gd name="txL" fmla="*/ 0 w 112"/>
              <a:gd name="txT" fmla="*/ 0 h 210"/>
              <a:gd name="txR" fmla="*/ 112 w 112"/>
              <a:gd name="txB" fmla="*/ 210 h 210"/>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2" h="210">
                <a:moveTo>
                  <a:pt x="59" y="14"/>
                </a:moveTo>
                <a:cubicBezTo>
                  <a:pt x="26" y="64"/>
                  <a:pt x="15" y="104"/>
                  <a:pt x="0" y="162"/>
                </a:cubicBezTo>
                <a:cubicBezTo>
                  <a:pt x="5" y="177"/>
                  <a:pt x="0" y="202"/>
                  <a:pt x="15" y="206"/>
                </a:cubicBezTo>
                <a:cubicBezTo>
                  <a:pt x="32" y="210"/>
                  <a:pt x="50" y="191"/>
                  <a:pt x="59" y="176"/>
                </a:cubicBezTo>
                <a:cubicBezTo>
                  <a:pt x="62" y="172"/>
                  <a:pt x="112" y="31"/>
                  <a:pt x="103" y="14"/>
                </a:cubicBezTo>
                <a:cubicBezTo>
                  <a:pt x="96" y="0"/>
                  <a:pt x="74" y="29"/>
                  <a:pt x="59" y="29"/>
                </a:cubicBezTo>
                <a:cubicBezTo>
                  <a:pt x="54" y="29"/>
                  <a:pt x="59" y="19"/>
                  <a:pt x="59" y="14"/>
                </a:cubicBezTo>
                <a:close/>
              </a:path>
            </a:pathLst>
          </a:custGeom>
          <a:solidFill>
            <a:srgbClr val="CC0099">
              <a:alpha val="100000"/>
            </a:srgbClr>
          </a:solidFill>
          <a:ln w="12700" cap="sq" cmpd="sng">
            <a:solidFill>
              <a:schemeClr val="tx1">
                <a:alpha val="100000"/>
              </a:schemeClr>
            </a:solidFill>
            <a:prstDash val="solid"/>
            <a:round/>
            <a:headEnd type="none" w="sm" len="sm"/>
            <a:tailEnd type="none" w="sm" len="sm"/>
          </a:ln>
        </p:spPr>
        <p:txBody>
          <a:bodyPr/>
          <a:p>
            <a:endParaRPr lang="en-U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fltVal val="0.000000"/>
                                          </p:val>
                                        </p:tav>
                                        <p:tav tm="100000">
                                          <p:val>
                                            <p:strVal val="#ppt_w"/>
                                          </p:val>
                                        </p:tav>
                                      </p:tavLst>
                                    </p:anim>
                                    <p:anim calcmode="lin" valueType="num">
                                      <p:cBhvr>
                                        <p:cTn id="8" dur="1000" fill="hold"/>
                                        <p:tgtEl>
                                          <p:spTgt spid="17411"/>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 presetClass="exit" presetSubtype="0" fill="hold" nodeType="withEffect">
                                  <p:stCondLst>
                                    <p:cond delay="500"/>
                                  </p:stCondLst>
                                  <p:childTnLst>
                                    <p:set>
                                      <p:cBhvr>
                                        <p:cTn id="10" dur="1" fill="hold">
                                          <p:stCondLst>
                                            <p:cond delay="0"/>
                                          </p:stCondLst>
                                        </p:cTn>
                                        <p:tgtEl>
                                          <p:spTgt spid="17412"/>
                                        </p:tgtEl>
                                        <p:attrNameLst>
                                          <p:attrName>style.visibility</p:attrName>
                                        </p:attrNameLst>
                                      </p:cBhvr>
                                      <p:to>
                                        <p:strVal val="hidden"/>
                                      </p:to>
                                    </p:set>
                                  </p:childTnLst>
                                </p:cTn>
                              </p:par>
                              <p:par>
                                <p:cTn id="11" presetID="1" presetClass="exit" presetSubtype="0" fill="hold" nodeType="withEffect">
                                  <p:stCondLst>
                                    <p:cond delay="500"/>
                                  </p:stCondLst>
                                  <p:childTnLst>
                                    <p:set>
                                      <p:cBhvr>
                                        <p:cTn id="12" dur="1" fill="hold">
                                          <p:stCondLst>
                                            <p:cond delay="0"/>
                                          </p:stCondLst>
                                        </p:cTn>
                                        <p:tgtEl>
                                          <p:spTgt spid="17413"/>
                                        </p:tgtEl>
                                        <p:attrNameLst>
                                          <p:attrName>style.visibility</p:attrName>
                                        </p:attrNameLst>
                                      </p:cBhvr>
                                      <p:to>
                                        <p:strVal val="hidden"/>
                                      </p:to>
                                    </p:set>
                                  </p:childTnLst>
                                </p:cTn>
                              </p:par>
                            </p:childTnLst>
                          </p:cTn>
                        </p:par>
                        <p:par>
                          <p:cTn id="13" fill="hold">
                            <p:stCondLst>
                              <p:cond delay="1000"/>
                            </p:stCondLst>
                            <p:childTnLst>
                              <p:par>
                                <p:cTn id="14" presetID="56" presetClass="path" presetSubtype="0" accel="50000" decel="50000" fill="hold" nodeType="afterEffect">
                                  <p:stCondLst>
                                    <p:cond delay="0"/>
                                  </p:stCondLst>
                                  <p:childTnLst>
                                    <p:animMotion origin="layout" path="M 5.55112E-17 -3.91123E-6 L 0.08333 0.33287 " pathEditMode="relative" rAng="0" ptsTypes="AA">
                                      <p:cBhvr>
                                        <p:cTn id="15" dur="2000" fill="hold"/>
                                        <p:tgtEl>
                                          <p:spTgt spid="17411"/>
                                        </p:tgtEl>
                                        <p:attrNameLst>
                                          <p:attrName>ppt_x</p:attrName>
                                          <p:attrName>ppt_y</p:attrName>
                                        </p:attrNameLst>
                                      </p:cBhvr>
                                      <p:rCtr x="416700" y="166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map[1]"/>
          <p:cNvPicPr>
            <a:picLocks noChangeAspect="1"/>
          </p:cNvPicPr>
          <p:nvPr/>
        </p:nvPicPr>
        <p:blipFill>
          <a:blip r:embed="rId1"/>
          <a:srcRect l="12675" r="9155" b="7596"/>
          <a:stretch>
            <a:fillRect/>
          </a:stretch>
        </p:blipFill>
        <p:spPr>
          <a:xfrm>
            <a:off x="381000" y="0"/>
            <a:ext cx="11430000" cy="6858000"/>
          </a:xfrm>
          <a:prstGeom prst="rect">
            <a:avLst/>
          </a:prstGeom>
          <a:noFill/>
          <a:ln w="9525">
            <a:noFill/>
          </a:ln>
        </p:spPr>
      </p:pic>
      <p:sp>
        <p:nvSpPr>
          <p:cNvPr id="18435" name="Freeform 3"/>
          <p:cNvSpPr/>
          <p:nvPr/>
        </p:nvSpPr>
        <p:spPr>
          <a:xfrm>
            <a:off x="5143500" y="1676136"/>
            <a:ext cx="381000" cy="457729"/>
          </a:xfrm>
          <a:custGeom>
            <a:avLst/>
            <a:gdLst>
              <a:gd name="txL" fmla="*/ 0 w 210"/>
              <a:gd name="txT" fmla="*/ 0 h 262"/>
              <a:gd name="txR" fmla="*/ 210 w 210"/>
              <a:gd name="txB" fmla="*/ 262 h 26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0" h="262">
                <a:moveTo>
                  <a:pt x="136" y="9"/>
                </a:moveTo>
                <a:cubicBezTo>
                  <a:pt x="121" y="14"/>
                  <a:pt x="107" y="24"/>
                  <a:pt x="91" y="24"/>
                </a:cubicBezTo>
                <a:cubicBezTo>
                  <a:pt x="76" y="24"/>
                  <a:pt x="59" y="0"/>
                  <a:pt x="47" y="9"/>
                </a:cubicBezTo>
                <a:cubicBezTo>
                  <a:pt x="31" y="21"/>
                  <a:pt x="37" y="48"/>
                  <a:pt x="32" y="68"/>
                </a:cubicBezTo>
                <a:cubicBezTo>
                  <a:pt x="28" y="83"/>
                  <a:pt x="23" y="98"/>
                  <a:pt x="18" y="113"/>
                </a:cubicBezTo>
                <a:cubicBezTo>
                  <a:pt x="42" y="262"/>
                  <a:pt x="0" y="186"/>
                  <a:pt x="77" y="186"/>
                </a:cubicBezTo>
                <a:cubicBezTo>
                  <a:pt x="92" y="186"/>
                  <a:pt x="106" y="196"/>
                  <a:pt x="121" y="201"/>
                </a:cubicBezTo>
                <a:cubicBezTo>
                  <a:pt x="136" y="186"/>
                  <a:pt x="156" y="176"/>
                  <a:pt x="165" y="157"/>
                </a:cubicBezTo>
                <a:cubicBezTo>
                  <a:pt x="176" y="134"/>
                  <a:pt x="171" y="107"/>
                  <a:pt x="180" y="83"/>
                </a:cubicBezTo>
                <a:cubicBezTo>
                  <a:pt x="186" y="66"/>
                  <a:pt x="200" y="54"/>
                  <a:pt x="210" y="39"/>
                </a:cubicBezTo>
                <a:cubicBezTo>
                  <a:pt x="116" y="7"/>
                  <a:pt x="90" y="9"/>
                  <a:pt x="136" y="9"/>
                </a:cubicBezTo>
                <a:close/>
              </a:path>
            </a:pathLst>
          </a:custGeom>
          <a:solidFill>
            <a:srgbClr val="0000FF">
              <a:alpha val="100000"/>
            </a:srgbClr>
          </a:solidFill>
          <a:ln w="12700" cap="sq" cmpd="sng">
            <a:solidFill>
              <a:schemeClr val="tx1">
                <a:alpha val="100000"/>
              </a:schemeClr>
            </a:solidFill>
            <a:prstDash val="solid"/>
            <a:round/>
            <a:headEnd type="none" w="sm" len="sm"/>
            <a:tailEnd type="none" w="sm" len="sm"/>
          </a:ln>
        </p:spPr>
        <p:txBody>
          <a:bodyPr/>
          <a:p>
            <a:endParaRPr lang="en-US" sz="1500"/>
          </a:p>
        </p:txBody>
      </p:sp>
      <p:sp>
        <p:nvSpPr>
          <p:cNvPr id="18436" name="Freeform 4"/>
          <p:cNvSpPr/>
          <p:nvPr/>
        </p:nvSpPr>
        <p:spPr>
          <a:xfrm>
            <a:off x="5070740" y="1752865"/>
            <a:ext cx="168010" cy="293688"/>
          </a:xfrm>
          <a:custGeom>
            <a:avLst/>
            <a:gdLst>
              <a:gd name="txL" fmla="*/ 0 w 112"/>
              <a:gd name="txT" fmla="*/ 0 h 210"/>
              <a:gd name="txR" fmla="*/ 112 w 112"/>
              <a:gd name="txB" fmla="*/ 210 h 210"/>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2" h="210">
                <a:moveTo>
                  <a:pt x="59" y="14"/>
                </a:moveTo>
                <a:cubicBezTo>
                  <a:pt x="26" y="64"/>
                  <a:pt x="15" y="104"/>
                  <a:pt x="0" y="162"/>
                </a:cubicBezTo>
                <a:cubicBezTo>
                  <a:pt x="5" y="177"/>
                  <a:pt x="0" y="202"/>
                  <a:pt x="15" y="206"/>
                </a:cubicBezTo>
                <a:cubicBezTo>
                  <a:pt x="32" y="210"/>
                  <a:pt x="50" y="191"/>
                  <a:pt x="59" y="176"/>
                </a:cubicBezTo>
                <a:cubicBezTo>
                  <a:pt x="62" y="172"/>
                  <a:pt x="112" y="31"/>
                  <a:pt x="103" y="14"/>
                </a:cubicBezTo>
                <a:cubicBezTo>
                  <a:pt x="96" y="0"/>
                  <a:pt x="74" y="29"/>
                  <a:pt x="59" y="29"/>
                </a:cubicBezTo>
                <a:cubicBezTo>
                  <a:pt x="54" y="29"/>
                  <a:pt x="59" y="19"/>
                  <a:pt x="59" y="14"/>
                </a:cubicBezTo>
                <a:close/>
              </a:path>
            </a:pathLst>
          </a:custGeom>
          <a:solidFill>
            <a:srgbClr val="CC0099">
              <a:alpha val="100000"/>
            </a:srgbClr>
          </a:solidFill>
          <a:ln w="12700" cap="sq" cmpd="sng">
            <a:solidFill>
              <a:schemeClr val="tx1">
                <a:alpha val="100000"/>
              </a:schemeClr>
            </a:solidFill>
            <a:prstDash val="solid"/>
            <a:round/>
            <a:headEnd type="none" w="sm" len="sm"/>
            <a:tailEnd type="none" w="sm" len="sm"/>
          </a:ln>
        </p:spPr>
        <p:txBody>
          <a:bodyPr/>
          <a:p>
            <a:endParaRPr lang="en-US" sz="1500"/>
          </a:p>
        </p:txBody>
      </p:sp>
      <p:sp>
        <p:nvSpPr>
          <p:cNvPr id="18437" name="Freeform 5"/>
          <p:cNvSpPr/>
          <p:nvPr/>
        </p:nvSpPr>
        <p:spPr>
          <a:xfrm>
            <a:off x="5334000" y="3505729"/>
            <a:ext cx="645583" cy="1652323"/>
          </a:xfrm>
          <a:custGeom>
            <a:avLst/>
            <a:gdLst>
              <a:gd name="txL" fmla="*/ 0 w 325"/>
              <a:gd name="txT" fmla="*/ 0 h 1041"/>
              <a:gd name="txR" fmla="*/ 325 w 325"/>
              <a:gd name="txB" fmla="*/ 1041 h 1041"/>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25" h="1041">
                <a:moveTo>
                  <a:pt x="0" y="0"/>
                </a:moveTo>
                <a:cubicBezTo>
                  <a:pt x="5" y="24"/>
                  <a:pt x="14" y="101"/>
                  <a:pt x="29" y="143"/>
                </a:cubicBezTo>
                <a:cubicBezTo>
                  <a:pt x="45" y="185"/>
                  <a:pt x="70" y="211"/>
                  <a:pt x="91" y="251"/>
                </a:cubicBezTo>
                <a:cubicBezTo>
                  <a:pt x="112" y="291"/>
                  <a:pt x="139" y="330"/>
                  <a:pt x="155" y="380"/>
                </a:cubicBezTo>
                <a:cubicBezTo>
                  <a:pt x="171" y="429"/>
                  <a:pt x="174" y="491"/>
                  <a:pt x="183" y="545"/>
                </a:cubicBezTo>
                <a:cubicBezTo>
                  <a:pt x="192" y="599"/>
                  <a:pt x="183" y="619"/>
                  <a:pt x="207" y="702"/>
                </a:cubicBezTo>
                <a:cubicBezTo>
                  <a:pt x="231" y="785"/>
                  <a:pt x="301" y="971"/>
                  <a:pt x="325" y="1041"/>
                </a:cubicBezTo>
              </a:path>
            </a:pathLst>
          </a:custGeom>
          <a:noFill/>
          <a:ln w="28575" cap="flat" cmpd="sng">
            <a:solidFill>
              <a:srgbClr val="0000FF">
                <a:alpha val="100000"/>
              </a:srgbClr>
            </a:solidFill>
            <a:prstDash val="dash"/>
            <a:round/>
            <a:headEnd type="none" w="sm" len="sm"/>
            <a:tailEnd type="triangle" w="med" len="med"/>
          </a:ln>
        </p:spPr>
        <p:txBody>
          <a:bodyPr/>
          <a:p>
            <a:endParaRPr lang="en-US" sz="1500"/>
          </a:p>
        </p:txBody>
      </p:sp>
      <p:sp>
        <p:nvSpPr>
          <p:cNvPr id="18438" name="Text Box 6"/>
          <p:cNvSpPr txBox="1"/>
          <p:nvPr/>
        </p:nvSpPr>
        <p:spPr>
          <a:xfrm rot="3886531">
            <a:off x="4820708" y="3999178"/>
            <a:ext cx="1295136" cy="305435"/>
          </a:xfrm>
          <a:prstGeom prst="rect">
            <a:avLst/>
          </a:prstGeom>
          <a:noFill/>
          <a:ln w="12700">
            <a:noFill/>
          </a:ln>
        </p:spPr>
        <p:txBody>
          <a:bodyPr lIns="76191" tIns="38094" rIns="76191" bIns="38094">
            <a:spAutoFit/>
          </a:bodyPr>
          <a:p>
            <a:pPr>
              <a:spcBef>
                <a:spcPct val="50000"/>
              </a:spcBef>
            </a:pPr>
            <a:r>
              <a:rPr sz="1500" i="0" dirty="0">
                <a:solidFill>
                  <a:srgbClr val="0000FF"/>
                </a:solidFill>
                <a:latin typeface="Arial" panose="020B0604020202020204" pitchFamily="34" charset="0"/>
              </a:rPr>
              <a:t>B.Đi-a-x</a:t>
            </a:r>
            <a:r>
              <a:rPr lang="vi-VN" altLang="x-none" sz="1500" i="0" dirty="0">
                <a:solidFill>
                  <a:srgbClr val="0000FF"/>
                </a:solidFill>
                <a:latin typeface="Arial" panose="020B0604020202020204" pitchFamily="34" charset="0"/>
              </a:rPr>
              <a:t>ơ</a:t>
            </a:r>
            <a:endParaRPr sz="1500" i="0" dirty="0">
              <a:solidFill>
                <a:srgbClr val="0000FF"/>
              </a:solidFill>
              <a:latin typeface="Arial" panose="020B0604020202020204" pitchFamily="34" charset="0"/>
            </a:endParaRPr>
          </a:p>
        </p:txBody>
      </p:sp>
      <p:sp>
        <p:nvSpPr>
          <p:cNvPr id="18439" name="Freeform 7"/>
          <p:cNvSpPr/>
          <p:nvPr/>
        </p:nvSpPr>
        <p:spPr>
          <a:xfrm>
            <a:off x="7620000" y="3005667"/>
            <a:ext cx="732896" cy="277813"/>
          </a:xfrm>
          <a:custGeom>
            <a:avLst/>
            <a:gdLst>
              <a:gd name="txL" fmla="*/ 0 w 369"/>
              <a:gd name="txT" fmla="*/ 0 h 175"/>
              <a:gd name="txR" fmla="*/ 369 w 369"/>
              <a:gd name="txB" fmla="*/ 175 h 175"/>
            </a:gdLst>
            <a:ahLst/>
            <a:cxnLst>
              <a:cxn ang="0">
                <a:pos x="2147483647" y="2147483647"/>
              </a:cxn>
              <a:cxn ang="0">
                <a:pos x="2147483647" y="2147483647"/>
              </a:cxn>
              <a:cxn ang="0">
                <a:pos x="0" y="2147483647"/>
              </a:cxn>
            </a:cxnLst>
            <a:rect l="txL" t="txT" r="txR" b="txB"/>
            <a:pathLst>
              <a:path w="369" h="175">
                <a:moveTo>
                  <a:pt x="369" y="12"/>
                </a:moveTo>
                <a:cubicBezTo>
                  <a:pt x="340" y="14"/>
                  <a:pt x="254" y="0"/>
                  <a:pt x="192" y="27"/>
                </a:cubicBezTo>
                <a:cubicBezTo>
                  <a:pt x="130" y="54"/>
                  <a:pt x="40" y="144"/>
                  <a:pt x="0" y="175"/>
                </a:cubicBezTo>
              </a:path>
            </a:pathLst>
          </a:custGeom>
          <a:noFill/>
          <a:ln w="28575" cap="flat" cmpd="sng">
            <a:solidFill>
              <a:srgbClr val="CC3300">
                <a:alpha val="100000"/>
              </a:srgbClr>
            </a:solidFill>
            <a:prstDash val="dash"/>
            <a:round/>
            <a:headEnd type="none" w="med" len="med"/>
            <a:tailEnd type="triangle" w="med" len="med"/>
          </a:ln>
        </p:spPr>
        <p:txBody>
          <a:bodyPr/>
          <a:p>
            <a:endParaRPr lang="en-US" sz="1500"/>
          </a:p>
        </p:txBody>
      </p:sp>
      <p:sp>
        <p:nvSpPr>
          <p:cNvPr id="18440" name="Text Box 8"/>
          <p:cNvSpPr txBox="1"/>
          <p:nvPr/>
        </p:nvSpPr>
        <p:spPr>
          <a:xfrm rot="2627899">
            <a:off x="3619500" y="4139407"/>
            <a:ext cx="2762250" cy="344170"/>
          </a:xfrm>
          <a:prstGeom prst="rect">
            <a:avLst/>
          </a:prstGeom>
          <a:noFill/>
          <a:ln w="12700">
            <a:noFill/>
          </a:ln>
        </p:spPr>
        <p:txBody>
          <a:bodyPr lIns="76191" tIns="38094" rIns="76191" bIns="38094">
            <a:spAutoFit/>
          </a:bodyPr>
          <a:p>
            <a:pPr>
              <a:spcBef>
                <a:spcPct val="50000"/>
              </a:spcBef>
            </a:pPr>
            <a:r>
              <a:rPr sz="1750" i="0" dirty="0">
                <a:solidFill>
                  <a:srgbClr val="CC3300"/>
                </a:solidFill>
                <a:latin typeface="Arial" panose="020B0604020202020204" pitchFamily="34" charset="0"/>
              </a:rPr>
              <a:t>Va-xcô </a:t>
            </a:r>
            <a:r>
              <a:rPr lang="vi-VN" altLang="x-none" sz="1750" i="0" dirty="0">
                <a:solidFill>
                  <a:srgbClr val="CC3300"/>
                </a:solidFill>
                <a:latin typeface="Arial" panose="020B0604020202020204" pitchFamily="34" charset="0"/>
              </a:rPr>
              <a:t>đơ</a:t>
            </a:r>
            <a:r>
              <a:rPr sz="1750" i="0" dirty="0">
                <a:solidFill>
                  <a:srgbClr val="CC3300"/>
                </a:solidFill>
                <a:latin typeface="Arial" panose="020B0604020202020204" pitchFamily="34" charset="0"/>
              </a:rPr>
              <a:t> Ga-ma</a:t>
            </a:r>
            <a:endParaRPr sz="1750" i="0" dirty="0">
              <a:solidFill>
                <a:srgbClr val="CC3300"/>
              </a:solidFill>
              <a:latin typeface="Arial" panose="020B0604020202020204" pitchFamily="34" charset="0"/>
            </a:endParaRPr>
          </a:p>
        </p:txBody>
      </p:sp>
      <p:sp>
        <p:nvSpPr>
          <p:cNvPr id="18441" name="Freeform 9"/>
          <p:cNvSpPr/>
          <p:nvPr/>
        </p:nvSpPr>
        <p:spPr>
          <a:xfrm>
            <a:off x="4165865" y="1981729"/>
            <a:ext cx="1901031" cy="3480594"/>
          </a:xfrm>
          <a:custGeom>
            <a:avLst/>
            <a:gdLst>
              <a:gd name="txL" fmla="*/ 0 w 958"/>
              <a:gd name="txT" fmla="*/ 0 h 2193"/>
              <a:gd name="txR" fmla="*/ 958 w 958"/>
              <a:gd name="txB" fmla="*/ 2193 h 219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8" h="2193">
                <a:moveTo>
                  <a:pt x="493" y="0"/>
                </a:moveTo>
                <a:cubicBezTo>
                  <a:pt x="459" y="45"/>
                  <a:pt x="412" y="30"/>
                  <a:pt x="359" y="120"/>
                </a:cubicBezTo>
                <a:cubicBezTo>
                  <a:pt x="306" y="210"/>
                  <a:pt x="201" y="413"/>
                  <a:pt x="175" y="539"/>
                </a:cubicBezTo>
                <a:cubicBezTo>
                  <a:pt x="149" y="665"/>
                  <a:pt x="171" y="798"/>
                  <a:pt x="205" y="879"/>
                </a:cubicBezTo>
                <a:cubicBezTo>
                  <a:pt x="239" y="960"/>
                  <a:pt x="365" y="984"/>
                  <a:pt x="382" y="1026"/>
                </a:cubicBezTo>
                <a:cubicBezTo>
                  <a:pt x="399" y="1068"/>
                  <a:pt x="347" y="1100"/>
                  <a:pt x="308" y="1130"/>
                </a:cubicBezTo>
                <a:cubicBezTo>
                  <a:pt x="269" y="1160"/>
                  <a:pt x="188" y="1150"/>
                  <a:pt x="146" y="1204"/>
                </a:cubicBezTo>
                <a:cubicBezTo>
                  <a:pt x="104" y="1258"/>
                  <a:pt x="0" y="1367"/>
                  <a:pt x="57" y="1455"/>
                </a:cubicBezTo>
                <a:cubicBezTo>
                  <a:pt x="114" y="1543"/>
                  <a:pt x="373" y="1674"/>
                  <a:pt x="486" y="1735"/>
                </a:cubicBezTo>
                <a:cubicBezTo>
                  <a:pt x="599" y="1796"/>
                  <a:pt x="671" y="1765"/>
                  <a:pt x="737" y="1824"/>
                </a:cubicBezTo>
                <a:cubicBezTo>
                  <a:pt x="803" y="1883"/>
                  <a:pt x="847" y="2028"/>
                  <a:pt x="884" y="2090"/>
                </a:cubicBezTo>
                <a:cubicBezTo>
                  <a:pt x="921" y="2152"/>
                  <a:pt x="943" y="2172"/>
                  <a:pt x="958" y="2193"/>
                </a:cubicBezTo>
              </a:path>
            </a:pathLst>
          </a:custGeom>
          <a:noFill/>
          <a:ln w="28575" cap="flat" cmpd="sng">
            <a:solidFill>
              <a:srgbClr val="CC3300">
                <a:alpha val="100000"/>
              </a:srgbClr>
            </a:solidFill>
            <a:prstDash val="dash"/>
            <a:round/>
            <a:headEnd type="none" w="sm" len="sm"/>
            <a:tailEnd type="none" w="sm" len="sm"/>
          </a:ln>
        </p:spPr>
        <p:txBody>
          <a:bodyPr/>
          <a:p>
            <a:endParaRPr lang="en-US" sz="1500"/>
          </a:p>
        </p:txBody>
      </p:sp>
      <p:sp>
        <p:nvSpPr>
          <p:cNvPr id="18442" name="Freeform 10"/>
          <p:cNvSpPr/>
          <p:nvPr/>
        </p:nvSpPr>
        <p:spPr>
          <a:xfrm>
            <a:off x="6213740" y="3189553"/>
            <a:ext cx="2315104" cy="2383896"/>
          </a:xfrm>
          <a:custGeom>
            <a:avLst/>
            <a:gdLst>
              <a:gd name="txL" fmla="*/ 0 w 1167"/>
              <a:gd name="txT" fmla="*/ 0 h 1502"/>
              <a:gd name="txR" fmla="*/ 1167 w 1167"/>
              <a:gd name="txB" fmla="*/ 1502 h 150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167" h="1502">
                <a:moveTo>
                  <a:pt x="0" y="1491"/>
                </a:moveTo>
                <a:cubicBezTo>
                  <a:pt x="17" y="1489"/>
                  <a:pt x="42" y="1502"/>
                  <a:pt x="89" y="1477"/>
                </a:cubicBezTo>
                <a:cubicBezTo>
                  <a:pt x="136" y="1452"/>
                  <a:pt x="215" y="1455"/>
                  <a:pt x="281" y="1344"/>
                </a:cubicBezTo>
                <a:cubicBezTo>
                  <a:pt x="347" y="1233"/>
                  <a:pt x="443" y="960"/>
                  <a:pt x="487" y="812"/>
                </a:cubicBezTo>
                <a:cubicBezTo>
                  <a:pt x="531" y="664"/>
                  <a:pt x="520" y="548"/>
                  <a:pt x="547" y="457"/>
                </a:cubicBezTo>
                <a:cubicBezTo>
                  <a:pt x="574" y="366"/>
                  <a:pt x="606" y="312"/>
                  <a:pt x="650" y="265"/>
                </a:cubicBezTo>
                <a:cubicBezTo>
                  <a:pt x="694" y="218"/>
                  <a:pt x="726" y="221"/>
                  <a:pt x="812" y="177"/>
                </a:cubicBezTo>
                <a:cubicBezTo>
                  <a:pt x="898" y="133"/>
                  <a:pt x="1093" y="37"/>
                  <a:pt x="1167" y="0"/>
                </a:cubicBezTo>
              </a:path>
            </a:pathLst>
          </a:custGeom>
          <a:noFill/>
          <a:ln w="28575" cap="flat" cmpd="sng">
            <a:solidFill>
              <a:srgbClr val="CC3300">
                <a:alpha val="100000"/>
              </a:srgbClr>
            </a:solidFill>
            <a:prstDash val="dash"/>
            <a:round/>
            <a:headEnd type="none" w="med" len="med"/>
            <a:tailEnd type="triangle" w="med" len="med"/>
          </a:ln>
        </p:spPr>
        <p:txBody>
          <a:bodyPr/>
          <a:p>
            <a:endParaRPr lang="en-US" sz="1500"/>
          </a:p>
        </p:txBody>
      </p:sp>
      <p:sp>
        <p:nvSpPr>
          <p:cNvPr id="18443" name="Freeform 11"/>
          <p:cNvSpPr/>
          <p:nvPr/>
        </p:nvSpPr>
        <p:spPr>
          <a:xfrm>
            <a:off x="2667000" y="2016125"/>
            <a:ext cx="2550583" cy="775229"/>
          </a:xfrm>
          <a:custGeom>
            <a:avLst/>
            <a:gdLst>
              <a:gd name="txL" fmla="*/ 0 w 1285"/>
              <a:gd name="txT" fmla="*/ 0 h 488"/>
              <a:gd name="txR" fmla="*/ 1285 w 1285"/>
              <a:gd name="txB" fmla="*/ 488 h 48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285" h="488">
                <a:moveTo>
                  <a:pt x="1285" y="0"/>
                </a:moveTo>
                <a:cubicBezTo>
                  <a:pt x="1253" y="37"/>
                  <a:pt x="1150" y="158"/>
                  <a:pt x="1093" y="207"/>
                </a:cubicBezTo>
                <a:cubicBezTo>
                  <a:pt x="1036" y="256"/>
                  <a:pt x="997" y="269"/>
                  <a:pt x="945" y="296"/>
                </a:cubicBezTo>
                <a:cubicBezTo>
                  <a:pt x="893" y="323"/>
                  <a:pt x="832" y="354"/>
                  <a:pt x="783" y="369"/>
                </a:cubicBezTo>
                <a:cubicBezTo>
                  <a:pt x="734" y="384"/>
                  <a:pt x="687" y="376"/>
                  <a:pt x="650" y="384"/>
                </a:cubicBezTo>
                <a:cubicBezTo>
                  <a:pt x="613" y="392"/>
                  <a:pt x="603" y="412"/>
                  <a:pt x="561" y="414"/>
                </a:cubicBezTo>
                <a:cubicBezTo>
                  <a:pt x="519" y="416"/>
                  <a:pt x="448" y="401"/>
                  <a:pt x="399" y="399"/>
                </a:cubicBezTo>
                <a:cubicBezTo>
                  <a:pt x="350" y="397"/>
                  <a:pt x="332" y="384"/>
                  <a:pt x="266" y="399"/>
                </a:cubicBezTo>
                <a:cubicBezTo>
                  <a:pt x="200" y="414"/>
                  <a:pt x="55" y="470"/>
                  <a:pt x="0" y="488"/>
                </a:cubicBezTo>
              </a:path>
            </a:pathLst>
          </a:custGeom>
          <a:noFill/>
          <a:ln w="38100" cap="flat" cmpd="sng">
            <a:solidFill>
              <a:srgbClr val="008000">
                <a:alpha val="100000"/>
              </a:srgbClr>
            </a:solidFill>
            <a:prstDash val="lgDash"/>
            <a:round/>
            <a:headEnd type="none" w="sm" len="sm"/>
            <a:tailEnd type="triangle" w="med" len="med"/>
          </a:ln>
        </p:spPr>
        <p:txBody>
          <a:bodyPr/>
          <a:p>
            <a:endParaRPr lang="en-US" sz="1500"/>
          </a:p>
        </p:txBody>
      </p:sp>
      <p:sp>
        <p:nvSpPr>
          <p:cNvPr id="18444" name="Text Box 12"/>
          <p:cNvSpPr txBox="1"/>
          <p:nvPr/>
        </p:nvSpPr>
        <p:spPr>
          <a:xfrm rot="1963032">
            <a:off x="285750" y="4749271"/>
            <a:ext cx="2762250" cy="344170"/>
          </a:xfrm>
          <a:prstGeom prst="rect">
            <a:avLst/>
          </a:prstGeom>
          <a:noFill/>
          <a:ln w="12700">
            <a:noFill/>
          </a:ln>
        </p:spPr>
        <p:txBody>
          <a:bodyPr lIns="76191" tIns="38094" rIns="76191" bIns="38094">
            <a:spAutoFit/>
          </a:bodyPr>
          <a:p>
            <a:pPr>
              <a:spcBef>
                <a:spcPct val="50000"/>
              </a:spcBef>
            </a:pPr>
            <a:r>
              <a:rPr sz="1750" i="0" dirty="0">
                <a:solidFill>
                  <a:srgbClr val="7F00AC"/>
                </a:solidFill>
                <a:latin typeface="Arial" panose="020B0604020202020204" pitchFamily="34" charset="0"/>
              </a:rPr>
              <a:t>Ph. Ma-gien-lan</a:t>
            </a:r>
            <a:endParaRPr sz="1750" i="0" dirty="0">
              <a:solidFill>
                <a:srgbClr val="7F00AC"/>
              </a:solidFill>
              <a:latin typeface="Arial" panose="020B0604020202020204" pitchFamily="34" charset="0"/>
            </a:endParaRPr>
          </a:p>
        </p:txBody>
      </p:sp>
      <p:sp>
        <p:nvSpPr>
          <p:cNvPr id="18445" name="Text Box 13"/>
          <p:cNvSpPr txBox="1"/>
          <p:nvPr/>
        </p:nvSpPr>
        <p:spPr>
          <a:xfrm rot="-1001955">
            <a:off x="2476500" y="2159000"/>
            <a:ext cx="2762250" cy="344170"/>
          </a:xfrm>
          <a:prstGeom prst="rect">
            <a:avLst/>
          </a:prstGeom>
          <a:noFill/>
          <a:ln w="12700">
            <a:noFill/>
          </a:ln>
        </p:spPr>
        <p:txBody>
          <a:bodyPr lIns="76191" tIns="38094" rIns="76191" bIns="38094">
            <a:spAutoFit/>
          </a:bodyPr>
          <a:p>
            <a:pPr>
              <a:spcBef>
                <a:spcPct val="50000"/>
              </a:spcBef>
            </a:pPr>
            <a:r>
              <a:rPr sz="1750" i="0" dirty="0">
                <a:solidFill>
                  <a:srgbClr val="008000"/>
                </a:solidFill>
                <a:latin typeface="Arial" panose="020B0604020202020204" pitchFamily="34" charset="0"/>
              </a:rPr>
              <a:t>C. Cô-lôm-bô</a:t>
            </a:r>
            <a:endParaRPr sz="1750" i="0" dirty="0">
              <a:solidFill>
                <a:srgbClr val="008000"/>
              </a:solidFill>
              <a:latin typeface="Arial" panose="020B0604020202020204" pitchFamily="34" charset="0"/>
            </a:endParaRPr>
          </a:p>
        </p:txBody>
      </p:sp>
      <p:sp>
        <p:nvSpPr>
          <p:cNvPr id="18446" name="Freeform 14"/>
          <p:cNvSpPr/>
          <p:nvPr/>
        </p:nvSpPr>
        <p:spPr>
          <a:xfrm>
            <a:off x="498740" y="2057136"/>
            <a:ext cx="4770438" cy="4351073"/>
          </a:xfrm>
          <a:custGeom>
            <a:avLst/>
            <a:gdLst>
              <a:gd name="txL" fmla="*/ 0 w 2404"/>
              <a:gd name="txT" fmla="*/ 0 h 2741"/>
              <a:gd name="txR" fmla="*/ 2404 w 2404"/>
              <a:gd name="txB" fmla="*/ 2741 h 2741"/>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404" h="2741">
                <a:moveTo>
                  <a:pt x="2404" y="0"/>
                </a:moveTo>
                <a:cubicBezTo>
                  <a:pt x="2372" y="37"/>
                  <a:pt x="2281" y="137"/>
                  <a:pt x="2212" y="221"/>
                </a:cubicBezTo>
                <a:cubicBezTo>
                  <a:pt x="2143" y="305"/>
                  <a:pt x="2049" y="374"/>
                  <a:pt x="1990" y="502"/>
                </a:cubicBezTo>
                <a:cubicBezTo>
                  <a:pt x="1931" y="630"/>
                  <a:pt x="1879" y="824"/>
                  <a:pt x="1857" y="989"/>
                </a:cubicBezTo>
                <a:cubicBezTo>
                  <a:pt x="1835" y="1154"/>
                  <a:pt x="1886" y="1312"/>
                  <a:pt x="1857" y="1492"/>
                </a:cubicBezTo>
                <a:cubicBezTo>
                  <a:pt x="1828" y="1672"/>
                  <a:pt x="1754" y="1879"/>
                  <a:pt x="1680" y="2068"/>
                </a:cubicBezTo>
                <a:cubicBezTo>
                  <a:pt x="1606" y="2257"/>
                  <a:pt x="1472" y="2520"/>
                  <a:pt x="1414" y="2629"/>
                </a:cubicBezTo>
                <a:cubicBezTo>
                  <a:pt x="1356" y="2738"/>
                  <a:pt x="1370" y="2718"/>
                  <a:pt x="1329" y="2721"/>
                </a:cubicBezTo>
                <a:cubicBezTo>
                  <a:pt x="1288" y="2724"/>
                  <a:pt x="1246" y="2741"/>
                  <a:pt x="1167" y="2647"/>
                </a:cubicBezTo>
                <a:cubicBezTo>
                  <a:pt x="1088" y="2553"/>
                  <a:pt x="972" y="2287"/>
                  <a:pt x="853" y="2156"/>
                </a:cubicBezTo>
                <a:cubicBezTo>
                  <a:pt x="734" y="2025"/>
                  <a:pt x="567" y="1927"/>
                  <a:pt x="454" y="1861"/>
                </a:cubicBezTo>
                <a:cubicBezTo>
                  <a:pt x="341" y="1795"/>
                  <a:pt x="253" y="1788"/>
                  <a:pt x="177" y="1761"/>
                </a:cubicBezTo>
                <a:cubicBezTo>
                  <a:pt x="101" y="1734"/>
                  <a:pt x="37" y="1714"/>
                  <a:pt x="0" y="1702"/>
                </a:cubicBezTo>
              </a:path>
            </a:pathLst>
          </a:custGeom>
          <a:noFill/>
          <a:ln w="57150" cap="flat" cmpd="sng">
            <a:solidFill>
              <a:srgbClr val="7F00AC">
                <a:alpha val="100000"/>
              </a:srgbClr>
            </a:solidFill>
            <a:prstDash val="dashDot"/>
            <a:round/>
            <a:headEnd type="none" w="sm" len="sm"/>
            <a:tailEnd type="triangle" w="med" len="med"/>
          </a:ln>
        </p:spPr>
        <p:txBody>
          <a:bodyPr/>
          <a:p>
            <a:endParaRPr lang="en-US" sz="1500"/>
          </a:p>
        </p:txBody>
      </p:sp>
      <p:sp>
        <p:nvSpPr>
          <p:cNvPr id="18447" name="Freeform 15"/>
          <p:cNvSpPr/>
          <p:nvPr/>
        </p:nvSpPr>
        <p:spPr>
          <a:xfrm>
            <a:off x="5666053" y="3151188"/>
            <a:ext cx="6115843" cy="2358761"/>
          </a:xfrm>
          <a:custGeom>
            <a:avLst/>
            <a:gdLst>
              <a:gd name="txL" fmla="*/ 0 w 3082"/>
              <a:gd name="txT" fmla="*/ 0 h 1486"/>
              <a:gd name="txR" fmla="*/ 3082 w 3082"/>
              <a:gd name="txB" fmla="*/ 1486 h 14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082" h="1486">
                <a:moveTo>
                  <a:pt x="3082" y="408"/>
                </a:moveTo>
                <a:cubicBezTo>
                  <a:pt x="3037" y="385"/>
                  <a:pt x="2941" y="328"/>
                  <a:pt x="2825" y="269"/>
                </a:cubicBezTo>
                <a:cubicBezTo>
                  <a:pt x="2709" y="210"/>
                  <a:pt x="2473" y="0"/>
                  <a:pt x="2388" y="53"/>
                </a:cubicBezTo>
                <a:cubicBezTo>
                  <a:pt x="2303" y="106"/>
                  <a:pt x="2376" y="445"/>
                  <a:pt x="2314" y="585"/>
                </a:cubicBezTo>
                <a:cubicBezTo>
                  <a:pt x="2252" y="725"/>
                  <a:pt x="2120" y="804"/>
                  <a:pt x="2019" y="895"/>
                </a:cubicBezTo>
                <a:cubicBezTo>
                  <a:pt x="1918" y="986"/>
                  <a:pt x="1820" y="1065"/>
                  <a:pt x="1709" y="1131"/>
                </a:cubicBezTo>
                <a:cubicBezTo>
                  <a:pt x="1598" y="1197"/>
                  <a:pt x="1475" y="1257"/>
                  <a:pt x="1354" y="1294"/>
                </a:cubicBezTo>
                <a:cubicBezTo>
                  <a:pt x="1233" y="1331"/>
                  <a:pt x="1120" y="1348"/>
                  <a:pt x="985" y="1353"/>
                </a:cubicBezTo>
                <a:cubicBezTo>
                  <a:pt x="850" y="1358"/>
                  <a:pt x="680" y="1303"/>
                  <a:pt x="542" y="1323"/>
                </a:cubicBezTo>
                <a:cubicBezTo>
                  <a:pt x="404" y="1343"/>
                  <a:pt x="244" y="1486"/>
                  <a:pt x="158" y="1471"/>
                </a:cubicBezTo>
                <a:cubicBezTo>
                  <a:pt x="72" y="1456"/>
                  <a:pt x="50" y="1319"/>
                  <a:pt x="25" y="1235"/>
                </a:cubicBezTo>
                <a:cubicBezTo>
                  <a:pt x="0" y="1151"/>
                  <a:pt x="13" y="1024"/>
                  <a:pt x="10" y="969"/>
                </a:cubicBezTo>
              </a:path>
            </a:pathLst>
          </a:custGeom>
          <a:noFill/>
          <a:ln w="57150" cap="flat" cmpd="sng">
            <a:solidFill>
              <a:srgbClr val="7F00AC">
                <a:alpha val="100000"/>
              </a:srgbClr>
            </a:solidFill>
            <a:prstDash val="dashDot"/>
            <a:round/>
            <a:headEnd type="none" w="sm" len="sm"/>
            <a:tailEnd type="triangle" w="med" len="med"/>
          </a:ln>
        </p:spPr>
        <p:txBody>
          <a:bodyPr/>
          <a:p>
            <a:endParaRPr lang="en-US" sz="1500"/>
          </a:p>
        </p:txBody>
      </p:sp>
      <p:sp>
        <p:nvSpPr>
          <p:cNvPr id="18448" name="Text Box 16"/>
          <p:cNvSpPr txBox="1"/>
          <p:nvPr/>
        </p:nvSpPr>
        <p:spPr>
          <a:xfrm rot="-941696">
            <a:off x="6953250" y="4749271"/>
            <a:ext cx="2762250" cy="344170"/>
          </a:xfrm>
          <a:prstGeom prst="rect">
            <a:avLst/>
          </a:prstGeom>
          <a:noFill/>
          <a:ln w="12700">
            <a:noFill/>
          </a:ln>
        </p:spPr>
        <p:txBody>
          <a:bodyPr lIns="76191" tIns="38094" rIns="76191" bIns="38094">
            <a:spAutoFit/>
          </a:bodyPr>
          <a:p>
            <a:pPr>
              <a:spcBef>
                <a:spcPct val="50000"/>
              </a:spcBef>
            </a:pPr>
            <a:r>
              <a:rPr sz="1750" i="0" dirty="0">
                <a:solidFill>
                  <a:srgbClr val="7F00AC"/>
                </a:solidFill>
                <a:latin typeface="Arial" panose="020B0604020202020204" pitchFamily="34" charset="0"/>
              </a:rPr>
              <a:t>Ph. Ma-gien-lan</a:t>
            </a:r>
            <a:endParaRPr sz="1750" i="0" dirty="0">
              <a:solidFill>
                <a:srgbClr val="7F00AC"/>
              </a:solidFill>
              <a:latin typeface="Arial" panose="020B0604020202020204" pitchFamily="34" charset="0"/>
            </a:endParaRPr>
          </a:p>
        </p:txBody>
      </p:sp>
      <p:sp>
        <p:nvSpPr>
          <p:cNvPr id="18449" name="Text Box 17"/>
          <p:cNvSpPr txBox="1"/>
          <p:nvPr/>
        </p:nvSpPr>
        <p:spPr>
          <a:xfrm rot="-4036526">
            <a:off x="3238500" y="5122333"/>
            <a:ext cx="2209271" cy="344170"/>
          </a:xfrm>
          <a:prstGeom prst="rect">
            <a:avLst/>
          </a:prstGeom>
          <a:noFill/>
          <a:ln w="12700">
            <a:noFill/>
          </a:ln>
        </p:spPr>
        <p:txBody>
          <a:bodyPr lIns="76191" tIns="38094" rIns="76191" bIns="38094">
            <a:spAutoFit/>
          </a:bodyPr>
          <a:p>
            <a:pPr>
              <a:spcBef>
                <a:spcPct val="50000"/>
              </a:spcBef>
            </a:pPr>
            <a:r>
              <a:rPr sz="1750" i="0" dirty="0">
                <a:solidFill>
                  <a:srgbClr val="7F00AC"/>
                </a:solidFill>
                <a:latin typeface="Arial" panose="020B0604020202020204" pitchFamily="34" charset="0"/>
              </a:rPr>
              <a:t>Ph. Ma-gien-lan</a:t>
            </a:r>
            <a:endParaRPr sz="1750" i="0" dirty="0">
              <a:solidFill>
                <a:srgbClr val="7F00A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500" fill="hold"/>
                                        <p:tgtEl>
                                          <p:spTgt spid="18435"/>
                                        </p:tgtEl>
                                        <p:attrNameLst>
                                          <p:attrName>style.color</p:attrName>
                                        </p:attrNameLst>
                                      </p:cBhvr>
                                      <p:by>
                                        <p:hsl h="7200000" s="0" l="0"/>
                                      </p:by>
                                    </p:animClr>
                                    <p:animClr clrSpc="hsl" dir="cw">
                                      <p:cBhvr>
                                        <p:cTn id="7" dur="500" fill="hold"/>
                                        <p:tgtEl>
                                          <p:spTgt spid="18435"/>
                                        </p:tgtEl>
                                        <p:attrNameLst>
                                          <p:attrName>fillcolor</p:attrName>
                                        </p:attrNameLst>
                                      </p:cBhvr>
                                      <p:by>
                                        <p:hsl h="7200000" s="0" l="0"/>
                                      </p:by>
                                    </p:animClr>
                                    <p:animClr clrSpc="hsl" dir="cw">
                                      <p:cBhvr>
                                        <p:cTn id="8" dur="500" fill="hold"/>
                                        <p:tgtEl>
                                          <p:spTgt spid="18435"/>
                                        </p:tgtEl>
                                        <p:attrNameLst>
                                          <p:attrName>stroke.color</p:attrName>
                                        </p:attrNameLst>
                                      </p:cBhvr>
                                      <p:by>
                                        <p:hsl h="7200000" s="0" l="0"/>
                                      </p:by>
                                    </p:animClr>
                                    <p:set>
                                      <p:cBhvr>
                                        <p:cTn id="9" dur="500" fill="hold"/>
                                        <p:tgtEl>
                                          <p:spTgt spid="18435"/>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8436"/>
                                        </p:tgtEl>
                                        <p:attrNameLst>
                                          <p:attrName>style.color</p:attrName>
                                        </p:attrNameLst>
                                      </p:cBhvr>
                                      <p:by>
                                        <p:hsl h="7200000" s="0" l="0"/>
                                      </p:by>
                                    </p:animClr>
                                    <p:animClr clrSpc="hsl" dir="cw">
                                      <p:cBhvr>
                                        <p:cTn id="12" dur="500" fill="hold"/>
                                        <p:tgtEl>
                                          <p:spTgt spid="18436"/>
                                        </p:tgtEl>
                                        <p:attrNameLst>
                                          <p:attrName>fillcolor</p:attrName>
                                        </p:attrNameLst>
                                      </p:cBhvr>
                                      <p:by>
                                        <p:hsl h="7200000" s="0" l="0"/>
                                      </p:by>
                                    </p:animClr>
                                    <p:animClr clrSpc="hsl" dir="cw">
                                      <p:cBhvr>
                                        <p:cTn id="13" dur="500" fill="hold"/>
                                        <p:tgtEl>
                                          <p:spTgt spid="18436"/>
                                        </p:tgtEl>
                                        <p:attrNameLst>
                                          <p:attrName>stroke.color</p:attrName>
                                        </p:attrNameLst>
                                      </p:cBhvr>
                                      <p:by>
                                        <p:hsl h="7200000" s="0" l="0"/>
                                      </p:by>
                                    </p:animClr>
                                    <p:set>
                                      <p:cBhvr>
                                        <p:cTn id="14" dur="500" fill="hold"/>
                                        <p:tgtEl>
                                          <p:spTgt spid="1843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wipe(up)">
                                      <p:cBhvr>
                                        <p:cTn id="19" dur="2000"/>
                                        <p:tgtEl>
                                          <p:spTgt spid="18437"/>
                                        </p:tgtEl>
                                      </p:cBhvr>
                                    </p:animEffect>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wipe(up)">
                                      <p:cBhvr>
                                        <p:cTn id="23" dur="500"/>
                                        <p:tgtEl>
                                          <p:spTgt spid="184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441"/>
                                        </p:tgtEl>
                                        <p:attrNameLst>
                                          <p:attrName>style.visibility</p:attrName>
                                        </p:attrNameLst>
                                      </p:cBhvr>
                                      <p:to>
                                        <p:strVal val="visible"/>
                                      </p:to>
                                    </p:set>
                                    <p:animEffect transition="in" filter="wipe(up)">
                                      <p:cBhvr>
                                        <p:cTn id="28" dur="1000"/>
                                        <p:tgtEl>
                                          <p:spTgt spid="18441"/>
                                        </p:tgtEl>
                                      </p:cBhvr>
                                    </p:animEffect>
                                  </p:childTnLst>
                                  <p:subTnLst>
                                    <p:audio>
                                      <p:cMediaNode>
                                        <p:cTn display="0" masterRel="sameClick">
                                          <p:stCondLst>
                                            <p:cond evt="begin" delay="0">
                                              <p:tn val="26"/>
                                            </p:cond>
                                          </p:stCondLst>
                                          <p:endCondLst>
                                            <p:cond evt="onStopAudio" delay="0">
                                              <p:tgtEl>
                                                <p:sldTgt/>
                                              </p:tgtEl>
                                            </p:cond>
                                          </p:endCondLst>
                                        </p:cTn>
                                        <p:tgtEl>
                                          <p:sndTgt r:embed="rId3" name="drumroll.wav"/>
                                        </p:tgtEl>
                                      </p:cMediaNode>
                                    </p:audio>
                                  </p:sub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8440">
                                            <p:txEl>
                                              <p:pRg st="0" end="0"/>
                                            </p:txEl>
                                          </p:spTgt>
                                        </p:tgtEl>
                                        <p:attrNameLst>
                                          <p:attrName>style.visibility</p:attrName>
                                        </p:attrNameLst>
                                      </p:cBhvr>
                                      <p:to>
                                        <p:strVal val="visible"/>
                                      </p:to>
                                    </p:set>
                                    <p:animEffect transition="in" filter="wipe(up)">
                                      <p:cBhvr>
                                        <p:cTn id="32" dur="500"/>
                                        <p:tgtEl>
                                          <p:spTgt spid="18440">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par>
                                <p:cTn id="33" presetID="22" presetClass="entr" presetSubtype="4" fill="hold" grpId="0" nodeType="withEffect">
                                  <p:stCondLst>
                                    <p:cond delay="0"/>
                                  </p:stCondLst>
                                  <p:childTnLst>
                                    <p:set>
                                      <p:cBhvr>
                                        <p:cTn id="34" dur="1" fill="hold">
                                          <p:stCondLst>
                                            <p:cond delay="0"/>
                                          </p:stCondLst>
                                        </p:cTn>
                                        <p:tgtEl>
                                          <p:spTgt spid="18442"/>
                                        </p:tgtEl>
                                        <p:attrNameLst>
                                          <p:attrName>style.visibility</p:attrName>
                                        </p:attrNameLst>
                                      </p:cBhvr>
                                      <p:to>
                                        <p:strVal val="visible"/>
                                      </p:to>
                                    </p:set>
                                    <p:animEffect transition="in" filter="wipe(down)">
                                      <p:cBhvr>
                                        <p:cTn id="35" dur="1000"/>
                                        <p:tgtEl>
                                          <p:spTgt spid="18442"/>
                                        </p:tgtEl>
                                      </p:cBhvr>
                                    </p:animEffect>
                                  </p:childTnLst>
                                </p:cTn>
                              </p:par>
                            </p:childTnLst>
                          </p:cTn>
                        </p:par>
                        <p:par>
                          <p:cTn id="36" fill="hold">
                            <p:stCondLst>
                              <p:cond delay="1500"/>
                            </p:stCondLst>
                            <p:childTnLst>
                              <p:par>
                                <p:cTn id="37" presetID="22" presetClass="entr" presetSubtype="1" fill="hold" grpId="0" nodeType="afterEffect">
                                  <p:stCondLst>
                                    <p:cond delay="500"/>
                                  </p:stCondLst>
                                  <p:childTnLst>
                                    <p:set>
                                      <p:cBhvr>
                                        <p:cTn id="38" dur="1" fill="hold">
                                          <p:stCondLst>
                                            <p:cond delay="0"/>
                                          </p:stCondLst>
                                        </p:cTn>
                                        <p:tgtEl>
                                          <p:spTgt spid="18439"/>
                                        </p:tgtEl>
                                        <p:attrNameLst>
                                          <p:attrName>style.visibility</p:attrName>
                                        </p:attrNameLst>
                                      </p:cBhvr>
                                      <p:to>
                                        <p:strVal val="visible"/>
                                      </p:to>
                                    </p:set>
                                    <p:animEffect transition="in" filter="wipe(up)">
                                      <p:cBhvr>
                                        <p:cTn id="39" dur="1000"/>
                                        <p:tgtEl>
                                          <p:spTgt spid="18439"/>
                                        </p:tgtEl>
                                      </p:cBhvr>
                                    </p:animEffect>
                                  </p:childTnLst>
                                  <p:subTnLst>
                                    <p:audio>
                                      <p:cMediaNode>
                                        <p:cTn display="0" masterRel="sameClick">
                                          <p:stCondLst>
                                            <p:cond evt="begin" delay="0">
                                              <p:tn val="37"/>
                                            </p:cond>
                                          </p:stCondLst>
                                          <p:endCondLst>
                                            <p:cond evt="onStopAudio" delay="0">
                                              <p:tgtEl>
                                                <p:sldTgt/>
                                              </p:tgtEl>
                                            </p:cond>
                                          </p:endCondLst>
                                        </p:cTn>
                                        <p:tgtEl>
                                          <p:sndTgt r:embed="rId5" name="drumroll.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8443"/>
                                        </p:tgtEl>
                                        <p:attrNameLst>
                                          <p:attrName>style.visibility</p:attrName>
                                        </p:attrNameLst>
                                      </p:cBhvr>
                                      <p:to>
                                        <p:strVal val="visible"/>
                                      </p:to>
                                    </p:set>
                                    <p:animEffect transition="in" filter="wipe(right)">
                                      <p:cBhvr>
                                        <p:cTn id="44" dur="1000"/>
                                        <p:tgtEl>
                                          <p:spTgt spid="18443"/>
                                        </p:tgtEl>
                                      </p:cBhvr>
                                    </p:animEffect>
                                  </p:childTnLst>
                                  <p:subTnLst>
                                    <p:audio>
                                      <p:cMediaNode>
                                        <p:cTn display="0" masterRel="sameClick">
                                          <p:stCondLst>
                                            <p:cond evt="begin" delay="0">
                                              <p:tn val="42"/>
                                            </p:cond>
                                          </p:stCondLst>
                                          <p:endCondLst>
                                            <p:cond evt="onStopAudio" delay="0">
                                              <p:tgtEl>
                                                <p:sldTgt/>
                                              </p:tgtEl>
                                            </p:cond>
                                          </p:endCondLst>
                                        </p:cTn>
                                        <p:tgtEl>
                                          <p:sndTgt r:embed="rId6" name="push.wav"/>
                                        </p:tgtEl>
                                      </p:cMediaNode>
                                    </p:audio>
                                  </p:sub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445"/>
                                        </p:tgtEl>
                                        <p:attrNameLst>
                                          <p:attrName>style.visibility</p:attrName>
                                        </p:attrNameLst>
                                      </p:cBhvr>
                                      <p:to>
                                        <p:strVal val="visible"/>
                                      </p:to>
                                    </p:set>
                                    <p:animEffect transition="in" filter="wipe(left)">
                                      <p:cBhvr>
                                        <p:cTn id="48" dur="1000"/>
                                        <p:tgtEl>
                                          <p:spTgt spid="18445"/>
                                        </p:tgtEl>
                                      </p:cBhvr>
                                    </p:animEffect>
                                  </p:childTnLst>
                                  <p:subTnLst>
                                    <p:audio>
                                      <p:cMediaNode>
                                        <p:cTn display="0" masterRel="sameClick">
                                          <p:stCondLst>
                                            <p:cond evt="begin" delay="0">
                                              <p:tn val="46"/>
                                            </p:cond>
                                          </p:stCondLst>
                                          <p:endCondLst>
                                            <p:cond evt="onStopAudio" delay="0">
                                              <p:tgtEl>
                                                <p:sldTgt/>
                                              </p:tgtEl>
                                            </p:cond>
                                          </p:endCondLst>
                                        </p:cTn>
                                        <p:tgtEl>
                                          <p:sndTgt r:embed="rId7" name="push.wav"/>
                                        </p:tgtEl>
                                      </p:cMediaNode>
                                    </p:audio>
                                  </p:sub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8446"/>
                                        </p:tgtEl>
                                        <p:attrNameLst>
                                          <p:attrName>style.visibility</p:attrName>
                                        </p:attrNameLst>
                                      </p:cBhvr>
                                      <p:to>
                                        <p:strVal val="visible"/>
                                      </p:to>
                                    </p:set>
                                    <p:animEffect transition="in" filter="wheel(1)">
                                      <p:cBhvr>
                                        <p:cTn id="53" dur="1000"/>
                                        <p:tgtEl>
                                          <p:spTgt spid="18446"/>
                                        </p:tgtEl>
                                      </p:cBhvr>
                                    </p:animEffect>
                                  </p:childTnLst>
                                  <p:subTnLst>
                                    <p:audio>
                                      <p:cMediaNode>
                                        <p:cTn display="0" masterRel="sameClick">
                                          <p:stCondLst>
                                            <p:cond evt="begin" delay="0">
                                              <p:tn val="51"/>
                                            </p:cond>
                                          </p:stCondLst>
                                          <p:endCondLst>
                                            <p:cond evt="onStopAudio" delay="0">
                                              <p:tgtEl>
                                                <p:sldTgt/>
                                              </p:tgtEl>
                                            </p:cond>
                                          </p:endCondLst>
                                        </p:cTn>
                                        <p:tgtEl>
                                          <p:sndTgt r:embed="rId8" name="bomb.wav"/>
                                        </p:tgtEl>
                                      </p:cMediaNode>
                                    </p:audio>
                                  </p:sub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8449"/>
                                        </p:tgtEl>
                                        <p:attrNameLst>
                                          <p:attrName>style.visibility</p:attrName>
                                        </p:attrNameLst>
                                      </p:cBhvr>
                                      <p:to>
                                        <p:strVal val="visible"/>
                                      </p:to>
                                    </p:set>
                                    <p:animEffect transition="in" filter="wipe(down)">
                                      <p:cBhvr>
                                        <p:cTn id="57" dur="500"/>
                                        <p:tgtEl>
                                          <p:spTgt spid="18449"/>
                                        </p:tgtEl>
                                      </p:cBhvr>
                                    </p:animEffect>
                                  </p:childTnLst>
                                  <p:subTnLst>
                                    <p:audio>
                                      <p:cMediaNode>
                                        <p:cTn display="0" masterRel="sameClick">
                                          <p:stCondLst>
                                            <p:cond evt="begin" delay="0">
                                              <p:tn val="55"/>
                                            </p:cond>
                                          </p:stCondLst>
                                          <p:endCondLst>
                                            <p:cond evt="onStopAudio" delay="0">
                                              <p:tgtEl>
                                                <p:sldTgt/>
                                              </p:tgtEl>
                                            </p:cond>
                                          </p:endCondLst>
                                        </p:cTn>
                                        <p:tgtEl>
                                          <p:sndTgt r:embed="rId9" name="bomb.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8444"/>
                                        </p:tgtEl>
                                        <p:attrNameLst>
                                          <p:attrName>style.visibility</p:attrName>
                                        </p:attrNameLst>
                                      </p:cBhvr>
                                      <p:to>
                                        <p:strVal val="visible"/>
                                      </p:to>
                                    </p:set>
                                    <p:animEffect transition="in" filter="wipe(left)">
                                      <p:cBhvr>
                                        <p:cTn id="60" dur="500"/>
                                        <p:tgtEl>
                                          <p:spTgt spid="18444"/>
                                        </p:tgtEl>
                                      </p:cBhvr>
                                    </p:animEffect>
                                  </p:childTnLst>
                                  <p:subTnLst>
                                    <p:audio>
                                      <p:cMediaNode>
                                        <p:cTn display="0" masterRel="sameClick">
                                          <p:stCondLst>
                                            <p:cond evt="begin" delay="0">
                                              <p:tn val="58"/>
                                            </p:cond>
                                          </p:stCondLst>
                                          <p:endCondLst>
                                            <p:cond evt="onStopAudio" delay="0">
                                              <p:tgtEl>
                                                <p:sldTgt/>
                                              </p:tgtEl>
                                            </p:cond>
                                          </p:endCondLst>
                                        </p:cTn>
                                        <p:tgtEl>
                                          <p:sndTgt r:embed="rId10" name="bomb.wav"/>
                                        </p:tgtEl>
                                      </p:cMediaNode>
                                    </p:audio>
                                  </p:subTnLst>
                                </p:cTn>
                              </p:par>
                            </p:childTnLst>
                          </p:cTn>
                        </p:par>
                        <p:par>
                          <p:cTn id="61" fill="hold">
                            <p:stCondLst>
                              <p:cond delay="1500"/>
                            </p:stCondLst>
                            <p:childTnLst>
                              <p:par>
                                <p:cTn id="62" presetID="18" presetClass="entr" presetSubtype="12" fill="hold" grpId="0" nodeType="afterEffect">
                                  <p:stCondLst>
                                    <p:cond delay="500"/>
                                  </p:stCondLst>
                                  <p:childTnLst>
                                    <p:set>
                                      <p:cBhvr>
                                        <p:cTn id="63" dur="1" fill="hold">
                                          <p:stCondLst>
                                            <p:cond delay="0"/>
                                          </p:stCondLst>
                                        </p:cTn>
                                        <p:tgtEl>
                                          <p:spTgt spid="18447"/>
                                        </p:tgtEl>
                                        <p:attrNameLst>
                                          <p:attrName>style.visibility</p:attrName>
                                        </p:attrNameLst>
                                      </p:cBhvr>
                                      <p:to>
                                        <p:strVal val="visible"/>
                                      </p:to>
                                    </p:set>
                                    <p:animEffect transition="in" filter="strips(downLeft)">
                                      <p:cBhvr>
                                        <p:cTn id="64" dur="1000"/>
                                        <p:tgtEl>
                                          <p:spTgt spid="18447"/>
                                        </p:tgtEl>
                                      </p:cBhvr>
                                    </p:animEffect>
                                  </p:childTnLst>
                                  <p:subTnLst>
                                    <p:audio>
                                      <p:cMediaNode>
                                        <p:cTn display="0" masterRel="sameClick">
                                          <p:stCondLst>
                                            <p:cond evt="begin" delay="0">
                                              <p:tn val="62"/>
                                            </p:cond>
                                          </p:stCondLst>
                                          <p:endCondLst>
                                            <p:cond evt="onStopAudio" delay="0">
                                              <p:tgtEl>
                                                <p:sldTgt/>
                                              </p:tgtEl>
                                            </p:cond>
                                          </p:endCondLst>
                                        </p:cTn>
                                        <p:tgtEl>
                                          <p:sndTgt r:embed="rId11" name="bomb.wav"/>
                                        </p:tgtEl>
                                      </p:cMediaNode>
                                    </p:audio>
                                  </p:subTnLst>
                                </p:cTn>
                              </p:par>
                            </p:childTnLst>
                          </p:cTn>
                        </p:par>
                        <p:par>
                          <p:cTn id="65" fill="hold">
                            <p:stCondLst>
                              <p:cond delay="3000"/>
                            </p:stCondLst>
                            <p:childTnLst>
                              <p:par>
                                <p:cTn id="66" presetID="22" presetClass="entr" presetSubtype="4" fill="hold" grpId="0" nodeType="afterEffect">
                                  <p:stCondLst>
                                    <p:cond delay="0"/>
                                  </p:stCondLst>
                                  <p:childTnLst>
                                    <p:set>
                                      <p:cBhvr>
                                        <p:cTn id="67" dur="1" fill="hold">
                                          <p:stCondLst>
                                            <p:cond delay="0"/>
                                          </p:stCondLst>
                                        </p:cTn>
                                        <p:tgtEl>
                                          <p:spTgt spid="18448"/>
                                        </p:tgtEl>
                                        <p:attrNameLst>
                                          <p:attrName>style.visibility</p:attrName>
                                        </p:attrNameLst>
                                      </p:cBhvr>
                                      <p:to>
                                        <p:strVal val="visible"/>
                                      </p:to>
                                    </p:set>
                                    <p:animEffect transition="in" filter="wipe(down)">
                                      <p:cBhvr>
                                        <p:cTn id="68" dur="500"/>
                                        <p:tgtEl>
                                          <p:spTgt spid="18448"/>
                                        </p:tgtEl>
                                      </p:cBhvr>
                                    </p:animEffect>
                                  </p:childTnLst>
                                  <p:subTnLst>
                                    <p:audio>
                                      <p:cMediaNode>
                                        <p:cTn display="0" masterRel="sameClick">
                                          <p:stCondLst>
                                            <p:cond evt="begin" delay="0">
                                              <p:tn val="66"/>
                                            </p:cond>
                                          </p:stCondLst>
                                          <p:endCondLst>
                                            <p:cond evt="onStopAudio" delay="0">
                                              <p:tgtEl>
                                                <p:sldTgt/>
                                              </p:tgtEl>
                                            </p:cond>
                                          </p:endCondLst>
                                        </p:cTn>
                                        <p:tgtEl>
                                          <p:sndTgt r:embed="rId1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p:bldP spid="18436" grpId="0" bldLvl="0" animBg="1"/>
      <p:bldP spid="18437" grpId="0" bldLvl="0" animBg="1"/>
      <p:bldP spid="18438" grpId="0"/>
      <p:bldP spid="18439" grpId="0" bldLvl="0" animBg="1"/>
      <p:bldP spid="18441" grpId="0" bldLvl="0" animBg="1"/>
      <p:bldP spid="18442" grpId="0" bldLvl="0" animBg="1"/>
      <p:bldP spid="18443" grpId="0" bldLvl="0" animBg="1"/>
      <p:bldP spid="18444" grpId="0"/>
      <p:bldP spid="18445" grpId="0"/>
      <p:bldP spid="18446" grpId="0" bldLvl="0" animBg="1"/>
      <p:bldP spid="18447" grpId="0" bldLvl="0" animBg="1"/>
      <p:bldP spid="18448" grpId="0"/>
      <p:bldP spid="184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562735" y="1791335"/>
            <a:ext cx="8645525" cy="2676525"/>
          </a:xfrm>
          <a:prstGeom prst="rect">
            <a:avLst/>
          </a:prstGeom>
          <a:noFill/>
        </p:spPr>
        <p:txBody>
          <a:bodyPr wrap="square" rtlCol="0">
            <a:spAutoFit/>
          </a:bodyPr>
          <a:p>
            <a:r>
              <a:rPr lang="vi-VN" altLang="en-US" sz="2800" b="1">
                <a:latin typeface="Times New Roman" panose="02020603050405020304" charset="0"/>
                <a:cs typeface="Times New Roman" panose="02020603050405020304" charset="0"/>
              </a:rPr>
              <a:t>-  Những cuộc phát kiến lớn:</a:t>
            </a:r>
            <a:endParaRPr lang="vi-VN" altLang="en-US" sz="2800">
              <a:latin typeface="Times New Roman" panose="02020603050405020304" charset="0"/>
              <a:cs typeface="Times New Roman" panose="02020603050405020304" charset="0"/>
            </a:endParaRPr>
          </a:p>
          <a:p>
            <a:r>
              <a:rPr lang="vi-VN" altLang="en-US" sz="2800">
                <a:latin typeface="Times New Roman" panose="02020603050405020304" charset="0"/>
                <a:cs typeface="Times New Roman" panose="02020603050405020304" charset="0"/>
              </a:rPr>
              <a:t>+  Năm 1492, Cô-lôm-bô tìm ra châu Mĩ</a:t>
            </a:r>
            <a:endParaRPr lang="vi-VN" altLang="en-US" sz="2800">
              <a:latin typeface="Times New Roman" panose="02020603050405020304" charset="0"/>
              <a:cs typeface="Times New Roman" panose="02020603050405020304" charset="0"/>
            </a:endParaRPr>
          </a:p>
          <a:p>
            <a:r>
              <a:rPr lang="vi-VN" altLang="en-US" sz="2800">
                <a:latin typeface="Times New Roman" panose="02020603050405020304" charset="0"/>
                <a:cs typeface="Times New Roman" panose="02020603050405020304" charset="0"/>
              </a:rPr>
              <a:t>+  Năm 1498, Va-Xcô đờ Ga-ma tìm ra đường biển đến Ấn Độ</a:t>
            </a:r>
            <a:endParaRPr lang="vi-VN" altLang="en-US" sz="2800">
              <a:latin typeface="Times New Roman" panose="02020603050405020304" charset="0"/>
              <a:cs typeface="Times New Roman" panose="02020603050405020304" charset="0"/>
            </a:endParaRPr>
          </a:p>
          <a:p>
            <a:r>
              <a:rPr lang="vi-VN" altLang="en-US" sz="2800">
                <a:latin typeface="Times New Roman" panose="02020603050405020304" charset="0"/>
                <a:cs typeface="Times New Roman" panose="02020603050405020304" charset="0"/>
              </a:rPr>
              <a:t>+  Năm 1519 -1522, đoàn thám hiểm của Ph. Ma-gien-lan đi vòng quanh  trái đất.</a:t>
            </a:r>
            <a:endParaRPr lang="vi-VN" altLang="en-US" sz="2800">
              <a:latin typeface="Times New Roman" panose="02020603050405020304" charset="0"/>
              <a:cs typeface="Times New Roman" panose="02020603050405020304" charset="0"/>
            </a:endParaRPr>
          </a:p>
        </p:txBody>
      </p:sp>
      <p:sp>
        <p:nvSpPr>
          <p:cNvPr id="3" name="Text Box 2"/>
          <p:cNvSpPr txBox="1"/>
          <p:nvPr/>
        </p:nvSpPr>
        <p:spPr>
          <a:xfrm>
            <a:off x="399415" y="422910"/>
            <a:ext cx="8121650" cy="706755"/>
          </a:xfrm>
          <a:prstGeom prst="rect">
            <a:avLst/>
          </a:prstGeom>
          <a:noFill/>
        </p:spPr>
        <p:txBody>
          <a:bodyPr wrap="none" rtlCol="0" anchor="t">
            <a:spAutoFit/>
          </a:bodyPr>
          <a:p>
            <a:r>
              <a:rPr lang="vi-VN" altLang="en-US" sz="4000" b="1">
                <a:solidFill>
                  <a:srgbClr val="FF0000"/>
                </a:solidFill>
                <a:latin typeface="Times New Roman" panose="02020603050405020304" charset="0"/>
                <a:cs typeface="Times New Roman" panose="02020603050405020304" charset="0"/>
                <a:sym typeface="+mn-ea"/>
              </a:rPr>
              <a:t>1. Những cuộc phát kiến lớn về địa lí</a:t>
            </a:r>
            <a:endParaRPr lang="vi-VN" altLang="en-US" sz="4000" b="1">
              <a:solidFill>
                <a:srgbClr val="FF0000"/>
              </a:solidFill>
              <a:latin typeface="Times New Roman" panose="02020603050405020304" charset="0"/>
              <a:cs typeface="Times New Roman" panose="02020603050405020304" charset="0"/>
              <a:sym typeface="+mn-ea"/>
            </a:endParaRPr>
          </a:p>
        </p:txBody>
      </p:sp>
      <p:pic>
        <p:nvPicPr>
          <p:cNvPr id="4" name="Content Placeholder 3" descr="1-mau_slide_powerpoint_dep_ctu.vn_(30)"/>
          <p:cNvPicPr>
            <a:picLocks noChangeAspect="1"/>
          </p:cNvPicPr>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381000" y="0"/>
            <a:ext cx="11430000" cy="6858000"/>
          </a:xfrm>
          <a:prstGeom prst="rect">
            <a:avLst/>
          </a:prstGeom>
          <a:noFill/>
          <a:ln w="9525">
            <a:noFill/>
          </a:ln>
        </p:spPr>
      </p:pic>
      <p:sp>
        <p:nvSpPr>
          <p:cNvPr id="19459" name="Rectangle 3"/>
          <p:cNvSpPr/>
          <p:nvPr/>
        </p:nvSpPr>
        <p:spPr>
          <a:xfrm>
            <a:off x="5826575" y="5697803"/>
            <a:ext cx="3434715" cy="651510"/>
          </a:xfrm>
          <a:prstGeom prst="rect">
            <a:avLst/>
          </a:prstGeom>
          <a:noFill/>
          <a:ln w="12700">
            <a:noFill/>
          </a:ln>
        </p:spPr>
        <p:txBody>
          <a:bodyPr wrap="none" lIns="76191" tIns="38094" rIns="76191" bIns="38094">
            <a:spAutoFit/>
          </a:bodyPr>
          <a:p>
            <a:pPr algn="ctr">
              <a:spcBef>
                <a:spcPct val="50000"/>
              </a:spcBef>
            </a:pPr>
            <a:r>
              <a:rPr sz="1500" i="0" dirty="0">
                <a:solidFill>
                  <a:srgbClr val="FFFF66"/>
                </a:solidFill>
                <a:latin typeface="Arial" panose="020B0604020202020204" pitchFamily="34" charset="0"/>
              </a:rPr>
              <a:t>Nữ hoàng Isabel ra tận cảng</a:t>
            </a:r>
            <a:endParaRPr sz="1500" i="0" dirty="0">
              <a:solidFill>
                <a:srgbClr val="FFFF66"/>
              </a:solidFill>
              <a:latin typeface="Arial" panose="020B0604020202020204" pitchFamily="34" charset="0"/>
            </a:endParaRPr>
          </a:p>
          <a:p>
            <a:pPr algn="ctr">
              <a:spcBef>
                <a:spcPct val="50000"/>
              </a:spcBef>
            </a:pPr>
            <a:r>
              <a:rPr sz="1500" i="0" dirty="0">
                <a:solidFill>
                  <a:srgbClr val="FFFF66"/>
                </a:solidFill>
                <a:latin typeface="Arial" panose="020B0604020202020204" pitchFamily="34" charset="0"/>
              </a:rPr>
              <a:t> </a:t>
            </a:r>
            <a:r>
              <a:rPr lang="vi-VN" altLang="x-none" sz="1500" i="0" dirty="0">
                <a:solidFill>
                  <a:srgbClr val="FFFF66"/>
                </a:solidFill>
                <a:latin typeface="Arial" panose="020B0604020202020204" pitchFamily="34" charset="0"/>
              </a:rPr>
              <a:t>đ</a:t>
            </a:r>
            <a:r>
              <a:rPr sz="1500" i="0" dirty="0">
                <a:solidFill>
                  <a:srgbClr val="FFFF66"/>
                </a:solidFill>
                <a:latin typeface="Arial" panose="020B0604020202020204" pitchFamily="34" charset="0"/>
              </a:rPr>
              <a:t>ón </a:t>
            </a:r>
            <a:r>
              <a:rPr lang="vi-VN" altLang="x-none" sz="1500" i="0" dirty="0">
                <a:solidFill>
                  <a:srgbClr val="FFFF66"/>
                </a:solidFill>
                <a:latin typeface="Arial" panose="020B0604020202020204" pitchFamily="34" charset="0"/>
              </a:rPr>
              <a:t>đ</a:t>
            </a:r>
            <a:r>
              <a:rPr sz="1500" i="0" dirty="0">
                <a:solidFill>
                  <a:srgbClr val="FFFF66"/>
                </a:solidFill>
                <a:latin typeface="Arial" panose="020B0604020202020204" pitchFamily="34" charset="0"/>
              </a:rPr>
              <a:t>oàn thám hiểm của C.Cô-lôm-bô</a:t>
            </a:r>
            <a:endParaRPr sz="1500" i="0" dirty="0">
              <a:solidFill>
                <a:srgbClr val="FFFF66"/>
              </a:solidFill>
              <a:latin typeface="Arial" panose="020B0604020202020204"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trips(downRight)">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randombar(horizontal)">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9"/>
          <p:cNvPicPr>
            <a:picLocks noChangeAspect="1"/>
          </p:cNvPicPr>
          <p:nvPr/>
        </p:nvPicPr>
        <p:blipFill>
          <a:blip r:embed="rId1"/>
          <a:stretch>
            <a:fillRect/>
          </a:stretch>
        </p:blipFill>
        <p:spPr>
          <a:xfrm>
            <a:off x="381000" y="0"/>
            <a:ext cx="11430000" cy="6805083"/>
          </a:xfrm>
          <a:prstGeom prst="rect">
            <a:avLst/>
          </a:prstGeom>
          <a:noFill/>
          <a:ln w="9525">
            <a:noFill/>
          </a:ln>
        </p:spPr>
      </p:pic>
      <p:sp>
        <p:nvSpPr>
          <p:cNvPr id="20483" name="Text Box 3"/>
          <p:cNvSpPr txBox="1"/>
          <p:nvPr/>
        </p:nvSpPr>
        <p:spPr>
          <a:xfrm>
            <a:off x="2857500" y="6035146"/>
            <a:ext cx="5619750" cy="690245"/>
          </a:xfrm>
          <a:prstGeom prst="rect">
            <a:avLst/>
          </a:prstGeom>
          <a:noFill/>
          <a:ln w="12700">
            <a:noFill/>
          </a:ln>
        </p:spPr>
        <p:txBody>
          <a:bodyPr lIns="76191" tIns="38094" rIns="76191" bIns="38094">
            <a:spAutoFit/>
          </a:bodyPr>
          <a:p>
            <a:pPr algn="ctr">
              <a:spcBef>
                <a:spcPct val="50000"/>
              </a:spcBef>
            </a:pPr>
            <a:r>
              <a:rPr sz="2000" b="1" i="0" dirty="0">
                <a:solidFill>
                  <a:srgbClr val="0000FF"/>
                </a:solidFill>
                <a:latin typeface="Arial" panose="020B0604020202020204" pitchFamily="34" charset="0"/>
              </a:rPr>
              <a:t>C. Cô-lôm-bô tiếp xúc với thổ dân da </a:t>
            </a:r>
            <a:r>
              <a:rPr lang="vi-VN" altLang="x-none" sz="2000" b="1" i="0" dirty="0">
                <a:solidFill>
                  <a:srgbClr val="0000FF"/>
                </a:solidFill>
                <a:latin typeface="Arial" panose="020B0604020202020204" pitchFamily="34" charset="0"/>
              </a:rPr>
              <a:t>đ</a:t>
            </a:r>
            <a:r>
              <a:rPr sz="2000" b="1" i="0" dirty="0">
                <a:solidFill>
                  <a:srgbClr val="0000FF"/>
                </a:solidFill>
                <a:latin typeface="Arial" panose="020B0604020202020204" pitchFamily="34" charset="0"/>
              </a:rPr>
              <a:t>ỏ ở châu Mĩ</a:t>
            </a:r>
            <a:endParaRPr sz="2000" b="1" i="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1000"/>
                                        <p:tgtEl>
                                          <p:spTgt spid="2048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randombar(horizontal)">
                                      <p:cBhvr>
                                        <p:cTn id="11"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1327150" y="358140"/>
            <a:ext cx="9265285" cy="1176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vi-VN" altLang="en-US" sz="2800" b="1">
                <a:solidFill>
                  <a:srgbClr val="FF0000"/>
                </a:solidFill>
                <a:latin typeface="Times New Roman" panose="02020603050405020304" charset="0"/>
                <a:cs typeface="Times New Roman" panose="02020603050405020304" charset="0"/>
              </a:rPr>
              <a:t>Cuộc phát kiến địa lí của ý nghĩa gì?</a:t>
            </a:r>
            <a:endParaRPr lang="vi-VN" altLang="en-US" sz="2800" b="1">
              <a:solidFill>
                <a:srgbClr val="FF0000"/>
              </a:solidFill>
              <a:latin typeface="Times New Roman" panose="02020603050405020304" charset="0"/>
              <a:cs typeface="Times New Roman" panose="02020603050405020304" charset="0"/>
            </a:endParaRPr>
          </a:p>
        </p:txBody>
      </p:sp>
      <p:sp>
        <p:nvSpPr>
          <p:cNvPr id="5" name="Rounded Rectangle 4"/>
          <p:cNvSpPr/>
          <p:nvPr/>
        </p:nvSpPr>
        <p:spPr>
          <a:xfrm>
            <a:off x="2120265" y="2893060"/>
            <a:ext cx="7136130" cy="2655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vi-VN" altLang="en-US" sz="2800" b="1">
                <a:solidFill>
                  <a:schemeClr val="tx1"/>
                </a:solidFill>
                <a:latin typeface="Times New Roman" panose="02020603050405020304" charset="0"/>
                <a:cs typeface="Times New Roman" panose="02020603050405020304" charset="0"/>
              </a:rPr>
              <a:t>+  Góp phần thúc đẩy thương nghiệp châu Âu phát triển.</a:t>
            </a:r>
            <a:endParaRPr lang="vi-VN" altLang="en-US" sz="2800" b="1">
              <a:solidFill>
                <a:schemeClr val="tx1"/>
              </a:solidFill>
              <a:latin typeface="Times New Roman" panose="02020603050405020304" charset="0"/>
              <a:cs typeface="Times New Roman" panose="02020603050405020304" charset="0"/>
            </a:endParaRPr>
          </a:p>
          <a:p>
            <a:pPr algn="ctr"/>
            <a:r>
              <a:rPr lang="vi-VN" altLang="en-US" sz="2800" b="1">
                <a:solidFill>
                  <a:schemeClr val="tx1"/>
                </a:solidFill>
                <a:latin typeface="Times New Roman" panose="02020603050405020304" charset="0"/>
                <a:cs typeface="Times New Roman" panose="02020603050405020304" charset="0"/>
              </a:rPr>
              <a:t>+  Đem lại cho giai cấp tư sản những nguồn lợi khổng lồ.</a:t>
            </a:r>
            <a:endParaRPr lang="vi-VN" altLang="en-US" sz="2800" b="1">
              <a:solidFill>
                <a:schemeClr val="tx1"/>
              </a:solidFill>
              <a:latin typeface="Times New Roman" panose="02020603050405020304" charset="0"/>
              <a:cs typeface="Times New Roman" panose="02020603050405020304" charset="0"/>
            </a:endParaRPr>
          </a:p>
        </p:txBody>
      </p:sp>
      <p:sp>
        <p:nvSpPr>
          <p:cNvPr id="7" name="Curved Right Arrow 6"/>
          <p:cNvSpPr/>
          <p:nvPr/>
        </p:nvSpPr>
        <p:spPr>
          <a:xfrm>
            <a:off x="497205" y="1535430"/>
            <a:ext cx="1623060" cy="3123565"/>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ounded Rectangle 2"/>
          <p:cNvSpPr/>
          <p:nvPr/>
        </p:nvSpPr>
        <p:spPr>
          <a:xfrm>
            <a:off x="1675130" y="1852930"/>
            <a:ext cx="8569325" cy="31222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altLang="en-US" sz="3600" b="1">
                <a:solidFill>
                  <a:srgbClr val="FF0000"/>
                </a:solidFill>
                <a:latin typeface="Times New Roman" panose="02020603050405020304" charset="0"/>
                <a:cs typeface="Times New Roman" panose="02020603050405020304" charset="0"/>
                <a:sym typeface="+mn-ea"/>
              </a:rPr>
              <a:t>2. Sự hình thành Chủ nghĩa tư bản ở Châu Âu</a:t>
            </a:r>
            <a:r>
              <a:rPr lang="vi-VN" altLang="en-US" sz="3600">
                <a:latin typeface="Times New Roman" panose="02020603050405020304" charset="0"/>
                <a:cs typeface="Times New Roman" panose="02020603050405020304" charset="0"/>
                <a:sym typeface="+mn-ea"/>
              </a:rPr>
              <a:t>.</a:t>
            </a:r>
            <a:endParaRPr lang="en-US" sz="3600">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Callout 1"/>
          <p:cNvSpPr/>
          <p:nvPr/>
        </p:nvSpPr>
        <p:spPr>
          <a:xfrm>
            <a:off x="6308090" y="165100"/>
            <a:ext cx="5883910" cy="318452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vi-VN" altLang="en-US" sz="2800" b="1">
                <a:solidFill>
                  <a:srgbClr val="FF0000"/>
                </a:solidFill>
                <a:latin typeface="Times New Roman" panose="02020603050405020304" charset="0"/>
                <a:cs typeface="Times New Roman" panose="02020603050405020304" charset="0"/>
              </a:rPr>
              <a:t>Q</a:t>
            </a:r>
            <a:r>
              <a:rPr lang="en-US" sz="2800" b="1">
                <a:solidFill>
                  <a:srgbClr val="FF0000"/>
                </a:solidFill>
                <a:latin typeface="Times New Roman" panose="02020603050405020304" charset="0"/>
                <a:cs typeface="Times New Roman" panose="02020603050405020304" charset="0"/>
              </a:rPr>
              <a:t>uý tộc và tư sản châu Â</a:t>
            </a:r>
            <a:r>
              <a:rPr lang="vi-VN" altLang="en-US" sz="2800" b="1">
                <a:solidFill>
                  <a:srgbClr val="FF0000"/>
                </a:solidFill>
                <a:latin typeface="Times New Roman" panose="02020603050405020304" charset="0"/>
                <a:cs typeface="Times New Roman" panose="02020603050405020304" charset="0"/>
              </a:rPr>
              <a:t>u</a:t>
            </a:r>
            <a:r>
              <a:rPr lang="en-US" sz="2800" b="1">
                <a:solidFill>
                  <a:srgbClr val="FF0000"/>
                </a:solidFill>
                <a:latin typeface="Times New Roman" panose="02020603050405020304" charset="0"/>
                <a:cs typeface="Times New Roman" panose="02020603050405020304" charset="0"/>
              </a:rPr>
              <a:t> đã làm cách nào để có đ</a:t>
            </a:r>
            <a:r>
              <a:rPr lang="vi-VN" altLang="en-US" sz="2800" b="1">
                <a:solidFill>
                  <a:srgbClr val="FF0000"/>
                </a:solidFill>
                <a:latin typeface="Times New Roman" panose="02020603050405020304" charset="0"/>
                <a:cs typeface="Times New Roman" panose="02020603050405020304" charset="0"/>
              </a:rPr>
              <a:t>ược</a:t>
            </a:r>
            <a:r>
              <a:rPr lang="en-US" sz="2800" b="1">
                <a:solidFill>
                  <a:srgbClr val="FF0000"/>
                </a:solidFill>
                <a:latin typeface="Times New Roman" panose="02020603050405020304" charset="0"/>
                <a:cs typeface="Times New Roman" panose="02020603050405020304" charset="0"/>
              </a:rPr>
              <a:t> nguồn vốn và đội ngũ công nhân làm thuê?</a:t>
            </a:r>
            <a:endParaRPr lang="en-US" sz="2800" b="1">
              <a:solidFill>
                <a:srgbClr val="FF0000"/>
              </a:solidFill>
              <a:latin typeface="Times New Roman" panose="02020603050405020304" charset="0"/>
              <a:cs typeface="Times New Roman" panose="02020603050405020304" charset="0"/>
            </a:endParaRPr>
          </a:p>
        </p:txBody>
      </p:sp>
      <p:sp>
        <p:nvSpPr>
          <p:cNvPr id="3" name="Rounded Rectangle 2"/>
          <p:cNvSpPr/>
          <p:nvPr/>
        </p:nvSpPr>
        <p:spPr>
          <a:xfrm>
            <a:off x="2444115" y="4945380"/>
            <a:ext cx="8932545" cy="1734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p>
            <a:pPr>
              <a:lnSpc>
                <a:spcPct val="90000"/>
              </a:lnSpc>
              <a:buFont typeface="Arial" panose="020B0604020202020204" pitchFamily="34" charset="0"/>
              <a:buChar char="•"/>
            </a:pPr>
            <a:r>
              <a:rPr sz="2800" b="1" dirty="0">
                <a:solidFill>
                  <a:schemeClr val="tx1"/>
                </a:solidFill>
                <a:latin typeface="Times New Roman" panose="02020603050405020304" charset="0"/>
                <a:cs typeface="Times New Roman" panose="02020603050405020304" charset="0"/>
                <a:sym typeface="+mn-ea"/>
              </a:rPr>
              <a:t>C</a:t>
            </a:r>
            <a:r>
              <a:rPr lang="vi-VN" altLang="x-none" sz="2800" b="1" dirty="0">
                <a:solidFill>
                  <a:schemeClr val="tx1"/>
                </a:solidFill>
                <a:latin typeface="Times New Roman" panose="02020603050405020304" charset="0"/>
                <a:cs typeface="Times New Roman" panose="02020603050405020304" charset="0"/>
                <a:sym typeface="+mn-ea"/>
              </a:rPr>
              <a:t>ư</a:t>
            </a:r>
            <a:r>
              <a:rPr sz="2800" b="1" dirty="0">
                <a:solidFill>
                  <a:schemeClr val="tx1"/>
                </a:solidFill>
                <a:latin typeface="Times New Roman" panose="02020603050405020304" charset="0"/>
                <a:cs typeface="Times New Roman" panose="02020603050405020304" charset="0"/>
                <a:sym typeface="+mn-ea"/>
              </a:rPr>
              <a:t>ớp bóc tài nguyên từ thuộc </a:t>
            </a:r>
            <a:r>
              <a:rPr lang="vi-VN" altLang="x-none" sz="2800" b="1" dirty="0">
                <a:solidFill>
                  <a:schemeClr val="tx1"/>
                </a:solidFill>
                <a:latin typeface="Times New Roman" panose="02020603050405020304" charset="0"/>
                <a:cs typeface="Times New Roman" panose="02020603050405020304" charset="0"/>
                <a:sym typeface="+mn-ea"/>
              </a:rPr>
              <a:t>đ</a:t>
            </a:r>
            <a:r>
              <a:rPr sz="2800" b="1" dirty="0">
                <a:solidFill>
                  <a:schemeClr val="tx1"/>
                </a:solidFill>
                <a:latin typeface="Times New Roman" panose="02020603050405020304" charset="0"/>
                <a:cs typeface="Times New Roman" panose="02020603050405020304" charset="0"/>
                <a:sym typeface="+mn-ea"/>
              </a:rPr>
              <a:t>ịa, c</a:t>
            </a:r>
            <a:r>
              <a:rPr lang="vi-VN" altLang="x-none" sz="2800" b="1" dirty="0">
                <a:solidFill>
                  <a:schemeClr val="tx1"/>
                </a:solidFill>
                <a:latin typeface="Times New Roman" panose="02020603050405020304" charset="0"/>
                <a:cs typeface="Times New Roman" panose="02020603050405020304" charset="0"/>
                <a:sym typeface="+mn-ea"/>
              </a:rPr>
              <a:t>ư</a:t>
            </a:r>
            <a:r>
              <a:rPr sz="2800" b="1" dirty="0">
                <a:solidFill>
                  <a:schemeClr val="tx1"/>
                </a:solidFill>
                <a:latin typeface="Times New Roman" panose="02020603050405020304" charset="0"/>
                <a:cs typeface="Times New Roman" panose="02020603050405020304" charset="0"/>
                <a:sym typeface="+mn-ea"/>
              </a:rPr>
              <a:t>ớp </a:t>
            </a:r>
            <a:r>
              <a:rPr lang="vi-VN" altLang="x-none" sz="2800" b="1" dirty="0">
                <a:solidFill>
                  <a:schemeClr val="tx1"/>
                </a:solidFill>
                <a:latin typeface="Times New Roman" panose="02020603050405020304" charset="0"/>
                <a:cs typeface="Times New Roman" panose="02020603050405020304" charset="0"/>
                <a:sym typeface="+mn-ea"/>
              </a:rPr>
              <a:t>đ</a:t>
            </a:r>
            <a:r>
              <a:rPr sz="2800" b="1" dirty="0">
                <a:solidFill>
                  <a:schemeClr val="tx1"/>
                </a:solidFill>
                <a:latin typeface="Times New Roman" panose="02020603050405020304" charset="0"/>
                <a:cs typeface="Times New Roman" panose="02020603050405020304" charset="0"/>
                <a:sym typeface="+mn-ea"/>
              </a:rPr>
              <a:t>oạt của nhau.</a:t>
            </a:r>
            <a:endParaRPr sz="2800" b="1" dirty="0">
              <a:solidFill>
                <a:schemeClr val="tx1"/>
              </a:solidFill>
              <a:latin typeface="Times New Roman" panose="02020603050405020304" charset="0"/>
              <a:cs typeface="Times New Roman" panose="02020603050405020304" charset="0"/>
            </a:endParaRPr>
          </a:p>
          <a:p>
            <a:pPr>
              <a:lnSpc>
                <a:spcPct val="90000"/>
              </a:lnSpc>
              <a:buFont typeface="Arial" panose="020B0604020202020204" pitchFamily="34" charset="0"/>
              <a:buChar char="•"/>
            </a:pPr>
            <a:r>
              <a:rPr sz="2800" b="1" dirty="0">
                <a:solidFill>
                  <a:schemeClr val="tx1"/>
                </a:solidFill>
                <a:latin typeface="Times New Roman" panose="02020603050405020304" charset="0"/>
                <a:cs typeface="Times New Roman" panose="02020603050405020304" charset="0"/>
                <a:sym typeface="+mn-ea"/>
              </a:rPr>
              <a:t>Buôn bán nô lệ da </a:t>
            </a:r>
            <a:r>
              <a:rPr lang="vi-VN" altLang="x-none" sz="2800" b="1" dirty="0">
                <a:solidFill>
                  <a:schemeClr val="tx1"/>
                </a:solidFill>
                <a:latin typeface="Times New Roman" panose="02020603050405020304" charset="0"/>
                <a:cs typeface="Times New Roman" panose="02020603050405020304" charset="0"/>
                <a:sym typeface="+mn-ea"/>
              </a:rPr>
              <a:t>đ</a:t>
            </a:r>
            <a:r>
              <a:rPr sz="2800" b="1" dirty="0">
                <a:solidFill>
                  <a:schemeClr val="tx1"/>
                </a:solidFill>
                <a:latin typeface="Times New Roman" panose="02020603050405020304" charset="0"/>
                <a:cs typeface="Times New Roman" panose="02020603050405020304" charset="0"/>
                <a:sym typeface="+mn-ea"/>
              </a:rPr>
              <a:t>en.</a:t>
            </a:r>
            <a:endParaRPr sz="2800" b="1" dirty="0">
              <a:solidFill>
                <a:schemeClr val="tx1"/>
              </a:solidFill>
              <a:latin typeface="Times New Roman" panose="02020603050405020304" charset="0"/>
              <a:cs typeface="Times New Roman" panose="02020603050405020304" charset="0"/>
            </a:endParaRPr>
          </a:p>
          <a:p>
            <a:pPr>
              <a:lnSpc>
                <a:spcPct val="90000"/>
              </a:lnSpc>
              <a:buFont typeface="Arial" panose="020B0604020202020204" pitchFamily="34" charset="0"/>
              <a:buChar char="•"/>
            </a:pPr>
            <a:r>
              <a:rPr sz="2800" b="1" dirty="0">
                <a:solidFill>
                  <a:schemeClr val="tx1"/>
                </a:solidFill>
                <a:latin typeface="Times New Roman" panose="02020603050405020304" charset="0"/>
                <a:cs typeface="Times New Roman" panose="02020603050405020304" charset="0"/>
                <a:sym typeface="+mn-ea"/>
              </a:rPr>
              <a:t>Đuổi nông nô ra khỏi lãnh </a:t>
            </a:r>
            <a:r>
              <a:rPr lang="vi-VN" altLang="x-none" sz="2800" b="1" dirty="0">
                <a:solidFill>
                  <a:schemeClr val="tx1"/>
                </a:solidFill>
                <a:latin typeface="Times New Roman" panose="02020603050405020304" charset="0"/>
                <a:cs typeface="Times New Roman" panose="02020603050405020304" charset="0"/>
                <a:sym typeface="+mn-ea"/>
              </a:rPr>
              <a:t>đ</a:t>
            </a:r>
            <a:r>
              <a:rPr sz="2800" b="1" dirty="0">
                <a:solidFill>
                  <a:schemeClr val="tx1"/>
                </a:solidFill>
                <a:latin typeface="Times New Roman" panose="02020603050405020304" charset="0"/>
                <a:cs typeface="Times New Roman" panose="02020603050405020304" charset="0"/>
                <a:sym typeface="+mn-ea"/>
              </a:rPr>
              <a:t>ịa-&gt;Không có ruộng </a:t>
            </a:r>
            <a:r>
              <a:rPr lang="vi-VN" altLang="x-none" sz="2800" b="1" dirty="0">
                <a:solidFill>
                  <a:schemeClr val="tx1"/>
                </a:solidFill>
                <a:latin typeface="Times New Roman" panose="02020603050405020304" charset="0"/>
                <a:cs typeface="Times New Roman" panose="02020603050405020304" charset="0"/>
                <a:sym typeface="+mn-ea"/>
              </a:rPr>
              <a:t>đ</a:t>
            </a:r>
            <a:r>
              <a:rPr sz="2800" b="1" dirty="0">
                <a:solidFill>
                  <a:schemeClr val="tx1"/>
                </a:solidFill>
                <a:latin typeface="Times New Roman" panose="02020603050405020304" charset="0"/>
                <a:cs typeface="Times New Roman" panose="02020603050405020304" charset="0"/>
                <a:sym typeface="+mn-ea"/>
              </a:rPr>
              <a:t>ất( t</a:t>
            </a:r>
            <a:r>
              <a:rPr lang="vi-VN" altLang="x-none" sz="2800" b="1" dirty="0">
                <a:solidFill>
                  <a:schemeClr val="tx1"/>
                </a:solidFill>
                <a:latin typeface="Times New Roman" panose="02020603050405020304" charset="0"/>
                <a:cs typeface="Times New Roman" panose="02020603050405020304" charset="0"/>
                <a:sym typeface="+mn-ea"/>
              </a:rPr>
              <a:t>ư</a:t>
            </a:r>
            <a:r>
              <a:rPr sz="2800" b="1" dirty="0">
                <a:solidFill>
                  <a:schemeClr val="tx1"/>
                </a:solidFill>
                <a:latin typeface="Times New Roman" panose="02020603050405020304" charset="0"/>
                <a:cs typeface="Times New Roman" panose="02020603050405020304" charset="0"/>
                <a:sym typeface="+mn-ea"/>
              </a:rPr>
              <a:t> liệu sản xuất) =&gt; Làm thuê cho t</a:t>
            </a:r>
            <a:r>
              <a:rPr lang="vi-VN" altLang="x-none" sz="2800" b="1" dirty="0">
                <a:solidFill>
                  <a:schemeClr val="tx1"/>
                </a:solidFill>
                <a:latin typeface="Times New Roman" panose="02020603050405020304" charset="0"/>
                <a:cs typeface="Times New Roman" panose="02020603050405020304" charset="0"/>
                <a:sym typeface="+mn-ea"/>
              </a:rPr>
              <a:t>ư</a:t>
            </a:r>
            <a:r>
              <a:rPr sz="2800" b="1" dirty="0">
                <a:solidFill>
                  <a:schemeClr val="tx1"/>
                </a:solidFill>
                <a:latin typeface="Times New Roman" panose="02020603050405020304" charset="0"/>
                <a:cs typeface="Times New Roman" panose="02020603050405020304" charset="0"/>
                <a:sym typeface="+mn-ea"/>
              </a:rPr>
              <a:t> sản</a:t>
            </a:r>
            <a:endParaRPr lang="en-US" sz="2800" b="1" dirty="0">
              <a:solidFill>
                <a:schemeClr val="tx1"/>
              </a:solidFill>
              <a:latin typeface="Times New Roman" panose="02020603050405020304" charset="0"/>
              <a:cs typeface="Times New Roman" panose="02020603050405020304" charset="0"/>
              <a:sym typeface="+mn-ea"/>
            </a:endParaRPr>
          </a:p>
        </p:txBody>
      </p:sp>
      <p:sp>
        <p:nvSpPr>
          <p:cNvPr id="4" name="Right Arrow 3"/>
          <p:cNvSpPr/>
          <p:nvPr/>
        </p:nvSpPr>
        <p:spPr>
          <a:xfrm>
            <a:off x="663575" y="5518150"/>
            <a:ext cx="1372870" cy="708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5" name="Picture 4" descr="download"/>
          <p:cNvPicPr>
            <a:picLocks noChangeAspect="1"/>
          </p:cNvPicPr>
          <p:nvPr/>
        </p:nvPicPr>
        <p:blipFill>
          <a:blip r:embed="rId1"/>
          <a:stretch>
            <a:fillRect/>
          </a:stretch>
        </p:blipFill>
        <p:spPr>
          <a:xfrm>
            <a:off x="4562475" y="2749550"/>
            <a:ext cx="2371725" cy="1924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ounded Rectangular Callout 4"/>
          <p:cNvSpPr/>
          <p:nvPr/>
        </p:nvSpPr>
        <p:spPr>
          <a:xfrm>
            <a:off x="206375" y="155575"/>
            <a:ext cx="5514340" cy="3945255"/>
          </a:xfrm>
          <a:prstGeom prst="wedgeRoundRectCallout">
            <a:avLst>
              <a:gd name="adj1" fmla="val -23818"/>
              <a:gd name="adj2" fmla="val 68188"/>
              <a:gd name="adj3" fmla="val 16667"/>
            </a:avLst>
          </a:prstGeom>
        </p:spPr>
        <p:style>
          <a:lnRef idx="1">
            <a:schemeClr val="accent1"/>
          </a:lnRef>
          <a:fillRef idx="2">
            <a:schemeClr val="accent1"/>
          </a:fillRef>
          <a:effectRef idx="1">
            <a:schemeClr val="accent1"/>
          </a:effectRef>
          <a:fontRef idx="minor">
            <a:schemeClr val="dk1"/>
          </a:fontRef>
        </p:style>
        <p:txBody>
          <a:bodyPr lIns="105328" tIns="52663" rIns="105328" bIns="52663" anchor="ctr"/>
          <a:lstStyle>
            <a:lvl1pPr marL="0" lvl="0" indent="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defRPr>
            </a:lvl1pPr>
            <a:lvl2pPr marL="455930" lvl="1"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5pPr>
          </a:lstStyle>
          <a:p>
            <a:pPr lvl="0" algn="ctr">
              <a:buNone/>
            </a:pPr>
            <a:endParaRPr sz="3700" dirty="0">
              <a:solidFill>
                <a:srgbClr val="FF0000"/>
              </a:solidFill>
              <a:latin typeface="Arial" panose="020B0604020202020204" pitchFamily="34" charset="0"/>
              <a:cs typeface="Arial" panose="020B0604020202020204" pitchFamily="34" charset="0"/>
            </a:endParaRPr>
          </a:p>
          <a:p>
            <a:pPr lvl="0" algn="ctr">
              <a:buNone/>
            </a:pPr>
            <a:r>
              <a:rPr sz="3700" dirty="0">
                <a:solidFill>
                  <a:srgbClr val="FF0000"/>
                </a:solidFill>
                <a:latin typeface="Arial" panose="020B0604020202020204" pitchFamily="34" charset="0"/>
                <a:cs typeface="Arial" panose="020B0604020202020204" pitchFamily="34" charset="0"/>
              </a:rPr>
              <a:t>PHÁT KIẾN LÀ GÌ?</a:t>
            </a:r>
            <a:endParaRPr sz="3700" dirty="0">
              <a:solidFill>
                <a:srgbClr val="FF0000"/>
              </a:solidFill>
              <a:latin typeface="Arial" panose="020B0604020202020204" pitchFamily="34" charset="0"/>
              <a:cs typeface="Arial" panose="020B0604020202020204" pitchFamily="34" charset="0"/>
            </a:endParaRPr>
          </a:p>
          <a:p>
            <a:pPr lvl="0" algn="ctr">
              <a:buNone/>
            </a:pPr>
            <a:endParaRPr sz="3200" dirty="0">
              <a:solidFill>
                <a:srgbClr val="FF0000"/>
              </a:solidFill>
              <a:latin typeface="Arial" panose="020B0604020202020204" pitchFamily="34" charset="0"/>
              <a:cs typeface="Arial" panose="020B0604020202020204" pitchFamily="34" charset="0"/>
            </a:endParaRPr>
          </a:p>
          <a:p>
            <a:pPr lvl="0">
              <a:buFont typeface="Arial" panose="020B0604020202020204" pitchFamily="34" charset="0"/>
              <a:buChar char="•"/>
            </a:pPr>
            <a:r>
              <a:rPr sz="3200" dirty="0">
                <a:solidFill>
                  <a:schemeClr val="tx1"/>
                </a:solidFill>
                <a:latin typeface="Arial" panose="020B0604020202020204" pitchFamily="34" charset="0"/>
                <a:cs typeface="Arial" panose="020B0604020202020204" pitchFamily="34" charset="0"/>
              </a:rPr>
              <a:t>T</a:t>
            </a:r>
            <a:r>
              <a:rPr lang="vi-VN" altLang="x-none" sz="3200" dirty="0">
                <a:solidFill>
                  <a:schemeClr val="tx1"/>
                </a:solidFill>
                <a:latin typeface="Arial" panose="020B0604020202020204" pitchFamily="34" charset="0"/>
                <a:cs typeface="Arial" panose="020B0604020202020204" pitchFamily="34" charset="0"/>
              </a:rPr>
              <a:t>ìm ra những gì còn xa lạ</a:t>
            </a:r>
            <a:endParaRPr sz="3200"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r>
              <a:rPr sz="3200" dirty="0">
                <a:solidFill>
                  <a:schemeClr val="tx1"/>
                </a:solidFill>
                <a:latin typeface="Arial" panose="020B0604020202020204" pitchFamily="34" charset="0"/>
                <a:cs typeface="Arial" panose="020B0604020202020204" pitchFamily="34" charset="0"/>
              </a:rPr>
              <a:t>Phục vụ cho nhu cầu khám phá, tìm hiểu của nhân loại</a:t>
            </a:r>
            <a:endParaRPr sz="3200"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endParaRPr lang="vi-VN" altLang="x-none" sz="32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6" name="Folded Corner 5"/>
          <p:cNvSpPr/>
          <p:nvPr/>
        </p:nvSpPr>
        <p:spPr>
          <a:xfrm>
            <a:off x="6231890" y="2657475"/>
            <a:ext cx="5617845" cy="4076065"/>
          </a:xfrm>
          <a:prstGeom prst="foldedCorner">
            <a:avLst/>
          </a:prstGeom>
          <a:solidFill>
            <a:srgbClr val="FFFF99"/>
          </a:solid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105328" tIns="52663" rIns="105328" bIns="52663" anchor="ctr"/>
          <a:lstStyle>
            <a:lvl1pPr marL="0" lvl="0" indent="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defRPr>
            </a:lvl1pPr>
            <a:lvl2pPr marL="455930" lvl="1"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5pPr>
          </a:lstStyle>
          <a:p>
            <a:pPr lvl="0" algn="ctr">
              <a:buNone/>
            </a:pPr>
            <a:r>
              <a:rPr sz="3700" dirty="0">
                <a:solidFill>
                  <a:srgbClr val="FF0000"/>
                </a:solidFill>
                <a:latin typeface="Arial" panose="020B0604020202020204" pitchFamily="34" charset="0"/>
                <a:cs typeface="Arial" panose="020B0604020202020204" pitchFamily="34" charset="0"/>
              </a:rPr>
              <a:t>PHÁT KIẾN ĐỊA LÝ?</a:t>
            </a:r>
            <a:endParaRPr sz="3700" dirty="0">
              <a:solidFill>
                <a:srgbClr val="FF0000"/>
              </a:solidFill>
              <a:latin typeface="Arial" panose="020B0604020202020204" pitchFamily="34" charset="0"/>
              <a:cs typeface="Arial" panose="020B0604020202020204" pitchFamily="34" charset="0"/>
            </a:endParaRPr>
          </a:p>
          <a:p>
            <a:pPr lvl="0">
              <a:buFont typeface="Arial" panose="020B0604020202020204" pitchFamily="34" charset="0"/>
              <a:buChar char="•"/>
            </a:pPr>
            <a:r>
              <a:rPr sz="3200" b="0" i="0" dirty="0">
                <a:latin typeface="Arial" panose="020B0604020202020204" pitchFamily="34" charset="0"/>
                <a:cs typeface="Arial" panose="020B0604020202020204" pitchFamily="34" charset="0"/>
              </a:rPr>
              <a:t>T</a:t>
            </a:r>
            <a:r>
              <a:rPr lang="vi-VN" altLang="x-none" sz="3200" b="0" i="0" dirty="0">
                <a:latin typeface="Arial" panose="020B0604020202020204" pitchFamily="34" charset="0"/>
                <a:cs typeface="Arial" panose="020B0604020202020204" pitchFamily="34" charset="0"/>
              </a:rPr>
              <a:t>ìm ra những vùng đất mới</a:t>
            </a:r>
            <a:endParaRPr sz="3200" b="0" i="0" dirty="0">
              <a:latin typeface="Calibri" panose="020F0502020204030204" charset="0"/>
              <a:cs typeface="Arial" panose="020B0604020202020204" pitchFamily="34" charset="0"/>
            </a:endParaRPr>
          </a:p>
          <a:p>
            <a:pPr lvl="0">
              <a:buFont typeface="Arial" panose="020B0604020202020204" pitchFamily="34" charset="0"/>
              <a:buChar char="•"/>
            </a:pPr>
            <a:r>
              <a:rPr sz="3200" b="0" i="0" dirty="0">
                <a:latin typeface="Arial" panose="020B0604020202020204" pitchFamily="34" charset="0"/>
                <a:cs typeface="Arial" panose="020B0604020202020204" pitchFamily="34" charset="0"/>
              </a:rPr>
              <a:t>Phục vụ nhu cầu khám phá, mở rộng thị trường, giao lưu quốc tế, trao đổi văn hóa Đông – Tây</a:t>
            </a:r>
            <a:endParaRPr sz="3200" b="0" i="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buonban no le"/>
          <p:cNvPicPr>
            <a:picLocks noChangeAspect="1"/>
          </p:cNvPicPr>
          <p:nvPr/>
        </p:nvPicPr>
        <p:blipFill>
          <a:blip r:embed="rId1"/>
          <a:srcRect t="10802" b="4181"/>
          <a:stretch>
            <a:fillRect/>
          </a:stretch>
        </p:blipFill>
        <p:spPr>
          <a:xfrm>
            <a:off x="139700" y="1600200"/>
            <a:ext cx="5852160" cy="3511558"/>
          </a:xfrm>
          <a:prstGeom prst="rect">
            <a:avLst/>
          </a:prstGeom>
          <a:noFill/>
          <a:ln w="9525">
            <a:noFill/>
          </a:ln>
        </p:spPr>
      </p:pic>
      <p:pic>
        <p:nvPicPr>
          <p:cNvPr id="28674" name="Picture 2" descr="1870SlaveTradeC"/>
          <p:cNvPicPr>
            <a:picLocks noChangeAspect="1"/>
          </p:cNvPicPr>
          <p:nvPr/>
        </p:nvPicPr>
        <p:blipFill>
          <a:blip r:embed="rId2"/>
          <a:srcRect l="5673" r="3546"/>
          <a:stretch>
            <a:fillRect/>
          </a:stretch>
        </p:blipFill>
        <p:spPr>
          <a:xfrm>
            <a:off x="6431280" y="1655445"/>
            <a:ext cx="5760720" cy="3456434"/>
          </a:xfrm>
          <a:prstGeom prst="rect">
            <a:avLst/>
          </a:prstGeom>
          <a:noFill/>
          <a:ln w="9525">
            <a:noFill/>
          </a:ln>
        </p:spPr>
      </p:pic>
      <p:sp>
        <p:nvSpPr>
          <p:cNvPr id="2" name="Text Box 1"/>
          <p:cNvSpPr txBox="1"/>
          <p:nvPr/>
        </p:nvSpPr>
        <p:spPr>
          <a:xfrm>
            <a:off x="2279015" y="5608955"/>
            <a:ext cx="8387715" cy="953135"/>
          </a:xfrm>
          <a:prstGeom prst="rect">
            <a:avLst/>
          </a:prstGeom>
          <a:noFill/>
        </p:spPr>
        <p:txBody>
          <a:bodyPr wrap="square" rtlCol="0">
            <a:spAutoFit/>
          </a:bodyPr>
          <a:p>
            <a:pPr algn="ctr"/>
            <a:r>
              <a:rPr lang="vi-VN" altLang="en-US" sz="2800" b="1" i="1">
                <a:latin typeface="Times New Roman" panose="02020603050405020304" charset="0"/>
                <a:cs typeface="Times New Roman" panose="02020603050405020304" charset="0"/>
              </a:rPr>
              <a:t>Hình ảnh buôn bán nô lệ da đen của quý tộc và tư sản châu Âu</a:t>
            </a:r>
            <a:endParaRPr lang="vi-VN" altLang="en-US" sz="2800" b="1" i="1">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000000"/>
                                          </p:val>
                                        </p:tav>
                                        <p:tav tm="100000">
                                          <p:val>
                                            <p:strVal val="#ppt_w"/>
                                          </p:val>
                                        </p:tav>
                                      </p:tavLst>
                                    </p:anim>
                                    <p:anim calcmode="lin" valueType="num">
                                      <p:cBhvr>
                                        <p:cTn id="8" dur="1000" fill="hold"/>
                                        <p:tgtEl>
                                          <p:spTgt spid="29698"/>
                                        </p:tgtEl>
                                        <p:attrNameLst>
                                          <p:attrName>ppt_h</p:attrName>
                                        </p:attrNameLst>
                                      </p:cBhvr>
                                      <p:tavLst>
                                        <p:tav tm="0">
                                          <p:val>
                                            <p:fltVal val="0.000000"/>
                                          </p:val>
                                        </p:tav>
                                        <p:tav tm="100000">
                                          <p:val>
                                            <p:strVal val="#ppt_h"/>
                                          </p:val>
                                        </p:tav>
                                      </p:tavLst>
                                    </p:anim>
                                    <p:anim calcmode="lin" valueType="num">
                                      <p:cBhvr>
                                        <p:cTn id="9" dur="1000" fill="hold"/>
                                        <p:tgtEl>
                                          <p:spTgt spid="29698"/>
                                        </p:tgtEl>
                                        <p:attrNameLst>
                                          <p:attrName>style.rotation</p:attrName>
                                        </p:attrNameLst>
                                      </p:cBhvr>
                                      <p:tavLst>
                                        <p:tav tm="0">
                                          <p:val>
                                            <p:fltVal val="90.000000"/>
                                          </p:val>
                                        </p:tav>
                                        <p:tav tm="100000">
                                          <p:val>
                                            <p:fltVal val="0.000000"/>
                                          </p:val>
                                        </p:tav>
                                      </p:tavLst>
                                    </p:anim>
                                    <p:animEffect transition="in" filter="fade">
                                      <p:cBhvr>
                                        <p:cTn id="10" dur="1000"/>
                                        <p:tgtEl>
                                          <p:spTgt spid="296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8674"/>
                                        </p:tgtEl>
                                        <p:attrNameLst>
                                          <p:attrName>style.visibility</p:attrName>
                                        </p:attrNameLst>
                                      </p:cBhvr>
                                      <p:to>
                                        <p:strVal val="visible"/>
                                      </p:to>
                                    </p:set>
                                    <p:anim calcmode="lin" valueType="num">
                                      <p:cBhvr>
                                        <p:cTn id="13" dur="1000" fill="hold"/>
                                        <p:tgtEl>
                                          <p:spTgt spid="28674"/>
                                        </p:tgtEl>
                                        <p:attrNameLst>
                                          <p:attrName>ppt_w</p:attrName>
                                        </p:attrNameLst>
                                      </p:cBhvr>
                                      <p:tavLst>
                                        <p:tav tm="0">
                                          <p:val>
                                            <p:fltVal val="0.000000"/>
                                          </p:val>
                                        </p:tav>
                                        <p:tav tm="100000">
                                          <p:val>
                                            <p:strVal val="#ppt_w"/>
                                          </p:val>
                                        </p:tav>
                                      </p:tavLst>
                                    </p:anim>
                                    <p:anim calcmode="lin" valueType="num">
                                      <p:cBhvr>
                                        <p:cTn id="14" dur="1000" fill="hold"/>
                                        <p:tgtEl>
                                          <p:spTgt spid="28674"/>
                                        </p:tgtEl>
                                        <p:attrNameLst>
                                          <p:attrName>ppt_h</p:attrName>
                                        </p:attrNameLst>
                                      </p:cBhvr>
                                      <p:tavLst>
                                        <p:tav tm="0">
                                          <p:val>
                                            <p:fltVal val="0.000000"/>
                                          </p:val>
                                        </p:tav>
                                        <p:tav tm="100000">
                                          <p:val>
                                            <p:strVal val="#ppt_h"/>
                                          </p:val>
                                        </p:tav>
                                      </p:tavLst>
                                    </p:anim>
                                    <p:anim calcmode="lin" valueType="num">
                                      <p:cBhvr>
                                        <p:cTn id="15" dur="1000" fill="hold"/>
                                        <p:tgtEl>
                                          <p:spTgt spid="28674"/>
                                        </p:tgtEl>
                                        <p:attrNameLst>
                                          <p:attrName>style.rotation</p:attrName>
                                        </p:attrNameLst>
                                      </p:cBhvr>
                                      <p:tavLst>
                                        <p:tav tm="0">
                                          <p:val>
                                            <p:fltVal val="90.000000"/>
                                          </p:val>
                                        </p:tav>
                                        <p:tav tm="100000">
                                          <p:val>
                                            <p:fltVal val="0.000000"/>
                                          </p:val>
                                        </p:tav>
                                      </p:tavLst>
                                    </p:anim>
                                    <p:animEffect transition="in" filter="fade">
                                      <p:cBhvr>
                                        <p:cTn id="16" dur="1000"/>
                                        <p:tgtEl>
                                          <p:spTgt spid="28674"/>
                                        </p:tgtEl>
                                      </p:cBhvr>
                                    </p:animEffect>
                                  </p:childTnLst>
                                  <p:subTnLs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j0300840"/>
          <p:cNvPicPr>
            <a:picLocks noGrp="1" noChangeAspect="1"/>
          </p:cNvPicPr>
          <p:nvPr>
            <p:ph/>
          </p:nvPr>
        </p:nvPicPr>
        <p:blipFill>
          <a:blip r:embed="rId1"/>
          <a:stretch>
            <a:fillRect/>
          </a:stretch>
        </p:blipFill>
        <p:spPr>
          <a:xfrm>
            <a:off x="5339292" y="2518833"/>
            <a:ext cx="1513417" cy="1273969"/>
          </a:xfrm>
        </p:spPr>
      </p:pic>
      <p:sp>
        <p:nvSpPr>
          <p:cNvPr id="36867" name="Text Box 3"/>
          <p:cNvSpPr txBox="1"/>
          <p:nvPr/>
        </p:nvSpPr>
        <p:spPr>
          <a:xfrm>
            <a:off x="1330960" y="4114165"/>
            <a:ext cx="4008755" cy="690245"/>
          </a:xfrm>
          <a:prstGeom prst="rect">
            <a:avLst/>
          </a:prstGeom>
          <a:noFill/>
          <a:ln w="12700">
            <a:noFill/>
          </a:ln>
        </p:spPr>
        <p:txBody>
          <a:bodyPr wrap="square" lIns="76191" tIns="38094" rIns="76191" bIns="38094">
            <a:spAutoFit/>
          </a:bodyPr>
          <a:p>
            <a:pPr>
              <a:spcBef>
                <a:spcPct val="50000"/>
              </a:spcBef>
            </a:pPr>
            <a:r>
              <a:rPr sz="2000" i="0" dirty="0">
                <a:latin typeface="Arial" panose="020B0604020202020204" pitchFamily="34" charset="0"/>
              </a:rPr>
              <a:t>QUÝ TỘC,CHỦ X</a:t>
            </a:r>
            <a:r>
              <a:rPr lang="vi-VN" altLang="x-none" sz="2000" i="0" dirty="0">
                <a:latin typeface="Arial" panose="020B0604020202020204" pitchFamily="34" charset="0"/>
              </a:rPr>
              <a:t>Ư</a:t>
            </a:r>
            <a:r>
              <a:rPr sz="2000" i="0" dirty="0">
                <a:latin typeface="Arial" panose="020B0604020202020204" pitchFamily="34" charset="0"/>
              </a:rPr>
              <a:t>ỞNG, CHỦ ĐỒN ĐIỀN, TH</a:t>
            </a:r>
            <a:r>
              <a:rPr lang="vi-VN" altLang="x-none" sz="2000" i="0" dirty="0">
                <a:latin typeface="Arial" panose="020B0604020202020204" pitchFamily="34" charset="0"/>
              </a:rPr>
              <a:t>ƯƠ</a:t>
            </a:r>
            <a:r>
              <a:rPr sz="2000" i="0" dirty="0">
                <a:latin typeface="Arial" panose="020B0604020202020204" pitchFamily="34" charset="0"/>
              </a:rPr>
              <a:t>NG</a:t>
            </a:r>
            <a:r>
              <a:rPr sz="2000" b="0" i="0" dirty="0">
                <a:latin typeface="Times New Roman" panose="02020603050405020304" charset="0"/>
              </a:rPr>
              <a:t> </a:t>
            </a:r>
            <a:r>
              <a:rPr sz="2000" i="0" dirty="0">
                <a:latin typeface="Arial" panose="020B0604020202020204" pitchFamily="34" charset="0"/>
              </a:rPr>
              <a:t>NHÂN</a:t>
            </a:r>
            <a:endParaRPr sz="2000" i="0" dirty="0">
              <a:latin typeface="Arial" panose="020B0604020202020204" pitchFamily="34" charset="0"/>
            </a:endParaRPr>
          </a:p>
        </p:txBody>
      </p:sp>
      <p:sp>
        <p:nvSpPr>
          <p:cNvPr id="36868" name="Text Box 4"/>
          <p:cNvSpPr txBox="1"/>
          <p:nvPr/>
        </p:nvSpPr>
        <p:spPr>
          <a:xfrm>
            <a:off x="8286750" y="3581136"/>
            <a:ext cx="2571750" cy="843915"/>
          </a:xfrm>
          <a:prstGeom prst="rect">
            <a:avLst/>
          </a:prstGeom>
          <a:noFill/>
          <a:ln w="12700">
            <a:noFill/>
          </a:ln>
        </p:spPr>
        <p:txBody>
          <a:bodyPr lIns="76191" tIns="38094" rIns="76191" bIns="38094">
            <a:spAutoFit/>
          </a:bodyPr>
          <a:p>
            <a:pPr>
              <a:spcBef>
                <a:spcPct val="50000"/>
              </a:spcBef>
            </a:pPr>
            <a:r>
              <a:rPr sz="2000" i="0" dirty="0">
                <a:latin typeface="Arial" panose="020B0604020202020204" pitchFamily="34" charset="0"/>
              </a:rPr>
              <a:t>NÔNG NÔ,</a:t>
            </a:r>
            <a:endParaRPr sz="2000" i="0" dirty="0">
              <a:latin typeface="Arial" panose="020B0604020202020204" pitchFamily="34" charset="0"/>
            </a:endParaRPr>
          </a:p>
          <a:p>
            <a:pPr>
              <a:spcBef>
                <a:spcPct val="50000"/>
              </a:spcBef>
            </a:pPr>
            <a:r>
              <a:rPr sz="2000" i="0" dirty="0">
                <a:latin typeface="Arial" panose="020B0604020202020204" pitchFamily="34" charset="0"/>
              </a:rPr>
              <a:t>NÔ LỆ DA ĐEN </a:t>
            </a:r>
            <a:endParaRPr sz="2000" i="0" dirty="0">
              <a:latin typeface="Arial" panose="020B0604020202020204" pitchFamily="34" charset="0"/>
            </a:endParaRPr>
          </a:p>
        </p:txBody>
      </p:sp>
      <p:sp>
        <p:nvSpPr>
          <p:cNvPr id="36869" name="Text Box 5"/>
          <p:cNvSpPr txBox="1"/>
          <p:nvPr/>
        </p:nvSpPr>
        <p:spPr>
          <a:xfrm>
            <a:off x="8382000" y="3733165"/>
            <a:ext cx="2476500" cy="382270"/>
          </a:xfrm>
          <a:prstGeom prst="rect">
            <a:avLst/>
          </a:prstGeom>
          <a:noFill/>
          <a:ln w="12700">
            <a:noFill/>
          </a:ln>
        </p:spPr>
        <p:txBody>
          <a:bodyPr wrap="square" lIns="76191" tIns="38094" rIns="76191" bIns="38094">
            <a:spAutoFit/>
          </a:bodyPr>
          <a:p>
            <a:pPr>
              <a:spcBef>
                <a:spcPct val="50000"/>
              </a:spcBef>
            </a:pPr>
            <a:r>
              <a:rPr sz="2000" i="0" dirty="0">
                <a:latin typeface="Arial" panose="020B0604020202020204" pitchFamily="34" charset="0"/>
              </a:rPr>
              <a:t>GIAI CẤP VÔ SẢN</a:t>
            </a:r>
            <a:endParaRPr sz="2000" i="0" dirty="0">
              <a:latin typeface="Arial" panose="020B0604020202020204" pitchFamily="34" charset="0"/>
            </a:endParaRPr>
          </a:p>
        </p:txBody>
      </p:sp>
      <p:sp>
        <p:nvSpPr>
          <p:cNvPr id="36870" name="Text Box 6"/>
          <p:cNvSpPr txBox="1"/>
          <p:nvPr/>
        </p:nvSpPr>
        <p:spPr>
          <a:xfrm>
            <a:off x="2190750" y="4343136"/>
            <a:ext cx="1905000" cy="320675"/>
          </a:xfrm>
          <a:prstGeom prst="rect">
            <a:avLst/>
          </a:prstGeom>
          <a:noFill/>
          <a:ln w="12700">
            <a:noFill/>
          </a:ln>
        </p:spPr>
        <p:txBody>
          <a:bodyPr lIns="76191" tIns="38094" rIns="76191" bIns="38094">
            <a:spAutoFit/>
          </a:bodyPr>
          <a:p>
            <a:pPr>
              <a:spcBef>
                <a:spcPct val="50000"/>
              </a:spcBef>
            </a:pPr>
            <a:r>
              <a:rPr sz="1600" i="0" dirty="0">
                <a:latin typeface="Arial" panose="020B0604020202020204" pitchFamily="34" charset="0"/>
              </a:rPr>
              <a:t>GIAI CẤP T</a:t>
            </a:r>
            <a:r>
              <a:rPr lang="vi-VN" altLang="x-none" sz="1600" i="0" dirty="0">
                <a:latin typeface="Arial" panose="020B0604020202020204" pitchFamily="34" charset="0"/>
              </a:rPr>
              <a:t>Ư</a:t>
            </a:r>
            <a:r>
              <a:rPr sz="1600" i="0" dirty="0">
                <a:latin typeface="Arial" panose="020B0604020202020204" pitchFamily="34" charset="0"/>
              </a:rPr>
              <a:t> SẢN</a:t>
            </a:r>
            <a:endParaRPr sz="1600" i="0" dirty="0">
              <a:latin typeface="Arial" panose="020B0604020202020204" pitchFamily="34" charset="0"/>
            </a:endParaRPr>
          </a:p>
        </p:txBody>
      </p:sp>
      <p:sp>
        <p:nvSpPr>
          <p:cNvPr id="36871" name="Text Box 7"/>
          <p:cNvSpPr txBox="1"/>
          <p:nvPr/>
        </p:nvSpPr>
        <p:spPr>
          <a:xfrm>
            <a:off x="1449070" y="609600"/>
            <a:ext cx="9410065" cy="1184910"/>
          </a:xfrm>
          <a:prstGeom prst="rect">
            <a:avLst/>
          </a:prstGeom>
          <a:solidFill>
            <a:srgbClr val="CCECFF"/>
          </a:solidFill>
          <a:ln w="12700">
            <a:noFill/>
          </a:ln>
        </p:spPr>
        <p:txBody>
          <a:bodyPr wrap="square" lIns="76191" tIns="38094" rIns="76191" bIns="38094">
            <a:spAutoFit/>
          </a:bodyPr>
          <a:p>
            <a:pPr>
              <a:spcBef>
                <a:spcPct val="50000"/>
              </a:spcBef>
            </a:pPr>
            <a:r>
              <a:rPr sz="4415" i="0" dirty="0">
                <a:solidFill>
                  <a:schemeClr val="hlink"/>
                </a:solidFill>
                <a:latin typeface="Arial" panose="020B0604020202020204" pitchFamily="34" charset="0"/>
              </a:rPr>
              <a:t>?</a:t>
            </a:r>
            <a:r>
              <a:rPr sz="2800" b="1" i="0" dirty="0">
                <a:solidFill>
                  <a:srgbClr val="FF6600"/>
                </a:solidFill>
                <a:latin typeface="Times New Roman" panose="02020603050405020304" charset="0"/>
                <a:cs typeface="Times New Roman" panose="02020603050405020304" charset="0"/>
              </a:rPr>
              <a:t>Giai cấp t</a:t>
            </a:r>
            <a:r>
              <a:rPr lang="vi-VN" altLang="x-none" sz="2800" b="1" i="0" dirty="0">
                <a:solidFill>
                  <a:srgbClr val="FF6600"/>
                </a:solidFill>
                <a:latin typeface="Times New Roman" panose="02020603050405020304" charset="0"/>
                <a:cs typeface="Times New Roman" panose="02020603050405020304" charset="0"/>
              </a:rPr>
              <a:t>ư</a:t>
            </a:r>
            <a:r>
              <a:rPr sz="2800" b="1" i="0" dirty="0">
                <a:solidFill>
                  <a:srgbClr val="FF6600"/>
                </a:solidFill>
                <a:latin typeface="Times New Roman" panose="02020603050405020304" charset="0"/>
                <a:cs typeface="Times New Roman" panose="02020603050405020304" charset="0"/>
              </a:rPr>
              <a:t>  sản và vô sản </a:t>
            </a:r>
            <a:r>
              <a:rPr lang="vi-VN" altLang="x-none" sz="2800" b="1" i="0" dirty="0">
                <a:solidFill>
                  <a:srgbClr val="FF6600"/>
                </a:solidFill>
                <a:latin typeface="Times New Roman" panose="02020603050405020304" charset="0"/>
                <a:cs typeface="Times New Roman" panose="02020603050405020304" charset="0"/>
              </a:rPr>
              <a:t>đ</a:t>
            </a:r>
            <a:r>
              <a:rPr sz="2800" b="1" i="0" dirty="0">
                <a:solidFill>
                  <a:srgbClr val="FF6600"/>
                </a:solidFill>
                <a:latin typeface="Times New Roman" panose="02020603050405020304" charset="0"/>
                <a:cs typeface="Times New Roman" panose="02020603050405020304" charset="0"/>
              </a:rPr>
              <a:t>ã </a:t>
            </a:r>
            <a:r>
              <a:rPr lang="vi-VN" altLang="x-none" sz="2800" b="1" i="0" dirty="0">
                <a:solidFill>
                  <a:srgbClr val="FF6600"/>
                </a:solidFill>
                <a:latin typeface="Times New Roman" panose="02020603050405020304" charset="0"/>
                <a:cs typeface="Times New Roman" panose="02020603050405020304" charset="0"/>
              </a:rPr>
              <a:t>đư</a:t>
            </a:r>
            <a:r>
              <a:rPr sz="2800" b="1" i="0" dirty="0">
                <a:solidFill>
                  <a:srgbClr val="FF6600"/>
                </a:solidFill>
                <a:latin typeface="Times New Roman" panose="02020603050405020304" charset="0"/>
                <a:cs typeface="Times New Roman" panose="02020603050405020304" charset="0"/>
              </a:rPr>
              <a:t>ợc hình thành từ những tầng lớp nào trong xã hội phong kiến châu Âu?</a:t>
            </a:r>
            <a:endParaRPr sz="2800" b="1" i="0" dirty="0">
              <a:solidFill>
                <a:srgbClr val="FF66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slide(fromTop)">
                                      <p:cBhvr>
                                        <p:cTn id="7" dur="5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6868"/>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68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71"/>
                                        </p:tgtEl>
                                        <p:attrNameLst>
                                          <p:attrName>style.visibility</p:attrName>
                                        </p:attrNameLst>
                                      </p:cBhvr>
                                      <p:to>
                                        <p:strVal val="visible"/>
                                      </p:to>
                                    </p:set>
                                    <p:anim calcmode="lin" valueType="num">
                                      <p:cBhvr additive="base">
                                        <p:cTn id="18" dur="500" fill="hold"/>
                                        <p:tgtEl>
                                          <p:spTgt spid="36871"/>
                                        </p:tgtEl>
                                        <p:attrNameLst>
                                          <p:attrName>ppt_x</p:attrName>
                                        </p:attrNameLst>
                                      </p:cBhvr>
                                      <p:tavLst>
                                        <p:tav tm="0">
                                          <p:val>
                                            <p:strVal val="0-#ppt_w/2"/>
                                          </p:val>
                                        </p:tav>
                                        <p:tav tm="100000">
                                          <p:val>
                                            <p:strVal val="#ppt_x"/>
                                          </p:val>
                                        </p:tav>
                                      </p:tavLst>
                                    </p:anim>
                                    <p:anim calcmode="lin" valueType="num">
                                      <p:cBhvr additive="base">
                                        <p:cTn id="19"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16" fill="hold" grpId="1" nodeType="clickEffect">
                                  <p:stCondLst>
                                    <p:cond delay="0"/>
                                  </p:stCondLst>
                                  <p:childTnLst>
                                    <p:anim calcmode="lin" valueType="num">
                                      <p:cBhvr>
                                        <p:cTn id="23" dur="500"/>
                                        <p:tgtEl>
                                          <p:spTgt spid="36867"/>
                                        </p:tgtEl>
                                        <p:attrNameLst>
                                          <p:attrName>ppt_w</p:attrName>
                                        </p:attrNameLst>
                                      </p:cBhvr>
                                      <p:tavLst>
                                        <p:tav tm="0">
                                          <p:val>
                                            <p:strVal val="ppt_w"/>
                                          </p:val>
                                        </p:tav>
                                        <p:tav tm="100000">
                                          <p:val>
                                            <p:fltVal val="0.000000"/>
                                          </p:val>
                                        </p:tav>
                                      </p:tavLst>
                                    </p:anim>
                                    <p:anim calcmode="lin" valueType="num">
                                      <p:cBhvr>
                                        <p:cTn id="24" dur="500"/>
                                        <p:tgtEl>
                                          <p:spTgt spid="36867"/>
                                        </p:tgtEl>
                                        <p:attrNameLst>
                                          <p:attrName>ppt_h</p:attrName>
                                        </p:attrNameLst>
                                      </p:cBhvr>
                                      <p:tavLst>
                                        <p:tav tm="0">
                                          <p:val>
                                            <p:strVal val="ppt_h"/>
                                          </p:val>
                                        </p:tav>
                                        <p:tav tm="100000">
                                          <p:val>
                                            <p:fltVal val="0.000000"/>
                                          </p:val>
                                        </p:tav>
                                      </p:tavLst>
                                    </p:anim>
                                    <p:animEffect transition="out" filter="fade">
                                      <p:cBhvr>
                                        <p:cTn id="25" dur="500"/>
                                        <p:tgtEl>
                                          <p:spTgt spid="36867"/>
                                        </p:tgtEl>
                                      </p:cBhvr>
                                    </p:animEffect>
                                    <p:set>
                                      <p:cBhvr>
                                        <p:cTn id="26" dur="1" fill="hold">
                                          <p:stCondLst>
                                            <p:cond delay="499"/>
                                          </p:stCondLst>
                                        </p:cTn>
                                        <p:tgtEl>
                                          <p:spTgt spid="36867"/>
                                        </p:tgtEl>
                                        <p:attrNameLst>
                                          <p:attrName>style.visibility</p:attrName>
                                        </p:attrNameLst>
                                      </p:cBhvr>
                                      <p:to>
                                        <p:strVal val="hidden"/>
                                      </p:to>
                                    </p:se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36870"/>
                                        </p:tgtEl>
                                        <p:attrNameLst>
                                          <p:attrName>style.visibility</p:attrName>
                                        </p:attrNameLst>
                                      </p:cBhvr>
                                      <p:to>
                                        <p:strVal val="visible"/>
                                      </p:to>
                                    </p:set>
                                    <p:anim calcmode="lin" valueType="num">
                                      <p:cBhvr>
                                        <p:cTn id="30" dur="500" fill="hold"/>
                                        <p:tgtEl>
                                          <p:spTgt spid="36870"/>
                                        </p:tgtEl>
                                        <p:attrNameLst>
                                          <p:attrName>ppt_w</p:attrName>
                                        </p:attrNameLst>
                                      </p:cBhvr>
                                      <p:tavLst>
                                        <p:tav tm="0">
                                          <p:val>
                                            <p:fltVal val="0.000000"/>
                                          </p:val>
                                        </p:tav>
                                        <p:tav tm="100000">
                                          <p:val>
                                            <p:strVal val="#ppt_w"/>
                                          </p:val>
                                        </p:tav>
                                      </p:tavLst>
                                    </p:anim>
                                    <p:anim calcmode="lin" valueType="num">
                                      <p:cBhvr>
                                        <p:cTn id="31" dur="500" fill="hold"/>
                                        <p:tgtEl>
                                          <p:spTgt spid="36870"/>
                                        </p:tgtEl>
                                        <p:attrNameLst>
                                          <p:attrName>ppt_h</p:attrName>
                                        </p:attrNameLst>
                                      </p:cBhvr>
                                      <p:tavLst>
                                        <p:tav tm="0">
                                          <p:val>
                                            <p:fltVal val="0.000000"/>
                                          </p:val>
                                        </p:tav>
                                        <p:tav tm="100000">
                                          <p:val>
                                            <p:strVal val="#ppt_h"/>
                                          </p:val>
                                        </p:tav>
                                      </p:tavLst>
                                    </p:anim>
                                    <p:animEffect transition="in" filter="fade">
                                      <p:cBhvr>
                                        <p:cTn id="32" dur="500"/>
                                        <p:tgtEl>
                                          <p:spTgt spid="36870"/>
                                        </p:tgtEl>
                                      </p:cBhvr>
                                    </p:animEffect>
                                  </p:childTnLst>
                                </p:cTn>
                              </p:par>
                              <p:par>
                                <p:cTn id="33" presetID="53" presetClass="exit" presetSubtype="16" fill="hold" grpId="1" nodeType="withEffect">
                                  <p:stCondLst>
                                    <p:cond delay="0"/>
                                  </p:stCondLst>
                                  <p:childTnLst>
                                    <p:anim calcmode="lin" valueType="num">
                                      <p:cBhvr>
                                        <p:cTn id="34" dur="500"/>
                                        <p:tgtEl>
                                          <p:spTgt spid="36868"/>
                                        </p:tgtEl>
                                        <p:attrNameLst>
                                          <p:attrName>ppt_w</p:attrName>
                                        </p:attrNameLst>
                                      </p:cBhvr>
                                      <p:tavLst>
                                        <p:tav tm="0">
                                          <p:val>
                                            <p:strVal val="ppt_w"/>
                                          </p:val>
                                        </p:tav>
                                        <p:tav tm="100000">
                                          <p:val>
                                            <p:fltVal val="0.000000"/>
                                          </p:val>
                                        </p:tav>
                                      </p:tavLst>
                                    </p:anim>
                                    <p:anim calcmode="lin" valueType="num">
                                      <p:cBhvr>
                                        <p:cTn id="35" dur="500"/>
                                        <p:tgtEl>
                                          <p:spTgt spid="36868"/>
                                        </p:tgtEl>
                                        <p:attrNameLst>
                                          <p:attrName>ppt_h</p:attrName>
                                        </p:attrNameLst>
                                      </p:cBhvr>
                                      <p:tavLst>
                                        <p:tav tm="0">
                                          <p:val>
                                            <p:strVal val="ppt_h"/>
                                          </p:val>
                                        </p:tav>
                                        <p:tav tm="100000">
                                          <p:val>
                                            <p:fltVal val="0.000000"/>
                                          </p:val>
                                        </p:tav>
                                      </p:tavLst>
                                    </p:anim>
                                    <p:animEffect transition="out" filter="fade">
                                      <p:cBhvr>
                                        <p:cTn id="36" dur="500"/>
                                        <p:tgtEl>
                                          <p:spTgt spid="36868"/>
                                        </p:tgtEl>
                                      </p:cBhvr>
                                    </p:animEffect>
                                    <p:set>
                                      <p:cBhvr>
                                        <p:cTn id="37" dur="1" fill="hold">
                                          <p:stCondLst>
                                            <p:cond delay="499"/>
                                          </p:stCondLst>
                                        </p:cTn>
                                        <p:tgtEl>
                                          <p:spTgt spid="36868"/>
                                        </p:tgtEl>
                                        <p:attrNameLst>
                                          <p:attrName>style.visibility</p:attrName>
                                        </p:attrNameLst>
                                      </p:cBhvr>
                                      <p:to>
                                        <p:strVal val="hidden"/>
                                      </p:to>
                                    </p:se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36869"/>
                                        </p:tgtEl>
                                        <p:attrNameLst>
                                          <p:attrName>style.visibility</p:attrName>
                                        </p:attrNameLst>
                                      </p:cBhvr>
                                      <p:to>
                                        <p:strVal val="visible"/>
                                      </p:to>
                                    </p:set>
                                    <p:anim calcmode="lin" valueType="num">
                                      <p:cBhvr>
                                        <p:cTn id="41" dur="500" fill="hold"/>
                                        <p:tgtEl>
                                          <p:spTgt spid="36869"/>
                                        </p:tgtEl>
                                        <p:attrNameLst>
                                          <p:attrName>ppt_w</p:attrName>
                                        </p:attrNameLst>
                                      </p:cBhvr>
                                      <p:tavLst>
                                        <p:tav tm="0">
                                          <p:val>
                                            <p:fltVal val="0.000000"/>
                                          </p:val>
                                        </p:tav>
                                        <p:tav tm="100000">
                                          <p:val>
                                            <p:strVal val="#ppt_w"/>
                                          </p:val>
                                        </p:tav>
                                      </p:tavLst>
                                    </p:anim>
                                    <p:anim calcmode="lin" valueType="num">
                                      <p:cBhvr>
                                        <p:cTn id="42" dur="500" fill="hold"/>
                                        <p:tgtEl>
                                          <p:spTgt spid="36869"/>
                                        </p:tgtEl>
                                        <p:attrNameLst>
                                          <p:attrName>ppt_h</p:attrName>
                                        </p:attrNameLst>
                                      </p:cBhvr>
                                      <p:tavLst>
                                        <p:tav tm="0">
                                          <p:val>
                                            <p:fltVal val="0.000000"/>
                                          </p:val>
                                        </p:tav>
                                        <p:tav tm="100000">
                                          <p:val>
                                            <p:strVal val="#ppt_h"/>
                                          </p:val>
                                        </p:tav>
                                      </p:tavLst>
                                    </p:anim>
                                    <p:animEffect transition="in" filter="fade">
                                      <p:cBhvr>
                                        <p:cTn id="43"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7" grpId="1"/>
      <p:bldP spid="36868" grpId="0"/>
      <p:bldP spid="36868" grpId="1"/>
      <p:bldP spid="36869" grpId="0"/>
      <p:bldP spid="36870" grpId="0"/>
      <p:bldP spid="3687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p:nvPr>
        </p:nvSpPr>
        <p:spPr>
          <a:xfrm>
            <a:off x="1469390" y="818515"/>
            <a:ext cx="10113010" cy="5201285"/>
          </a:xfrm>
        </p:spPr>
        <p:txBody>
          <a:bodyPr/>
          <a:p>
            <a:pPr marL="0" indent="0">
              <a:buNone/>
            </a:pPr>
            <a:r>
              <a:rPr lang="vi-VN" altLang="en-US" sz="3200" b="1">
                <a:solidFill>
                  <a:srgbClr val="FF0000"/>
                </a:solidFill>
                <a:latin typeface="Times New Roman" panose="02020603050405020304" charset="0"/>
                <a:cs typeface="Times New Roman" panose="02020603050405020304" charset="0"/>
              </a:rPr>
              <a:t>2. Sự hình thành chủ nghĩa tư bản ở Châu Âu</a:t>
            </a:r>
            <a:endParaRPr lang="vi-VN" altLang="en-US" sz="3200" b="1">
              <a:solidFill>
                <a:srgbClr val="FF0000"/>
              </a:solidFill>
              <a:latin typeface="Times New Roman" panose="02020603050405020304" charset="0"/>
              <a:cs typeface="Times New Roman" panose="02020603050405020304" charset="0"/>
            </a:endParaRPr>
          </a:p>
          <a:p>
            <a:pPr marL="0" indent="0">
              <a:buNone/>
            </a:pPr>
            <a:endParaRPr lang="vi-VN" altLang="en-US" sz="3200">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  Qúy tộc và thương nhân châu Âu có trong tay vốn và lao động làm thuê</a:t>
            </a:r>
            <a:endParaRPr lang="vi-VN" altLang="en-US">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  Họ mở xưởng sản xuất, lập đồn điền, công ti thương mại.</a:t>
            </a:r>
            <a:endParaRPr lang="vi-VN" altLang="en-US">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  Xã hội xuất hiện 2 giai cấp mới: Tư sản và vô sản.</a:t>
            </a:r>
            <a:endParaRPr lang="vi-VN" altLang="en-US">
              <a:latin typeface="Times New Roman" panose="02020603050405020304" charset="0"/>
              <a:cs typeface="Times New Roman" panose="02020603050405020304" charset="0"/>
            </a:endParaRPr>
          </a:p>
          <a:p>
            <a:pPr marL="0" indent="0">
              <a:buNone/>
            </a:pPr>
            <a:r>
              <a:rPr lang="vi-VN" altLang="en-US" b="1">
                <a:latin typeface="Times New Roman" panose="02020603050405020304" charset="0"/>
                <a:cs typeface="Times New Roman" panose="02020603050405020304" charset="0"/>
              </a:rPr>
              <a:t>→ Quan hệ sản xuất chủ nghĩa tư bản được hình thành.</a:t>
            </a:r>
            <a:endParaRPr lang="vi-VN" altLang="en-US" b="1">
              <a:latin typeface="Times New Roman" panose="02020603050405020304" charset="0"/>
              <a:cs typeface="Times New Roman" panose="02020603050405020304" charset="0"/>
            </a:endParaRPr>
          </a:p>
        </p:txBody>
      </p:sp>
      <p:pic>
        <p:nvPicPr>
          <p:cNvPr id="4" name="Content Placeholder 3" descr="1-mau_slide_powerpoint_dep_ctu.vn_(30)"/>
          <p:cNvPicPr>
            <a:picLocks noChangeAspect="1"/>
          </p:cNvPicPr>
          <p:nvPr>
            <p:ph sz="half" idx="2"/>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952500" y="277813"/>
            <a:ext cx="10858500" cy="1143000"/>
          </a:xfrm>
        </p:spPr>
        <p:txBody>
          <a:bodyPr vert="horz" wrap="square" lIns="104489" tIns="52244" rIns="104489" bIns="52244" anchor="ctr" anchorCtr="0"/>
          <a:p>
            <a:pPr>
              <a:buNone/>
            </a:pPr>
            <a:r>
              <a:rPr sz="3000" dirty="0">
                <a:solidFill>
                  <a:srgbClr val="FFFFFF"/>
                </a:solidFill>
                <a:latin typeface="Arial" panose="020B0604020202020204" pitchFamily="34" charset="0"/>
              </a:rPr>
              <a:t>Quan hệ sản xuất t</a:t>
            </a:r>
            <a:r>
              <a:rPr lang="vi-VN" altLang="x-none" sz="3000" dirty="0">
                <a:solidFill>
                  <a:srgbClr val="FFFFFF"/>
                </a:solidFill>
                <a:latin typeface="Arial" panose="020B0604020202020204" pitchFamily="34" charset="0"/>
              </a:rPr>
              <a:t>ư</a:t>
            </a:r>
            <a:r>
              <a:rPr sz="3000" dirty="0">
                <a:solidFill>
                  <a:srgbClr val="FFFFFF"/>
                </a:solidFill>
                <a:latin typeface="Arial" panose="020B0604020202020204" pitchFamily="34" charset="0"/>
              </a:rPr>
              <a:t> bản chủ nghĩa ở châu Âu </a:t>
            </a:r>
            <a:r>
              <a:rPr lang="vi-VN" altLang="x-none" sz="3000" dirty="0">
                <a:solidFill>
                  <a:srgbClr val="FFFFFF"/>
                </a:solidFill>
                <a:latin typeface="Arial" panose="020B0604020202020204" pitchFamily="34" charset="0"/>
              </a:rPr>
              <a:t>đư</a:t>
            </a:r>
            <a:r>
              <a:rPr sz="3000" dirty="0">
                <a:solidFill>
                  <a:srgbClr val="FFFFFF"/>
                </a:solidFill>
                <a:latin typeface="Arial" panose="020B0604020202020204" pitchFamily="34" charset="0"/>
              </a:rPr>
              <a:t>ợc hình thành nh</a:t>
            </a:r>
            <a:r>
              <a:rPr lang="vi-VN" altLang="x-none" sz="3000" dirty="0">
                <a:solidFill>
                  <a:srgbClr val="FFFFFF"/>
                </a:solidFill>
                <a:latin typeface="Arial" panose="020B0604020202020204" pitchFamily="34" charset="0"/>
              </a:rPr>
              <a:t>ư</a:t>
            </a:r>
            <a:r>
              <a:rPr sz="3000" dirty="0">
                <a:solidFill>
                  <a:srgbClr val="FFFFFF"/>
                </a:solidFill>
                <a:latin typeface="Arial" panose="020B0604020202020204" pitchFamily="34" charset="0"/>
              </a:rPr>
              <a:t> thế nào?</a:t>
            </a:r>
            <a:endParaRPr sz="3000" dirty="0">
              <a:solidFill>
                <a:srgbClr val="FFFFFF"/>
              </a:solidFill>
              <a:latin typeface="Arial" panose="020B0604020202020204" pitchFamily="34" charset="0"/>
            </a:endParaRPr>
          </a:p>
        </p:txBody>
      </p:sp>
      <p:sp>
        <p:nvSpPr>
          <p:cNvPr id="37891" name="Rectangle 3"/>
          <p:cNvSpPr>
            <a:spLocks noGrp="1" noChangeArrowheads="1"/>
          </p:cNvSpPr>
          <p:nvPr>
            <p:ph idx="1"/>
          </p:nvPr>
        </p:nvSpPr>
        <p:spPr>
          <a:xfrm>
            <a:off x="381000" y="1447271"/>
            <a:ext cx="3238500" cy="1524000"/>
          </a:xfrm>
        </p:spPr>
        <p:style>
          <a:lnRef idx="1">
            <a:schemeClr val="accent1"/>
          </a:lnRef>
          <a:fillRef idx="2">
            <a:schemeClr val="accent1"/>
          </a:fillRef>
          <a:effectRef idx="1">
            <a:schemeClr val="accent1"/>
          </a:effectRef>
          <a:fontRef idx="minor">
            <a:schemeClr val="dk1"/>
          </a:fontRef>
        </p:style>
        <p:txBody>
          <a:bodyPr vert="horz" lIns="104489" tIns="52244" rIns="104489" bIns="52244" rtlCol="0">
            <a:normAutofit/>
          </a:bodyPr>
          <a:lstStyle/>
          <a:p>
            <a:pPr marL="469900" marR="0" lvl="0" indent="-469900" algn="just" defTabSz="1254125" rtl="0" eaLnBrk="1" fontAlgn="auto" latinLnBrk="0" hangingPunct="1">
              <a:lnSpc>
                <a:spcPct val="90000"/>
              </a:lnSpc>
              <a:spcBef>
                <a:spcPct val="20000"/>
              </a:spcBef>
              <a:spcAft>
                <a:spcPts val="0"/>
              </a:spcAft>
              <a:buClrTx/>
              <a:buSzTx/>
              <a:buFontTx/>
              <a:buNone/>
              <a:defRPr/>
            </a:pPr>
            <a:endPar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endParaRPr>
          </a:p>
          <a:p>
            <a:pPr marL="469900" marR="0" lvl="0" indent="-469900" algn="just" defTabSz="1254125" rtl="0" eaLnBrk="1" fontAlgn="auto" latinLnBrk="0" hangingPunct="1">
              <a:lnSpc>
                <a:spcPct val="90000"/>
              </a:lnSpc>
              <a:spcBef>
                <a:spcPct val="20000"/>
              </a:spcBef>
              <a:spcAft>
                <a:spcPts val="0"/>
              </a:spcAft>
              <a:buClrTx/>
              <a:buSzTx/>
              <a:buFontTx/>
              <a:buNone/>
              <a:defRPr/>
            </a:pP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Chủ x</a:t>
            </a:r>
            <a:r>
              <a:rPr kumimoji="0" lang="vi-VN"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ư</a:t>
            </a: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ởng,  </a:t>
            </a:r>
            <a:r>
              <a:rPr kumimoji="0" lang="vi-VN"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đ</a:t>
            </a: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ồn </a:t>
            </a:r>
            <a:r>
              <a:rPr kumimoji="0" lang="vi-VN"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đ</a:t>
            </a: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iền, th</a:t>
            </a:r>
            <a:r>
              <a:rPr kumimoji="0" lang="vi-VN"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ươ</a:t>
            </a: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ng nhân</a:t>
            </a:r>
            <a:endPar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endParaRPr>
          </a:p>
        </p:txBody>
      </p:sp>
      <p:sp>
        <p:nvSpPr>
          <p:cNvPr id="37892" name="Line 4"/>
          <p:cNvSpPr/>
          <p:nvPr/>
        </p:nvSpPr>
        <p:spPr>
          <a:xfrm flipV="1">
            <a:off x="3619500" y="2362729"/>
            <a:ext cx="3619500" cy="0"/>
          </a:xfrm>
          <a:prstGeom prst="line">
            <a:avLst/>
          </a:prstGeom>
          <a:ln w="38100" cap="sq" cmpd="sng">
            <a:solidFill>
              <a:schemeClr val="tx1"/>
            </a:solidFill>
            <a:prstDash val="solid"/>
            <a:headEnd type="none" w="sm" len="sm"/>
            <a:tailEnd type="triangle" w="med" len="med"/>
          </a:ln>
        </p:spPr>
      </p:sp>
      <p:sp>
        <p:nvSpPr>
          <p:cNvPr id="37893" name="Text Box 5"/>
          <p:cNvSpPr txBox="1"/>
          <p:nvPr/>
        </p:nvSpPr>
        <p:spPr>
          <a:xfrm>
            <a:off x="4191000" y="1752865"/>
            <a:ext cx="3238500" cy="344170"/>
          </a:xfrm>
          <a:prstGeom prst="rect">
            <a:avLst/>
          </a:prstGeom>
          <a:noFill/>
          <a:ln w="12700">
            <a:noFill/>
          </a:ln>
        </p:spPr>
        <p:txBody>
          <a:bodyPr lIns="76191" tIns="38094" rIns="76191" bIns="38094">
            <a:spAutoFit/>
          </a:bodyPr>
          <a:p>
            <a:pPr>
              <a:spcBef>
                <a:spcPct val="50000"/>
              </a:spcBef>
            </a:pPr>
            <a:r>
              <a:rPr sz="1750" b="0" i="0" dirty="0">
                <a:solidFill>
                  <a:srgbClr val="FFFFFF"/>
                </a:solidFill>
                <a:latin typeface="Arial" panose="020B0604020202020204" pitchFamily="34" charset="0"/>
              </a:rPr>
              <a:t>Vốn+Công nhân</a:t>
            </a:r>
            <a:endParaRPr sz="1750" b="0" i="0" dirty="0">
              <a:solidFill>
                <a:srgbClr val="FFFFFF"/>
              </a:solidFill>
              <a:latin typeface="Arial" panose="020B0604020202020204" pitchFamily="34" charset="0"/>
            </a:endParaRPr>
          </a:p>
        </p:txBody>
      </p:sp>
      <p:sp>
        <p:nvSpPr>
          <p:cNvPr id="37894" name="Text Box 6"/>
          <p:cNvSpPr txBox="1"/>
          <p:nvPr/>
        </p:nvSpPr>
        <p:spPr>
          <a:xfrm>
            <a:off x="3619500" y="2590271"/>
            <a:ext cx="3714750" cy="628650"/>
          </a:xfrm>
          <a:prstGeom prst="rect">
            <a:avLst/>
          </a:prstGeom>
        </p:spPr>
        <p:style>
          <a:lnRef idx="1">
            <a:schemeClr val="accent2"/>
          </a:lnRef>
          <a:fillRef idx="2">
            <a:schemeClr val="accent2"/>
          </a:fillRef>
          <a:effectRef idx="1">
            <a:schemeClr val="accent2"/>
          </a:effectRef>
          <a:fontRef idx="minor">
            <a:schemeClr val="dk1"/>
          </a:fontRef>
        </p:style>
        <p:txBody>
          <a:bodyPr lIns="76191" tIns="38094" rIns="76191" bIns="38094">
            <a:spAutoFit/>
          </a:bodyPr>
          <a:p>
            <a:pPr algn="ctr">
              <a:spcBef>
                <a:spcPct val="50000"/>
              </a:spcBef>
            </a:pPr>
            <a:r>
              <a:rPr b="1" i="0" dirty="0">
                <a:solidFill>
                  <a:schemeClr val="tx1"/>
                </a:solidFill>
                <a:latin typeface="Arial" panose="020B0604020202020204" pitchFamily="34" charset="0"/>
              </a:rPr>
              <a:t>Mở rộng kinh doanh (Lập x</a:t>
            </a:r>
            <a:r>
              <a:rPr lang="vi-VN" altLang="x-none" b="1" i="0" dirty="0">
                <a:solidFill>
                  <a:schemeClr val="tx1"/>
                </a:solidFill>
                <a:latin typeface="Arial" panose="020B0604020202020204" pitchFamily="34" charset="0"/>
              </a:rPr>
              <a:t>ư</a:t>
            </a:r>
            <a:r>
              <a:rPr b="1" i="0" dirty="0">
                <a:solidFill>
                  <a:schemeClr val="tx1"/>
                </a:solidFill>
                <a:latin typeface="Arial" panose="020B0604020202020204" pitchFamily="34" charset="0"/>
              </a:rPr>
              <a:t>ởng, </a:t>
            </a:r>
            <a:r>
              <a:rPr lang="vi-VN" altLang="x-none" b="1" i="0" dirty="0">
                <a:solidFill>
                  <a:schemeClr val="tx1"/>
                </a:solidFill>
                <a:latin typeface="Arial" panose="020B0604020202020204" pitchFamily="34" charset="0"/>
              </a:rPr>
              <a:t>đ</a:t>
            </a:r>
            <a:r>
              <a:rPr b="1" i="0" dirty="0">
                <a:solidFill>
                  <a:schemeClr val="tx1"/>
                </a:solidFill>
                <a:latin typeface="Arial" panose="020B0604020202020204" pitchFamily="34" charset="0"/>
              </a:rPr>
              <a:t>ồn </a:t>
            </a:r>
            <a:r>
              <a:rPr lang="vi-VN" altLang="x-none" b="1" i="0" dirty="0">
                <a:solidFill>
                  <a:schemeClr val="tx1"/>
                </a:solidFill>
                <a:latin typeface="Arial" panose="020B0604020202020204" pitchFamily="34" charset="0"/>
              </a:rPr>
              <a:t>đ</a:t>
            </a:r>
            <a:r>
              <a:rPr b="1" i="0" dirty="0">
                <a:solidFill>
                  <a:schemeClr val="tx1"/>
                </a:solidFill>
                <a:latin typeface="Arial" panose="020B0604020202020204" pitchFamily="34" charset="0"/>
              </a:rPr>
              <a:t>iền…)</a:t>
            </a:r>
            <a:endParaRPr b="1" i="0" dirty="0">
              <a:solidFill>
                <a:schemeClr val="tx1"/>
              </a:solidFill>
              <a:latin typeface="Arial" panose="020B0604020202020204" pitchFamily="34" charset="0"/>
            </a:endParaRPr>
          </a:p>
        </p:txBody>
      </p:sp>
      <p:sp>
        <p:nvSpPr>
          <p:cNvPr id="37895" name="Rectangle 7"/>
          <p:cNvSpPr>
            <a:spLocks noChangeArrowheads="1"/>
          </p:cNvSpPr>
          <p:nvPr/>
        </p:nvSpPr>
        <p:spPr bwMode="auto">
          <a:xfrm>
            <a:off x="7334250" y="1676136"/>
            <a:ext cx="3524250" cy="1600729"/>
          </a:xfrm>
          <a:prstGeom prst="rect">
            <a:avLst/>
          </a:prstGeom>
        </p:spPr>
        <p:style>
          <a:lnRef idx="1">
            <a:schemeClr val="accent1"/>
          </a:lnRef>
          <a:fillRef idx="2">
            <a:schemeClr val="accent1"/>
          </a:fillRef>
          <a:effectRef idx="1">
            <a:schemeClr val="accent1"/>
          </a:effectRef>
          <a:fontRef idx="minor">
            <a:schemeClr val="dk1"/>
          </a:fontRef>
        </p:style>
        <p:txBody>
          <a:bodyPr lIns="76191" tIns="38094" rIns="76191" bIns="38094"/>
          <a:lstStyle/>
          <a:p>
            <a:pPr marL="342900" marR="0" lvl="0" indent="-342900" algn="just" defTabSz="914400" rtl="0" eaLnBrk="1" fontAlgn="base" latinLnBrk="0" hangingPunct="1">
              <a:lnSpc>
                <a:spcPct val="100000"/>
              </a:lnSpc>
              <a:spcBef>
                <a:spcPct val="20000"/>
              </a:spcBef>
              <a:spcAft>
                <a:spcPct val="0"/>
              </a:spcAft>
              <a:buClr>
                <a:schemeClr val="hlink"/>
              </a:buClr>
              <a:buSzPct val="120000"/>
              <a:buFontTx/>
              <a:buNone/>
              <a:defRPr/>
            </a:pPr>
            <a:endPar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hlink"/>
              </a:buClr>
              <a:buSzPct val="120000"/>
              <a:buFontTx/>
              <a:buNone/>
              <a:defRPr/>
            </a:pP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Giai cấp t</a:t>
            </a:r>
            <a:r>
              <a:rPr kumimoji="0" lang="vi-VN"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ư</a:t>
            </a:r>
            <a:r>
              <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rPr>
              <a:t> sản (bóc lột)</a:t>
            </a:r>
            <a:endParaRPr kumimoji="0" lang="en-US" sz="225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mn-ea"/>
              <a:cs typeface="+mn-cs"/>
            </a:endParaRPr>
          </a:p>
        </p:txBody>
      </p:sp>
      <p:sp>
        <p:nvSpPr>
          <p:cNvPr id="37896" name="Rectangle 8"/>
          <p:cNvSpPr>
            <a:spLocks noChangeArrowheads="1"/>
          </p:cNvSpPr>
          <p:nvPr/>
        </p:nvSpPr>
        <p:spPr bwMode="auto">
          <a:xfrm>
            <a:off x="381000" y="4953000"/>
            <a:ext cx="3238500" cy="1600729"/>
          </a:xfrm>
          <a:prstGeom prst="rect">
            <a:avLst/>
          </a:prstGeom>
        </p:spPr>
        <p:style>
          <a:lnRef idx="1">
            <a:schemeClr val="accent3"/>
          </a:lnRef>
          <a:fillRef idx="2">
            <a:schemeClr val="accent3"/>
          </a:fillRef>
          <a:effectRef idx="1">
            <a:schemeClr val="accent3"/>
          </a:effectRef>
          <a:fontRef idx="minor">
            <a:schemeClr val="dk1"/>
          </a:fontRef>
        </p:style>
        <p:txBody>
          <a:bodyPr lIns="76191" tIns="38094" rIns="76191" bIns="38094"/>
          <a:lstStyle/>
          <a:p>
            <a:pPr marL="342900" marR="0" lvl="0" indent="-342900" algn="l" defTabSz="914400" rtl="0" eaLnBrk="1" fontAlgn="base" latinLnBrk="0" hangingPunct="1">
              <a:lnSpc>
                <a:spcPct val="100000"/>
              </a:lnSpc>
              <a:spcBef>
                <a:spcPct val="20000"/>
              </a:spcBef>
              <a:spcAft>
                <a:spcPct val="0"/>
              </a:spcAft>
              <a:buClr>
                <a:schemeClr val="hlink"/>
              </a:buClr>
              <a:buSzPct val="120000"/>
              <a:buFontTx/>
              <a:buNone/>
              <a:defRPr/>
            </a:pPr>
            <a:endPar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20000"/>
              <a:buFontTx/>
              <a:buNone/>
              <a:defRPr/>
            </a:pPr>
            <a:r>
              <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rPr>
              <a:t>Nông nô, thợ thủ </a:t>
            </a:r>
            <a:endPar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20000"/>
              <a:buFontTx/>
              <a:buNone/>
              <a:defRPr/>
            </a:pPr>
            <a:r>
              <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rPr>
              <a:t>công.., nô lệ da </a:t>
            </a:r>
            <a:r>
              <a:rPr kumimoji="0" lang="vi-VN"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rPr>
              <a:t>đ</a:t>
            </a:r>
            <a:r>
              <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rPr>
              <a:t>en</a:t>
            </a:r>
            <a:endPar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endParaRPr>
          </a:p>
        </p:txBody>
      </p:sp>
      <p:sp>
        <p:nvSpPr>
          <p:cNvPr id="37897" name="Line 9"/>
          <p:cNvSpPr/>
          <p:nvPr/>
        </p:nvSpPr>
        <p:spPr>
          <a:xfrm flipV="1">
            <a:off x="3714750" y="5943865"/>
            <a:ext cx="3619500" cy="0"/>
          </a:xfrm>
          <a:prstGeom prst="line">
            <a:avLst/>
          </a:prstGeom>
          <a:ln w="38100" cap="sq" cmpd="sng">
            <a:solidFill>
              <a:schemeClr val="tx1"/>
            </a:solidFill>
            <a:prstDash val="solid"/>
            <a:headEnd type="none" w="sm" len="sm"/>
            <a:tailEnd type="triangle" w="med" len="med"/>
          </a:ln>
        </p:spPr>
      </p:sp>
      <p:sp>
        <p:nvSpPr>
          <p:cNvPr id="37898" name="Text Box 10"/>
          <p:cNvSpPr txBox="1"/>
          <p:nvPr/>
        </p:nvSpPr>
        <p:spPr>
          <a:xfrm>
            <a:off x="3714750" y="4876271"/>
            <a:ext cx="3714750" cy="613410"/>
          </a:xfrm>
          <a:prstGeom prst="rect">
            <a:avLst/>
          </a:prstGeom>
          <a:noFill/>
          <a:ln w="12700">
            <a:noFill/>
          </a:ln>
        </p:spPr>
        <p:txBody>
          <a:bodyPr lIns="76191" tIns="38094" rIns="76191" bIns="38094">
            <a:spAutoFit/>
          </a:bodyPr>
          <a:p>
            <a:pPr>
              <a:spcBef>
                <a:spcPct val="50000"/>
              </a:spcBef>
            </a:pPr>
            <a:r>
              <a:rPr sz="1750" b="0" i="0" dirty="0">
                <a:solidFill>
                  <a:srgbClr val="FFFFFF"/>
                </a:solidFill>
                <a:latin typeface="Arial" panose="020B0604020202020204" pitchFamily="34" charset="0"/>
              </a:rPr>
              <a:t>Bị c</a:t>
            </a:r>
            <a:r>
              <a:rPr lang="vi-VN" altLang="x-none" sz="1750" b="0" i="0" dirty="0">
                <a:solidFill>
                  <a:srgbClr val="FFFFFF"/>
                </a:solidFill>
                <a:latin typeface="Arial" panose="020B0604020202020204" pitchFamily="34" charset="0"/>
              </a:rPr>
              <a:t>ư</a:t>
            </a:r>
            <a:r>
              <a:rPr sz="1750" b="0" i="0" dirty="0">
                <a:solidFill>
                  <a:srgbClr val="FFFFFF"/>
                </a:solidFill>
                <a:latin typeface="Arial" panose="020B0604020202020204" pitchFamily="34" charset="0"/>
              </a:rPr>
              <a:t>ớp </a:t>
            </a:r>
            <a:r>
              <a:rPr lang="vi-VN" altLang="x-none" sz="1750" b="0" i="0" dirty="0">
                <a:solidFill>
                  <a:srgbClr val="FFFFFF"/>
                </a:solidFill>
                <a:latin typeface="Arial" panose="020B0604020202020204" pitchFamily="34" charset="0"/>
              </a:rPr>
              <a:t>đ</a:t>
            </a:r>
            <a:r>
              <a:rPr sz="1750" b="0" i="0" dirty="0">
                <a:solidFill>
                  <a:srgbClr val="FFFFFF"/>
                </a:solidFill>
                <a:latin typeface="Arial" panose="020B0604020202020204" pitchFamily="34" charset="0"/>
              </a:rPr>
              <a:t>oạt t</a:t>
            </a:r>
            <a:r>
              <a:rPr lang="vi-VN" altLang="x-none" sz="1750" b="0" i="0" dirty="0">
                <a:solidFill>
                  <a:srgbClr val="FFFFFF"/>
                </a:solidFill>
                <a:latin typeface="Arial" panose="020B0604020202020204" pitchFamily="34" charset="0"/>
              </a:rPr>
              <a:t>ư</a:t>
            </a:r>
            <a:r>
              <a:rPr sz="1750" b="0" i="0" dirty="0">
                <a:solidFill>
                  <a:srgbClr val="FFFFFF"/>
                </a:solidFill>
                <a:latin typeface="Arial" panose="020B0604020202020204" pitchFamily="34" charset="0"/>
              </a:rPr>
              <a:t> liệu sản xuất, bị c</a:t>
            </a:r>
            <a:r>
              <a:rPr lang="vi-VN" altLang="x-none" sz="1750" b="0" i="0" dirty="0">
                <a:solidFill>
                  <a:srgbClr val="FFFFFF"/>
                </a:solidFill>
                <a:latin typeface="Arial" panose="020B0604020202020204" pitchFamily="34" charset="0"/>
              </a:rPr>
              <a:t>ư</a:t>
            </a:r>
            <a:r>
              <a:rPr sz="1750" b="0" i="0" dirty="0">
                <a:solidFill>
                  <a:srgbClr val="FFFFFF"/>
                </a:solidFill>
                <a:latin typeface="Arial" panose="020B0604020202020204" pitchFamily="34" charset="0"/>
              </a:rPr>
              <a:t>ỡng bức</a:t>
            </a:r>
            <a:endParaRPr sz="1750" b="0" i="0" dirty="0">
              <a:solidFill>
                <a:srgbClr val="FFFFFF"/>
              </a:solidFill>
              <a:latin typeface="Arial" panose="020B0604020202020204" pitchFamily="34" charset="0"/>
            </a:endParaRPr>
          </a:p>
        </p:txBody>
      </p:sp>
      <p:sp>
        <p:nvSpPr>
          <p:cNvPr id="37899" name="Text Box 11"/>
          <p:cNvSpPr txBox="1"/>
          <p:nvPr/>
        </p:nvSpPr>
        <p:spPr>
          <a:xfrm>
            <a:off x="3905250" y="6096000"/>
            <a:ext cx="3333750" cy="382270"/>
          </a:xfrm>
          <a:prstGeom prst="rect">
            <a:avLst/>
          </a:prstGeom>
        </p:spPr>
        <p:style>
          <a:lnRef idx="1">
            <a:schemeClr val="accent6"/>
          </a:lnRef>
          <a:fillRef idx="2">
            <a:schemeClr val="accent6"/>
          </a:fillRef>
          <a:effectRef idx="1">
            <a:schemeClr val="accent6"/>
          </a:effectRef>
          <a:fontRef idx="minor">
            <a:schemeClr val="dk1"/>
          </a:fontRef>
        </p:style>
        <p:txBody>
          <a:bodyPr lIns="76191" tIns="38094" rIns="76191" bIns="38094">
            <a:spAutoFit/>
          </a:bodyPr>
          <a:p>
            <a:pPr algn="ctr">
              <a:spcBef>
                <a:spcPct val="50000"/>
              </a:spcBef>
            </a:pPr>
            <a:r>
              <a:rPr sz="2000" b="1" i="0" dirty="0">
                <a:solidFill>
                  <a:schemeClr val="tx1"/>
                </a:solidFill>
                <a:latin typeface="Arial" panose="020B0604020202020204" pitchFamily="34" charset="0"/>
              </a:rPr>
              <a:t>Bị bóc lột kiệt quệ</a:t>
            </a:r>
            <a:endParaRPr sz="2000" b="1" i="0" dirty="0">
              <a:solidFill>
                <a:schemeClr val="tx1"/>
              </a:solidFill>
              <a:latin typeface="Arial" panose="020B0604020202020204" pitchFamily="34" charset="0"/>
            </a:endParaRPr>
          </a:p>
        </p:txBody>
      </p:sp>
      <p:sp>
        <p:nvSpPr>
          <p:cNvPr id="37900" name="Rectangle 12"/>
          <p:cNvSpPr>
            <a:spLocks noChangeArrowheads="1"/>
          </p:cNvSpPr>
          <p:nvPr/>
        </p:nvSpPr>
        <p:spPr bwMode="auto">
          <a:xfrm>
            <a:off x="7524750" y="4953000"/>
            <a:ext cx="3714750" cy="1600729"/>
          </a:xfrm>
          <a:prstGeom prst="rect">
            <a:avLst/>
          </a:prstGeom>
        </p:spPr>
        <p:style>
          <a:lnRef idx="1">
            <a:schemeClr val="accent3"/>
          </a:lnRef>
          <a:fillRef idx="2">
            <a:schemeClr val="accent3"/>
          </a:fillRef>
          <a:effectRef idx="1">
            <a:schemeClr val="accent3"/>
          </a:effectRef>
          <a:fontRef idx="minor">
            <a:schemeClr val="dk1"/>
          </a:fontRef>
        </p:style>
        <p:txBody>
          <a:bodyPr lIns="76191" tIns="38094" rIns="76191" bIns="38094"/>
          <a:lstStyle/>
          <a:p>
            <a:pPr marL="342900" marR="0" lvl="0" indent="-342900" algn="ctr" defTabSz="914400" rtl="0" eaLnBrk="1" fontAlgn="base" latinLnBrk="0" hangingPunct="1">
              <a:lnSpc>
                <a:spcPct val="100000"/>
              </a:lnSpc>
              <a:spcBef>
                <a:spcPct val="20000"/>
              </a:spcBef>
              <a:spcAft>
                <a:spcPct val="0"/>
              </a:spcAft>
              <a:buClr>
                <a:schemeClr val="hlink"/>
              </a:buClr>
              <a:buSzPct val="120000"/>
              <a:buFontTx/>
              <a:buNone/>
              <a:defRPr/>
            </a:pPr>
            <a:endPar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120000"/>
              <a:buFontTx/>
              <a:buNone/>
              <a:defRPr/>
            </a:pPr>
            <a:r>
              <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rPr>
              <a:t>Giai cấp vô sản (bị bóc lột)</a:t>
            </a:r>
            <a:endParaRPr kumimoji="0" lang="en-US" sz="2500" b="1" i="0" u="none" strike="noStrike" kern="1200" cap="none" spc="0" normalizeH="0" baseline="0" noProof="0">
              <a:ln>
                <a:noFill/>
              </a:ln>
              <a:solidFill>
                <a:srgbClr val="9933FF"/>
              </a:solidFill>
              <a:effectLst>
                <a:outerShdw blurRad="38100" dist="38100" dir="2700000" algn="tl">
                  <a:srgbClr val="C0C0C0"/>
                </a:outerShdw>
              </a:effectLst>
              <a:uLnTx/>
              <a:uFillTx/>
              <a:latin typeface="Arial" panose="020B0604020202020204"/>
              <a:ea typeface="+mn-ea"/>
              <a:cs typeface="+mn-cs"/>
            </a:endParaRPr>
          </a:p>
        </p:txBody>
      </p:sp>
      <p:sp>
        <p:nvSpPr>
          <p:cNvPr id="37901" name="AutoShape 13"/>
          <p:cNvSpPr/>
          <p:nvPr/>
        </p:nvSpPr>
        <p:spPr>
          <a:xfrm>
            <a:off x="8286750" y="3429000"/>
            <a:ext cx="666750" cy="1371865"/>
          </a:xfrm>
          <a:prstGeom prst="upDownArrow">
            <a:avLst>
              <a:gd name="adj1" fmla="val 50000"/>
              <a:gd name="adj2" fmla="val 51438"/>
            </a:avLst>
          </a:prstGeom>
          <a:solidFill>
            <a:srgbClr val="FFFF00"/>
          </a:solidFill>
          <a:ln w="12700" cap="sq" cmpd="sng">
            <a:solidFill>
              <a:schemeClr val="tx1"/>
            </a:solidFill>
            <a:prstDash val="solid"/>
            <a:miter/>
            <a:headEnd type="none" w="sm" len="sm"/>
            <a:tailEnd type="none" w="sm" len="sm"/>
          </a:ln>
        </p:spPr>
        <p:txBody>
          <a:bodyPr wrap="none" lIns="76191" tIns="38094" rIns="76191" bIns="38094" anchor="ctr" anchorCtr="0"/>
          <a:p>
            <a:endParaRPr sz="1750" dirty="0">
              <a:latin typeface="Arial" panose="020B0604020202020204" pitchFamily="34" charset="0"/>
            </a:endParaRPr>
          </a:p>
        </p:txBody>
      </p:sp>
      <p:sp>
        <p:nvSpPr>
          <p:cNvPr id="37902" name="Text Box 14"/>
          <p:cNvSpPr txBox="1"/>
          <p:nvPr/>
        </p:nvSpPr>
        <p:spPr>
          <a:xfrm>
            <a:off x="9239250" y="3429000"/>
            <a:ext cx="2571750" cy="767080"/>
          </a:xfrm>
          <a:prstGeom prst="rect">
            <a:avLst/>
          </a:prstGeom>
          <a:noFill/>
          <a:ln w="12700">
            <a:noFill/>
          </a:ln>
        </p:spPr>
        <p:txBody>
          <a:bodyPr lIns="76191" tIns="38094" rIns="76191" bIns="38094">
            <a:spAutoFit/>
          </a:bodyPr>
          <a:p>
            <a:pPr>
              <a:spcBef>
                <a:spcPct val="50000"/>
              </a:spcBef>
            </a:pPr>
            <a:r>
              <a:rPr sz="2250" b="0" i="0" dirty="0">
                <a:solidFill>
                  <a:srgbClr val="FFFFFF"/>
                </a:solidFill>
                <a:latin typeface="Arial" panose="020B0604020202020204" pitchFamily="34" charset="0"/>
              </a:rPr>
              <a:t>Quan hệ sản xuất TBCN</a:t>
            </a:r>
            <a:endParaRPr sz="2250" b="0" i="0" dirty="0">
              <a:solidFill>
                <a:srgbClr val="FFFFFF"/>
              </a:solidFill>
              <a:latin typeface="Arial" panose="020B0604020202020204" pitchFamily="34" charset="0"/>
            </a:endParaRPr>
          </a:p>
        </p:txBody>
      </p:sp>
      <p:sp>
        <p:nvSpPr>
          <p:cNvPr id="37903" name="Rectangle 15"/>
          <p:cNvSpPr>
            <a:spLocks noChangeArrowheads="1"/>
          </p:cNvSpPr>
          <p:nvPr/>
        </p:nvSpPr>
        <p:spPr bwMode="auto">
          <a:xfrm>
            <a:off x="952500" y="304271"/>
            <a:ext cx="10858500" cy="1143000"/>
          </a:xfrm>
          <a:prstGeom prst="rect">
            <a:avLst/>
          </a:prstGeom>
          <a:noFill/>
          <a:ln w="9525">
            <a:noFill/>
            <a:miter lim="800000"/>
          </a:ln>
          <a:effectLst/>
        </p:spPr>
        <p:txBody>
          <a:bodyPr lIns="76191" tIns="38094" rIns="76191" bIns="38094"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charset="0"/>
                <a:ea typeface="+mn-ea"/>
                <a:cs typeface="Times New Roman" panose="02020603050405020304" charset="0"/>
              </a:rPr>
              <a:t>Sự hình thành quan hệ sản xuất t</a:t>
            </a:r>
            <a:r>
              <a:rPr kumimoji="0" lang="vi-VN" sz="32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charset="0"/>
                <a:ea typeface="+mn-ea"/>
                <a:cs typeface="Times New Roman" panose="02020603050405020304" charset="0"/>
              </a:rPr>
              <a:t>ư</a:t>
            </a:r>
            <a:r>
              <a:rPr kumimoji="0" 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charset="0"/>
                <a:ea typeface="+mn-ea"/>
                <a:cs typeface="Times New Roman" panose="02020603050405020304" charset="0"/>
              </a:rPr>
              <a:t> bản chủ nghĩa ở châu Âu:</a:t>
            </a:r>
            <a:endParaRPr kumimoji="0" 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charset="0"/>
              <a:ea typeface="+mn-ea"/>
              <a:cs typeface="Times New Roman" panose="02020603050405020304" charset="0"/>
            </a:endParaRPr>
          </a:p>
        </p:txBody>
      </p:sp>
      <p:sp>
        <p:nvSpPr>
          <p:cNvPr id="37904" name="AutoShape 16"/>
          <p:cNvSpPr/>
          <p:nvPr/>
        </p:nvSpPr>
        <p:spPr>
          <a:xfrm>
            <a:off x="7239000" y="4191000"/>
            <a:ext cx="1428750" cy="838729"/>
          </a:xfrm>
          <a:prstGeom prst="irregularSeal1">
            <a:avLst/>
          </a:prstGeom>
          <a:solidFill>
            <a:srgbClr val="FFFF00"/>
          </a:solidFill>
          <a:ln w="12700" cap="sq" cmpd="sng">
            <a:solidFill>
              <a:schemeClr val="hlink"/>
            </a:solidFill>
            <a:prstDash val="solid"/>
            <a:miter/>
            <a:headEnd type="none" w="sm" len="sm"/>
            <a:tailEnd type="none" w="sm" len="sm"/>
          </a:ln>
        </p:spPr>
        <p:txBody>
          <a:bodyPr wrap="none" lIns="76191" tIns="38094" rIns="76191" bIns="38094" anchor="ctr" anchorCtr="0"/>
          <a:p>
            <a:endParaRPr sz="1750" dirty="0">
              <a:latin typeface="Arial" panose="020B0604020202020204" pitchFamily="34" charset="0"/>
            </a:endParaRPr>
          </a:p>
        </p:txBody>
      </p:sp>
      <p:sp>
        <p:nvSpPr>
          <p:cNvPr id="37905" name="AutoShape 17"/>
          <p:cNvSpPr/>
          <p:nvPr/>
        </p:nvSpPr>
        <p:spPr>
          <a:xfrm>
            <a:off x="8096250" y="3200136"/>
            <a:ext cx="1333500" cy="609864"/>
          </a:xfrm>
          <a:prstGeom prst="irregularSeal1">
            <a:avLst/>
          </a:prstGeom>
          <a:solidFill>
            <a:srgbClr val="FFFF00"/>
          </a:solidFill>
          <a:ln w="12700" cap="sq" cmpd="sng">
            <a:solidFill>
              <a:schemeClr val="hlink"/>
            </a:solidFill>
            <a:prstDash val="solid"/>
            <a:miter/>
            <a:headEnd type="none" w="sm" len="sm"/>
            <a:tailEnd type="none" w="sm" len="sm"/>
          </a:ln>
        </p:spPr>
        <p:txBody>
          <a:bodyPr wrap="none" lIns="76191" tIns="38094" rIns="76191" bIns="38094" anchor="ctr" anchorCtr="0"/>
          <a:p>
            <a:endParaRPr sz="1750" dirty="0">
              <a:latin typeface="Arial" panose="020B0604020202020204" pitchFamily="34" charset="0"/>
            </a:endParaRPr>
          </a:p>
        </p:txBody>
      </p:sp>
      <p:sp>
        <p:nvSpPr>
          <p:cNvPr id="37906" name="AutoShape 18"/>
          <p:cNvSpPr/>
          <p:nvPr/>
        </p:nvSpPr>
        <p:spPr>
          <a:xfrm>
            <a:off x="7429500" y="3733271"/>
            <a:ext cx="952500" cy="381000"/>
          </a:xfrm>
          <a:prstGeom prst="irregularSeal1">
            <a:avLst/>
          </a:prstGeom>
          <a:solidFill>
            <a:srgbClr val="FFFF00"/>
          </a:solidFill>
          <a:ln w="12700" cap="sq" cmpd="sng">
            <a:solidFill>
              <a:schemeClr val="hlink"/>
            </a:solidFill>
            <a:prstDash val="solid"/>
            <a:miter/>
            <a:headEnd type="none" w="sm" len="sm"/>
            <a:tailEnd type="none" w="sm" len="sm"/>
          </a:ln>
        </p:spPr>
        <p:txBody>
          <a:bodyPr wrap="none" lIns="76191" tIns="38094" rIns="76191" bIns="38094" anchor="ctr" anchorCtr="0"/>
          <a:p>
            <a:endParaRPr sz="175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upRight)">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16" fill="hold" grpId="1" nodeType="clickEffect">
                                  <p:stCondLst>
                                    <p:cond delay="0"/>
                                  </p:stCondLst>
                                  <p:childTnLst>
                                    <p:anim calcmode="lin" valueType="num">
                                      <p:cBhvr>
                                        <p:cTn id="11" dur="500"/>
                                        <p:tgtEl>
                                          <p:spTgt spid="37890"/>
                                        </p:tgtEl>
                                        <p:attrNameLst>
                                          <p:attrName>ppt_w</p:attrName>
                                        </p:attrNameLst>
                                      </p:cBhvr>
                                      <p:tavLst>
                                        <p:tav tm="0">
                                          <p:val>
                                            <p:strVal val="ppt_w"/>
                                          </p:val>
                                        </p:tav>
                                        <p:tav tm="100000">
                                          <p:val>
                                            <p:fltVal val="0.000000"/>
                                          </p:val>
                                        </p:tav>
                                      </p:tavLst>
                                    </p:anim>
                                    <p:anim calcmode="lin" valueType="num">
                                      <p:cBhvr>
                                        <p:cTn id="12" dur="500"/>
                                        <p:tgtEl>
                                          <p:spTgt spid="37890"/>
                                        </p:tgtEl>
                                        <p:attrNameLst>
                                          <p:attrName>ppt_h</p:attrName>
                                        </p:attrNameLst>
                                      </p:cBhvr>
                                      <p:tavLst>
                                        <p:tav tm="0">
                                          <p:val>
                                            <p:strVal val="ppt_h"/>
                                          </p:val>
                                        </p:tav>
                                        <p:tav tm="100000">
                                          <p:val>
                                            <p:fltVal val="0.000000"/>
                                          </p:val>
                                        </p:tav>
                                      </p:tavLst>
                                    </p:anim>
                                    <p:animEffect transition="out" filter="fade">
                                      <p:cBhvr>
                                        <p:cTn id="13" dur="500"/>
                                        <p:tgtEl>
                                          <p:spTgt spid="37890"/>
                                        </p:tgtEl>
                                      </p:cBhvr>
                                    </p:animEffect>
                                    <p:set>
                                      <p:cBhvr>
                                        <p:cTn id="14" dur="1" fill="hold">
                                          <p:stCondLst>
                                            <p:cond delay="499"/>
                                          </p:stCondLst>
                                        </p:cTn>
                                        <p:tgtEl>
                                          <p:spTgt spid="37890"/>
                                        </p:tgtEl>
                                        <p:attrNameLst>
                                          <p:attrName>style.visibility</p:attrName>
                                        </p:attrNameLst>
                                      </p:cBhvr>
                                      <p:to>
                                        <p:strVal val="hidden"/>
                                      </p:to>
                                    </p:set>
                                  </p:childTnLst>
                                </p:cTn>
                              </p:par>
                              <p:par>
                                <p:cTn id="15" presetID="53" presetClass="entr" presetSubtype="16" fill="hold" grpId="0" nodeType="withEffect">
                                  <p:stCondLst>
                                    <p:cond delay="500"/>
                                  </p:stCondLst>
                                  <p:childTnLst>
                                    <p:set>
                                      <p:cBhvr>
                                        <p:cTn id="16" dur="1" fill="hold">
                                          <p:stCondLst>
                                            <p:cond delay="0"/>
                                          </p:stCondLst>
                                        </p:cTn>
                                        <p:tgtEl>
                                          <p:spTgt spid="37903"/>
                                        </p:tgtEl>
                                        <p:attrNameLst>
                                          <p:attrName>style.visibility</p:attrName>
                                        </p:attrNameLst>
                                      </p:cBhvr>
                                      <p:to>
                                        <p:strVal val="visible"/>
                                      </p:to>
                                    </p:set>
                                    <p:anim calcmode="lin" valueType="num">
                                      <p:cBhvr>
                                        <p:cTn id="17" dur="500" fill="hold"/>
                                        <p:tgtEl>
                                          <p:spTgt spid="37903"/>
                                        </p:tgtEl>
                                        <p:attrNameLst>
                                          <p:attrName>ppt_w</p:attrName>
                                        </p:attrNameLst>
                                      </p:cBhvr>
                                      <p:tavLst>
                                        <p:tav tm="0">
                                          <p:val>
                                            <p:fltVal val="0.000000"/>
                                          </p:val>
                                        </p:tav>
                                        <p:tav tm="100000">
                                          <p:val>
                                            <p:strVal val="#ppt_w"/>
                                          </p:val>
                                        </p:tav>
                                      </p:tavLst>
                                    </p:anim>
                                    <p:anim calcmode="lin" valueType="num">
                                      <p:cBhvr>
                                        <p:cTn id="18" dur="500" fill="hold"/>
                                        <p:tgtEl>
                                          <p:spTgt spid="37903"/>
                                        </p:tgtEl>
                                        <p:attrNameLst>
                                          <p:attrName>ppt_h</p:attrName>
                                        </p:attrNameLst>
                                      </p:cBhvr>
                                      <p:tavLst>
                                        <p:tav tm="0">
                                          <p:val>
                                            <p:fltVal val="0.000000"/>
                                          </p:val>
                                        </p:tav>
                                        <p:tav tm="100000">
                                          <p:val>
                                            <p:strVal val="#ppt_h"/>
                                          </p:val>
                                        </p:tav>
                                      </p:tavLst>
                                    </p:anim>
                                    <p:animEffect transition="in" filter="fade">
                                      <p:cBhvr>
                                        <p:cTn id="19" dur="500"/>
                                        <p:tgtEl>
                                          <p:spTgt spid="3790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7891"/>
                                        </p:tgtEl>
                                        <p:attrNameLst>
                                          <p:attrName>style.visibility</p:attrName>
                                        </p:attrNameLst>
                                      </p:cBhvr>
                                      <p:to>
                                        <p:strVal val="visible"/>
                                      </p:to>
                                    </p:set>
                                    <p:anim calcmode="lin" valueType="num">
                                      <p:cBhvr>
                                        <p:cTn id="24" dur="500" fill="hold"/>
                                        <p:tgtEl>
                                          <p:spTgt spid="37891"/>
                                        </p:tgtEl>
                                        <p:attrNameLst>
                                          <p:attrName>ppt_w</p:attrName>
                                        </p:attrNameLst>
                                      </p:cBhvr>
                                      <p:tavLst>
                                        <p:tav tm="0">
                                          <p:val>
                                            <p:fltVal val="0.000000"/>
                                          </p:val>
                                        </p:tav>
                                        <p:tav tm="100000">
                                          <p:val>
                                            <p:strVal val="#ppt_w"/>
                                          </p:val>
                                        </p:tav>
                                      </p:tavLst>
                                    </p:anim>
                                    <p:anim calcmode="lin" valueType="num">
                                      <p:cBhvr>
                                        <p:cTn id="25" dur="500" fill="hold"/>
                                        <p:tgtEl>
                                          <p:spTgt spid="37891"/>
                                        </p:tgtEl>
                                        <p:attrNameLst>
                                          <p:attrName>ppt_h</p:attrName>
                                        </p:attrNameLst>
                                      </p:cBhvr>
                                      <p:tavLst>
                                        <p:tav tm="0">
                                          <p:val>
                                            <p:fltVal val="0.000000"/>
                                          </p:val>
                                        </p:tav>
                                        <p:tav tm="100000">
                                          <p:val>
                                            <p:strVal val="#ppt_h"/>
                                          </p:val>
                                        </p:tav>
                                      </p:tavLst>
                                    </p:anim>
                                    <p:animEffect transition="in" filter="fade">
                                      <p:cBhvr>
                                        <p:cTn id="26" dur="500"/>
                                        <p:tgtEl>
                                          <p:spTgt spid="37891"/>
                                        </p:tgtEl>
                                      </p:cBhvr>
                                    </p:animEffect>
                                  </p:childTnLst>
                                </p:cTn>
                              </p:par>
                            </p:childTnLst>
                          </p:cTn>
                        </p:par>
                        <p:par>
                          <p:cTn id="27" fill="hold">
                            <p:stCondLst>
                              <p:cond delay="500"/>
                            </p:stCondLst>
                            <p:childTnLst>
                              <p:par>
                                <p:cTn id="28" presetID="18" presetClass="entr" presetSubtype="6" fill="hold" nodeType="afterEffect">
                                  <p:stCondLst>
                                    <p:cond delay="0"/>
                                  </p:stCondLst>
                                  <p:childTnLst>
                                    <p:set>
                                      <p:cBhvr>
                                        <p:cTn id="29" dur="1" fill="hold">
                                          <p:stCondLst>
                                            <p:cond delay="0"/>
                                          </p:stCondLst>
                                        </p:cTn>
                                        <p:tgtEl>
                                          <p:spTgt spid="37892"/>
                                        </p:tgtEl>
                                        <p:attrNameLst>
                                          <p:attrName>style.visibility</p:attrName>
                                        </p:attrNameLst>
                                      </p:cBhvr>
                                      <p:to>
                                        <p:strVal val="visible"/>
                                      </p:to>
                                    </p:set>
                                    <p:animEffect transition="in" filter="strips(downRight)">
                                      <p:cBhvr>
                                        <p:cTn id="30" dur="500"/>
                                        <p:tgtEl>
                                          <p:spTgt spid="37892"/>
                                        </p:tgtEl>
                                      </p:cBhvr>
                                    </p:animEffect>
                                  </p:childTnLst>
                                </p:cTn>
                              </p:par>
                              <p:par>
                                <p:cTn id="31" presetID="9" presetClass="entr" presetSubtype="0" fill="hold" grpId="0" nodeType="withEffect">
                                  <p:stCondLst>
                                    <p:cond delay="500"/>
                                  </p:stCondLst>
                                  <p:childTnLst>
                                    <p:set>
                                      <p:cBhvr>
                                        <p:cTn id="32" dur="1" fill="hold">
                                          <p:stCondLst>
                                            <p:cond delay="0"/>
                                          </p:stCondLst>
                                        </p:cTn>
                                        <p:tgtEl>
                                          <p:spTgt spid="37893"/>
                                        </p:tgtEl>
                                        <p:attrNameLst>
                                          <p:attrName>style.visibility</p:attrName>
                                        </p:attrNameLst>
                                      </p:cBhvr>
                                      <p:to>
                                        <p:strVal val="visible"/>
                                      </p:to>
                                    </p:set>
                                    <p:animEffect transition="in" filter="dissolve">
                                      <p:cBhvr>
                                        <p:cTn id="33" dur="500"/>
                                        <p:tgtEl>
                                          <p:spTgt spid="3789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7894"/>
                                        </p:tgtEl>
                                        <p:attrNameLst>
                                          <p:attrName>style.visibility</p:attrName>
                                        </p:attrNameLst>
                                      </p:cBhvr>
                                      <p:to>
                                        <p:strVal val="visible"/>
                                      </p:to>
                                    </p:set>
                                    <p:animEffect transition="in" filter="dissolve">
                                      <p:cBhvr>
                                        <p:cTn id="38" dur="500"/>
                                        <p:tgtEl>
                                          <p:spTgt spid="3789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7895"/>
                                        </p:tgtEl>
                                        <p:attrNameLst>
                                          <p:attrName>style.visibility</p:attrName>
                                        </p:attrNameLst>
                                      </p:cBhvr>
                                      <p:to>
                                        <p:strVal val="visible"/>
                                      </p:to>
                                    </p:set>
                                    <p:anim calcmode="lin" valueType="num">
                                      <p:cBhvr>
                                        <p:cTn id="43" dur="500" fill="hold"/>
                                        <p:tgtEl>
                                          <p:spTgt spid="37895"/>
                                        </p:tgtEl>
                                        <p:attrNameLst>
                                          <p:attrName>ppt_w</p:attrName>
                                        </p:attrNameLst>
                                      </p:cBhvr>
                                      <p:tavLst>
                                        <p:tav tm="0">
                                          <p:val>
                                            <p:fltVal val="0.000000"/>
                                          </p:val>
                                        </p:tav>
                                        <p:tav tm="100000">
                                          <p:val>
                                            <p:strVal val="#ppt_w"/>
                                          </p:val>
                                        </p:tav>
                                      </p:tavLst>
                                    </p:anim>
                                    <p:anim calcmode="lin" valueType="num">
                                      <p:cBhvr>
                                        <p:cTn id="44" dur="500" fill="hold"/>
                                        <p:tgtEl>
                                          <p:spTgt spid="37895"/>
                                        </p:tgtEl>
                                        <p:attrNameLst>
                                          <p:attrName>ppt_h</p:attrName>
                                        </p:attrNameLst>
                                      </p:cBhvr>
                                      <p:tavLst>
                                        <p:tav tm="0">
                                          <p:val>
                                            <p:fltVal val="0.000000"/>
                                          </p:val>
                                        </p:tav>
                                        <p:tav tm="100000">
                                          <p:val>
                                            <p:strVal val="#ppt_h"/>
                                          </p:val>
                                        </p:tav>
                                      </p:tavLst>
                                    </p:anim>
                                    <p:animEffect transition="in" filter="fade">
                                      <p:cBhvr>
                                        <p:cTn id="45" dur="500"/>
                                        <p:tgtEl>
                                          <p:spTgt spid="3789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7896"/>
                                        </p:tgtEl>
                                        <p:attrNameLst>
                                          <p:attrName>style.visibility</p:attrName>
                                        </p:attrNameLst>
                                      </p:cBhvr>
                                      <p:to>
                                        <p:strVal val="visible"/>
                                      </p:to>
                                    </p:set>
                                    <p:anim calcmode="lin" valueType="num">
                                      <p:cBhvr>
                                        <p:cTn id="50" dur="500" fill="hold"/>
                                        <p:tgtEl>
                                          <p:spTgt spid="37896"/>
                                        </p:tgtEl>
                                        <p:attrNameLst>
                                          <p:attrName>ppt_w</p:attrName>
                                        </p:attrNameLst>
                                      </p:cBhvr>
                                      <p:tavLst>
                                        <p:tav tm="0">
                                          <p:val>
                                            <p:fltVal val="0.000000"/>
                                          </p:val>
                                        </p:tav>
                                        <p:tav tm="100000">
                                          <p:val>
                                            <p:strVal val="#ppt_w"/>
                                          </p:val>
                                        </p:tav>
                                      </p:tavLst>
                                    </p:anim>
                                    <p:anim calcmode="lin" valueType="num">
                                      <p:cBhvr>
                                        <p:cTn id="51" dur="500" fill="hold"/>
                                        <p:tgtEl>
                                          <p:spTgt spid="37896"/>
                                        </p:tgtEl>
                                        <p:attrNameLst>
                                          <p:attrName>ppt_h</p:attrName>
                                        </p:attrNameLst>
                                      </p:cBhvr>
                                      <p:tavLst>
                                        <p:tav tm="0">
                                          <p:val>
                                            <p:fltVal val="0.000000"/>
                                          </p:val>
                                        </p:tav>
                                        <p:tav tm="100000">
                                          <p:val>
                                            <p:strVal val="#ppt_h"/>
                                          </p:val>
                                        </p:tav>
                                      </p:tavLst>
                                    </p:anim>
                                    <p:animEffect transition="in" filter="fade">
                                      <p:cBhvr>
                                        <p:cTn id="52" dur="500"/>
                                        <p:tgtEl>
                                          <p:spTgt spid="3789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7897"/>
                                        </p:tgtEl>
                                        <p:attrNameLst>
                                          <p:attrName>style.visibility</p:attrName>
                                        </p:attrNameLst>
                                      </p:cBhvr>
                                      <p:to>
                                        <p:strVal val="visible"/>
                                      </p:to>
                                    </p:set>
                                    <p:animEffect transition="in" filter="strips(downRight)">
                                      <p:cBhvr>
                                        <p:cTn id="57" dur="500"/>
                                        <p:tgtEl>
                                          <p:spTgt spid="37897"/>
                                        </p:tgtEl>
                                      </p:cBhvr>
                                    </p:animEffect>
                                  </p:childTnLst>
                                </p:cTn>
                              </p:par>
                              <p:par>
                                <p:cTn id="58" presetID="39" presetClass="entr" presetSubtype="0" accel="100000" fill="hold" grpId="0" nodeType="withEffect">
                                  <p:stCondLst>
                                    <p:cond delay="500"/>
                                  </p:stCondLst>
                                  <p:childTnLst>
                                    <p:set>
                                      <p:cBhvr>
                                        <p:cTn id="59" dur="1" fill="hold">
                                          <p:stCondLst>
                                            <p:cond delay="0"/>
                                          </p:stCondLst>
                                        </p:cTn>
                                        <p:tgtEl>
                                          <p:spTgt spid="37898"/>
                                        </p:tgtEl>
                                        <p:attrNameLst>
                                          <p:attrName>style.visibility</p:attrName>
                                        </p:attrNameLst>
                                      </p:cBhvr>
                                      <p:to>
                                        <p:strVal val="visible"/>
                                      </p:to>
                                    </p:set>
                                    <p:anim calcmode="lin" valueType="num">
                                      <p:cBhvr>
                                        <p:cTn id="60" dur="500" fill="hold"/>
                                        <p:tgtEl>
                                          <p:spTgt spid="37898"/>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37898"/>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37898"/>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37898"/>
                                        </p:tgtEl>
                                        <p:attrNameLst>
                                          <p:attrName>ppt_y</p:attrName>
                                        </p:attrNameLst>
                                      </p:cBhvr>
                                      <p:tavLst>
                                        <p:tav tm="0">
                                          <p:val>
                                            <p:strVal val="#ppt_y"/>
                                          </p:val>
                                        </p:tav>
                                        <p:tav tm="100000">
                                          <p:val>
                                            <p:strVal val="#ppt_y"/>
                                          </p:val>
                                        </p:tav>
                                      </p:tavLst>
                                    </p:anim>
                                  </p:childTnLst>
                                </p:cTn>
                              </p:par>
                              <p:par>
                                <p:cTn id="64" presetID="39" presetClass="entr" presetSubtype="0" accel="100000" fill="hold" grpId="0" nodeType="withEffect">
                                  <p:stCondLst>
                                    <p:cond delay="500"/>
                                  </p:stCondLst>
                                  <p:childTnLst>
                                    <p:set>
                                      <p:cBhvr>
                                        <p:cTn id="65" dur="1" fill="hold">
                                          <p:stCondLst>
                                            <p:cond delay="0"/>
                                          </p:stCondLst>
                                        </p:cTn>
                                        <p:tgtEl>
                                          <p:spTgt spid="37899"/>
                                        </p:tgtEl>
                                        <p:attrNameLst>
                                          <p:attrName>style.visibility</p:attrName>
                                        </p:attrNameLst>
                                      </p:cBhvr>
                                      <p:to>
                                        <p:strVal val="visible"/>
                                      </p:to>
                                    </p:set>
                                    <p:anim calcmode="lin" valueType="num">
                                      <p:cBhvr>
                                        <p:cTn id="66" dur="500" fill="hold"/>
                                        <p:tgtEl>
                                          <p:spTgt spid="37899"/>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37899"/>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37899"/>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7900"/>
                                        </p:tgtEl>
                                        <p:attrNameLst>
                                          <p:attrName>style.visibility</p:attrName>
                                        </p:attrNameLst>
                                      </p:cBhvr>
                                      <p:to>
                                        <p:strVal val="visible"/>
                                      </p:to>
                                    </p:set>
                                    <p:anim calcmode="lin" valueType="num">
                                      <p:cBhvr>
                                        <p:cTn id="74" dur="500" fill="hold"/>
                                        <p:tgtEl>
                                          <p:spTgt spid="37900"/>
                                        </p:tgtEl>
                                        <p:attrNameLst>
                                          <p:attrName>ppt_w</p:attrName>
                                        </p:attrNameLst>
                                      </p:cBhvr>
                                      <p:tavLst>
                                        <p:tav tm="0">
                                          <p:val>
                                            <p:fltVal val="0.000000"/>
                                          </p:val>
                                        </p:tav>
                                        <p:tav tm="100000">
                                          <p:val>
                                            <p:strVal val="#ppt_w"/>
                                          </p:val>
                                        </p:tav>
                                      </p:tavLst>
                                    </p:anim>
                                    <p:anim calcmode="lin" valueType="num">
                                      <p:cBhvr>
                                        <p:cTn id="75" dur="500" fill="hold"/>
                                        <p:tgtEl>
                                          <p:spTgt spid="37900"/>
                                        </p:tgtEl>
                                        <p:attrNameLst>
                                          <p:attrName>ppt_h</p:attrName>
                                        </p:attrNameLst>
                                      </p:cBhvr>
                                      <p:tavLst>
                                        <p:tav tm="0">
                                          <p:val>
                                            <p:fltVal val="0.000000"/>
                                          </p:val>
                                        </p:tav>
                                        <p:tav tm="100000">
                                          <p:val>
                                            <p:strVal val="#ppt_h"/>
                                          </p:val>
                                        </p:tav>
                                      </p:tavLst>
                                    </p:anim>
                                    <p:animEffect transition="in" filter="fade">
                                      <p:cBhvr>
                                        <p:cTn id="76" dur="500"/>
                                        <p:tgtEl>
                                          <p:spTgt spid="37900"/>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37901"/>
                                        </p:tgtEl>
                                        <p:attrNameLst>
                                          <p:attrName>style.visibility</p:attrName>
                                        </p:attrNameLst>
                                      </p:cBhvr>
                                      <p:to>
                                        <p:strVal val="visible"/>
                                      </p:to>
                                    </p:set>
                                    <p:anim calcmode="lin" valueType="num">
                                      <p:cBhvr>
                                        <p:cTn id="81" dur="500" fill="hold"/>
                                        <p:tgtEl>
                                          <p:spTgt spid="37901"/>
                                        </p:tgtEl>
                                        <p:attrNameLst>
                                          <p:attrName>ppt_w</p:attrName>
                                        </p:attrNameLst>
                                      </p:cBhvr>
                                      <p:tavLst>
                                        <p:tav tm="0">
                                          <p:val>
                                            <p:fltVal val="0.000000"/>
                                          </p:val>
                                        </p:tav>
                                        <p:tav tm="100000">
                                          <p:val>
                                            <p:strVal val="#ppt_w"/>
                                          </p:val>
                                        </p:tav>
                                      </p:tavLst>
                                    </p:anim>
                                    <p:anim calcmode="lin" valueType="num">
                                      <p:cBhvr>
                                        <p:cTn id="82" dur="500" fill="hold"/>
                                        <p:tgtEl>
                                          <p:spTgt spid="37901"/>
                                        </p:tgtEl>
                                        <p:attrNameLst>
                                          <p:attrName>ppt_h</p:attrName>
                                        </p:attrNameLst>
                                      </p:cBhvr>
                                      <p:tavLst>
                                        <p:tav tm="0">
                                          <p:val>
                                            <p:fltVal val="0.000000"/>
                                          </p:val>
                                        </p:tav>
                                        <p:tav tm="100000">
                                          <p:val>
                                            <p:strVal val="#ppt_h"/>
                                          </p:val>
                                        </p:tav>
                                      </p:tavLst>
                                    </p:anim>
                                  </p:childTnLst>
                                </p:cTn>
                              </p:par>
                              <p:par>
                                <p:cTn id="83" presetID="31" presetClass="entr" presetSubtype="0" fill="hold" grpId="0" nodeType="withEffect">
                                  <p:stCondLst>
                                    <p:cond delay="0"/>
                                  </p:stCondLst>
                                  <p:iterate type="lt">
                                    <p:tmPct val="5000"/>
                                  </p:iterate>
                                  <p:childTnLst>
                                    <p:set>
                                      <p:cBhvr>
                                        <p:cTn id="84" dur="1" fill="hold">
                                          <p:stCondLst>
                                            <p:cond delay="0"/>
                                          </p:stCondLst>
                                        </p:cTn>
                                        <p:tgtEl>
                                          <p:spTgt spid="37902"/>
                                        </p:tgtEl>
                                        <p:attrNameLst>
                                          <p:attrName>style.visibility</p:attrName>
                                        </p:attrNameLst>
                                      </p:cBhvr>
                                      <p:to>
                                        <p:strVal val="visible"/>
                                      </p:to>
                                    </p:set>
                                    <p:anim calcmode="lin" valueType="num">
                                      <p:cBhvr>
                                        <p:cTn id="85" dur="1000" fill="hold"/>
                                        <p:tgtEl>
                                          <p:spTgt spid="37902"/>
                                        </p:tgtEl>
                                        <p:attrNameLst>
                                          <p:attrName>ppt_w</p:attrName>
                                        </p:attrNameLst>
                                      </p:cBhvr>
                                      <p:tavLst>
                                        <p:tav tm="0">
                                          <p:val>
                                            <p:fltVal val="0.000000"/>
                                          </p:val>
                                        </p:tav>
                                        <p:tav tm="100000">
                                          <p:val>
                                            <p:strVal val="#ppt_w"/>
                                          </p:val>
                                        </p:tav>
                                      </p:tavLst>
                                    </p:anim>
                                    <p:anim calcmode="lin" valueType="num">
                                      <p:cBhvr>
                                        <p:cTn id="86" dur="1000" fill="hold"/>
                                        <p:tgtEl>
                                          <p:spTgt spid="37902"/>
                                        </p:tgtEl>
                                        <p:attrNameLst>
                                          <p:attrName>ppt_h</p:attrName>
                                        </p:attrNameLst>
                                      </p:cBhvr>
                                      <p:tavLst>
                                        <p:tav tm="0">
                                          <p:val>
                                            <p:fltVal val="0.000000"/>
                                          </p:val>
                                        </p:tav>
                                        <p:tav tm="100000">
                                          <p:val>
                                            <p:strVal val="#ppt_h"/>
                                          </p:val>
                                        </p:tav>
                                      </p:tavLst>
                                    </p:anim>
                                    <p:anim calcmode="lin" valueType="num">
                                      <p:cBhvr>
                                        <p:cTn id="87" dur="1000" fill="hold"/>
                                        <p:tgtEl>
                                          <p:spTgt spid="37902"/>
                                        </p:tgtEl>
                                        <p:attrNameLst>
                                          <p:attrName>style.rotation</p:attrName>
                                        </p:attrNameLst>
                                      </p:cBhvr>
                                      <p:tavLst>
                                        <p:tav tm="0">
                                          <p:val>
                                            <p:fltVal val="90.000000"/>
                                          </p:val>
                                        </p:tav>
                                        <p:tav tm="100000">
                                          <p:val>
                                            <p:fltVal val="0.000000"/>
                                          </p:val>
                                        </p:tav>
                                      </p:tavLst>
                                    </p:anim>
                                    <p:animEffect transition="in" filter="fade">
                                      <p:cBhvr>
                                        <p:cTn id="88" dur="1000"/>
                                        <p:tgtEl>
                                          <p:spTgt spid="3790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repeatCount="3000" fill="hold" grpId="0" nodeType="clickEffect">
                                  <p:stCondLst>
                                    <p:cond delay="0"/>
                                  </p:stCondLst>
                                  <p:childTnLst>
                                    <p:set>
                                      <p:cBhvr>
                                        <p:cTn id="92" dur="1" fill="hold">
                                          <p:stCondLst>
                                            <p:cond delay="0"/>
                                          </p:stCondLst>
                                        </p:cTn>
                                        <p:tgtEl>
                                          <p:spTgt spid="37905"/>
                                        </p:tgtEl>
                                        <p:attrNameLst>
                                          <p:attrName>style.visibility</p:attrName>
                                        </p:attrNameLst>
                                      </p:cBhvr>
                                      <p:to>
                                        <p:strVal val="visible"/>
                                      </p:to>
                                    </p:set>
                                    <p:anim calcmode="lin" valueType="num">
                                      <p:cBhvr>
                                        <p:cTn id="93" dur="500" fill="hold"/>
                                        <p:tgtEl>
                                          <p:spTgt spid="37905"/>
                                        </p:tgtEl>
                                        <p:attrNameLst>
                                          <p:attrName>ppt_w</p:attrName>
                                        </p:attrNameLst>
                                      </p:cBhvr>
                                      <p:tavLst>
                                        <p:tav tm="0">
                                          <p:val>
                                            <p:fltVal val="0.000000"/>
                                          </p:val>
                                        </p:tav>
                                        <p:tav tm="100000">
                                          <p:val>
                                            <p:strVal val="#ppt_w"/>
                                          </p:val>
                                        </p:tav>
                                      </p:tavLst>
                                    </p:anim>
                                    <p:anim calcmode="lin" valueType="num">
                                      <p:cBhvr>
                                        <p:cTn id="94" dur="500" fill="hold"/>
                                        <p:tgtEl>
                                          <p:spTgt spid="37905"/>
                                        </p:tgtEl>
                                        <p:attrNameLst>
                                          <p:attrName>ppt_h</p:attrName>
                                        </p:attrNameLst>
                                      </p:cBhvr>
                                      <p:tavLst>
                                        <p:tav tm="0">
                                          <p:val>
                                            <p:fltVal val="0.000000"/>
                                          </p:val>
                                        </p:tav>
                                        <p:tav tm="100000">
                                          <p:val>
                                            <p:strVal val="#ppt_h"/>
                                          </p:val>
                                        </p:tav>
                                      </p:tavLst>
                                    </p:anim>
                                    <p:animEffect transition="in" filter="fade">
                                      <p:cBhvr>
                                        <p:cTn id="95" dur="500"/>
                                        <p:tgtEl>
                                          <p:spTgt spid="37905"/>
                                        </p:tgtEl>
                                      </p:cBhvr>
                                    </p:animEffect>
                                  </p:childTnLst>
                                  <p:subTnLst>
                                    <p:audio>
                                      <p:cMediaNode>
                                        <p:cTn display="0" masterRel="sameClick">
                                          <p:stCondLst>
                                            <p:cond evt="begin" delay="0">
                                              <p:tn val="91"/>
                                            </p:cond>
                                          </p:stCondLst>
                                          <p:endCondLst>
                                            <p:cond evt="onStopAudio" delay="0">
                                              <p:tgtEl>
                                                <p:sldTgt/>
                                              </p:tgtEl>
                                            </p:cond>
                                          </p:endCondLst>
                                        </p:cTn>
                                        <p:tgtEl>
                                          <p:sndTgt r:embed="rId1" name="bomb.wav"/>
                                        </p:tgtEl>
                                      </p:cMediaNode>
                                    </p:audio>
                                  </p:subTnLst>
                                </p:cTn>
                              </p:par>
                              <p:par>
                                <p:cTn id="96" presetID="53" presetClass="entr" presetSubtype="16" repeatCount="3000" fill="hold" grpId="0" nodeType="withEffect">
                                  <p:stCondLst>
                                    <p:cond delay="0"/>
                                  </p:stCondLst>
                                  <p:childTnLst>
                                    <p:set>
                                      <p:cBhvr>
                                        <p:cTn id="97" dur="1" fill="hold">
                                          <p:stCondLst>
                                            <p:cond delay="0"/>
                                          </p:stCondLst>
                                        </p:cTn>
                                        <p:tgtEl>
                                          <p:spTgt spid="37906"/>
                                        </p:tgtEl>
                                        <p:attrNameLst>
                                          <p:attrName>style.visibility</p:attrName>
                                        </p:attrNameLst>
                                      </p:cBhvr>
                                      <p:to>
                                        <p:strVal val="visible"/>
                                      </p:to>
                                    </p:set>
                                    <p:anim calcmode="lin" valueType="num">
                                      <p:cBhvr>
                                        <p:cTn id="98" dur="500" fill="hold"/>
                                        <p:tgtEl>
                                          <p:spTgt spid="37906"/>
                                        </p:tgtEl>
                                        <p:attrNameLst>
                                          <p:attrName>ppt_w</p:attrName>
                                        </p:attrNameLst>
                                      </p:cBhvr>
                                      <p:tavLst>
                                        <p:tav tm="0">
                                          <p:val>
                                            <p:fltVal val="0.000000"/>
                                          </p:val>
                                        </p:tav>
                                        <p:tav tm="100000">
                                          <p:val>
                                            <p:strVal val="#ppt_w"/>
                                          </p:val>
                                        </p:tav>
                                      </p:tavLst>
                                    </p:anim>
                                    <p:anim calcmode="lin" valueType="num">
                                      <p:cBhvr>
                                        <p:cTn id="99" dur="500" fill="hold"/>
                                        <p:tgtEl>
                                          <p:spTgt spid="37906"/>
                                        </p:tgtEl>
                                        <p:attrNameLst>
                                          <p:attrName>ppt_h</p:attrName>
                                        </p:attrNameLst>
                                      </p:cBhvr>
                                      <p:tavLst>
                                        <p:tav tm="0">
                                          <p:val>
                                            <p:fltVal val="0.000000"/>
                                          </p:val>
                                        </p:tav>
                                        <p:tav tm="100000">
                                          <p:val>
                                            <p:strVal val="#ppt_h"/>
                                          </p:val>
                                        </p:tav>
                                      </p:tavLst>
                                    </p:anim>
                                    <p:animEffect transition="in" filter="fade">
                                      <p:cBhvr>
                                        <p:cTn id="100" dur="500"/>
                                        <p:tgtEl>
                                          <p:spTgt spid="37906"/>
                                        </p:tgtEl>
                                      </p:cBhvr>
                                    </p:animEffect>
                                  </p:childTnLst>
                                  <p:subTnLst>
                                    <p:audio>
                                      <p:cMediaNode>
                                        <p:cTn display="0" masterRel="sameClick">
                                          <p:stCondLst>
                                            <p:cond evt="begin" delay="0">
                                              <p:tn val="96"/>
                                            </p:cond>
                                          </p:stCondLst>
                                          <p:endCondLst>
                                            <p:cond evt="onStopAudio" delay="0">
                                              <p:tgtEl>
                                                <p:sldTgt/>
                                              </p:tgtEl>
                                            </p:cond>
                                          </p:endCondLst>
                                        </p:cTn>
                                        <p:tgtEl>
                                          <p:sndTgt r:embed="rId1" name="bomb.wav"/>
                                        </p:tgtEl>
                                      </p:cMediaNode>
                                    </p:audio>
                                  </p:subTnLst>
                                </p:cTn>
                              </p:par>
                              <p:par>
                                <p:cTn id="101" presetID="53" presetClass="entr" presetSubtype="16" repeatCount="3000" fill="hold" grpId="0" nodeType="withEffect">
                                  <p:stCondLst>
                                    <p:cond delay="0"/>
                                  </p:stCondLst>
                                  <p:childTnLst>
                                    <p:set>
                                      <p:cBhvr>
                                        <p:cTn id="102" dur="1" fill="hold">
                                          <p:stCondLst>
                                            <p:cond delay="0"/>
                                          </p:stCondLst>
                                        </p:cTn>
                                        <p:tgtEl>
                                          <p:spTgt spid="37904"/>
                                        </p:tgtEl>
                                        <p:attrNameLst>
                                          <p:attrName>style.visibility</p:attrName>
                                        </p:attrNameLst>
                                      </p:cBhvr>
                                      <p:to>
                                        <p:strVal val="visible"/>
                                      </p:to>
                                    </p:set>
                                    <p:anim calcmode="lin" valueType="num">
                                      <p:cBhvr>
                                        <p:cTn id="103" dur="500" fill="hold"/>
                                        <p:tgtEl>
                                          <p:spTgt spid="37904"/>
                                        </p:tgtEl>
                                        <p:attrNameLst>
                                          <p:attrName>ppt_w</p:attrName>
                                        </p:attrNameLst>
                                      </p:cBhvr>
                                      <p:tavLst>
                                        <p:tav tm="0">
                                          <p:val>
                                            <p:fltVal val="0.000000"/>
                                          </p:val>
                                        </p:tav>
                                        <p:tav tm="100000">
                                          <p:val>
                                            <p:strVal val="#ppt_w"/>
                                          </p:val>
                                        </p:tav>
                                      </p:tavLst>
                                    </p:anim>
                                    <p:anim calcmode="lin" valueType="num">
                                      <p:cBhvr>
                                        <p:cTn id="104" dur="500" fill="hold"/>
                                        <p:tgtEl>
                                          <p:spTgt spid="37904"/>
                                        </p:tgtEl>
                                        <p:attrNameLst>
                                          <p:attrName>ppt_h</p:attrName>
                                        </p:attrNameLst>
                                      </p:cBhvr>
                                      <p:tavLst>
                                        <p:tav tm="0">
                                          <p:val>
                                            <p:fltVal val="0.000000"/>
                                          </p:val>
                                        </p:tav>
                                        <p:tav tm="100000">
                                          <p:val>
                                            <p:strVal val="#ppt_h"/>
                                          </p:val>
                                        </p:tav>
                                      </p:tavLst>
                                    </p:anim>
                                    <p:animEffect transition="in" filter="fade">
                                      <p:cBhvr>
                                        <p:cTn id="105" dur="500"/>
                                        <p:tgtEl>
                                          <p:spTgt spid="37904"/>
                                        </p:tgtEl>
                                      </p:cBhvr>
                                    </p:animEffect>
                                  </p:childTnLst>
                                  <p:subTnLst>
                                    <p:audio>
                                      <p:cMediaNode>
                                        <p:cTn display="0" masterRel="sameClick">
                                          <p:stCondLst>
                                            <p:cond evt="begin" delay="0">
                                              <p:tn val="101"/>
                                            </p:cond>
                                          </p:stCondLst>
                                          <p:endCondLst>
                                            <p:cond evt="onStopAudio" delay="0">
                                              <p:tgtEl>
                                                <p:sldTgt/>
                                              </p:tgtEl>
                                            </p:cond>
                                          </p:endCondLst>
                                        </p:cTn>
                                        <p:tgtEl>
                                          <p:sndTgt r:embed="rId1"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37891" grpId="0" animBg="1" build="p"/>
      <p:bldP spid="37893" grpId="0"/>
      <p:bldP spid="37894" grpId="0" bldLvl="0" animBg="1"/>
      <p:bldP spid="37895" grpId="0" bldLvl="0" animBg="1"/>
      <p:bldP spid="37896" grpId="0" bldLvl="0" animBg="1"/>
      <p:bldP spid="37898" grpId="0"/>
      <p:bldP spid="37899" grpId="0" bldLvl="0" animBg="1"/>
      <p:bldP spid="37900" grpId="0" bldLvl="0" animBg="1"/>
      <p:bldP spid="37901" grpId="0" bldLvl="0" animBg="1"/>
      <p:bldP spid="37902" grpId="0"/>
      <p:bldP spid="37903" grpId="0" bldLvl="0" animBg="1"/>
      <p:bldP spid="37904" grpId="0" bldLvl="0" animBg="1"/>
      <p:bldP spid="37905" grpId="0" bldLvl="0" animBg="1"/>
      <p:bldP spid="3790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xfrm>
            <a:off x="952500" y="76729"/>
            <a:ext cx="10287000" cy="1143000"/>
          </a:xfrm>
        </p:spPr>
        <p:txBody>
          <a:bodyPr vert="horz" wrap="square" lIns="104489" tIns="52244" rIns="104489" bIns="52244" anchor="ctr" anchorCtr="0"/>
          <a:p>
            <a:pPr algn="ctr"/>
            <a:r>
              <a:rPr b="1" dirty="0">
                <a:solidFill>
                  <a:srgbClr val="CC3300"/>
                </a:solidFill>
                <a:latin typeface="Arial" panose="020B0604020202020204" pitchFamily="34" charset="0"/>
              </a:rPr>
              <a:t>TỔNG KẾT BÀI HỌC</a:t>
            </a:r>
            <a:endParaRPr b="1" dirty="0">
              <a:solidFill>
                <a:srgbClr val="CC3300"/>
              </a:solidFill>
              <a:latin typeface="Arial" panose="020B0604020202020204" pitchFamily="34" charset="0"/>
            </a:endParaRPr>
          </a:p>
        </p:txBody>
      </p:sp>
      <p:sp>
        <p:nvSpPr>
          <p:cNvPr id="39939" name="Text Box 3"/>
          <p:cNvSpPr txBox="1"/>
          <p:nvPr/>
        </p:nvSpPr>
        <p:spPr>
          <a:xfrm>
            <a:off x="762000" y="1066271"/>
            <a:ext cx="4381500" cy="2453640"/>
          </a:xfrm>
          <a:prstGeom prst="rect">
            <a:avLst/>
          </a:prstGeom>
          <a:solidFill>
            <a:srgbClr val="FFFFFF"/>
          </a:solidFill>
          <a:ln w="12700" cap="sq" cmpd="sng">
            <a:solidFill>
              <a:srgbClr val="0000FF"/>
            </a:solidFill>
            <a:prstDash val="solid"/>
            <a:miter/>
            <a:headEnd type="none" w="sm" len="sm"/>
            <a:tailEnd type="none" w="sm" len="sm"/>
          </a:ln>
        </p:spPr>
        <p:txBody>
          <a:bodyPr lIns="76191" tIns="38094" rIns="76191" bIns="38094">
            <a:spAutoFit/>
          </a:bodyPr>
          <a:p>
            <a:pPr algn="just">
              <a:spcBef>
                <a:spcPct val="50000"/>
              </a:spcBef>
            </a:pPr>
            <a:r>
              <a:rPr sz="2665" i="0" dirty="0">
                <a:solidFill>
                  <a:srgbClr val="A50021"/>
                </a:solidFill>
                <a:latin typeface="Arial" panose="020B0604020202020204" pitchFamily="34" charset="0"/>
              </a:rPr>
              <a:t>1</a:t>
            </a:r>
            <a:r>
              <a:rPr sz="2665" i="0" dirty="0">
                <a:solidFill>
                  <a:srgbClr val="FF9966"/>
                </a:solidFill>
                <a:latin typeface="Arial" panose="020B0604020202020204" pitchFamily="34" charset="0"/>
              </a:rPr>
              <a:t>/ </a:t>
            </a:r>
            <a:r>
              <a:rPr sz="2665" b="1" i="0" dirty="0">
                <a:solidFill>
                  <a:srgbClr val="FF9966"/>
                </a:solidFill>
                <a:latin typeface="Arial" panose="020B0604020202020204" pitchFamily="34" charset="0"/>
              </a:rPr>
              <a:t>Các cuộc phát kién lớn về </a:t>
            </a:r>
            <a:r>
              <a:rPr lang="vi-VN" altLang="x-none" sz="2665" b="1" i="0" dirty="0">
                <a:solidFill>
                  <a:srgbClr val="FF9966"/>
                </a:solidFill>
                <a:latin typeface="Arial" panose="020B0604020202020204" pitchFamily="34" charset="0"/>
              </a:rPr>
              <a:t>đ</a:t>
            </a:r>
            <a:r>
              <a:rPr sz="2665" b="1" i="0" dirty="0">
                <a:solidFill>
                  <a:srgbClr val="FF9966"/>
                </a:solidFill>
                <a:latin typeface="Arial" panose="020B0604020202020204" pitchFamily="34" charset="0"/>
              </a:rPr>
              <a:t>ịa lí</a:t>
            </a:r>
            <a:endParaRPr sz="2665" b="1" i="0" dirty="0">
              <a:solidFill>
                <a:srgbClr val="FF9966"/>
              </a:solidFill>
              <a:latin typeface="Arial" panose="020B0604020202020204" pitchFamily="34" charset="0"/>
            </a:endParaRPr>
          </a:p>
          <a:p>
            <a:pPr algn="just">
              <a:spcBef>
                <a:spcPct val="50000"/>
              </a:spcBef>
            </a:pPr>
            <a:r>
              <a:rPr sz="2250" i="0" dirty="0">
                <a:solidFill>
                  <a:srgbClr val="0000FF"/>
                </a:solidFill>
                <a:latin typeface="Arial" panose="020B0604020202020204" pitchFamily="34" charset="0"/>
              </a:rPr>
              <a:t>a.Nguyên nhân</a:t>
            </a:r>
            <a:endParaRPr sz="2250" i="0" dirty="0">
              <a:solidFill>
                <a:srgbClr val="0000FF"/>
              </a:solidFill>
              <a:latin typeface="Arial" panose="020B0604020202020204" pitchFamily="34" charset="0"/>
            </a:endParaRPr>
          </a:p>
          <a:p>
            <a:pPr algn="just">
              <a:spcBef>
                <a:spcPct val="50000"/>
              </a:spcBef>
            </a:pPr>
            <a:r>
              <a:rPr sz="2250" i="0" dirty="0">
                <a:solidFill>
                  <a:srgbClr val="0000FF"/>
                </a:solidFill>
                <a:latin typeface="Arial" panose="020B0604020202020204" pitchFamily="34" charset="0"/>
              </a:rPr>
              <a:t>b. </a:t>
            </a:r>
            <a:r>
              <a:rPr lang="vi-VN" sz="2250" i="0" dirty="0">
                <a:solidFill>
                  <a:srgbClr val="0000FF"/>
                </a:solidFill>
                <a:latin typeface="Arial" panose="020B0604020202020204" pitchFamily="34" charset="0"/>
              </a:rPr>
              <a:t>Những cuộc phát kiến lớn</a:t>
            </a:r>
            <a:endParaRPr sz="2250" i="0" dirty="0">
              <a:solidFill>
                <a:srgbClr val="0000FF"/>
              </a:solidFill>
              <a:latin typeface="Arial" panose="020B0604020202020204" pitchFamily="34" charset="0"/>
            </a:endParaRPr>
          </a:p>
          <a:p>
            <a:pPr algn="just">
              <a:spcBef>
                <a:spcPct val="50000"/>
              </a:spcBef>
            </a:pPr>
            <a:r>
              <a:rPr sz="2250" i="0" dirty="0">
                <a:solidFill>
                  <a:srgbClr val="0000FF"/>
                </a:solidFill>
                <a:latin typeface="Arial" panose="020B0604020202020204" pitchFamily="34" charset="0"/>
              </a:rPr>
              <a:t>c. Ý nghĩa</a:t>
            </a:r>
            <a:endParaRPr sz="2250" i="0" dirty="0">
              <a:solidFill>
                <a:srgbClr val="0000FF"/>
              </a:solidFill>
              <a:latin typeface="Arial" panose="020B0604020202020204" pitchFamily="34" charset="0"/>
            </a:endParaRPr>
          </a:p>
        </p:txBody>
      </p:sp>
      <p:sp>
        <p:nvSpPr>
          <p:cNvPr id="39940" name="Text Box 4"/>
          <p:cNvSpPr txBox="1"/>
          <p:nvPr/>
        </p:nvSpPr>
        <p:spPr>
          <a:xfrm>
            <a:off x="6286500" y="1066271"/>
            <a:ext cx="4381500" cy="1805940"/>
          </a:xfrm>
          <a:prstGeom prst="rect">
            <a:avLst/>
          </a:prstGeom>
          <a:solidFill>
            <a:srgbClr val="FFFFFF"/>
          </a:solidFill>
          <a:ln w="12700" cap="sq" cmpd="sng">
            <a:solidFill>
              <a:srgbClr val="0000FF"/>
            </a:solidFill>
            <a:prstDash val="solid"/>
            <a:miter/>
            <a:headEnd type="none" w="sm" len="sm"/>
            <a:tailEnd type="none" w="sm" len="sm"/>
          </a:ln>
        </p:spPr>
        <p:txBody>
          <a:bodyPr lIns="76191" tIns="38094" rIns="76191" bIns="38094">
            <a:spAutoFit/>
          </a:bodyPr>
          <a:p>
            <a:pPr algn="just">
              <a:spcBef>
                <a:spcPct val="50000"/>
              </a:spcBef>
            </a:pPr>
            <a:r>
              <a:rPr sz="2250" b="1" i="0" dirty="0">
                <a:solidFill>
                  <a:srgbClr val="FF9966"/>
                </a:solidFill>
                <a:latin typeface="Arial" panose="020B0604020202020204" pitchFamily="34" charset="0"/>
              </a:rPr>
              <a:t>2/ Sự hình thành chủ nghĩa t</a:t>
            </a:r>
            <a:r>
              <a:rPr lang="vi-VN" altLang="x-none" sz="2250" b="1" i="0" dirty="0">
                <a:solidFill>
                  <a:srgbClr val="FF9966"/>
                </a:solidFill>
                <a:latin typeface="Arial" panose="020B0604020202020204" pitchFamily="34" charset="0"/>
              </a:rPr>
              <a:t>ư</a:t>
            </a:r>
            <a:r>
              <a:rPr sz="2250" b="1" i="0" dirty="0">
                <a:solidFill>
                  <a:srgbClr val="FF9966"/>
                </a:solidFill>
                <a:latin typeface="Arial" panose="020B0604020202020204" pitchFamily="34" charset="0"/>
              </a:rPr>
              <a:t> bản ở châu Âu</a:t>
            </a:r>
            <a:endParaRPr sz="2250" b="1" i="0" dirty="0">
              <a:solidFill>
                <a:srgbClr val="FF9966"/>
              </a:solidFill>
              <a:latin typeface="Arial" panose="020B0604020202020204" pitchFamily="34" charset="0"/>
            </a:endParaRPr>
          </a:p>
          <a:p>
            <a:pPr algn="just">
              <a:spcBef>
                <a:spcPct val="50000"/>
              </a:spcBef>
            </a:pPr>
            <a:endParaRPr sz="2250" i="0" dirty="0">
              <a:solidFill>
                <a:srgbClr val="FF9966"/>
              </a:solidFill>
              <a:latin typeface="Arial" panose="020B0604020202020204" pitchFamily="34" charset="0"/>
            </a:endParaRPr>
          </a:p>
          <a:p>
            <a:pPr algn="just">
              <a:spcBef>
                <a:spcPct val="50000"/>
              </a:spcBef>
            </a:pPr>
            <a:endParaRPr sz="2250" i="0" dirty="0">
              <a:solidFill>
                <a:srgbClr val="FF9966"/>
              </a:solidFill>
              <a:latin typeface="Arial" panose="020B0604020202020204" pitchFamily="34" charset="0"/>
            </a:endParaRPr>
          </a:p>
        </p:txBody>
      </p:sp>
      <p:pic>
        <p:nvPicPr>
          <p:cNvPr id="39941" name="Picture 5"/>
          <p:cNvPicPr>
            <a:picLocks noChangeAspect="1"/>
          </p:cNvPicPr>
          <p:nvPr/>
        </p:nvPicPr>
        <p:blipFill>
          <a:blip r:embed="rId1"/>
          <a:stretch>
            <a:fillRect/>
          </a:stretch>
        </p:blipFill>
        <p:spPr>
          <a:xfrm>
            <a:off x="6000750" y="4114271"/>
            <a:ext cx="5238750" cy="2743729"/>
          </a:xfrm>
          <a:prstGeom prst="rect">
            <a:avLst/>
          </a:prstGeom>
          <a:noFill/>
          <a:ln w="12700">
            <a:noFill/>
          </a:ln>
        </p:spPr>
      </p:pic>
      <p:pic>
        <p:nvPicPr>
          <p:cNvPr id="39942" name="Picture 6"/>
          <p:cNvPicPr>
            <a:picLocks noChangeAspect="1"/>
          </p:cNvPicPr>
          <p:nvPr/>
        </p:nvPicPr>
        <p:blipFill>
          <a:blip r:embed="rId2"/>
          <a:stretch>
            <a:fillRect/>
          </a:stretch>
        </p:blipFill>
        <p:spPr>
          <a:xfrm>
            <a:off x="381000" y="4114271"/>
            <a:ext cx="5048250" cy="2743729"/>
          </a:xfrm>
          <a:prstGeom prst="rect">
            <a:avLst/>
          </a:prstGeom>
          <a:noFill/>
          <a:ln w="12700">
            <a:noFill/>
          </a:ln>
        </p:spPr>
      </p:pic>
      <p:sp>
        <p:nvSpPr>
          <p:cNvPr id="39943" name="AutoShape 7"/>
          <p:cNvSpPr/>
          <p:nvPr/>
        </p:nvSpPr>
        <p:spPr>
          <a:xfrm>
            <a:off x="5238750" y="2286000"/>
            <a:ext cx="1047750" cy="685271"/>
          </a:xfrm>
          <a:prstGeom prst="rightArrow">
            <a:avLst>
              <a:gd name="adj1" fmla="val 50000"/>
              <a:gd name="adj2" fmla="val 30579"/>
            </a:avLst>
          </a:prstGeom>
          <a:solidFill>
            <a:srgbClr val="FFFF00"/>
          </a:solidFill>
          <a:ln w="12700" cap="sq" cmpd="sng">
            <a:solidFill>
              <a:schemeClr val="hlink"/>
            </a:solidFill>
            <a:prstDash val="solid"/>
            <a:miter/>
            <a:headEnd type="none" w="sm" len="sm"/>
            <a:tailEnd type="none" w="sm" len="sm"/>
          </a:ln>
        </p:spPr>
        <p:txBody>
          <a:bodyPr wrap="none" lIns="76191" tIns="38094" rIns="76191" bIns="38094" anchor="ctr" anchorCtr="0"/>
          <a:p>
            <a:endParaRPr sz="1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000000"/>
                                          </p:val>
                                        </p:tav>
                                        <p:tav tm="100000">
                                          <p:val>
                                            <p:strVal val="#ppt_w"/>
                                          </p:val>
                                        </p:tav>
                                      </p:tavLst>
                                    </p:anim>
                                    <p:anim calcmode="lin" valueType="num">
                                      <p:cBhvr>
                                        <p:cTn id="8" dur="500" fill="hold"/>
                                        <p:tgtEl>
                                          <p:spTgt spid="39938"/>
                                        </p:tgtEl>
                                        <p:attrNameLst>
                                          <p:attrName>ppt_h</p:attrName>
                                        </p:attrNameLst>
                                      </p:cBhvr>
                                      <p:tavLst>
                                        <p:tav tm="0">
                                          <p:val>
                                            <p:fltVal val="0.000000"/>
                                          </p:val>
                                        </p:tav>
                                        <p:tav tm="100000">
                                          <p:val>
                                            <p:strVal val="#ppt_h"/>
                                          </p:val>
                                        </p:tav>
                                      </p:tavLst>
                                    </p:anim>
                                    <p:animEffect transition="in" filter="fade">
                                      <p:cBhvr>
                                        <p:cTn id="9" dur="500"/>
                                        <p:tgtEl>
                                          <p:spTgt spid="39938"/>
                                        </p:tgtEl>
                                      </p:cBhvr>
                                    </p:animEffect>
                                  </p:childTnLst>
                                </p:cTn>
                              </p:par>
                              <p:par>
                                <p:cTn id="10" presetID="21" presetClass="emph" presetSubtype="0" repeatCount="indefinite" fill="hold" grpId="1" nodeType="withEffect">
                                  <p:stCondLst>
                                    <p:cond delay="0"/>
                                  </p:stCondLst>
                                  <p:childTnLst>
                                    <p:animClr clrSpc="hsl" dir="cw">
                                      <p:cBhvr override="childStyle">
                                        <p:cTn id="11" dur="500" fill="hold"/>
                                        <p:tgtEl>
                                          <p:spTgt spid="39938"/>
                                        </p:tgtEl>
                                        <p:attrNameLst>
                                          <p:attrName>style.color</p:attrName>
                                        </p:attrNameLst>
                                      </p:cBhvr>
                                      <p:by>
                                        <p:hsl h="7199925" s="0" l="0"/>
                                      </p:by>
                                    </p:animClr>
                                    <p:animClr clrSpc="hsl" dir="cw">
                                      <p:cBhvr>
                                        <p:cTn id="12" dur="500" fill="hold"/>
                                        <p:tgtEl>
                                          <p:spTgt spid="39938"/>
                                        </p:tgtEl>
                                        <p:attrNameLst>
                                          <p:attrName>fillcolor</p:attrName>
                                        </p:attrNameLst>
                                      </p:cBhvr>
                                      <p:by>
                                        <p:hsl h="7199925" s="0" l="0"/>
                                      </p:by>
                                    </p:animClr>
                                    <p:animClr clrSpc="hsl" dir="cw">
                                      <p:cBhvr>
                                        <p:cTn id="13" dur="500" fill="hold"/>
                                        <p:tgtEl>
                                          <p:spTgt spid="39938"/>
                                        </p:tgtEl>
                                        <p:attrNameLst>
                                          <p:attrName>stroke.color</p:attrName>
                                        </p:attrNameLst>
                                      </p:cBhvr>
                                      <p:by>
                                        <p:hsl h="7199925" s="0" l="0"/>
                                      </p:by>
                                    </p:animClr>
                                    <p:set>
                                      <p:cBhvr>
                                        <p:cTn id="14" dur="500" fill="hold"/>
                                        <p:tgtEl>
                                          <p:spTgt spid="3993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wedge">
                                      <p:cBhvr>
                                        <p:cTn id="19" dur="2000"/>
                                        <p:tgtEl>
                                          <p:spTgt spid="39939"/>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wheel(4)">
                                      <p:cBhvr>
                                        <p:cTn id="23" dur="1000"/>
                                        <p:tgtEl>
                                          <p:spTgt spid="39942"/>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9940"/>
                                        </p:tgtEl>
                                        <p:attrNameLst>
                                          <p:attrName>style.visibility</p:attrName>
                                        </p:attrNameLst>
                                      </p:cBhvr>
                                      <p:to>
                                        <p:strVal val="visible"/>
                                      </p:to>
                                    </p:set>
                                    <p:animEffect transition="in" filter="wedge">
                                      <p:cBhvr>
                                        <p:cTn id="28" dur="2000"/>
                                        <p:tgtEl>
                                          <p:spTgt spid="39940"/>
                                        </p:tgtEl>
                                      </p:cBhvr>
                                    </p:animEffect>
                                  </p:childTnLst>
                                </p:cTn>
                              </p:par>
                            </p:childTnLst>
                          </p:cTn>
                        </p:par>
                        <p:par>
                          <p:cTn id="29" fill="hold">
                            <p:stCondLst>
                              <p:cond delay="2000"/>
                            </p:stCondLst>
                            <p:childTnLst>
                              <p:par>
                                <p:cTn id="30" presetID="21" presetClass="entr" presetSubtype="4" fill="hold" nodeType="after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wheel(4)">
                                      <p:cBhvr>
                                        <p:cTn id="32" dur="1000"/>
                                        <p:tgtEl>
                                          <p:spTgt spid="399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43"/>
                                        </p:tgtEl>
                                        <p:attrNameLst>
                                          <p:attrName>style.visibility</p:attrName>
                                        </p:attrNameLst>
                                      </p:cBhvr>
                                      <p:to>
                                        <p:strVal val="visible"/>
                                      </p:to>
                                    </p:set>
                                    <p:animEffect transition="in" filter="wipe(left)">
                                      <p:cBhvr>
                                        <p:cTn id="37"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8" grpId="1"/>
      <p:bldP spid="39939" grpId="0" bldLvl="0" animBg="1"/>
      <p:bldP spid="39940" grpId="0" bldLvl="0" animBg="1"/>
      <p:bldP spid="3994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747395" y="440055"/>
            <a:ext cx="8569960" cy="829310"/>
          </a:xfrm>
        </p:spPr>
        <p:txBody>
          <a:bodyPr/>
          <a:p>
            <a:pPr algn="ctr"/>
            <a:r>
              <a:rPr lang="vi-VN" altLang="en-US" b="1">
                <a:solidFill>
                  <a:srgbClr val="FF0000"/>
                </a:solidFill>
              </a:rPr>
              <a:t>Hướng dẫn về nhà</a:t>
            </a:r>
            <a:endParaRPr lang="vi-VN" altLang="en-US" b="1">
              <a:solidFill>
                <a:srgbClr val="FF0000"/>
              </a:solidFill>
            </a:endParaRPr>
          </a:p>
        </p:txBody>
      </p:sp>
      <p:sp>
        <p:nvSpPr>
          <p:cNvPr id="4" name="Text Box 3"/>
          <p:cNvSpPr txBox="1"/>
          <p:nvPr/>
        </p:nvSpPr>
        <p:spPr>
          <a:xfrm>
            <a:off x="1017270" y="1269365"/>
            <a:ext cx="6871970" cy="2061210"/>
          </a:xfrm>
          <a:prstGeom prst="rect">
            <a:avLst/>
          </a:prstGeom>
          <a:noFill/>
        </p:spPr>
        <p:txBody>
          <a:bodyPr wrap="square" rtlCol="0">
            <a:spAutoFit/>
          </a:bodyPr>
          <a:p>
            <a:r>
              <a:rPr lang="vi-VN" altLang="en-US" sz="3200" b="1">
                <a:latin typeface="Times New Roman" panose="02020603050405020304" charset="0"/>
                <a:cs typeface="Times New Roman" panose="02020603050405020304" charset="0"/>
              </a:rPr>
              <a:t>-  Học bài 2 và trả lời câu hỏi cuối bài</a:t>
            </a:r>
            <a:endParaRPr lang="vi-VN" altLang="en-US" sz="3200" b="1">
              <a:latin typeface="Times New Roman" panose="02020603050405020304" charset="0"/>
              <a:cs typeface="Times New Roman" panose="02020603050405020304" charset="0"/>
            </a:endParaRPr>
          </a:p>
          <a:p>
            <a:r>
              <a:rPr lang="vi-VN" altLang="en-US" sz="3200" b="1">
                <a:latin typeface="Times New Roman" panose="02020603050405020304" charset="0"/>
                <a:cs typeface="Times New Roman" panose="02020603050405020304" charset="0"/>
              </a:rPr>
              <a:t>-  Đọc SGK trước bài 3</a:t>
            </a:r>
            <a:r>
              <a:rPr lang="en-US" altLang="vi-VN" sz="3200" b="1">
                <a:latin typeface="Times New Roman" panose="02020603050405020304" charset="0"/>
                <a:cs typeface="Times New Roman" panose="02020603050405020304" charset="0"/>
              </a:rPr>
              <a:t>, trả lời các câu hỏi trong SGK.</a:t>
            </a:r>
            <a:endParaRPr lang="en-US" altLang="vi-VN" sz="3200" b="1">
              <a:latin typeface="Times New Roman" panose="02020603050405020304" charset="0"/>
              <a:cs typeface="Times New Roman" panose="02020603050405020304" charset="0"/>
            </a:endParaRPr>
          </a:p>
          <a:p>
            <a:endParaRPr lang="en-US" altLang="vi-VN" sz="3200" b="1">
              <a:latin typeface="Times New Roman" panose="02020603050405020304" charset="0"/>
              <a:cs typeface="Times New Roman" panose="02020603050405020304" charset="0"/>
            </a:endParaRPr>
          </a:p>
        </p:txBody>
      </p:sp>
      <p:sp>
        <p:nvSpPr>
          <p:cNvPr id="100" name="Text Box 99"/>
          <p:cNvSpPr txBox="1"/>
          <p:nvPr/>
        </p:nvSpPr>
        <p:spPr>
          <a:xfrm>
            <a:off x="840740" y="3003550"/>
            <a:ext cx="7932420" cy="3107690"/>
          </a:xfrm>
          <a:prstGeom prst="rect">
            <a:avLst/>
          </a:prstGeom>
          <a:noFill/>
          <a:ln w="9525">
            <a:noFill/>
          </a:ln>
        </p:spPr>
        <p:txBody>
          <a:bodyPr wrap="square">
            <a:spAutoFit/>
          </a:bodyPr>
          <a:p>
            <a:pPr marL="457200" indent="-457200">
              <a:buFont typeface="Wingdings" panose="05000000000000000000" charset="0"/>
              <a:buChar char="Ø"/>
            </a:pPr>
            <a:r>
              <a:rPr lang="en-US" sz="2800" b="0">
                <a:latin typeface="Times New Roman" panose="02020603050405020304" charset="0"/>
                <a:ea typeface="SimSun" panose="02010600030101010101" pitchFamily="2" charset="-122"/>
                <a:cs typeface="Times New Roman" panose="02020603050405020304" charset="0"/>
              </a:rPr>
              <a:t> </a:t>
            </a:r>
            <a:r>
              <a:rPr lang="en-US" sz="2800" b="1">
                <a:latin typeface="Times New Roman" panose="02020603050405020304" charset="0"/>
                <a:ea typeface="SimSun" panose="02010600030101010101" pitchFamily="2" charset="-122"/>
                <a:cs typeface="Times New Roman" panose="02020603050405020304" charset="0"/>
              </a:rPr>
              <a:t>BÀI TẬPCâu hỏi: Dựa vào lược đồ hình 5 ( trang 7) hãy:a. Trình bày các cuộc phát kiến lớn về địa lí trên lược đồb. Nhận xét về những tác động của các cuộc phát kiến địa lí đối với châu Âu và thế giới</a:t>
            </a:r>
            <a:r>
              <a:rPr lang="en-US" sz="2800" b="0">
                <a:latin typeface="Times New Roman" panose="02020603050405020304" charset="0"/>
                <a:ea typeface="SimSun" panose="02010600030101010101" pitchFamily="2" charset="-122"/>
                <a:cs typeface="Times New Roman" panose="02020603050405020304" charset="0"/>
              </a:rPr>
              <a:t> </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nvPr>
        </p:nvSpPr>
        <p:spPr>
          <a:xfrm>
            <a:off x="571500" y="207645"/>
            <a:ext cx="11239500" cy="836930"/>
          </a:xfrm>
        </p:spPr>
        <p:style>
          <a:lnRef idx="1">
            <a:schemeClr val="accent4"/>
          </a:lnRef>
          <a:fillRef idx="2">
            <a:schemeClr val="accent4"/>
          </a:fillRef>
          <a:effectRef idx="1">
            <a:schemeClr val="accent4"/>
          </a:effectRef>
          <a:fontRef idx="minor">
            <a:schemeClr val="dk1"/>
          </a:fontRef>
        </p:style>
        <p:txBody>
          <a:bodyPr vert="horz" lIns="104489" tIns="52244" rIns="104489" bIns="52244" rtlCol="0" anchor="ctr">
            <a:normAutofit/>
          </a:bodyPr>
          <a:lstStyle/>
          <a:p>
            <a:pPr marL="0" marR="0" lvl="0" indent="0" algn="ctr" defTabSz="1254125" rtl="0" eaLnBrk="1" fontAlgn="auto" latinLnBrk="0" hangingPunct="1">
              <a:lnSpc>
                <a:spcPct val="100000"/>
              </a:lnSpc>
              <a:spcBef>
                <a:spcPct val="0"/>
              </a:spcBef>
              <a:spcAft>
                <a:spcPts val="0"/>
              </a:spcAft>
              <a:buClrTx/>
              <a:buSzTx/>
              <a:buFontTx/>
              <a:buNone/>
              <a:defRPr/>
            </a:pPr>
            <a:r>
              <a:rPr kumimoji="0" lang="en-US"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rPr>
              <a:t>Nguyên nhân nào dẫn </a:t>
            </a:r>
            <a:r>
              <a:rPr kumimoji="0" lang="vi-VN"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rPr>
              <a:t>đ</a:t>
            </a:r>
            <a:r>
              <a:rPr kumimoji="0" lang="en-US"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rPr>
              <a:t>ến các cuộc phát kiến </a:t>
            </a:r>
            <a:r>
              <a:rPr kumimoji="0" lang="vi-VN"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rPr>
              <a:t>đ</a:t>
            </a:r>
            <a:r>
              <a:rPr kumimoji="0" lang="en-US"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rPr>
              <a:t>ịa lí?</a:t>
            </a:r>
            <a:endParaRPr kumimoji="0" lang="en-US" sz="3335" b="0" i="0" u="none" strike="noStrike" kern="1200" cap="none" spc="0" normalizeH="0" baseline="0" noProof="0">
              <a:ln>
                <a:noFill/>
              </a:ln>
              <a:solidFill>
                <a:srgbClr val="000066"/>
              </a:solidFill>
              <a:effectLst>
                <a:outerShdw blurRad="38100" dist="38100" dir="2700000" algn="tl">
                  <a:srgbClr val="C0C0C0"/>
                </a:outerShdw>
              </a:effectLst>
              <a:uLnTx/>
              <a:uFillTx/>
              <a:latin typeface="Arial" panose="020B0604020202020204"/>
              <a:ea typeface="+mj-ea"/>
              <a:cs typeface="+mj-cs"/>
            </a:endParaRPr>
          </a:p>
        </p:txBody>
      </p:sp>
      <p:sp>
        <p:nvSpPr>
          <p:cNvPr id="13315" name="AutoShape 3"/>
          <p:cNvSpPr/>
          <p:nvPr/>
        </p:nvSpPr>
        <p:spPr>
          <a:xfrm>
            <a:off x="3143250" y="1600835"/>
            <a:ext cx="5905500" cy="1524000"/>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lIns="76191" tIns="38094" rIns="76191" bIns="38094" anchor="ctr" anchorCtr="0"/>
          <a:p>
            <a:pPr algn="ctr"/>
            <a:endParaRPr sz="2665" b="1" i="0" dirty="0">
              <a:solidFill>
                <a:srgbClr val="FF0000"/>
              </a:solidFill>
              <a:latin typeface="Arial" panose="020B0604020202020204" pitchFamily="34" charset="0"/>
            </a:endParaRPr>
          </a:p>
          <a:p>
            <a:pPr algn="ctr"/>
            <a:r>
              <a:rPr sz="2665" b="1" i="0" dirty="0">
                <a:solidFill>
                  <a:srgbClr val="FF0000"/>
                </a:solidFill>
                <a:latin typeface="Arial" panose="020B0604020202020204" pitchFamily="34" charset="0"/>
              </a:rPr>
              <a:t>Sản xuất phát triển</a:t>
            </a:r>
            <a:endParaRPr sz="2665" i="0" dirty="0">
              <a:solidFill>
                <a:srgbClr val="CC3300"/>
              </a:solidFill>
              <a:latin typeface="Arial" panose="020B0604020202020204" pitchFamily="34" charset="0"/>
            </a:endParaRPr>
          </a:p>
          <a:p>
            <a:pPr algn="ctr"/>
            <a:endParaRPr sz="2665" b="0" i="0" dirty="0">
              <a:latin typeface="Arial" panose="020B0604020202020204" pitchFamily="34" charset="0"/>
            </a:endParaRPr>
          </a:p>
          <a:p>
            <a:pPr algn="ctr"/>
            <a:endParaRPr sz="1335" b="0" i="0" dirty="0">
              <a:latin typeface="Arial" panose="020B0604020202020204" pitchFamily="34" charset="0"/>
            </a:endParaRPr>
          </a:p>
        </p:txBody>
      </p:sp>
      <p:sp>
        <p:nvSpPr>
          <p:cNvPr id="13316" name="AutoShape 4"/>
          <p:cNvSpPr/>
          <p:nvPr/>
        </p:nvSpPr>
        <p:spPr>
          <a:xfrm>
            <a:off x="4572000" y="4267729"/>
            <a:ext cx="3048000" cy="1524000"/>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lIns="76191" tIns="38094" rIns="76191" bIns="38094" anchor="ctr" anchorCtr="0"/>
          <a:p>
            <a:pPr algn="ctr"/>
            <a:endParaRPr sz="2665" i="0" dirty="0">
              <a:solidFill>
                <a:srgbClr val="0000FF"/>
              </a:solidFill>
              <a:latin typeface="Arial" panose="020B0604020202020204" pitchFamily="34" charset="0"/>
            </a:endParaRPr>
          </a:p>
          <a:p>
            <a:pPr algn="ctr"/>
            <a:r>
              <a:rPr sz="2665" i="0" dirty="0">
                <a:solidFill>
                  <a:srgbClr val="0000FF"/>
                </a:solidFill>
                <a:latin typeface="Arial" panose="020B0604020202020204" pitchFamily="34" charset="0"/>
              </a:rPr>
              <a:t>Nguyên liệu</a:t>
            </a:r>
            <a:endParaRPr sz="2665" i="0" dirty="0">
              <a:solidFill>
                <a:srgbClr val="0000FF"/>
              </a:solidFill>
              <a:latin typeface="Arial" panose="020B0604020202020204" pitchFamily="34" charset="0"/>
            </a:endParaRPr>
          </a:p>
          <a:p>
            <a:pPr algn="ctr"/>
            <a:endParaRPr sz="2665" b="0" i="0" dirty="0">
              <a:latin typeface="Arial" panose="020B0604020202020204" pitchFamily="34" charset="0"/>
            </a:endParaRPr>
          </a:p>
        </p:txBody>
      </p:sp>
      <p:sp>
        <p:nvSpPr>
          <p:cNvPr id="13317" name="AutoShape 5"/>
          <p:cNvSpPr/>
          <p:nvPr/>
        </p:nvSpPr>
        <p:spPr>
          <a:xfrm>
            <a:off x="952500" y="4267729"/>
            <a:ext cx="3048000" cy="1524000"/>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lIns="76191" tIns="38094" rIns="76191" bIns="38094" anchor="ctr" anchorCtr="0"/>
          <a:p>
            <a:pPr algn="ctr"/>
            <a:r>
              <a:rPr sz="3000" i="0" dirty="0">
                <a:solidFill>
                  <a:srgbClr val="0000FF"/>
                </a:solidFill>
                <a:latin typeface="Arial" panose="020B0604020202020204" pitchFamily="34" charset="0"/>
              </a:rPr>
              <a:t>Vốn</a:t>
            </a:r>
            <a:endParaRPr sz="3000" i="0" dirty="0">
              <a:solidFill>
                <a:srgbClr val="0000FF"/>
              </a:solidFill>
              <a:latin typeface="Arial" panose="020B0604020202020204" pitchFamily="34" charset="0"/>
            </a:endParaRPr>
          </a:p>
        </p:txBody>
      </p:sp>
      <p:sp>
        <p:nvSpPr>
          <p:cNvPr id="13318" name="AutoShape 6"/>
          <p:cNvSpPr/>
          <p:nvPr/>
        </p:nvSpPr>
        <p:spPr>
          <a:xfrm>
            <a:off x="8382000" y="4267729"/>
            <a:ext cx="3048000" cy="1524000"/>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lIns="76191" tIns="38094" rIns="76191" bIns="38094" anchor="ctr" anchorCtr="0"/>
          <a:p>
            <a:pPr algn="ctr"/>
            <a:endParaRPr sz="2665" i="0" dirty="0">
              <a:solidFill>
                <a:srgbClr val="0000FF"/>
              </a:solidFill>
              <a:latin typeface="Arial" panose="020B0604020202020204" pitchFamily="34" charset="0"/>
            </a:endParaRPr>
          </a:p>
          <a:p>
            <a:pPr algn="ctr"/>
            <a:r>
              <a:rPr sz="2665" i="0" dirty="0">
                <a:solidFill>
                  <a:srgbClr val="0000FF"/>
                </a:solidFill>
                <a:latin typeface="Arial" panose="020B0604020202020204" pitchFamily="34" charset="0"/>
              </a:rPr>
              <a:t>Thị tr</a:t>
            </a:r>
            <a:r>
              <a:rPr lang="vi-VN" altLang="x-none" sz="2665" i="0" dirty="0">
                <a:solidFill>
                  <a:srgbClr val="0000FF"/>
                </a:solidFill>
                <a:latin typeface="Arial" panose="020B0604020202020204" pitchFamily="34" charset="0"/>
              </a:rPr>
              <a:t>ư</a:t>
            </a:r>
            <a:r>
              <a:rPr sz="2665" i="0" dirty="0">
                <a:solidFill>
                  <a:srgbClr val="0000FF"/>
                </a:solidFill>
                <a:latin typeface="Arial" panose="020B0604020202020204" pitchFamily="34" charset="0"/>
              </a:rPr>
              <a:t>ờng</a:t>
            </a:r>
            <a:endParaRPr sz="2665" b="0" i="0" dirty="0">
              <a:latin typeface="Arial" panose="020B0604020202020204" pitchFamily="34" charset="0"/>
            </a:endParaRPr>
          </a:p>
          <a:p>
            <a:pPr algn="ctr"/>
            <a:endParaRPr sz="2665" b="0" i="0" dirty="0">
              <a:latin typeface="Arial" panose="020B0604020202020204" pitchFamily="34" charset="0"/>
            </a:endParaRPr>
          </a:p>
        </p:txBody>
      </p:sp>
      <p:sp>
        <p:nvSpPr>
          <p:cNvPr id="13319" name="Line 7"/>
          <p:cNvSpPr/>
          <p:nvPr/>
        </p:nvSpPr>
        <p:spPr>
          <a:xfrm>
            <a:off x="6000750" y="3124729"/>
            <a:ext cx="0" cy="1143000"/>
          </a:xfrm>
          <a:prstGeom prst="line">
            <a:avLst/>
          </a:prstGeom>
          <a:ln w="76200" cap="sq" cmpd="sng">
            <a:solidFill>
              <a:schemeClr val="tx1"/>
            </a:solidFill>
            <a:prstDash val="solid"/>
            <a:headEnd type="none" w="sm" len="sm"/>
            <a:tailEnd type="triangle" w="sm" len="sm"/>
          </a:ln>
        </p:spPr>
      </p:sp>
      <p:sp>
        <p:nvSpPr>
          <p:cNvPr id="13320" name="Line 8"/>
          <p:cNvSpPr/>
          <p:nvPr/>
        </p:nvSpPr>
        <p:spPr>
          <a:xfrm flipH="1">
            <a:off x="2598420" y="3125470"/>
            <a:ext cx="2515235" cy="1065530"/>
          </a:xfrm>
          <a:prstGeom prst="line">
            <a:avLst/>
          </a:prstGeom>
          <a:ln w="76200" cap="sq" cmpd="sng">
            <a:solidFill>
              <a:schemeClr val="tx1"/>
            </a:solidFill>
            <a:prstDash val="solid"/>
            <a:headEnd type="none" w="sm" len="sm"/>
            <a:tailEnd type="triangle" w="sm" len="sm"/>
          </a:ln>
        </p:spPr>
      </p:sp>
      <p:sp>
        <p:nvSpPr>
          <p:cNvPr id="13321" name="Line 9"/>
          <p:cNvSpPr/>
          <p:nvPr/>
        </p:nvSpPr>
        <p:spPr>
          <a:xfrm>
            <a:off x="6762750" y="3124729"/>
            <a:ext cx="3143250" cy="1143000"/>
          </a:xfrm>
          <a:prstGeom prst="line">
            <a:avLst/>
          </a:prstGeom>
          <a:ln w="76200" cap="sq" cmpd="sng">
            <a:solidFill>
              <a:schemeClr val="tx1"/>
            </a:solidFill>
            <a:prstDash val="solid"/>
            <a:headEnd type="none" w="sm" len="sm"/>
            <a:tailEnd type="triangle" w="sm" len="sm"/>
          </a:ln>
        </p:spPr>
      </p:sp>
      <p:sp>
        <p:nvSpPr>
          <p:cNvPr id="13322" name="Text Box 10"/>
          <p:cNvSpPr txBox="1"/>
          <p:nvPr/>
        </p:nvSpPr>
        <p:spPr>
          <a:xfrm>
            <a:off x="1809750" y="4267729"/>
            <a:ext cx="1333500" cy="1203960"/>
          </a:xfrm>
          <a:prstGeom prst="rect">
            <a:avLst/>
          </a:prstGeom>
          <a:noFill/>
          <a:ln w="12700">
            <a:noFill/>
          </a:ln>
        </p:spPr>
        <p:txBody>
          <a:bodyPr lIns="76191" tIns="38094" rIns="76191" bIns="38094">
            <a:spAutoFit/>
          </a:bodyPr>
          <a:p>
            <a:pPr>
              <a:spcBef>
                <a:spcPct val="50000"/>
              </a:spcBef>
            </a:pPr>
            <a:r>
              <a:rPr sz="7335" b="0" i="0" dirty="0">
                <a:solidFill>
                  <a:srgbClr val="CC3300"/>
                </a:solidFill>
                <a:latin typeface="Arial" panose="020B0604020202020204" pitchFamily="34" charset="0"/>
                <a:sym typeface="Webdings" panose="05030102010509060703" pitchFamily="18" charset="2"/>
              </a:rPr>
              <a:t></a:t>
            </a:r>
            <a:endParaRPr sz="7335" b="0" i="0" dirty="0">
              <a:solidFill>
                <a:srgbClr val="CC3300"/>
              </a:solidFill>
              <a:latin typeface="Arial" panose="020B0604020202020204" pitchFamily="34" charset="0"/>
              <a:sym typeface="Webdings" panose="05030102010509060703" pitchFamily="18" charset="2"/>
            </a:endParaRPr>
          </a:p>
        </p:txBody>
      </p:sp>
      <p:sp>
        <p:nvSpPr>
          <p:cNvPr id="13323" name="Text Box 11"/>
          <p:cNvSpPr txBox="1"/>
          <p:nvPr/>
        </p:nvSpPr>
        <p:spPr>
          <a:xfrm>
            <a:off x="5524500" y="4267729"/>
            <a:ext cx="1333500" cy="1203960"/>
          </a:xfrm>
          <a:prstGeom prst="rect">
            <a:avLst/>
          </a:prstGeom>
          <a:noFill/>
          <a:ln w="12700">
            <a:noFill/>
          </a:ln>
        </p:spPr>
        <p:txBody>
          <a:bodyPr lIns="76191" tIns="38094" rIns="76191" bIns="38094">
            <a:spAutoFit/>
          </a:bodyPr>
          <a:p>
            <a:pPr>
              <a:spcBef>
                <a:spcPct val="50000"/>
              </a:spcBef>
            </a:pPr>
            <a:r>
              <a:rPr sz="7335" b="0" i="0" dirty="0">
                <a:solidFill>
                  <a:srgbClr val="CC3300"/>
                </a:solidFill>
                <a:latin typeface="Arial" panose="020B0604020202020204" pitchFamily="34" charset="0"/>
                <a:sym typeface="Webdings" panose="05030102010509060703" pitchFamily="18" charset="2"/>
              </a:rPr>
              <a:t></a:t>
            </a:r>
            <a:endParaRPr sz="7335" b="0" i="0" dirty="0">
              <a:solidFill>
                <a:srgbClr val="CC3300"/>
              </a:solidFill>
              <a:latin typeface="Arial" panose="020B0604020202020204" pitchFamily="34" charset="0"/>
              <a:sym typeface="Webdings" panose="05030102010509060703" pitchFamily="18" charset="2"/>
            </a:endParaRPr>
          </a:p>
        </p:txBody>
      </p:sp>
      <p:sp>
        <p:nvSpPr>
          <p:cNvPr id="13324" name="Text Box 12"/>
          <p:cNvSpPr txBox="1"/>
          <p:nvPr/>
        </p:nvSpPr>
        <p:spPr>
          <a:xfrm>
            <a:off x="9144000" y="4267729"/>
            <a:ext cx="1333500" cy="1203960"/>
          </a:xfrm>
          <a:prstGeom prst="rect">
            <a:avLst/>
          </a:prstGeom>
          <a:noFill/>
          <a:ln w="12700">
            <a:noFill/>
          </a:ln>
        </p:spPr>
        <p:txBody>
          <a:bodyPr lIns="76191" tIns="38094" rIns="76191" bIns="38094">
            <a:spAutoFit/>
          </a:bodyPr>
          <a:p>
            <a:pPr>
              <a:spcBef>
                <a:spcPct val="50000"/>
              </a:spcBef>
            </a:pPr>
            <a:r>
              <a:rPr sz="7335" b="0" i="0" dirty="0">
                <a:solidFill>
                  <a:srgbClr val="CC3300"/>
                </a:solidFill>
                <a:latin typeface="Arial" panose="020B0604020202020204" pitchFamily="34" charset="0"/>
                <a:sym typeface="Webdings" panose="05030102010509060703" pitchFamily="18" charset="2"/>
              </a:rPr>
              <a:t></a:t>
            </a:r>
            <a:endParaRPr sz="7335" b="0" i="0" dirty="0">
              <a:solidFill>
                <a:srgbClr val="CC3300"/>
              </a:solidFill>
              <a:latin typeface="Arial" panose="020B0604020202020204" pitchFamily="34" charset="0"/>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000000"/>
                                          </p:val>
                                        </p:tav>
                                        <p:tav tm="100000">
                                          <p:val>
                                            <p:strVal val="#ppt_w"/>
                                          </p:val>
                                        </p:tav>
                                      </p:tavLst>
                                    </p:anim>
                                    <p:anim calcmode="lin" valueType="num">
                                      <p:cBhvr>
                                        <p:cTn id="8" dur="500" fill="hold"/>
                                        <p:tgtEl>
                                          <p:spTgt spid="13314"/>
                                        </p:tgtEl>
                                        <p:attrNameLst>
                                          <p:attrName>ppt_h</p:attrName>
                                        </p:attrNameLst>
                                      </p:cBhvr>
                                      <p:tavLst>
                                        <p:tav tm="0">
                                          <p:val>
                                            <p:fltVal val="0.00000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315"/>
                                        </p:tgtEl>
                                        <p:attrNameLst>
                                          <p:attrName>style.visibility</p:attrName>
                                        </p:attrNameLst>
                                      </p:cBhvr>
                                      <p:to>
                                        <p:strVal val="visible"/>
                                      </p:to>
                                    </p:set>
                                    <p:anim calcmode="lin" valueType="num">
                                      <p:cBhvr>
                                        <p:cTn id="14" dur="500" fill="hold"/>
                                        <p:tgtEl>
                                          <p:spTgt spid="13315"/>
                                        </p:tgtEl>
                                        <p:attrNameLst>
                                          <p:attrName>ppt_w</p:attrName>
                                        </p:attrNameLst>
                                      </p:cBhvr>
                                      <p:tavLst>
                                        <p:tav tm="0">
                                          <p:val>
                                            <p:fltVal val="0.000000"/>
                                          </p:val>
                                        </p:tav>
                                        <p:tav tm="100000">
                                          <p:val>
                                            <p:strVal val="#ppt_w"/>
                                          </p:val>
                                        </p:tav>
                                      </p:tavLst>
                                    </p:anim>
                                    <p:anim calcmode="lin" valueType="num">
                                      <p:cBhvr>
                                        <p:cTn id="15" dur="500" fill="hold"/>
                                        <p:tgtEl>
                                          <p:spTgt spid="13315"/>
                                        </p:tgtEl>
                                        <p:attrNameLst>
                                          <p:attrName>ppt_h</p:attrName>
                                        </p:attrNameLst>
                                      </p:cBhvr>
                                      <p:tavLst>
                                        <p:tav tm="0">
                                          <p:val>
                                            <p:fltVal val="0.000000"/>
                                          </p:val>
                                        </p:tav>
                                        <p:tav tm="100000">
                                          <p:val>
                                            <p:strVal val="#ppt_h"/>
                                          </p:val>
                                        </p:tav>
                                      </p:tavLst>
                                    </p:anim>
                                    <p:animEffect transition="in" filter="fade">
                                      <p:cBhvr>
                                        <p:cTn id="16" dur="500"/>
                                        <p:tgtEl>
                                          <p:spTgt spid="133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320"/>
                                        </p:tgtEl>
                                        <p:attrNameLst>
                                          <p:attrName>style.visibility</p:attrName>
                                        </p:attrNameLst>
                                      </p:cBhvr>
                                      <p:to>
                                        <p:strVal val="visible"/>
                                      </p:to>
                                    </p:set>
                                    <p:animEffect transition="in" filter="wipe(up)">
                                      <p:cBhvr>
                                        <p:cTn id="21" dur="500"/>
                                        <p:tgtEl>
                                          <p:spTgt spid="1332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3317"/>
                                        </p:tgtEl>
                                        <p:attrNameLst>
                                          <p:attrName>style.visibility</p:attrName>
                                        </p:attrNameLst>
                                      </p:cBhvr>
                                      <p:to>
                                        <p:strVal val="visible"/>
                                      </p:to>
                                    </p:set>
                                    <p:anim calcmode="lin" valueType="num">
                                      <p:cBhvr>
                                        <p:cTn id="25" dur="500" fill="hold"/>
                                        <p:tgtEl>
                                          <p:spTgt spid="13317"/>
                                        </p:tgtEl>
                                        <p:attrNameLst>
                                          <p:attrName>ppt_w</p:attrName>
                                        </p:attrNameLst>
                                      </p:cBhvr>
                                      <p:tavLst>
                                        <p:tav tm="0">
                                          <p:val>
                                            <p:fltVal val="0.000000"/>
                                          </p:val>
                                        </p:tav>
                                        <p:tav tm="100000">
                                          <p:val>
                                            <p:strVal val="#ppt_w"/>
                                          </p:val>
                                        </p:tav>
                                      </p:tavLst>
                                    </p:anim>
                                    <p:anim calcmode="lin" valueType="num">
                                      <p:cBhvr>
                                        <p:cTn id="26" dur="500" fill="hold"/>
                                        <p:tgtEl>
                                          <p:spTgt spid="13317"/>
                                        </p:tgtEl>
                                        <p:attrNameLst>
                                          <p:attrName>ppt_h</p:attrName>
                                        </p:attrNameLst>
                                      </p:cBhvr>
                                      <p:tavLst>
                                        <p:tav tm="0">
                                          <p:val>
                                            <p:fltVal val="0.000000"/>
                                          </p:val>
                                        </p:tav>
                                        <p:tav tm="100000">
                                          <p:val>
                                            <p:strVal val="#ppt_h"/>
                                          </p:val>
                                        </p:tav>
                                      </p:tavLst>
                                    </p:anim>
                                    <p:animEffect transition="in" filter="fade">
                                      <p:cBhvr>
                                        <p:cTn id="27" dur="500"/>
                                        <p:tgtEl>
                                          <p:spTgt spid="1331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317">
                                            <p:txEl>
                                              <p:charRg st="0" end="4"/>
                                            </p:txEl>
                                          </p:spTgt>
                                        </p:tgtEl>
                                        <p:attrNameLst>
                                          <p:attrName>style.visibility</p:attrName>
                                        </p:attrNameLst>
                                      </p:cBhvr>
                                      <p:to>
                                        <p:strVal val="visible"/>
                                      </p:to>
                                    </p:set>
                                    <p:anim calcmode="lin" valueType="num">
                                      <p:cBhvr>
                                        <p:cTn id="30" dur="500" fill="hold"/>
                                        <p:tgtEl>
                                          <p:spTgt spid="13317">
                                            <p:txEl>
                                              <p:charRg st="0" end="4"/>
                                            </p:txEl>
                                          </p:spTgt>
                                        </p:tgtEl>
                                        <p:attrNameLst>
                                          <p:attrName>ppt_w</p:attrName>
                                        </p:attrNameLst>
                                      </p:cBhvr>
                                      <p:tavLst>
                                        <p:tav tm="0">
                                          <p:val>
                                            <p:fltVal val="0.000000"/>
                                          </p:val>
                                        </p:tav>
                                        <p:tav tm="100000">
                                          <p:val>
                                            <p:strVal val="#ppt_w"/>
                                          </p:val>
                                        </p:tav>
                                      </p:tavLst>
                                    </p:anim>
                                    <p:anim calcmode="lin" valueType="num">
                                      <p:cBhvr>
                                        <p:cTn id="31" dur="500" fill="hold"/>
                                        <p:tgtEl>
                                          <p:spTgt spid="13317">
                                            <p:txEl>
                                              <p:charRg st="0" end="4"/>
                                            </p:txEl>
                                          </p:spTgt>
                                        </p:tgtEl>
                                        <p:attrNameLst>
                                          <p:attrName>ppt_h</p:attrName>
                                        </p:attrNameLst>
                                      </p:cBhvr>
                                      <p:tavLst>
                                        <p:tav tm="0">
                                          <p:val>
                                            <p:fltVal val="0.000000"/>
                                          </p:val>
                                        </p:tav>
                                        <p:tav tm="100000">
                                          <p:val>
                                            <p:strVal val="#ppt_h"/>
                                          </p:val>
                                        </p:tav>
                                      </p:tavLst>
                                    </p:anim>
                                    <p:animEffect transition="in" filter="fade">
                                      <p:cBhvr>
                                        <p:cTn id="32" dur="500"/>
                                        <p:tgtEl>
                                          <p:spTgt spid="13317">
                                            <p:txEl>
                                              <p:charRg st="0"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319"/>
                                        </p:tgtEl>
                                        <p:attrNameLst>
                                          <p:attrName>style.visibility</p:attrName>
                                        </p:attrNameLst>
                                      </p:cBhvr>
                                      <p:to>
                                        <p:strVal val="visible"/>
                                      </p:to>
                                    </p:set>
                                    <p:animEffect transition="in" filter="wipe(up)">
                                      <p:cBhvr>
                                        <p:cTn id="37" dur="500"/>
                                        <p:tgtEl>
                                          <p:spTgt spid="1331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3316"/>
                                        </p:tgtEl>
                                        <p:attrNameLst>
                                          <p:attrName>style.visibility</p:attrName>
                                        </p:attrNameLst>
                                      </p:cBhvr>
                                      <p:to>
                                        <p:strVal val="visible"/>
                                      </p:to>
                                    </p:set>
                                    <p:anim calcmode="lin" valueType="num">
                                      <p:cBhvr>
                                        <p:cTn id="41" dur="500" fill="hold"/>
                                        <p:tgtEl>
                                          <p:spTgt spid="13316"/>
                                        </p:tgtEl>
                                        <p:attrNameLst>
                                          <p:attrName>ppt_w</p:attrName>
                                        </p:attrNameLst>
                                      </p:cBhvr>
                                      <p:tavLst>
                                        <p:tav tm="0">
                                          <p:val>
                                            <p:fltVal val="0.000000"/>
                                          </p:val>
                                        </p:tav>
                                        <p:tav tm="100000">
                                          <p:val>
                                            <p:strVal val="#ppt_w"/>
                                          </p:val>
                                        </p:tav>
                                      </p:tavLst>
                                    </p:anim>
                                    <p:anim calcmode="lin" valueType="num">
                                      <p:cBhvr>
                                        <p:cTn id="42" dur="500" fill="hold"/>
                                        <p:tgtEl>
                                          <p:spTgt spid="13316"/>
                                        </p:tgtEl>
                                        <p:attrNameLst>
                                          <p:attrName>ppt_h</p:attrName>
                                        </p:attrNameLst>
                                      </p:cBhvr>
                                      <p:tavLst>
                                        <p:tav tm="0">
                                          <p:val>
                                            <p:fltVal val="0.000000"/>
                                          </p:val>
                                        </p:tav>
                                        <p:tav tm="100000">
                                          <p:val>
                                            <p:strVal val="#ppt_h"/>
                                          </p:val>
                                        </p:tav>
                                      </p:tavLst>
                                    </p:anim>
                                    <p:animEffect transition="in" filter="fade">
                                      <p:cBhvr>
                                        <p:cTn id="43" dur="500"/>
                                        <p:tgtEl>
                                          <p:spTgt spid="133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316">
                                            <p:txEl>
                                              <p:charRg st="1" end="13"/>
                                            </p:txEl>
                                          </p:spTgt>
                                        </p:tgtEl>
                                        <p:attrNameLst>
                                          <p:attrName>style.visibility</p:attrName>
                                        </p:attrNameLst>
                                      </p:cBhvr>
                                      <p:to>
                                        <p:strVal val="visible"/>
                                      </p:to>
                                    </p:set>
                                    <p:anim calcmode="lin" valueType="num">
                                      <p:cBhvr>
                                        <p:cTn id="46" dur="500" fill="hold"/>
                                        <p:tgtEl>
                                          <p:spTgt spid="13316">
                                            <p:txEl>
                                              <p:charRg st="1" end="13"/>
                                            </p:txEl>
                                          </p:spTgt>
                                        </p:tgtEl>
                                        <p:attrNameLst>
                                          <p:attrName>ppt_w</p:attrName>
                                        </p:attrNameLst>
                                      </p:cBhvr>
                                      <p:tavLst>
                                        <p:tav tm="0">
                                          <p:val>
                                            <p:fltVal val="0.000000"/>
                                          </p:val>
                                        </p:tav>
                                        <p:tav tm="100000">
                                          <p:val>
                                            <p:strVal val="#ppt_w"/>
                                          </p:val>
                                        </p:tav>
                                      </p:tavLst>
                                    </p:anim>
                                    <p:anim calcmode="lin" valueType="num">
                                      <p:cBhvr>
                                        <p:cTn id="47" dur="500" fill="hold"/>
                                        <p:tgtEl>
                                          <p:spTgt spid="13316">
                                            <p:txEl>
                                              <p:charRg st="1" end="13"/>
                                            </p:txEl>
                                          </p:spTgt>
                                        </p:tgtEl>
                                        <p:attrNameLst>
                                          <p:attrName>ppt_h</p:attrName>
                                        </p:attrNameLst>
                                      </p:cBhvr>
                                      <p:tavLst>
                                        <p:tav tm="0">
                                          <p:val>
                                            <p:fltVal val="0.000000"/>
                                          </p:val>
                                        </p:tav>
                                        <p:tav tm="100000">
                                          <p:val>
                                            <p:strVal val="#ppt_h"/>
                                          </p:val>
                                        </p:tav>
                                      </p:tavLst>
                                    </p:anim>
                                    <p:animEffect transition="in" filter="fade">
                                      <p:cBhvr>
                                        <p:cTn id="48" dur="500"/>
                                        <p:tgtEl>
                                          <p:spTgt spid="13316">
                                            <p:txEl>
                                              <p:charRg st="1"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3321"/>
                                        </p:tgtEl>
                                        <p:attrNameLst>
                                          <p:attrName>style.visibility</p:attrName>
                                        </p:attrNameLst>
                                      </p:cBhvr>
                                      <p:to>
                                        <p:strVal val="visible"/>
                                      </p:to>
                                    </p:set>
                                    <p:animEffect transition="in" filter="wipe(up)">
                                      <p:cBhvr>
                                        <p:cTn id="53" dur="500"/>
                                        <p:tgtEl>
                                          <p:spTgt spid="1332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13318"/>
                                        </p:tgtEl>
                                        <p:attrNameLst>
                                          <p:attrName>style.visibility</p:attrName>
                                        </p:attrNameLst>
                                      </p:cBhvr>
                                      <p:to>
                                        <p:strVal val="visible"/>
                                      </p:to>
                                    </p:set>
                                    <p:anim calcmode="lin" valueType="num">
                                      <p:cBhvr>
                                        <p:cTn id="57" dur="500" fill="hold"/>
                                        <p:tgtEl>
                                          <p:spTgt spid="13318"/>
                                        </p:tgtEl>
                                        <p:attrNameLst>
                                          <p:attrName>ppt_w</p:attrName>
                                        </p:attrNameLst>
                                      </p:cBhvr>
                                      <p:tavLst>
                                        <p:tav tm="0">
                                          <p:val>
                                            <p:fltVal val="0.000000"/>
                                          </p:val>
                                        </p:tav>
                                        <p:tav tm="100000">
                                          <p:val>
                                            <p:strVal val="#ppt_w"/>
                                          </p:val>
                                        </p:tav>
                                      </p:tavLst>
                                    </p:anim>
                                    <p:anim calcmode="lin" valueType="num">
                                      <p:cBhvr>
                                        <p:cTn id="58" dur="500" fill="hold"/>
                                        <p:tgtEl>
                                          <p:spTgt spid="13318"/>
                                        </p:tgtEl>
                                        <p:attrNameLst>
                                          <p:attrName>ppt_h</p:attrName>
                                        </p:attrNameLst>
                                      </p:cBhvr>
                                      <p:tavLst>
                                        <p:tav tm="0">
                                          <p:val>
                                            <p:fltVal val="0.000000"/>
                                          </p:val>
                                        </p:tav>
                                        <p:tav tm="100000">
                                          <p:val>
                                            <p:strVal val="#ppt_h"/>
                                          </p:val>
                                        </p:tav>
                                      </p:tavLst>
                                    </p:anim>
                                    <p:animEffect transition="in" filter="fade">
                                      <p:cBhvr>
                                        <p:cTn id="59" dur="500"/>
                                        <p:tgtEl>
                                          <p:spTgt spid="13318"/>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13318">
                                            <p:txEl>
                                              <p:charRg st="1" end="12"/>
                                            </p:txEl>
                                          </p:spTgt>
                                        </p:tgtEl>
                                        <p:attrNameLst>
                                          <p:attrName>style.visibility</p:attrName>
                                        </p:attrNameLst>
                                      </p:cBhvr>
                                      <p:to>
                                        <p:strVal val="visible"/>
                                      </p:to>
                                    </p:set>
                                    <p:anim calcmode="lin" valueType="num">
                                      <p:cBhvr>
                                        <p:cTn id="63" dur="500" fill="hold"/>
                                        <p:tgtEl>
                                          <p:spTgt spid="13318">
                                            <p:txEl>
                                              <p:charRg st="1" end="12"/>
                                            </p:txEl>
                                          </p:spTgt>
                                        </p:tgtEl>
                                        <p:attrNameLst>
                                          <p:attrName>ppt_w</p:attrName>
                                        </p:attrNameLst>
                                      </p:cBhvr>
                                      <p:tavLst>
                                        <p:tav tm="0">
                                          <p:val>
                                            <p:fltVal val="0.000000"/>
                                          </p:val>
                                        </p:tav>
                                        <p:tav tm="100000">
                                          <p:val>
                                            <p:strVal val="#ppt_w"/>
                                          </p:val>
                                        </p:tav>
                                      </p:tavLst>
                                    </p:anim>
                                    <p:anim calcmode="lin" valueType="num">
                                      <p:cBhvr>
                                        <p:cTn id="64" dur="500" fill="hold"/>
                                        <p:tgtEl>
                                          <p:spTgt spid="13318">
                                            <p:txEl>
                                              <p:charRg st="1" end="12"/>
                                            </p:txEl>
                                          </p:spTgt>
                                        </p:tgtEl>
                                        <p:attrNameLst>
                                          <p:attrName>ppt_h</p:attrName>
                                        </p:attrNameLst>
                                      </p:cBhvr>
                                      <p:tavLst>
                                        <p:tav tm="0">
                                          <p:val>
                                            <p:fltVal val="0.000000"/>
                                          </p:val>
                                        </p:tav>
                                        <p:tav tm="100000">
                                          <p:val>
                                            <p:strVal val="#ppt_h"/>
                                          </p:val>
                                        </p:tav>
                                      </p:tavLst>
                                    </p:anim>
                                    <p:animEffect transition="in" filter="fade">
                                      <p:cBhvr>
                                        <p:cTn id="65" dur="500"/>
                                        <p:tgtEl>
                                          <p:spTgt spid="13318">
                                            <p:txEl>
                                              <p:charRg st="1"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3317">
                                            <p:txEl>
                                              <p:charRg st="0" end="4"/>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3316">
                                            <p:txEl>
                                              <p:charRg st="1" end="13"/>
                                            </p:txEl>
                                          </p:spTgt>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3318">
                                            <p:txEl>
                                              <p:charRg st="1" end="12"/>
                                            </p:txEl>
                                          </p:spTgt>
                                        </p:tgtEl>
                                        <p:attrNameLst>
                                          <p:attrName>style.visibility</p:attrName>
                                        </p:attrNameLst>
                                      </p:cBhvr>
                                      <p:to>
                                        <p:strVal val="hidden"/>
                                      </p:to>
                                    </p:set>
                                  </p:childTnLst>
                                </p:cTn>
                              </p:par>
                              <p:par>
                                <p:cTn id="74" presetID="1" presetClass="entr" presetSubtype="0" fill="hold" grpId="0" nodeType="withEffect">
                                  <p:stCondLst>
                                    <p:cond delay="1000"/>
                                  </p:stCondLst>
                                  <p:childTnLst>
                                    <p:set>
                                      <p:cBhvr>
                                        <p:cTn id="75" dur="1" fill="hold">
                                          <p:stCondLst>
                                            <p:cond delay="0"/>
                                          </p:stCondLst>
                                        </p:cTn>
                                        <p:tgtEl>
                                          <p:spTgt spid="13322"/>
                                        </p:tgtEl>
                                        <p:attrNameLst>
                                          <p:attrName>style.visibility</p:attrName>
                                        </p:attrNameLst>
                                      </p:cBhvr>
                                      <p:to>
                                        <p:strVal val="visible"/>
                                      </p:to>
                                    </p:set>
                                  </p:childTnLst>
                                </p:cTn>
                              </p:par>
                              <p:par>
                                <p:cTn id="76" presetID="1" presetClass="entr" presetSubtype="0" fill="hold" grpId="0" nodeType="withEffect">
                                  <p:stCondLst>
                                    <p:cond delay="1000"/>
                                  </p:stCondLst>
                                  <p:childTnLst>
                                    <p:set>
                                      <p:cBhvr>
                                        <p:cTn id="77" dur="1" fill="hold">
                                          <p:stCondLst>
                                            <p:cond delay="0"/>
                                          </p:stCondLst>
                                        </p:cTn>
                                        <p:tgtEl>
                                          <p:spTgt spid="13323"/>
                                        </p:tgtEl>
                                        <p:attrNameLst>
                                          <p:attrName>style.visibility</p:attrName>
                                        </p:attrNameLst>
                                      </p:cBhvr>
                                      <p:to>
                                        <p:strVal val="visible"/>
                                      </p:to>
                                    </p:set>
                                  </p:childTnLst>
                                </p:cTn>
                              </p:par>
                              <p:par>
                                <p:cTn id="78" presetID="1" presetClass="entr" presetSubtype="0" fill="hold" grpId="0" nodeType="withEffect">
                                  <p:stCondLst>
                                    <p:cond delay="1000"/>
                                  </p:stCondLst>
                                  <p:childTnLst>
                                    <p:set>
                                      <p:cBhvr>
                                        <p:cTn id="79" dur="1" fill="hold">
                                          <p:stCondLst>
                                            <p:cond delay="0"/>
                                          </p:stCondLst>
                                        </p:cTn>
                                        <p:tgtEl>
                                          <p:spTgt spid="13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p:bldP spid="13315" grpId="0" bldLvl="0" animBg="1"/>
      <p:bldP spid="13316" grpId="0" animBg="1" build="allAtOnce"/>
      <p:bldP spid="13317" grpId="0" animBg="1" build="allAtOnce"/>
      <p:bldP spid="13318" grpId="0" animBg="1" build="allAtOnce"/>
      <p:bldP spid="13322" grpId="0"/>
      <p:bldP spid="13323" grpId="0"/>
      <p:bldP spid="133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Chỗ dành sẵn cho Nội dung 4"/>
          <p:cNvPicPr>
            <a:picLocks noGrp="1" noChangeAspect="1"/>
          </p:cNvPicPr>
          <p:nvPr>
            <p:ph idx="1"/>
          </p:nvPr>
        </p:nvPicPr>
        <p:blipFill>
          <a:blip r:embed="rId1"/>
          <a:stretch>
            <a:fillRect/>
          </a:stretch>
        </p:blipFill>
        <p:spPr>
          <a:xfrm>
            <a:off x="965729" y="263261"/>
            <a:ext cx="10287000" cy="5660760"/>
          </a:xfrm>
        </p:spPr>
      </p:pic>
      <p:sp>
        <p:nvSpPr>
          <p:cNvPr id="8195" name="Hộp Văn bản 2"/>
          <p:cNvSpPr txBox="1"/>
          <p:nvPr/>
        </p:nvSpPr>
        <p:spPr>
          <a:xfrm>
            <a:off x="4393407" y="1706563"/>
            <a:ext cx="1223698" cy="499110"/>
          </a:xfrm>
          <a:prstGeom prst="rect">
            <a:avLst/>
          </a:prstGeom>
          <a:noFill/>
          <a:ln w="9525">
            <a:noFill/>
          </a:ln>
        </p:spPr>
        <p:txBody>
          <a:bodyPr lIns="87773" tIns="43885" rIns="87773" bIns="43885">
            <a:spAutoFit/>
          </a:bodyPr>
          <a:p>
            <a:pPr>
              <a:buNone/>
            </a:pPr>
            <a:r>
              <a:rPr sz="1335" dirty="0">
                <a:latin typeface=".VnSouthern" pitchFamily="34" charset="0"/>
              </a:rPr>
              <a:t>AFGHANISTAN</a:t>
            </a:r>
            <a:endParaRPr lang="vi-VN" altLang="x-none" sz="1335" dirty="0">
              <a:latin typeface=".VnSouthern" pitchFamily="34" charset="0"/>
            </a:endParaRPr>
          </a:p>
        </p:txBody>
      </p:sp>
      <p:sp>
        <p:nvSpPr>
          <p:cNvPr id="8196" name="Hộp Văn bản 3"/>
          <p:cNvSpPr txBox="1"/>
          <p:nvPr/>
        </p:nvSpPr>
        <p:spPr>
          <a:xfrm>
            <a:off x="2398448" y="5845969"/>
            <a:ext cx="7421563" cy="549275"/>
          </a:xfrm>
          <a:prstGeom prst="rect">
            <a:avLst/>
          </a:prstGeom>
          <a:solidFill>
            <a:schemeClr val="bg2"/>
          </a:solidFill>
          <a:ln w="9525">
            <a:noFill/>
          </a:ln>
        </p:spPr>
        <p:txBody>
          <a:bodyPr lIns="87773" tIns="43885" rIns="87773" bIns="43885">
            <a:spAutoFit/>
          </a:bodyPr>
          <a:p>
            <a:pPr algn="ctr">
              <a:buNone/>
            </a:pPr>
            <a:r>
              <a:rPr sz="1500" dirty="0">
                <a:latin typeface="Arial" panose="020B0604020202020204" pitchFamily="34" charset="0"/>
                <a:cs typeface="Arial" panose="020B0604020202020204" pitchFamily="34" charset="0"/>
                <a:hlinkClick r:id=""/>
              </a:rPr>
              <a:t>Bản đồ con đ</a:t>
            </a:r>
            <a:r>
              <a:rPr lang="vi-VN" altLang="x-none" sz="1500" dirty="0">
                <a:latin typeface="Arial" panose="020B0604020202020204" pitchFamily="34" charset="0"/>
                <a:cs typeface="Arial" panose="020B0604020202020204" pitchFamily="34" charset="0"/>
                <a:hlinkClick r:id=""/>
              </a:rPr>
              <a:t>ường buôn bán Tây =&gt; Đông bị độc chiếm</a:t>
            </a:r>
            <a:endParaRPr lang="vi-VN" altLang="x-none" sz="1500" dirty="0">
              <a:latin typeface="Arial" panose="020B0604020202020204" pitchFamily="34" charset="0"/>
              <a:cs typeface="Arial" panose="020B0604020202020204" pitchFamily="34" charset="0"/>
              <a:hlinkClick r:id=""/>
            </a:endParaRPr>
          </a:p>
          <a:p>
            <a:pPr algn="ctr">
              <a:buNone/>
            </a:pPr>
            <a:r>
              <a:rPr lang="vi-VN" altLang="x-none" sz="1500" dirty="0">
                <a:latin typeface="Arial" panose="020B0604020202020204" pitchFamily="34" charset="0"/>
                <a:cs typeface="Arial" panose="020B0604020202020204" pitchFamily="34" charset="0"/>
                <a:hlinkClick r:id=""/>
              </a:rPr>
              <a:t>Nguồn</a:t>
            </a:r>
            <a:r>
              <a:rPr lang="vi-VN" altLang="x-none" sz="1500" dirty="0">
                <a:latin typeface=".VnSouthern" pitchFamily="34" charset="0"/>
                <a:cs typeface="Arial" panose="020B0604020202020204" pitchFamily="34" charset="0"/>
                <a:hlinkClick r:id=""/>
              </a:rPr>
              <a:t>: https://www.youtube.com/watch?v=0u2EOWXRvtE&amp;t=103s</a:t>
            </a:r>
            <a:endParaRPr lang="vi-VN" altLang="x-none" sz="1500" dirty="0">
              <a:latin typeface="Arial" panose="020B0604020202020204" pitchFamily="34" charset="0"/>
              <a:ea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Chỗ dành sẵn cho Nội dung 3"/>
          <p:cNvPicPr>
            <a:picLocks noGrp="1" noChangeAspect="1"/>
          </p:cNvPicPr>
          <p:nvPr>
            <p:ph idx="1"/>
          </p:nvPr>
        </p:nvPicPr>
        <p:blipFill>
          <a:blip r:embed="rId1"/>
          <a:srcRect/>
          <a:stretch>
            <a:fillRect/>
          </a:stretch>
        </p:blipFill>
        <p:spPr>
          <a:xfrm>
            <a:off x="286385" y="982557"/>
            <a:ext cx="6424083" cy="4180417"/>
          </a:xfrm>
        </p:spPr>
      </p:pic>
      <p:sp>
        <p:nvSpPr>
          <p:cNvPr id="5" name="Bong bóng Lời nói: Hình bầu dục 4"/>
          <p:cNvSpPr/>
          <p:nvPr/>
        </p:nvSpPr>
        <p:spPr>
          <a:xfrm>
            <a:off x="6515100" y="168910"/>
            <a:ext cx="5398135" cy="3079750"/>
          </a:xfrm>
          <a:prstGeom prst="wedgeEllipseCallout">
            <a:avLst/>
          </a:prstGeom>
        </p:spPr>
        <p:style>
          <a:lnRef idx="1">
            <a:schemeClr val="accent6"/>
          </a:lnRef>
          <a:fillRef idx="2">
            <a:schemeClr val="accent6"/>
          </a:fillRef>
          <a:effectRef idx="1">
            <a:schemeClr val="accent6"/>
          </a:effectRef>
          <a:fontRef idx="minor">
            <a:schemeClr val="dk1"/>
          </a:fontRef>
        </p:style>
        <p:txBody>
          <a:bodyPr lIns="87773" tIns="43885" rIns="87773" bIns="43885" anchor="ctr"/>
          <a:lstStyle>
            <a:lvl1pPr marL="0" lvl="0" indent="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defRPr>
            </a:lvl1pPr>
            <a:lvl2pPr marL="455930" lvl="1"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300" b="1" i="1" u="none" kern="1200" baseline="0">
                <a:solidFill>
                  <a:schemeClr val="tx1"/>
                </a:solidFill>
                <a:latin typeface=".VnSouthern" pitchFamily="34" charset="0"/>
                <a:ea typeface="+mn-ea"/>
                <a:cs typeface="+mn-cs"/>
              </a:defRPr>
            </a:lvl5pPr>
          </a:lstStyle>
          <a:p>
            <a:pPr lvl="0" algn="ctr">
              <a:buNone/>
            </a:pPr>
            <a:r>
              <a:rPr lang="vi-VN" altLang="x-none" sz="2415" dirty="0">
                <a:solidFill>
                  <a:schemeClr val="tx1"/>
                </a:solidFill>
                <a:latin typeface="Arial" panose="020B0604020202020204" pitchFamily="34" charset="0"/>
              </a:rPr>
              <a:t>Tại sao vào TK XV người Châu Âu lại tìm một con đường sang phương Đông mà không phải sang một châu lục khác? </a:t>
            </a:r>
            <a:endParaRPr lang="vi-VN" altLang="x-none" sz="2415" dirty="0">
              <a:solidFill>
                <a:schemeClr val="tx1"/>
              </a:solidFill>
              <a:latin typeface="Arial" panose="020B0604020202020204" pitchFamily="34" charset="0"/>
            </a:endParaRPr>
          </a:p>
        </p:txBody>
      </p:sp>
      <p:sp>
        <p:nvSpPr>
          <p:cNvPr id="2" name="Rounded Rectangle 1"/>
          <p:cNvSpPr/>
          <p:nvPr/>
        </p:nvSpPr>
        <p:spPr>
          <a:xfrm>
            <a:off x="2503805" y="5163185"/>
            <a:ext cx="9279890" cy="1694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vi-VN" altLang="en-US" sz="2800" b="1">
                <a:solidFill>
                  <a:schemeClr val="tx1"/>
                </a:solidFill>
                <a:latin typeface="Times New Roman" panose="02020603050405020304" charset="0"/>
                <a:cs typeface="Times New Roman" panose="02020603050405020304" charset="0"/>
              </a:rPr>
              <a:t>C</a:t>
            </a:r>
            <a:r>
              <a:rPr lang="en-US" sz="2800" b="1">
                <a:solidFill>
                  <a:schemeClr val="tx1"/>
                </a:solidFill>
                <a:latin typeface="Times New Roman" panose="02020603050405020304" charset="0"/>
                <a:cs typeface="Times New Roman" panose="02020603050405020304" charset="0"/>
              </a:rPr>
              <a:t>on đường giao lưu buôn bán qua Tây Á và Địa Trung hải bị người Th</a:t>
            </a:r>
            <a:r>
              <a:rPr lang="vi-VN" altLang="en-US" sz="2800" b="1">
                <a:solidFill>
                  <a:schemeClr val="tx1"/>
                </a:solidFill>
                <a:latin typeface="Times New Roman" panose="02020603050405020304" charset="0"/>
                <a:cs typeface="Times New Roman" panose="02020603050405020304" charset="0"/>
              </a:rPr>
              <a:t>ổ</a:t>
            </a:r>
            <a:r>
              <a:rPr lang="en-US" sz="2800" b="1">
                <a:solidFill>
                  <a:schemeClr val="tx1"/>
                </a:solidFill>
                <a:latin typeface="Times New Roman" panose="02020603050405020304" charset="0"/>
                <a:cs typeface="Times New Roman" panose="02020603050405020304" charset="0"/>
              </a:rPr>
              <a:t> Nhĩ kì chiếm độc quyền. Bởi v, họ muốn tìm kiếm con đường sang Ấn Độ và TQ. </a:t>
            </a:r>
            <a:endParaRPr lang="en-US" sz="2800" b="1">
              <a:solidFill>
                <a:schemeClr val="tx1"/>
              </a:solidFill>
              <a:latin typeface="Times New Roman" panose="02020603050405020304" charset="0"/>
              <a:cs typeface="Times New Roman" panose="02020603050405020304" charset="0"/>
            </a:endParaRPr>
          </a:p>
        </p:txBody>
      </p:sp>
      <p:sp>
        <p:nvSpPr>
          <p:cNvPr id="3" name="Right Arrow 2"/>
          <p:cNvSpPr/>
          <p:nvPr/>
        </p:nvSpPr>
        <p:spPr>
          <a:xfrm>
            <a:off x="482600" y="5661660"/>
            <a:ext cx="1417955" cy="784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bldLvl="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solidFill>
                  <a:srgbClr val="FF0000"/>
                </a:solidFill>
              </a:rPr>
              <a:t>1. Những cuộc phát kiến lớn về địa lí</a:t>
            </a:r>
            <a:endParaRPr lang="vi-VN" altLang="en-US" b="1">
              <a:solidFill>
                <a:srgbClr val="FF0000"/>
              </a:solidFill>
            </a:endParaRPr>
          </a:p>
        </p:txBody>
      </p:sp>
      <p:sp>
        <p:nvSpPr>
          <p:cNvPr id="3" name="Content Placeholder 2"/>
          <p:cNvSpPr>
            <a:spLocks noGrp="1"/>
          </p:cNvSpPr>
          <p:nvPr>
            <p:ph idx="1"/>
          </p:nvPr>
        </p:nvSpPr>
        <p:spPr>
          <a:xfrm>
            <a:off x="1456690" y="2172335"/>
            <a:ext cx="9897110" cy="3341370"/>
          </a:xfrm>
        </p:spPr>
        <p:txBody>
          <a:bodyPr/>
          <a:p>
            <a:pPr marL="0" indent="0">
              <a:buNone/>
            </a:pPr>
            <a:r>
              <a:rPr lang="vi-VN" altLang="en-US">
                <a:latin typeface="Times New Roman" panose="02020603050405020304" charset="0"/>
                <a:cs typeface="Times New Roman" panose="02020603050405020304" charset="0"/>
              </a:rPr>
              <a:t>- Nguyên nhân: TK XV, do yêu cầu phát triển sản xuất → nhu cầu về thị trường, nguyên liệu, vàng bạc.</a:t>
            </a:r>
            <a:endParaRPr lang="vi-VN" altLang="en-US">
              <a:latin typeface="Times New Roman" panose="02020603050405020304" charset="0"/>
              <a:cs typeface="Times New Roman" panose="02020603050405020304" charset="0"/>
            </a:endParaRPr>
          </a:p>
        </p:txBody>
      </p:sp>
      <p:pic>
        <p:nvPicPr>
          <p:cNvPr id="4" name="Content Placeholder 3" descr="1-mau_slide_powerpoint_dep_ctu.vn_(30)"/>
          <p:cNvPicPr>
            <a:picLocks noChangeAspect="1"/>
          </p:cNvPicPr>
          <p:nvPr>
            <p:ph sz="half" idx="2"/>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80670" y="1911350"/>
            <a:ext cx="2992120" cy="3057525"/>
          </a:xfrm>
          <a:prstGeom prst="rect">
            <a:avLst/>
          </a:prstGeom>
          <a:noFill/>
          <a:ln w="9525">
            <a:noFill/>
          </a:ln>
        </p:spPr>
      </p:pic>
      <p:pic>
        <p:nvPicPr>
          <p:cNvPr id="5" name="Picture 4"/>
          <p:cNvPicPr>
            <a:picLocks noChangeAspect="1"/>
          </p:cNvPicPr>
          <p:nvPr/>
        </p:nvPicPr>
        <p:blipFill>
          <a:blip r:embed="rId2"/>
          <a:stretch>
            <a:fillRect/>
          </a:stretch>
        </p:blipFill>
        <p:spPr>
          <a:xfrm>
            <a:off x="3470011" y="1911615"/>
            <a:ext cx="2967302" cy="3057260"/>
          </a:xfrm>
          <a:prstGeom prst="rect">
            <a:avLst/>
          </a:prstGeom>
          <a:noFill/>
          <a:ln w="9525">
            <a:noFill/>
          </a:ln>
        </p:spPr>
      </p:pic>
      <p:pic>
        <p:nvPicPr>
          <p:cNvPr id="6" name="Picture 5"/>
          <p:cNvPicPr>
            <a:picLocks noChangeAspect="1"/>
          </p:cNvPicPr>
          <p:nvPr/>
        </p:nvPicPr>
        <p:blipFill>
          <a:blip r:embed="rId3"/>
          <a:stretch>
            <a:fillRect/>
          </a:stretch>
        </p:blipFill>
        <p:spPr>
          <a:xfrm>
            <a:off x="6634428" y="1956594"/>
            <a:ext cx="4831292" cy="3057260"/>
          </a:xfrm>
          <a:prstGeom prst="rect">
            <a:avLst/>
          </a:prstGeom>
          <a:noFill/>
          <a:ln w="9525">
            <a:noFill/>
          </a:ln>
        </p:spPr>
      </p:pic>
      <p:sp>
        <p:nvSpPr>
          <p:cNvPr id="7" name="Rectangle 6"/>
          <p:cNvSpPr/>
          <p:nvPr/>
        </p:nvSpPr>
        <p:spPr>
          <a:xfrm>
            <a:off x="280670" y="5494020"/>
            <a:ext cx="3323590" cy="826135"/>
          </a:xfrm>
          <a:prstGeom prst="rect">
            <a:avLst/>
          </a:prstGeom>
          <a:noFill/>
          <a:ln w="9525">
            <a:noFill/>
          </a:ln>
        </p:spPr>
        <p:txBody>
          <a:bodyPr wrap="square" lIns="87773" tIns="43885" rIns="87773" bIns="43885">
            <a:spAutoFit/>
          </a:bodyPr>
          <a:p>
            <a:pPr algn="ctr"/>
            <a:r>
              <a:rPr lang="vi-VN" altLang="x-none" sz="2400" b="1" dirty="0">
                <a:latin typeface="Times New Roman" panose="02020603050405020304" charset="0"/>
                <a:cs typeface="Times New Roman" panose="02020603050405020304" charset="0"/>
              </a:rPr>
              <a:t>Hải đồ vùng địa trung hải</a:t>
            </a:r>
            <a:endParaRPr lang="vi-VN" altLang="x-none" sz="2400" b="1" dirty="0">
              <a:latin typeface="Times New Roman" panose="02020603050405020304" charset="0"/>
              <a:cs typeface="Times New Roman" panose="02020603050405020304" charset="0"/>
            </a:endParaRPr>
          </a:p>
        </p:txBody>
      </p:sp>
      <p:sp>
        <p:nvSpPr>
          <p:cNvPr id="8" name="Rectangle 7"/>
          <p:cNvSpPr/>
          <p:nvPr/>
        </p:nvSpPr>
        <p:spPr>
          <a:xfrm>
            <a:off x="6912240" y="5721615"/>
            <a:ext cx="4507230" cy="456565"/>
          </a:xfrm>
          <a:prstGeom prst="rect">
            <a:avLst/>
          </a:prstGeom>
          <a:noFill/>
          <a:ln w="9525">
            <a:noFill/>
          </a:ln>
        </p:spPr>
        <p:txBody>
          <a:bodyPr wrap="none" lIns="87773" tIns="43885" rIns="87773" bIns="43885">
            <a:spAutoFit/>
          </a:bodyPr>
          <a:p>
            <a:pPr>
              <a:buNone/>
            </a:pPr>
            <a:r>
              <a:rPr sz="2400" b="1" dirty="0">
                <a:latin typeface="Arial" panose="020B0604020202020204" pitchFamily="34" charset="0"/>
                <a:cs typeface="Times New Roman" panose="02020603050405020304" charset="0"/>
              </a:rPr>
              <a:t>Thiết bị đo thiên văn – La b</a:t>
            </a:r>
            <a:r>
              <a:rPr sz="2400" b="1" dirty="0">
                <a:latin typeface="Arial" panose="020B0604020202020204" pitchFamily="34" charset="0"/>
                <a:ea typeface="Times New Roman" panose="02020603050405020304" charset="0"/>
              </a:rPr>
              <a:t>à</a:t>
            </a:r>
            <a:r>
              <a:rPr sz="2400" b="1" dirty="0">
                <a:latin typeface="Arial" panose="020B0604020202020204" pitchFamily="34" charset="0"/>
                <a:cs typeface="Times New Roman" panose="02020603050405020304" charset="0"/>
              </a:rPr>
              <a:t>n</a:t>
            </a:r>
            <a:r>
              <a:rPr sz="1600" b="1" dirty="0">
                <a:latin typeface="Times New Roman" panose="02020603050405020304" charset="0"/>
                <a:cs typeface="Times New Roman" panose="02020603050405020304" charset="0"/>
              </a:rPr>
              <a:t>.</a:t>
            </a:r>
            <a:endParaRPr lang="vi-VN" altLang="x-none" sz="1600" b="1" dirty="0">
              <a:latin typeface="Times New Roman" panose="02020603050405020304" charset="0"/>
              <a:ea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ppt_x"/>
                                          </p:val>
                                        </p:tav>
                                        <p:tav tm="100000">
                                          <p:val>
                                            <p:strVal val="#ppt_x"/>
                                          </p:val>
                                        </p:tav>
                                      </p:tavLst>
                                    </p:anim>
                                    <p:anim calcmode="lin" valueType="num">
                                      <p:cBhvr additive="base">
                                        <p:cTn id="22" dur="25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8"/>
          <p:cNvPicPr>
            <a:picLocks noChangeAspect="1"/>
          </p:cNvPicPr>
          <p:nvPr/>
        </p:nvPicPr>
        <p:blipFill>
          <a:blip r:embed="rId1"/>
          <a:stretch>
            <a:fillRect/>
          </a:stretch>
        </p:blipFill>
        <p:spPr>
          <a:xfrm>
            <a:off x="1432719" y="1680104"/>
            <a:ext cx="4327260" cy="3570553"/>
          </a:xfrm>
          <a:prstGeom prst="rect">
            <a:avLst/>
          </a:prstGeom>
          <a:noFill/>
          <a:ln w="9525">
            <a:noFill/>
          </a:ln>
        </p:spPr>
      </p:pic>
      <p:pic>
        <p:nvPicPr>
          <p:cNvPr id="14339" name="Hình ảnh 2"/>
          <p:cNvPicPr>
            <a:picLocks noChangeAspect="1"/>
          </p:cNvPicPr>
          <p:nvPr/>
        </p:nvPicPr>
        <p:blipFill>
          <a:blip r:embed="rId2"/>
          <a:stretch>
            <a:fillRect/>
          </a:stretch>
        </p:blipFill>
        <p:spPr>
          <a:xfrm>
            <a:off x="6432021" y="1676136"/>
            <a:ext cx="4327261" cy="3614208"/>
          </a:xfrm>
          <a:prstGeom prst="rect">
            <a:avLst/>
          </a:prstGeom>
          <a:noFill/>
          <a:ln w="9525">
            <a:noFill/>
          </a:ln>
        </p:spPr>
      </p:pic>
      <p:sp>
        <p:nvSpPr>
          <p:cNvPr id="5" name="Hộp Văn bản 4"/>
          <p:cNvSpPr txBox="1"/>
          <p:nvPr/>
        </p:nvSpPr>
        <p:spPr>
          <a:xfrm>
            <a:off x="7044532" y="5505979"/>
            <a:ext cx="3411803" cy="826135"/>
          </a:xfrm>
          <a:prstGeom prst="rect">
            <a:avLst/>
          </a:prstGeom>
          <a:solidFill>
            <a:srgbClr val="00B050"/>
          </a:solidFill>
          <a:ln>
            <a:solidFill>
              <a:schemeClr val="bg2">
                <a:lumMod val="75000"/>
              </a:schemeClr>
            </a:solidFill>
          </a:ln>
        </p:spPr>
        <p:txBody>
          <a:bodyPr lIns="87773" tIns="43885" rIns="87773" bIns="43885">
            <a:spAutoFit/>
          </a:bodyPr>
          <a:lstStyle/>
          <a:p>
            <a:pPr marR="0" algn="ctr" defTabSz="914400">
              <a:buClrTx/>
              <a:buSzTx/>
              <a:buFontTx/>
              <a:buNone/>
              <a:defRPr/>
            </a:pPr>
            <a:r>
              <a:rPr kumimoji="0" lang="vi-VN" sz="2800" b="1" kern="1200" cap="none" spc="0" normalizeH="0" baseline="0" noProof="0" dirty="0" err="1">
                <a:solidFill>
                  <a:schemeClr val="tx1"/>
                </a:solidFill>
                <a:latin typeface="Times New Roman" panose="02020603050405020304" charset="0"/>
                <a:ea typeface="+mn-ea"/>
                <a:cs typeface="Times New Roman" panose="02020603050405020304" charset="0"/>
              </a:rPr>
              <a:t>Tàu</a:t>
            </a:r>
            <a:r>
              <a:rPr kumimoji="0" lang="vi-VN" sz="2800" b="1" kern="1200" cap="none" spc="0" normalizeH="0" baseline="0" noProof="0" dirty="0">
                <a:solidFill>
                  <a:schemeClr val="tx1"/>
                </a:solidFill>
                <a:latin typeface="Times New Roman" panose="02020603050405020304" charset="0"/>
                <a:ea typeface="+mn-ea"/>
                <a:cs typeface="Times New Roman" panose="02020603050405020304" charset="0"/>
              </a:rPr>
              <a:t> </a:t>
            </a:r>
            <a:r>
              <a:rPr kumimoji="0" lang="vi-VN" sz="2800" b="1" kern="1200" cap="none" spc="0" normalizeH="0" baseline="0" noProof="0" dirty="0" err="1">
                <a:solidFill>
                  <a:schemeClr val="tx1"/>
                </a:solidFill>
                <a:latin typeface="Times New Roman" panose="02020603050405020304" charset="0"/>
                <a:ea typeface="+mn-ea"/>
                <a:cs typeface="Times New Roman" panose="02020603050405020304" charset="0"/>
              </a:rPr>
              <a:t>Caraven</a:t>
            </a:r>
            <a:endParaRPr kumimoji="0" lang="vi-VN" sz="2800" b="1" kern="1200" cap="none" spc="0" normalizeH="0" baseline="0" noProof="0" dirty="0">
              <a:solidFill>
                <a:schemeClr val="tx1"/>
              </a:solidFill>
              <a:latin typeface="Times New Roman" panose="02020603050405020304" charset="0"/>
              <a:ea typeface="+mn-ea"/>
              <a:cs typeface="Times New Roman" panose="02020603050405020304" charset="0"/>
            </a:endParaRPr>
          </a:p>
          <a:p>
            <a:pPr marR="0" algn="ctr" defTabSz="914400">
              <a:buClrTx/>
              <a:buSzTx/>
              <a:buFontTx/>
              <a:buNone/>
              <a:defRPr/>
            </a:pPr>
            <a:r>
              <a:rPr kumimoji="0" lang="vi-VN" sz="1000" kern="1200" cap="none" spc="0" normalizeH="0" baseline="0" noProof="0" dirty="0">
                <a:solidFill>
                  <a:schemeClr val="bg1"/>
                </a:solidFill>
                <a:latin typeface=".VnSouthern" pitchFamily="34" charset="0"/>
                <a:ea typeface="+mn-ea"/>
                <a:cs typeface="+mn-cs"/>
              </a:rPr>
              <a:t>https://www.google.com.vn/search?q=t%C3%A0u+caraven&amp;tbm=isch&amp;source</a:t>
            </a:r>
            <a:endParaRPr kumimoji="0" lang="vi-VN" sz="1000" kern="1200" cap="none" spc="0" normalizeH="0" baseline="0" noProof="0" dirty="0">
              <a:solidFill>
                <a:schemeClr val="bg1"/>
              </a:solidFill>
              <a:latin typeface=".VnSouthern" pitchFamily="34" charset="0"/>
              <a:ea typeface="+mn-ea"/>
              <a:cs typeface="+mn-cs"/>
            </a:endParaRPr>
          </a:p>
        </p:txBody>
      </p:sp>
      <p:sp>
        <p:nvSpPr>
          <p:cNvPr id="14341" name="Hộp Văn bản 5"/>
          <p:cNvSpPr txBox="1"/>
          <p:nvPr/>
        </p:nvSpPr>
        <p:spPr>
          <a:xfrm>
            <a:off x="1887803" y="5505979"/>
            <a:ext cx="3153833" cy="764540"/>
          </a:xfrm>
          <a:prstGeom prst="rect">
            <a:avLst/>
          </a:prstGeom>
          <a:solidFill>
            <a:srgbClr val="00B050"/>
          </a:solidFill>
          <a:ln w="9525">
            <a:noFill/>
          </a:ln>
        </p:spPr>
        <p:txBody>
          <a:bodyPr lIns="87773" tIns="43885" rIns="87773" bIns="43885">
            <a:spAutoFit/>
          </a:bodyPr>
          <a:p>
            <a:pPr algn="ctr"/>
            <a:r>
              <a:rPr lang="vi-VN" altLang="x-none" sz="2400" b="1" dirty="0">
                <a:solidFill>
                  <a:schemeClr val="tx1"/>
                </a:solidFill>
                <a:latin typeface="Times New Roman" panose="02020603050405020304" charset="0"/>
                <a:cs typeface="Times New Roman" panose="02020603050405020304" charset="0"/>
              </a:rPr>
              <a:t>Tàu Viking</a:t>
            </a:r>
            <a:endParaRPr lang="vi-VN" altLang="x-none" sz="2400" b="1" dirty="0">
              <a:solidFill>
                <a:schemeClr val="tx1"/>
              </a:solidFill>
              <a:latin typeface="Times New Roman" panose="02020603050405020304" charset="0"/>
              <a:cs typeface="Times New Roman" panose="02020603050405020304" charset="0"/>
            </a:endParaRPr>
          </a:p>
          <a:p>
            <a:pPr algn="ctr"/>
            <a:r>
              <a:rPr lang="vi-VN" altLang="x-none" sz="1000" dirty="0">
                <a:solidFill>
                  <a:schemeClr val="bg1"/>
                </a:solidFill>
                <a:latin typeface=".VnSouthern" pitchFamily="34" charset="0"/>
              </a:rPr>
              <a:t>http://khoahoc.tv/nhung-cach-doi-xu-ky-la-voi-nguoi-chet-25599</a:t>
            </a:r>
            <a:endParaRPr lang="vi-VN" altLang="x-none" sz="1000" dirty="0">
              <a:solidFill>
                <a:schemeClr val="bg1"/>
              </a:solidFill>
              <a:latin typeface=".VnSouthern" pitchFamily="34" charset="0"/>
            </a:endParaRPr>
          </a:p>
        </p:txBody>
      </p:sp>
      <p:sp>
        <p:nvSpPr>
          <p:cNvPr id="14342" name="Hộp Văn bản 6"/>
          <p:cNvSpPr txBox="1"/>
          <p:nvPr/>
        </p:nvSpPr>
        <p:spPr>
          <a:xfrm>
            <a:off x="1255448" y="459053"/>
            <a:ext cx="6916208" cy="518160"/>
          </a:xfrm>
          <a:prstGeom prst="rect">
            <a:avLst/>
          </a:prstGeom>
          <a:noFill/>
          <a:ln w="9525">
            <a:noFill/>
          </a:ln>
        </p:spPr>
        <p:txBody>
          <a:bodyPr lIns="87773" tIns="43885" rIns="87773" bIns="43885">
            <a:spAutoFit/>
          </a:bodyPr>
          <a:p>
            <a:pPr algn="ctr"/>
            <a:r>
              <a:rPr lang="vi-VN" altLang="x-none" sz="2800" b="1" dirty="0">
                <a:latin typeface="Times New Roman" panose="02020603050405020304" charset="0"/>
                <a:cs typeface="Times New Roman" panose="02020603050405020304" charset="0"/>
              </a:rPr>
              <a:t>Kỹ thuật đóng tàu rất phát triển</a:t>
            </a:r>
            <a:endParaRPr lang="vi-VN" altLang="x-none" sz="2800" b="1" dirty="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104489" tIns="52244" rIns="104489" bIns="52244" anchor="ctr" anchorCtr="0"/>
          <a:p>
            <a:endParaRPr dirty="0">
              <a:latin typeface="Arial" panose="020B0604020202020204" pitchFamily="34" charset="0"/>
            </a:endParaRPr>
          </a:p>
        </p:txBody>
      </p:sp>
      <p:pic>
        <p:nvPicPr>
          <p:cNvPr id="15363" name="Picture 3" descr="ca ra ven"/>
          <p:cNvPicPr>
            <a:picLocks noChangeAspect="1"/>
          </p:cNvPicPr>
          <p:nvPr/>
        </p:nvPicPr>
        <p:blipFill>
          <a:blip r:embed="rId1"/>
          <a:srcRect t="19618"/>
          <a:stretch>
            <a:fillRect/>
          </a:stretch>
        </p:blipFill>
        <p:spPr>
          <a:xfrm>
            <a:off x="381000" y="0"/>
            <a:ext cx="11430000" cy="6867261"/>
          </a:xfrm>
          <a:prstGeom prst="rect">
            <a:avLst/>
          </a:prstGeom>
          <a:noFill/>
          <a:ln w="9525">
            <a:noFill/>
          </a:ln>
        </p:spPr>
      </p:pic>
      <p:pic>
        <p:nvPicPr>
          <p:cNvPr id="15364" name="Picture 4"/>
          <p:cNvPicPr>
            <a:picLocks noChangeAspect="1"/>
          </p:cNvPicPr>
          <p:nvPr/>
        </p:nvPicPr>
        <p:blipFill>
          <a:blip r:embed="rId2"/>
          <a:srcRect b="11267"/>
          <a:stretch>
            <a:fillRect/>
          </a:stretch>
        </p:blipFill>
        <p:spPr>
          <a:xfrm>
            <a:off x="8286750" y="0"/>
            <a:ext cx="3524250" cy="2286000"/>
          </a:xfrm>
          <a:prstGeom prst="rect">
            <a:avLst/>
          </a:prstGeom>
          <a:noFill/>
          <a:ln w="9525">
            <a:noFill/>
          </a:ln>
        </p:spPr>
      </p:pic>
      <p:sp>
        <p:nvSpPr>
          <p:cNvPr id="15365" name="Rectangle 5"/>
          <p:cNvSpPr/>
          <p:nvPr/>
        </p:nvSpPr>
        <p:spPr>
          <a:xfrm>
            <a:off x="3905250" y="5943865"/>
            <a:ext cx="3450590" cy="588010"/>
          </a:xfrm>
          <a:prstGeom prst="rect">
            <a:avLst/>
          </a:prstGeom>
          <a:noFill/>
          <a:ln w="12700">
            <a:noFill/>
          </a:ln>
        </p:spPr>
        <p:txBody>
          <a:bodyPr wrap="none" lIns="76191" tIns="38094" rIns="76191" bIns="38094">
            <a:spAutoFit/>
          </a:bodyPr>
          <a:p>
            <a:pPr>
              <a:spcBef>
                <a:spcPct val="50000"/>
              </a:spcBef>
            </a:pPr>
            <a:r>
              <a:rPr sz="3335" i="0" dirty="0">
                <a:solidFill>
                  <a:srgbClr val="FFFF66"/>
                </a:solidFill>
                <a:latin typeface="Arial" panose="020B0604020202020204" pitchFamily="34" charset="0"/>
              </a:rPr>
              <a:t>TÀU CA-RA-VEN</a:t>
            </a:r>
            <a:endParaRPr sz="3335" i="0" dirty="0">
              <a:solidFill>
                <a:srgbClr val="FFFF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strVal val="#ppt_w*0.70"/>
                                          </p:val>
                                        </p:tav>
                                        <p:tav tm="100000">
                                          <p:val>
                                            <p:strVal val="#ppt_w"/>
                                          </p:val>
                                        </p:tav>
                                      </p:tavLst>
                                    </p:anim>
                                    <p:anim calcmode="lin" valueType="num">
                                      <p:cBhvr>
                                        <p:cTn id="8" dur="1000" fill="hold"/>
                                        <p:tgtEl>
                                          <p:spTgt spid="15363"/>
                                        </p:tgtEl>
                                        <p:attrNameLst>
                                          <p:attrName>ppt_h</p:attrName>
                                        </p:attrNameLst>
                                      </p:cBhvr>
                                      <p:tavLst>
                                        <p:tav tm="0">
                                          <p:val>
                                            <p:strVal val="#ppt_h"/>
                                          </p:val>
                                        </p:tav>
                                        <p:tav tm="100000">
                                          <p:val>
                                            <p:strVal val="#ppt_h"/>
                                          </p:val>
                                        </p:tav>
                                      </p:tavLst>
                                    </p:anim>
                                    <p:animEffect transition="in" filter="fade">
                                      <p:cBhvr>
                                        <p:cTn id="9" dur="1000"/>
                                        <p:tgtEl>
                                          <p:spTgt spid="15363"/>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65"/>
                                        </p:tgtEl>
                                        <p:attrNameLst>
                                          <p:attrName>style.visibility</p:attrName>
                                        </p:attrNameLst>
                                      </p:cBhvr>
                                      <p:to>
                                        <p:strVal val="visible"/>
                                      </p:to>
                                    </p:set>
                                    <p:anim calcmode="discrete" valueType="clr">
                                      <p:cBhvr override="childStyle">
                                        <p:cTn id="13"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365"/>
                                        </p:tgtEl>
                                        <p:attrNameLst>
                                          <p:attrName>fillcolor</p:attrName>
                                        </p:attrNameLst>
                                      </p:cBhvr>
                                      <p:tavLst>
                                        <p:tav tm="0">
                                          <p:val>
                                            <p:clrVal>
                                              <a:schemeClr val="accent2"/>
                                            </p:clrVal>
                                          </p:val>
                                        </p:tav>
                                        <p:tav tm="50000">
                                          <p:val>
                                            <p:clrVal>
                                              <a:schemeClr val="hlink"/>
                                            </p:clrVal>
                                          </p:val>
                                        </p:tav>
                                      </p:tavLst>
                                    </p:anim>
                                    <p:set>
                                      <p:cBhvr>
                                        <p:cTn id="15" dur="80"/>
                                        <p:tgtEl>
                                          <p:spTgt spid="15365"/>
                                        </p:tgtEl>
                                        <p:attrNameLst>
                                          <p:attrName>fill.type</p:attrName>
                                        </p:attrNameLst>
                                      </p:cBhvr>
                                      <p:to>
                                        <p:strVal val="solid"/>
                                      </p:to>
                                    </p:set>
                                  </p:childTnLst>
                                </p:cTn>
                              </p:par>
                            </p:childTnLst>
                          </p:cTn>
                        </p:par>
                        <p:par>
                          <p:cTn id="16" fill="hold">
                            <p:stCondLst>
                              <p:cond delay="560"/>
                            </p:stCondLst>
                            <p:childTnLst>
                              <p:par>
                                <p:cTn id="17" presetID="53" presetClass="entr" presetSubtype="16" fill="hold" nodeType="after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p:cTn id="19" dur="500" fill="hold"/>
                                        <p:tgtEl>
                                          <p:spTgt spid="15364"/>
                                        </p:tgtEl>
                                        <p:attrNameLst>
                                          <p:attrName>ppt_w</p:attrName>
                                        </p:attrNameLst>
                                      </p:cBhvr>
                                      <p:tavLst>
                                        <p:tav tm="0">
                                          <p:val>
                                            <p:fltVal val="0.000000"/>
                                          </p:val>
                                        </p:tav>
                                        <p:tav tm="100000">
                                          <p:val>
                                            <p:strVal val="#ppt_w"/>
                                          </p:val>
                                        </p:tav>
                                      </p:tavLst>
                                    </p:anim>
                                    <p:anim calcmode="lin" valueType="num">
                                      <p:cBhvr>
                                        <p:cTn id="20" dur="500" fill="hold"/>
                                        <p:tgtEl>
                                          <p:spTgt spid="15364"/>
                                        </p:tgtEl>
                                        <p:attrNameLst>
                                          <p:attrName>ppt_h</p:attrName>
                                        </p:attrNameLst>
                                      </p:cBhvr>
                                      <p:tavLst>
                                        <p:tav tm="0">
                                          <p:val>
                                            <p:fltVal val="0.000000"/>
                                          </p:val>
                                        </p:tav>
                                        <p:tav tm="100000">
                                          <p:val>
                                            <p:strVal val="#ppt_h"/>
                                          </p:val>
                                        </p:tav>
                                      </p:tavLst>
                                    </p:anim>
                                    <p:animEffect transition="in" filter="fade">
                                      <p:cBhvr>
                                        <p:cTn id="21"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3532</Words>
  <Application>WPS Presentation</Application>
  <PresentationFormat>Widescreen</PresentationFormat>
  <Paragraphs>172</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SimSun</vt:lpstr>
      <vt:lpstr>Wingdings</vt:lpstr>
      <vt:lpstr>.VnSouthern</vt:lpstr>
      <vt:lpstr>Times New Roman</vt:lpstr>
      <vt:lpstr>Segoe Print</vt:lpstr>
      <vt:lpstr>Calibri</vt:lpstr>
      <vt:lpstr>Arial</vt:lpstr>
      <vt:lpstr>Webdings</vt:lpstr>
      <vt:lpstr>Microsoft YaHei</vt:lpstr>
      <vt:lpstr>Arial Unicode MS</vt:lpstr>
      <vt:lpstr>Calibri Light</vt:lpstr>
      <vt:lpstr>Wingdings</vt:lpstr>
      <vt:lpstr>Office Theme</vt:lpstr>
      <vt:lpstr>Bài 2: SỰ SUY VONG CỦA CHẾ ĐỘ PHONG KIẾN  VÀ SỰ HÌNH THÀNH CHỦ NGHĨA TƯ BẢN Ở CHÂU ÂU</vt:lpstr>
      <vt:lpstr>PowerPoint 演示文稿</vt:lpstr>
      <vt:lpstr>Nguyên nhân nào dẫn đến các cuộc phát kiến địa lí?</vt:lpstr>
      <vt:lpstr>PowerPoint 演示文稿</vt:lpstr>
      <vt:lpstr>PowerPoint 演示文稿</vt:lpstr>
      <vt:lpstr>1. Những cuộc phát kiến lớn về địa lí</vt:lpstr>
      <vt:lpstr>PowerPoint 演示文稿</vt:lpstr>
      <vt:lpstr>PowerPoint 演示文稿</vt:lpstr>
      <vt:lpstr>PowerPoint 演示文稿</vt:lpstr>
      <vt:lpstr>PowerPoint 演示文稿</vt:lpstr>
      <vt:lpstr>Con tàu của Vaxco do Gama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Quan hệ sản xuất tư bản chủ nghĩa ở châu Âu được hình thành như thế nào?</vt:lpstr>
      <vt:lpstr>TỔNG KẾT BÀI HỌC</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SUY VONG CỦA CHẾ ĐỘ PHONG KIẾN  VÀ SỰ HÌNH THÀNH CHỦ NGHĨA TƯ BẢN Ở CHÂU ÂU</dc:title>
  <dc:creator>ACER</dc:creator>
  <cp:lastModifiedBy>ACER</cp:lastModifiedBy>
  <cp:revision>19</cp:revision>
  <dcterms:created xsi:type="dcterms:W3CDTF">2021-08-21T08:53:00Z</dcterms:created>
  <dcterms:modified xsi:type="dcterms:W3CDTF">2021-09-05T06:18:19Z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