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9" r:id="rId8"/>
    <p:sldId id="266" r:id="rId9"/>
    <p:sldId id="26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0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0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1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3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6B07-0E3A-4985-A157-1E538FA66E8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E986-B0B1-431C-9D95-4A15A4C57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718" y="1494677"/>
            <a:ext cx="105156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Times New Roman" pitchFamily="18" charset="0"/>
              </a:rPr>
              <a:t>    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SƠ </a:t>
            </a:r>
            <a:r>
              <a:rPr lang="vi-VN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LƯỢC VỀ MĨ THUẬT THỜI LÊ</a:t>
            </a:r>
            <a:br>
              <a:rPr lang="vi-VN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r>
              <a:rPr lang="vi-VN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(TỪ THẾ KỈ XV ĐẾN ĐẦU THẾ KỈ XVIII)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4371" y="539508"/>
            <a:ext cx="757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THỨC MỸ THUẬT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47" y="2631982"/>
            <a:ext cx="6940923" cy="3873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CỦNG CỐ KIẾN THỨC, DẶN DÒ: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30" y="1465729"/>
            <a:ext cx="669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276" y="2262685"/>
            <a:ext cx="1143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330" y="3705976"/>
            <a:ext cx="404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276" y="4376563"/>
            <a:ext cx="11282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TTMT: MỘT SỐ CÔNG TRÌNH TIÊU BIỂU CỦA MỸ THUẬT THỜI LÊ”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93-94-95 SGK)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VÀI NÉT VỀ BỐI CẢNH LỊCH SỬ: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58" y="1920618"/>
            <a:ext cx="690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(1428)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758" y="2751615"/>
            <a:ext cx="690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758" y="4913669"/>
            <a:ext cx="690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6054"/>
          <a:stretch/>
        </p:blipFill>
        <p:spPr>
          <a:xfrm>
            <a:off x="7651376" y="2092888"/>
            <a:ext cx="4249270" cy="371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78758" y="4017308"/>
            <a:ext cx="744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294" y="2757227"/>
            <a:ext cx="5331201" cy="9375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294" y="3977006"/>
            <a:ext cx="5331200" cy="937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294" y="5241679"/>
            <a:ext cx="5331200" cy="10740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603" y="2942764"/>
            <a:ext cx="403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4137" y="3996049"/>
            <a:ext cx="37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8603" y="5484736"/>
            <a:ext cx="266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243193" y="2943344"/>
            <a:ext cx="685800" cy="260350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256687" y="3213035"/>
            <a:ext cx="658812" cy="258762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229699" y="4166664"/>
            <a:ext cx="685800" cy="260350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29699" y="4436355"/>
            <a:ext cx="658812" cy="258762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454153" y="3124448"/>
            <a:ext cx="3836894" cy="5702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33764" y="3133300"/>
            <a:ext cx="25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4153" y="3919340"/>
            <a:ext cx="3836894" cy="5536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54153" y="4572308"/>
            <a:ext cx="3836894" cy="5288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33764" y="3919340"/>
            <a:ext cx="258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3764" y="4576378"/>
            <a:ext cx="28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54153" y="2529819"/>
            <a:ext cx="3810000" cy="5361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933764" y="2532370"/>
            <a:ext cx="28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31040" y="1631851"/>
            <a:ext cx="862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31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/>
      <p:bldP spid="18" grpId="0"/>
      <p:bldP spid="27" grpId="0" animBg="1"/>
      <p:bldP spid="29" grpId="0"/>
      <p:bldP spid="30" grpId="0" animBg="1"/>
      <p:bldP spid="31" grpId="0" animBg="1"/>
      <p:bldP spid="32" grpId="0"/>
      <p:bldP spid="33" grpId="0"/>
      <p:bldP spid="34" grpId="0" animBg="1"/>
      <p:bldP spid="35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33" y="1272316"/>
            <a:ext cx="6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058" y="1779401"/>
            <a:ext cx="326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783592"/>
            <a:ext cx="110490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  <a:defRPr/>
            </a:pP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3" y="4070621"/>
            <a:ext cx="3328149" cy="2223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3" descr="C:\Users\pc\Desktop\2_chanh1481-40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7" y="4070621"/>
            <a:ext cx="3213847" cy="2223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pc\Desktop\thanh-hoa-di-tich-lich-su-lam-kin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42" y="4070621"/>
            <a:ext cx="2974191" cy="2223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9552" y="6373860"/>
            <a:ext cx="2487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385" y="6373814"/>
            <a:ext cx="2877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Chánh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055" y="6404637"/>
            <a:ext cx="455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4339" y="2306515"/>
            <a:ext cx="1085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028" y="1259312"/>
            <a:ext cx="41056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3343" y="1774243"/>
            <a:ext cx="27655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025" y="2865509"/>
            <a:ext cx="11756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Char char="-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4" y="4568594"/>
            <a:ext cx="2736889" cy="1793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2"/>
          <a:stretch/>
        </p:blipFill>
        <p:spPr>
          <a:xfrm>
            <a:off x="8509944" y="4568594"/>
            <a:ext cx="2918338" cy="1797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93343" y="6427113"/>
            <a:ext cx="3114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1045" y="6424878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3026" y="6424877"/>
            <a:ext cx="3079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52" y="4568594"/>
            <a:ext cx="3311793" cy="1793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90941" y="2176541"/>
            <a:ext cx="976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645" y="1317883"/>
            <a:ext cx="9628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2987" y="1849024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264" y="2697948"/>
            <a:ext cx="106859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800100" lvl="1" indent="-342900">
              <a:buFontTx/>
              <a:buChar char="-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52" y="4225710"/>
            <a:ext cx="4078030" cy="201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4" y="3862897"/>
            <a:ext cx="1876426" cy="2255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4" y="4225710"/>
            <a:ext cx="3266888" cy="204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79346" y="6394410"/>
            <a:ext cx="387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224" y="6439597"/>
            <a:ext cx="396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Niết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(Nam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2099" y="6150114"/>
            <a:ext cx="3239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6321" y="2298803"/>
            <a:ext cx="7652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46" y="1271696"/>
            <a:ext cx="9628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u="sng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817346" y="1767178"/>
            <a:ext cx="332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783" y="2695352"/>
            <a:ext cx="10165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lang="en-US" sz="20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783" y="6353528"/>
            <a:ext cx="3872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2984" y="6387519"/>
            <a:ext cx="3961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5782" y="6387518"/>
            <a:ext cx="3913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C:\Users\pc\Desktop\orig_500x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7" y="4212853"/>
            <a:ext cx="3508901" cy="2132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5" y="4212853"/>
            <a:ext cx="3358743" cy="2144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t="11688" r="8150" b="8539"/>
          <a:stretch/>
        </p:blipFill>
        <p:spPr>
          <a:xfrm>
            <a:off x="8278205" y="4208227"/>
            <a:ext cx="3563471" cy="2154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263897" y="2297713"/>
            <a:ext cx="9312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462" y="1279267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4132" y="1936562"/>
            <a:ext cx="972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657" y="2325707"/>
            <a:ext cx="1086970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lvl="1">
              <a:spcBef>
                <a:spcPct val="20000"/>
              </a:spcBef>
              <a:buFontTx/>
              <a:buChar char="•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pc\Desktop\gomsu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91" y="3976816"/>
            <a:ext cx="6963851" cy="25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473" y="3976816"/>
            <a:ext cx="4267175" cy="2518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211" y="445809"/>
            <a:ext cx="9502589" cy="643404"/>
          </a:xfrm>
        </p:spPr>
        <p:txBody>
          <a:bodyPr>
            <a:normAutofit/>
          </a:bodyPr>
          <a:lstStyle/>
          <a:p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SƠ LƯỢC VỀ MỸ THUẬT THỜI LÊ: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889" y="1415534"/>
            <a:ext cx="6154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7961" y="2148565"/>
            <a:ext cx="10578353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-266" r="6294" b="6581"/>
          <a:stretch/>
        </p:blipFill>
        <p:spPr>
          <a:xfrm>
            <a:off x="264458" y="3573206"/>
            <a:ext cx="3810001" cy="270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7" y="3607426"/>
            <a:ext cx="3666122" cy="266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59" y="3607426"/>
            <a:ext cx="3505318" cy="2667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7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945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    SƠ LƯỢC VỀ MĨ THUẬT THỜI LÊ (TỪ THẾ KỈ XV ĐẾN ĐẦU THẾ KỈ XVIII) </vt:lpstr>
      <vt:lpstr>I. VÀI NÉT VỀ BỐI CẢNH LỊCH SỬ:</vt:lpstr>
      <vt:lpstr>II. SƠ LƯỢC VỀ MỸ THUẬT THỜI LÊ:</vt:lpstr>
      <vt:lpstr>II. SƠ LƯỢC VỀ MỸ THUẬT THỜI LÊ:</vt:lpstr>
      <vt:lpstr>II. SƠ LƯỢC VỀ MỸ THUẬT THỜI LÊ:</vt:lpstr>
      <vt:lpstr>II. SƠ LƯỢC VỀ MỸ THUẬT THỜI LÊ:</vt:lpstr>
      <vt:lpstr>II. SƠ LƯỢC VỀ MỸ THUẬT THỜI LÊ:</vt:lpstr>
      <vt:lpstr>II. SƠ LƯỢC VỀ MỸ THUẬT THỜI LÊ:</vt:lpstr>
      <vt:lpstr>II. SƠ LƯỢC VỀ MỸ THUẬT THỜI LÊ:</vt:lpstr>
      <vt:lpstr>III. CỦNG CỐ KIẾN THỨC, DẶN DÒ: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Le</dc:creator>
  <cp:lastModifiedBy>Van Le</cp:lastModifiedBy>
  <cp:revision>42</cp:revision>
  <dcterms:created xsi:type="dcterms:W3CDTF">2021-09-01T02:36:11Z</dcterms:created>
  <dcterms:modified xsi:type="dcterms:W3CDTF">2021-09-03T08:05:09Z</dcterms:modified>
</cp:coreProperties>
</file>