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2" r:id="rId4"/>
    <p:sldId id="260" r:id="rId5"/>
    <p:sldId id="264" r:id="rId6"/>
    <p:sldId id="273" r:id="rId7"/>
    <p:sldId id="274" r:id="rId8"/>
    <p:sldId id="262" r:id="rId9"/>
    <p:sldId id="261" r:id="rId10"/>
    <p:sldId id="275" r:id="rId11"/>
    <p:sldId id="267" r:id="rId12"/>
    <p:sldId id="268" r:id="rId13"/>
    <p:sldId id="266" r:id="rId14"/>
    <p:sldId id="271" r:id="rId15"/>
    <p:sldId id="263" r:id="rId16"/>
    <p:sldId id="269" r:id="rId17"/>
  </p:sldIdLst>
  <p:sldSz cx="18288000" cy="10287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5B"/>
    <a:srgbClr val="EB5D4A"/>
    <a:srgbClr val="F6D282"/>
    <a:srgbClr val="F8DB9A"/>
    <a:srgbClr val="EFAE1D"/>
    <a:srgbClr val="EE7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4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40.png"/><Relationship Id="rId18" Type="http://schemas.openxmlformats.org/officeDocument/2006/relationships/image" Target="../media/image58.svg"/><Relationship Id="rId3" Type="http://schemas.openxmlformats.org/officeDocument/2006/relationships/image" Target="../media/image46.svg"/><Relationship Id="rId7" Type="http://schemas.openxmlformats.org/officeDocument/2006/relationships/image" Target="../media/image33.png"/><Relationship Id="rId12" Type="http://schemas.openxmlformats.org/officeDocument/2006/relationships/image" Target="../media/image54.svg"/><Relationship Id="rId17" Type="http://schemas.openxmlformats.org/officeDocument/2006/relationships/image" Target="../media/image43.png"/><Relationship Id="rId2" Type="http://schemas.openxmlformats.org/officeDocument/2006/relationships/image" Target="../media/image3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52.svg"/><Relationship Id="rId4" Type="http://schemas.openxmlformats.org/officeDocument/2006/relationships/image" Target="../media/image38.png"/><Relationship Id="rId9" Type="http://schemas.openxmlformats.org/officeDocument/2006/relationships/image" Target="../media/image34.png"/><Relationship Id="rId14" Type="http://schemas.openxmlformats.org/officeDocument/2006/relationships/image" Target="../media/image5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35.png"/><Relationship Id="rId18" Type="http://schemas.openxmlformats.org/officeDocument/2006/relationships/image" Target="../media/image58.svg"/><Relationship Id="rId3" Type="http://schemas.openxmlformats.org/officeDocument/2006/relationships/image" Target="../media/image60.sv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37.png"/><Relationship Id="rId2" Type="http://schemas.openxmlformats.org/officeDocument/2006/relationships/image" Target="../media/image44.png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34.png"/><Relationship Id="rId5" Type="http://schemas.openxmlformats.org/officeDocument/2006/relationships/image" Target="../media/image10.svg"/><Relationship Id="rId15" Type="http://schemas.openxmlformats.org/officeDocument/2006/relationships/image" Target="../media/image36.png"/><Relationship Id="rId10" Type="http://schemas.openxmlformats.org/officeDocument/2006/relationships/image" Target="../media/image50.svg"/><Relationship Id="rId4" Type="http://schemas.openxmlformats.org/officeDocument/2006/relationships/image" Target="../media/image45.png"/><Relationship Id="rId9" Type="http://schemas.openxmlformats.org/officeDocument/2006/relationships/image" Target="../media/image33.png"/><Relationship Id="rId14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svg"/><Relationship Id="rId12" Type="http://schemas.openxmlformats.org/officeDocument/2006/relationships/image" Target="../media/image5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14.png"/><Relationship Id="rId5" Type="http://schemas.openxmlformats.org/officeDocument/2006/relationships/image" Target="../media/image2.svg"/><Relationship Id="rId10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67.svg"/><Relationship Id="rId10" Type="http://schemas.openxmlformats.org/officeDocument/2006/relationships/image" Target="../media/image69.sv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sv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5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sv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9.sv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85.svg"/><Relationship Id="rId5" Type="http://schemas.openxmlformats.org/officeDocument/2006/relationships/image" Target="../media/image83.sv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8.svg"/><Relationship Id="rId10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7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7.png"/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12" Type="http://schemas.openxmlformats.org/officeDocument/2006/relationships/image" Target="../media/image4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31.svg"/><Relationship Id="rId10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0.png"/><Relationship Id="rId5" Type="http://schemas.openxmlformats.org/officeDocument/2006/relationships/image" Target="../media/image43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2.sv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015658">
            <a:off x="8355664" y="1021504"/>
            <a:ext cx="14031222" cy="849526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91398" y="2623045"/>
            <a:ext cx="10287000" cy="4336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86"/>
              </a:lnSpc>
            </a:pPr>
            <a:r>
              <a:rPr lang="en-US" sz="7200" b="1" spc="116" dirty="0">
                <a:solidFill>
                  <a:srgbClr val="FFF9F9"/>
                </a:solidFill>
                <a:latin typeface="Times New Roman" pitchFamily="18" charset="0"/>
                <a:cs typeface="Times New Roman" pitchFamily="18" charset="0"/>
              </a:rPr>
              <a:t>CHÀO MỪNG CÁC EM ĐẾN VỚI BÀI HỌC NGÀY HÔM NAY!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353103" y="3878638"/>
            <a:ext cx="4906197" cy="5609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819822" y="798366"/>
            <a:ext cx="3920208" cy="3649358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577642">
            <a:off x="17444686" y="197437"/>
            <a:ext cx="545401" cy="5354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78644">
            <a:off x="466014" y="9419869"/>
            <a:ext cx="654903" cy="64299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35420" y="786931"/>
            <a:ext cx="1501715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5400" b="1" spc="-96" dirty="0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II. NHẠC CỤ TIẾT TẤU: BÀI THỰC HÀNH SỐ 4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69727" y="-342900"/>
            <a:ext cx="1905000" cy="190500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77BAC600-A5F8-4FE8-B1C7-802D89B3EF27}"/>
              </a:ext>
            </a:extLst>
          </p:cNvPr>
          <p:cNvSpPr txBox="1"/>
          <p:nvPr/>
        </p:nvSpPr>
        <p:spPr>
          <a:xfrm>
            <a:off x="1635420" y="1931496"/>
            <a:ext cx="15017159" cy="69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i="1" spc="-96" dirty="0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i="1" spc="-96" dirty="0" err="1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i="1" spc="-96" dirty="0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spc="-96" dirty="0" err="1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800" i="1" spc="-96" dirty="0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spc="-96" dirty="0" err="1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i="1" spc="-96" dirty="0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spc="-96" dirty="0" err="1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800" i="1" spc="-96" dirty="0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spc="-96" dirty="0" err="1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i="1" spc="-96" dirty="0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spc="-96" dirty="0" err="1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4800" i="1" spc="-96" dirty="0">
              <a:solidFill>
                <a:srgbClr val="EFAE1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xmlns="" id="{F5EBB5CC-232D-4E3F-914E-9685F502E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2885"/>
              </p:ext>
            </p:extLst>
          </p:nvPr>
        </p:nvGraphicFramePr>
        <p:xfrm>
          <a:off x="1204159" y="4932997"/>
          <a:ext cx="15961885" cy="506349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86110">
                  <a:extLst>
                    <a:ext uri="{9D8B030D-6E8A-4147-A177-3AD203B41FA5}">
                      <a16:colId xmlns:a16="http://schemas.microsoft.com/office/drawing/2014/main" xmlns="" val="3543708072"/>
                    </a:ext>
                  </a:extLst>
                </a:gridCol>
                <a:gridCol w="6849131">
                  <a:extLst>
                    <a:ext uri="{9D8B030D-6E8A-4147-A177-3AD203B41FA5}">
                      <a16:colId xmlns:a16="http://schemas.microsoft.com/office/drawing/2014/main" xmlns="" val="1962896877"/>
                    </a:ext>
                  </a:extLst>
                </a:gridCol>
                <a:gridCol w="6726644">
                  <a:extLst>
                    <a:ext uri="{9D8B030D-6E8A-4147-A177-3AD203B41FA5}">
                      <a16:colId xmlns:a16="http://schemas.microsoft.com/office/drawing/2014/main" xmlns="" val="1205184930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tấu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tấu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93239838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Đều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2/4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6587846"/>
                  </a:ext>
                </a:extLst>
              </a:tr>
              <a:tr h="15494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nốt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chấm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dôi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đơn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Wingdings" panose="05000000000000000000" pitchFamily="2" charset="2"/>
                        </a:rPr>
                        <a:t>Tiết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Wingdings" panose="05000000000000000000" pitchFamily="2" charset="2"/>
                        </a:rPr>
                        <a:t>tấu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chậm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nốt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chấm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dôi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đơn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nốt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nốt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đơn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đơn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đơn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đơn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lặng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tấu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nhanh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nốt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đơn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lặng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đen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2845523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24267D1-843F-4135-836D-766C45E28AFE}"/>
              </a:ext>
            </a:extLst>
          </p:cNvPr>
          <p:cNvGrpSpPr/>
          <p:nvPr/>
        </p:nvGrpSpPr>
        <p:grpSpPr>
          <a:xfrm>
            <a:off x="488210" y="3074886"/>
            <a:ext cx="8175228" cy="1306614"/>
            <a:chOff x="946139" y="2228771"/>
            <a:chExt cx="11609303" cy="1549260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xmlns="" id="{3642BF1F-AAE1-426D-8734-BCEA45E90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028439" y="2228771"/>
              <a:ext cx="692721" cy="1032511"/>
            </a:xfrm>
            <a:prstGeom prst="rect">
              <a:avLst/>
            </a:prstGeom>
          </p:spPr>
        </p:pic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xmlns="" id="{3043A054-5A98-4BC0-B05E-6A4D22689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51507" y="2230745"/>
              <a:ext cx="336273" cy="1030537"/>
            </a:xfrm>
            <a:prstGeom prst="rect">
              <a:avLst/>
            </a:prstGeom>
          </p:spPr>
        </p:pic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xmlns="" id="{89254A66-341D-4487-95F6-765A22852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320091" y="2230745"/>
              <a:ext cx="336273" cy="1030537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4CCA13D-1C09-44A7-84B6-7219E95E6203}"/>
                </a:ext>
              </a:extLst>
            </p:cNvPr>
            <p:cNvGrpSpPr/>
            <p:nvPr/>
          </p:nvGrpSpPr>
          <p:grpSpPr>
            <a:xfrm>
              <a:off x="4499286" y="2233841"/>
              <a:ext cx="449800" cy="1030537"/>
              <a:chOff x="11056400" y="5795505"/>
              <a:chExt cx="449800" cy="1030537"/>
            </a:xfrm>
          </p:grpSpPr>
          <p:pic>
            <p:nvPicPr>
              <p:cNvPr id="27" name="Picture 17">
                <a:extLst>
                  <a:ext uri="{FF2B5EF4-FFF2-40B4-BE49-F238E27FC236}">
                    <a16:creationId xmlns:a16="http://schemas.microsoft.com/office/drawing/2014/main" xmlns="" id="{A73BAD43-D820-413D-8407-ABDE57F27D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056400" y="5795505"/>
                <a:ext cx="336273" cy="1030537"/>
              </a:xfrm>
              <a:prstGeom prst="rect">
                <a:avLst/>
              </a:prstGeom>
            </p:spPr>
          </p:pic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xmlns="" id="{3E667CBC-A77F-4AA2-BF6A-C01E131A6E91}"/>
                  </a:ext>
                </a:extLst>
              </p:cNvPr>
              <p:cNvSpPr/>
              <p:nvPr/>
            </p:nvSpPr>
            <p:spPr>
              <a:xfrm>
                <a:off x="11460481" y="6545581"/>
                <a:ext cx="45719" cy="45719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B2249E6-00F3-4568-8FD8-B997F995808A}"/>
                </a:ext>
              </a:extLst>
            </p:cNvPr>
            <p:cNvGrpSpPr/>
            <p:nvPr/>
          </p:nvGrpSpPr>
          <p:grpSpPr>
            <a:xfrm>
              <a:off x="946139" y="2404504"/>
              <a:ext cx="11609303" cy="1373527"/>
              <a:chOff x="946139" y="2404504"/>
              <a:chExt cx="11609303" cy="1373527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EE024F88-CFC0-43E2-A8D8-45C5F4540B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7981" y="2590318"/>
                <a:ext cx="0" cy="1109586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228BDCC8-3D5E-4077-AAEE-140A4D5AA722}"/>
                  </a:ext>
                </a:extLst>
              </p:cNvPr>
              <p:cNvCxnSpPr/>
              <p:nvPr/>
            </p:nvCxnSpPr>
            <p:spPr>
              <a:xfrm>
                <a:off x="12555442" y="2404504"/>
                <a:ext cx="0" cy="1371600"/>
              </a:xfrm>
              <a:prstGeom prst="line">
                <a:avLst/>
              </a:prstGeom>
              <a:ln w="1333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B6F5CE33-C68F-4B41-995B-018FC4621C58}"/>
                  </a:ext>
                </a:extLst>
              </p:cNvPr>
              <p:cNvGrpSpPr/>
              <p:nvPr/>
            </p:nvGrpSpPr>
            <p:grpSpPr>
              <a:xfrm>
                <a:off x="1830042" y="2456825"/>
                <a:ext cx="10725400" cy="1321206"/>
                <a:chOff x="1924050" y="6006897"/>
                <a:chExt cx="10286561" cy="1321206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xmlns="" id="{95BC3E6C-0C7D-4E4E-BE20-9B9A5DBE94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4050" y="6667500"/>
                  <a:ext cx="10286561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5" name="Picture 10">
                  <a:extLst>
                    <a:ext uri="{FF2B5EF4-FFF2-40B4-BE49-F238E27FC236}">
                      <a16:creationId xmlns:a16="http://schemas.microsoft.com/office/drawing/2014/main" xmlns="" id="{C2643AD9-B5D6-4E80-B886-A9CAFCD514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889467" y="6006897"/>
                  <a:ext cx="568118" cy="660603"/>
                </a:xfrm>
                <a:prstGeom prst="rect">
                  <a:avLst/>
                </a:prstGeom>
              </p:spPr>
            </p:pic>
            <p:pic>
              <p:nvPicPr>
                <p:cNvPr id="26" name="Picture 11">
                  <a:extLst>
                    <a:ext uri="{FF2B5EF4-FFF2-40B4-BE49-F238E27FC236}">
                      <a16:creationId xmlns:a16="http://schemas.microsoft.com/office/drawing/2014/main" xmlns="" id="{850A82BF-BE85-4BEF-933F-A6EAE2DCB5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889467" y="6667500"/>
                  <a:ext cx="568118" cy="660603"/>
                </a:xfrm>
                <a:prstGeom prst="rect">
                  <a:avLst/>
                </a:prstGeom>
              </p:spPr>
            </p:pic>
          </p:grp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C42E855A-E2A5-4EB2-AB70-2534DEEF1343}"/>
                  </a:ext>
                </a:extLst>
              </p:cNvPr>
              <p:cNvCxnSpPr/>
              <p:nvPr/>
            </p:nvCxnSpPr>
            <p:spPr>
              <a:xfrm>
                <a:off x="12370907" y="2404504"/>
                <a:ext cx="0" cy="1371600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TextBox 2">
                <a:extLst>
                  <a:ext uri="{FF2B5EF4-FFF2-40B4-BE49-F238E27FC236}">
                    <a16:creationId xmlns:a16="http://schemas.microsoft.com/office/drawing/2014/main" xmlns="" id="{2990E6D8-734F-4F36-A41D-984C009F266C}"/>
                  </a:ext>
                </a:extLst>
              </p:cNvPr>
              <p:cNvSpPr txBox="1"/>
              <p:nvPr/>
            </p:nvSpPr>
            <p:spPr>
              <a:xfrm>
                <a:off x="946139" y="2661962"/>
                <a:ext cx="849265" cy="80285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533460F0-58E0-45D2-B874-E5E639C38B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6000" y="2840530"/>
                <a:ext cx="0" cy="609162"/>
              </a:xfrm>
              <a:prstGeom prst="line">
                <a:avLst/>
              </a:prstGeom>
              <a:ln w="1079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A5776A44-0927-4129-B6C5-791C145AD9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9262" y="2840530"/>
                <a:ext cx="0" cy="609162"/>
              </a:xfrm>
              <a:prstGeom prst="line">
                <a:avLst/>
              </a:prstGeom>
              <a:ln w="1079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F6052F4-F322-4103-BEFA-55A9C5BE90DE}"/>
              </a:ext>
            </a:extLst>
          </p:cNvPr>
          <p:cNvGrpSpPr/>
          <p:nvPr/>
        </p:nvGrpSpPr>
        <p:grpSpPr>
          <a:xfrm>
            <a:off x="9328201" y="3094748"/>
            <a:ext cx="8121599" cy="1286752"/>
            <a:chOff x="5573050" y="7997844"/>
            <a:chExt cx="11571593" cy="1565256"/>
          </a:xfrm>
        </p:grpSpPr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xmlns="" id="{545CF921-1B4B-4E95-ACF2-5DCF9A69B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4454737" y="8010279"/>
              <a:ext cx="336273" cy="1030537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1C728C0B-0DBF-4D37-9880-A86710F29E9D}"/>
                </a:ext>
              </a:extLst>
            </p:cNvPr>
            <p:cNvGrpSpPr/>
            <p:nvPr/>
          </p:nvGrpSpPr>
          <p:grpSpPr>
            <a:xfrm>
              <a:off x="5573050" y="7997844"/>
              <a:ext cx="11571593" cy="1565256"/>
              <a:chOff x="1707115" y="4119735"/>
              <a:chExt cx="11571593" cy="156525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476D6563-E429-4B2A-840B-4CED79835C6E}"/>
                  </a:ext>
                </a:extLst>
              </p:cNvPr>
              <p:cNvGrpSpPr/>
              <p:nvPr/>
            </p:nvGrpSpPr>
            <p:grpSpPr>
              <a:xfrm>
                <a:off x="1707115" y="4311464"/>
                <a:ext cx="11571593" cy="1373527"/>
                <a:chOff x="983849" y="2404504"/>
                <a:chExt cx="11571593" cy="1373527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xmlns="" id="{2F3012D0-109F-4FB4-BAC3-19FAA11E24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20734" y="2590318"/>
                  <a:ext cx="0" cy="1109586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xmlns="" id="{711CD71B-5289-477D-8241-5B0A73E5860C}"/>
                    </a:ext>
                  </a:extLst>
                </p:cNvPr>
                <p:cNvCxnSpPr/>
                <p:nvPr/>
              </p:nvCxnSpPr>
              <p:spPr>
                <a:xfrm>
                  <a:off x="12555442" y="2404504"/>
                  <a:ext cx="0" cy="1371600"/>
                </a:xfrm>
                <a:prstGeom prst="line">
                  <a:avLst/>
                </a:prstGeom>
                <a:ln w="1333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xmlns="" id="{0CCD6505-32C7-4705-849C-13E2887D4386}"/>
                    </a:ext>
                  </a:extLst>
                </p:cNvPr>
                <p:cNvGrpSpPr/>
                <p:nvPr/>
              </p:nvGrpSpPr>
              <p:grpSpPr>
                <a:xfrm>
                  <a:off x="1830042" y="2456825"/>
                  <a:ext cx="10725400" cy="1321206"/>
                  <a:chOff x="1924050" y="6006897"/>
                  <a:chExt cx="10286561" cy="1321206"/>
                </a:xfrm>
              </p:grpSpPr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xmlns="" id="{9499E4C3-0609-408D-B57C-199E96535F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24050" y="6667500"/>
                    <a:ext cx="10286561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0" name="Picture 10">
                    <a:extLst>
                      <a:ext uri="{FF2B5EF4-FFF2-40B4-BE49-F238E27FC236}">
                        <a16:creationId xmlns:a16="http://schemas.microsoft.com/office/drawing/2014/main" xmlns="" id="{24949F5D-BCA2-4660-A25C-C255E55281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2889467" y="6006897"/>
                    <a:ext cx="568118" cy="660603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11">
                    <a:extLst>
                      <a:ext uri="{FF2B5EF4-FFF2-40B4-BE49-F238E27FC236}">
                        <a16:creationId xmlns:a16="http://schemas.microsoft.com/office/drawing/2014/main" xmlns="" id="{A1E34F1B-8D79-4520-A575-058E397BE9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2889467" y="6667500"/>
                    <a:ext cx="568118" cy="66060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xmlns="" id="{8C6BF541-0189-4F8B-98B0-2DCF576550EF}"/>
                    </a:ext>
                  </a:extLst>
                </p:cNvPr>
                <p:cNvCxnSpPr/>
                <p:nvPr/>
              </p:nvCxnSpPr>
              <p:spPr>
                <a:xfrm>
                  <a:off x="12370907" y="2404504"/>
                  <a:ext cx="0" cy="1371600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2">
                  <a:extLst>
                    <a:ext uri="{FF2B5EF4-FFF2-40B4-BE49-F238E27FC236}">
                      <a16:creationId xmlns:a16="http://schemas.microsoft.com/office/drawing/2014/main" xmlns="" id="{F0E62017-0021-44D4-A02F-445D0A1F711B}"/>
                    </a:ext>
                  </a:extLst>
                </p:cNvPr>
                <p:cNvSpPr txBox="1"/>
                <p:nvPr/>
              </p:nvSpPr>
              <p:spPr>
                <a:xfrm>
                  <a:off x="983849" y="2635011"/>
                  <a:ext cx="849264" cy="823661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4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b.</a:t>
                  </a: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xmlns="" id="{D1437A71-A6A6-4145-BBD7-96F5BBF264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86000" y="2840530"/>
                  <a:ext cx="0" cy="609162"/>
                </a:xfrm>
                <a:prstGeom prst="line">
                  <a:avLst/>
                </a:prstGeom>
                <a:ln w="1079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xmlns="" id="{97B61EE5-9F92-4DD9-9E5C-EDD09E8B7C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9262" y="2840530"/>
                  <a:ext cx="0" cy="609162"/>
                </a:xfrm>
                <a:prstGeom prst="line">
                  <a:avLst/>
                </a:prstGeom>
                <a:ln w="1079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54DC762A-BA23-4672-B87D-7B35817BE2A0}"/>
                  </a:ext>
                </a:extLst>
              </p:cNvPr>
              <p:cNvGrpSpPr/>
              <p:nvPr/>
            </p:nvGrpSpPr>
            <p:grpSpPr>
              <a:xfrm>
                <a:off x="4625248" y="4119735"/>
                <a:ext cx="1361510" cy="1047277"/>
                <a:chOff x="8118763" y="7294649"/>
                <a:chExt cx="1361510" cy="104727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xmlns="" id="{8156AF03-2E5F-4ED5-A12D-B8BCD869A9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3695" y="7302783"/>
                  <a:ext cx="1043769" cy="1"/>
                </a:xfrm>
                <a:prstGeom prst="line">
                  <a:avLst/>
                </a:prstGeom>
                <a:ln w="920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0" name="Picture 17">
                  <a:extLst>
                    <a:ext uri="{FF2B5EF4-FFF2-40B4-BE49-F238E27FC236}">
                      <a16:creationId xmlns:a16="http://schemas.microsoft.com/office/drawing/2014/main" xmlns="" id="{1ABE828D-E39C-476C-8FE5-B31D4BC9F0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118763" y="7294649"/>
                  <a:ext cx="339082" cy="1039146"/>
                </a:xfrm>
                <a:prstGeom prst="rect">
                  <a:avLst/>
                </a:prstGeom>
              </p:spPr>
            </p:pic>
            <p:pic>
              <p:nvPicPr>
                <p:cNvPr id="41" name="Picture 17">
                  <a:extLst>
                    <a:ext uri="{FF2B5EF4-FFF2-40B4-BE49-F238E27FC236}">
                      <a16:creationId xmlns:a16="http://schemas.microsoft.com/office/drawing/2014/main" xmlns="" id="{BA2B066A-3582-4A6D-BEDB-C16C952663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44000" y="7311389"/>
                  <a:ext cx="336273" cy="1030537"/>
                </a:xfrm>
                <a:prstGeom prst="rect">
                  <a:avLst/>
                </a:prstGeom>
              </p:spPr>
            </p:pic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xmlns="" id="{3A91C40E-D400-4E21-A275-F641C097279D}"/>
                  </a:ext>
                </a:extLst>
              </p:cNvPr>
              <p:cNvGrpSpPr/>
              <p:nvPr/>
            </p:nvGrpSpPr>
            <p:grpSpPr>
              <a:xfrm>
                <a:off x="6873660" y="4127866"/>
                <a:ext cx="1361510" cy="1047277"/>
                <a:chOff x="8118763" y="7294649"/>
                <a:chExt cx="1361510" cy="104727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104376D4-EA8C-4FC3-8F26-081F9F332C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426" y="7302782"/>
                  <a:ext cx="1047038" cy="0"/>
                </a:xfrm>
                <a:prstGeom prst="line">
                  <a:avLst/>
                </a:prstGeom>
                <a:ln w="920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7" name="Picture 17">
                  <a:extLst>
                    <a:ext uri="{FF2B5EF4-FFF2-40B4-BE49-F238E27FC236}">
                      <a16:creationId xmlns:a16="http://schemas.microsoft.com/office/drawing/2014/main" xmlns="" id="{93AAC196-B083-4A93-9F42-852B405B8F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118763" y="7294649"/>
                  <a:ext cx="339082" cy="1039146"/>
                </a:xfrm>
                <a:prstGeom prst="rect">
                  <a:avLst/>
                </a:prstGeom>
              </p:spPr>
            </p:pic>
            <p:pic>
              <p:nvPicPr>
                <p:cNvPr id="38" name="Picture 17">
                  <a:extLst>
                    <a:ext uri="{FF2B5EF4-FFF2-40B4-BE49-F238E27FC236}">
                      <a16:creationId xmlns:a16="http://schemas.microsoft.com/office/drawing/2014/main" xmlns="" id="{42F2429F-6D8C-4060-AFA2-FEF2C44A14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44000" y="7311389"/>
                  <a:ext cx="336273" cy="1030537"/>
                </a:xfrm>
                <a:prstGeom prst="rect">
                  <a:avLst/>
                </a:prstGeom>
              </p:spPr>
            </p:pic>
          </p:grpSp>
          <p:pic>
            <p:nvPicPr>
              <p:cNvPr id="35" name="Picture 4">
                <a:extLst>
                  <a:ext uri="{FF2B5EF4-FFF2-40B4-BE49-F238E27FC236}">
                    <a16:creationId xmlns:a16="http://schemas.microsoft.com/office/drawing/2014/main" xmlns="" id="{141A2270-FC2A-478C-83D2-4B5B7CAC5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896394" y="4552072"/>
                <a:ext cx="308082" cy="8560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94501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634618" flipV="1">
            <a:off x="-1875815" y="-7279044"/>
            <a:ext cx="21411149" cy="100221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216170">
            <a:off x="619925" y="2906620"/>
            <a:ext cx="692592" cy="6799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326395">
            <a:off x="16233167" y="2167543"/>
            <a:ext cx="909265" cy="892733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9731DDE0-D44E-471F-AA05-077C4644ABD3}"/>
              </a:ext>
            </a:extLst>
          </p:cNvPr>
          <p:cNvSpPr txBox="1"/>
          <p:nvPr/>
        </p:nvSpPr>
        <p:spPr>
          <a:xfrm>
            <a:off x="1635420" y="952500"/>
            <a:ext cx="15017159" cy="69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 i="1" spc="-9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i="1" spc="-9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i="1" spc="-9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spc="-9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i="1" spc="-9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spc="-9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b="1" i="1" spc="-9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spc="-9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800" b="1" i="1" spc="-9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spc="-9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i="1" spc="-9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spc="-9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4800" b="1" i="1" spc="-96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6">
            <a:extLst>
              <a:ext uri="{FF2B5EF4-FFF2-40B4-BE49-F238E27FC236}">
                <a16:creationId xmlns:a16="http://schemas.microsoft.com/office/drawing/2014/main" xmlns="" id="{DDCEE728-7FF3-4E20-998E-10F381941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75143" y="6990275"/>
            <a:ext cx="5733961" cy="3347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0E929C-AD94-4C61-B59D-93CD33680D4A}"/>
              </a:ext>
            </a:extLst>
          </p:cNvPr>
          <p:cNvSpPr txBox="1"/>
          <p:nvPr/>
        </p:nvSpPr>
        <p:spPr>
          <a:xfrm>
            <a:off x="3796813" y="2857500"/>
            <a:ext cx="122570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lần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lượt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luyện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gõ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hai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mẫu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tấu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a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hòa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tấu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cụ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gõ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kết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cùng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lúc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hai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mẫu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tấu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2782D92-8714-4C86-968B-38677DC6A674}"/>
              </a:ext>
            </a:extLst>
          </p:cNvPr>
          <p:cNvGrpSpPr/>
          <p:nvPr/>
        </p:nvGrpSpPr>
        <p:grpSpPr>
          <a:xfrm>
            <a:off x="1801897" y="4889640"/>
            <a:ext cx="11609303" cy="1549260"/>
            <a:chOff x="946139" y="2228771"/>
            <a:chExt cx="11609303" cy="1549260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xmlns="" id="{5456C737-FEDB-44BE-918E-64242DD75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028439" y="2228771"/>
              <a:ext cx="692721" cy="1032511"/>
            </a:xfrm>
            <a:prstGeom prst="rect">
              <a:avLst/>
            </a:prstGeom>
          </p:spPr>
        </p:pic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xmlns="" id="{E9B99A12-7DC6-4A4A-8C09-47D1D7CBE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851507" y="2230745"/>
              <a:ext cx="336273" cy="1030537"/>
            </a:xfrm>
            <a:prstGeom prst="rect">
              <a:avLst/>
            </a:prstGeom>
          </p:spPr>
        </p:pic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xmlns="" id="{2FE317A8-8BA7-46AB-B1F6-0ADAF01EC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320091" y="2230745"/>
              <a:ext cx="336273" cy="103053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125E4092-3247-441A-99F5-696919A6FB83}"/>
                </a:ext>
              </a:extLst>
            </p:cNvPr>
            <p:cNvGrpSpPr/>
            <p:nvPr/>
          </p:nvGrpSpPr>
          <p:grpSpPr>
            <a:xfrm>
              <a:off x="4499286" y="2233841"/>
              <a:ext cx="449800" cy="1030537"/>
              <a:chOff x="11056400" y="5795505"/>
              <a:chExt cx="449800" cy="1030537"/>
            </a:xfrm>
          </p:grpSpPr>
          <p:pic>
            <p:nvPicPr>
              <p:cNvPr id="31" name="Picture 17">
                <a:extLst>
                  <a:ext uri="{FF2B5EF4-FFF2-40B4-BE49-F238E27FC236}">
                    <a16:creationId xmlns:a16="http://schemas.microsoft.com/office/drawing/2014/main" xmlns="" id="{A11F0B85-7EFD-4B24-87AB-94C79D0E9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056400" y="5795505"/>
                <a:ext cx="336273" cy="1030537"/>
              </a:xfrm>
              <a:prstGeom prst="rect">
                <a:avLst/>
              </a:prstGeom>
            </p:spPr>
          </p:pic>
          <p:sp>
            <p:nvSpPr>
              <p:cNvPr id="32" name="Flowchart: Connector 31">
                <a:extLst>
                  <a:ext uri="{FF2B5EF4-FFF2-40B4-BE49-F238E27FC236}">
                    <a16:creationId xmlns:a16="http://schemas.microsoft.com/office/drawing/2014/main" xmlns="" id="{CDDBAE48-BBD7-4E3A-9986-7F088BA05F5A}"/>
                  </a:ext>
                </a:extLst>
              </p:cNvPr>
              <p:cNvSpPr/>
              <p:nvPr/>
            </p:nvSpPr>
            <p:spPr>
              <a:xfrm>
                <a:off x="11460481" y="6545581"/>
                <a:ext cx="45719" cy="45719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E36E5947-14C3-4FF0-B636-6BD37C1FE132}"/>
                </a:ext>
              </a:extLst>
            </p:cNvPr>
            <p:cNvGrpSpPr/>
            <p:nvPr/>
          </p:nvGrpSpPr>
          <p:grpSpPr>
            <a:xfrm>
              <a:off x="946139" y="2404504"/>
              <a:ext cx="11609303" cy="1373527"/>
              <a:chOff x="946139" y="2404504"/>
              <a:chExt cx="11609303" cy="1373527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0B31E5F6-96D1-4C59-90AF-4062FDE040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7981" y="2590318"/>
                <a:ext cx="0" cy="1109586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8B559EB1-39D0-4DFD-8A54-1EF53A2479CD}"/>
                  </a:ext>
                </a:extLst>
              </p:cNvPr>
              <p:cNvCxnSpPr/>
              <p:nvPr/>
            </p:nvCxnSpPr>
            <p:spPr>
              <a:xfrm>
                <a:off x="12555442" y="2404504"/>
                <a:ext cx="0" cy="1371600"/>
              </a:xfrm>
              <a:prstGeom prst="line">
                <a:avLst/>
              </a:prstGeom>
              <a:ln w="1333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349AA29-15FC-4C7C-BA92-33971906C290}"/>
                  </a:ext>
                </a:extLst>
              </p:cNvPr>
              <p:cNvGrpSpPr/>
              <p:nvPr/>
            </p:nvGrpSpPr>
            <p:grpSpPr>
              <a:xfrm>
                <a:off x="1830042" y="2456825"/>
                <a:ext cx="10725400" cy="1321206"/>
                <a:chOff x="1924050" y="6006897"/>
                <a:chExt cx="10286561" cy="1321206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xmlns="" id="{7762BC77-4BB8-44AA-BF38-9D0B077F2D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4050" y="6667500"/>
                  <a:ext cx="10286561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9" name="Picture 10">
                  <a:extLst>
                    <a:ext uri="{FF2B5EF4-FFF2-40B4-BE49-F238E27FC236}">
                      <a16:creationId xmlns:a16="http://schemas.microsoft.com/office/drawing/2014/main" xmlns="" id="{708CB308-40A5-4A79-ACC9-1FF74498FD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889467" y="6006897"/>
                  <a:ext cx="568118" cy="660603"/>
                </a:xfrm>
                <a:prstGeom prst="rect">
                  <a:avLst/>
                </a:prstGeom>
              </p:spPr>
            </p:pic>
            <p:pic>
              <p:nvPicPr>
                <p:cNvPr id="30" name="Picture 11">
                  <a:extLst>
                    <a:ext uri="{FF2B5EF4-FFF2-40B4-BE49-F238E27FC236}">
                      <a16:creationId xmlns:a16="http://schemas.microsoft.com/office/drawing/2014/main" xmlns="" id="{2CF0FE66-7778-40DB-90D9-537F76D411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889467" y="6667500"/>
                  <a:ext cx="568118" cy="660603"/>
                </a:xfrm>
                <a:prstGeom prst="rect">
                  <a:avLst/>
                </a:prstGeom>
              </p:spPr>
            </p:pic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6151013C-6D69-41AC-A465-BFEFAE0B7ACF}"/>
                  </a:ext>
                </a:extLst>
              </p:cNvPr>
              <p:cNvCxnSpPr/>
              <p:nvPr/>
            </p:nvCxnSpPr>
            <p:spPr>
              <a:xfrm>
                <a:off x="12370907" y="2404504"/>
                <a:ext cx="0" cy="1371600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">
                <a:extLst>
                  <a:ext uri="{FF2B5EF4-FFF2-40B4-BE49-F238E27FC236}">
                    <a16:creationId xmlns:a16="http://schemas.microsoft.com/office/drawing/2014/main" xmlns="" id="{E966F5AD-7BE0-4044-9B16-EA107DA42BBD}"/>
                  </a:ext>
                </a:extLst>
              </p:cNvPr>
              <p:cNvSpPr txBox="1"/>
              <p:nvPr/>
            </p:nvSpPr>
            <p:spPr>
              <a:xfrm>
                <a:off x="946139" y="2575745"/>
                <a:ext cx="849265" cy="8309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5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12321D05-9960-432A-8E51-83F6971576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6000" y="2840530"/>
                <a:ext cx="0" cy="609162"/>
              </a:xfrm>
              <a:prstGeom prst="line">
                <a:avLst/>
              </a:prstGeom>
              <a:ln w="1079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3FE6FD34-EC3A-46F6-8CAD-6E7E915D5A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9262" y="2840530"/>
                <a:ext cx="0" cy="609162"/>
              </a:xfrm>
              <a:prstGeom prst="line">
                <a:avLst/>
              </a:prstGeom>
              <a:ln w="1079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4F269B7-3F30-4E5B-AE06-59CE8DE50404}"/>
              </a:ext>
            </a:extLst>
          </p:cNvPr>
          <p:cNvGrpSpPr/>
          <p:nvPr/>
        </p:nvGrpSpPr>
        <p:grpSpPr>
          <a:xfrm>
            <a:off x="5840497" y="7464444"/>
            <a:ext cx="11609303" cy="1565256"/>
            <a:chOff x="5535340" y="7997844"/>
            <a:chExt cx="11609303" cy="1565256"/>
          </a:xfrm>
        </p:grpSpPr>
        <p:pic>
          <p:nvPicPr>
            <p:cNvPr id="34" name="Picture 17">
              <a:extLst>
                <a:ext uri="{FF2B5EF4-FFF2-40B4-BE49-F238E27FC236}">
                  <a16:creationId xmlns:a16="http://schemas.microsoft.com/office/drawing/2014/main" xmlns="" id="{994B2404-163D-48E6-8FE2-17D7F8517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4454737" y="8010279"/>
              <a:ext cx="336273" cy="1030537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C336714E-CCA7-4C85-AB24-7D2FEBE7837B}"/>
                </a:ext>
              </a:extLst>
            </p:cNvPr>
            <p:cNvGrpSpPr/>
            <p:nvPr/>
          </p:nvGrpSpPr>
          <p:grpSpPr>
            <a:xfrm>
              <a:off x="5535340" y="7997844"/>
              <a:ext cx="11609303" cy="1565256"/>
              <a:chOff x="1669405" y="4119735"/>
              <a:chExt cx="11609303" cy="156525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6C37FEDE-682C-4C2F-8E05-BE20007FA2B9}"/>
                  </a:ext>
                </a:extLst>
              </p:cNvPr>
              <p:cNvGrpSpPr/>
              <p:nvPr/>
            </p:nvGrpSpPr>
            <p:grpSpPr>
              <a:xfrm>
                <a:off x="1669405" y="4311464"/>
                <a:ext cx="11609303" cy="1373527"/>
                <a:chOff x="946139" y="2404504"/>
                <a:chExt cx="11609303" cy="1373527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xmlns="" id="{A7F9F4D6-A22C-4DA3-974C-F9EBE6611C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20734" y="2590318"/>
                  <a:ext cx="0" cy="1109586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xmlns="" id="{BE2D7A26-9AC2-4D7D-A494-2514D1C8D9DA}"/>
                    </a:ext>
                  </a:extLst>
                </p:cNvPr>
                <p:cNvCxnSpPr/>
                <p:nvPr/>
              </p:nvCxnSpPr>
              <p:spPr>
                <a:xfrm>
                  <a:off x="12555442" y="2404504"/>
                  <a:ext cx="0" cy="1371600"/>
                </a:xfrm>
                <a:prstGeom prst="line">
                  <a:avLst/>
                </a:prstGeom>
                <a:ln w="1333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xmlns="" id="{42852E68-20CD-469B-993A-7DD7E4B5C98D}"/>
                    </a:ext>
                  </a:extLst>
                </p:cNvPr>
                <p:cNvGrpSpPr/>
                <p:nvPr/>
              </p:nvGrpSpPr>
              <p:grpSpPr>
                <a:xfrm>
                  <a:off x="1830042" y="2456825"/>
                  <a:ext cx="10725400" cy="1321206"/>
                  <a:chOff x="1924050" y="6006897"/>
                  <a:chExt cx="10286561" cy="1321206"/>
                </a:xfrm>
              </p:grpSpPr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xmlns="" id="{C1F11161-A21F-46F0-BDE0-80911DBA61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24050" y="6667500"/>
                    <a:ext cx="10286561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4" name="Picture 10">
                    <a:extLst>
                      <a:ext uri="{FF2B5EF4-FFF2-40B4-BE49-F238E27FC236}">
                        <a16:creationId xmlns:a16="http://schemas.microsoft.com/office/drawing/2014/main" xmlns="" id="{F523201D-9874-4D28-9123-936952B3A1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2889467" y="6006897"/>
                    <a:ext cx="568118" cy="660603"/>
                  </a:xfrm>
                  <a:prstGeom prst="rect">
                    <a:avLst/>
                  </a:prstGeom>
                </p:spPr>
              </p:pic>
              <p:pic>
                <p:nvPicPr>
                  <p:cNvPr id="55" name="Picture 11">
                    <a:extLst>
                      <a:ext uri="{FF2B5EF4-FFF2-40B4-BE49-F238E27FC236}">
                        <a16:creationId xmlns:a16="http://schemas.microsoft.com/office/drawing/2014/main" xmlns="" id="{D1D3B7C6-3DCF-4CE1-A2D6-57E165E89B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6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2889467" y="6667500"/>
                    <a:ext cx="568118" cy="66060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xmlns="" id="{AE3C4311-91E4-4D6C-9FC2-65A0CBE0598B}"/>
                    </a:ext>
                  </a:extLst>
                </p:cNvPr>
                <p:cNvCxnSpPr/>
                <p:nvPr/>
              </p:nvCxnSpPr>
              <p:spPr>
                <a:xfrm>
                  <a:off x="12370907" y="2404504"/>
                  <a:ext cx="0" cy="1371600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2">
                  <a:extLst>
                    <a:ext uri="{FF2B5EF4-FFF2-40B4-BE49-F238E27FC236}">
                      <a16:creationId xmlns:a16="http://schemas.microsoft.com/office/drawing/2014/main" xmlns="" id="{1AECE7FA-2EE8-4EA3-B55D-215E091C73D4}"/>
                    </a:ext>
                  </a:extLst>
                </p:cNvPr>
                <p:cNvSpPr txBox="1"/>
                <p:nvPr/>
              </p:nvSpPr>
              <p:spPr>
                <a:xfrm>
                  <a:off x="946139" y="2575745"/>
                  <a:ext cx="849265" cy="83099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5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b.</a:t>
                  </a: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xmlns="" id="{9524856F-3B2D-455A-9E4B-664854533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86000" y="2840530"/>
                  <a:ext cx="0" cy="609162"/>
                </a:xfrm>
                <a:prstGeom prst="line">
                  <a:avLst/>
                </a:prstGeom>
                <a:ln w="1079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xmlns="" id="{E13EC709-687A-4D5B-A308-48D707A279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9262" y="2840530"/>
                  <a:ext cx="0" cy="609162"/>
                </a:xfrm>
                <a:prstGeom prst="line">
                  <a:avLst/>
                </a:prstGeom>
                <a:ln w="1079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65DED1EA-D491-471A-AC7F-93CFA3A5CE44}"/>
                  </a:ext>
                </a:extLst>
              </p:cNvPr>
              <p:cNvGrpSpPr/>
              <p:nvPr/>
            </p:nvGrpSpPr>
            <p:grpSpPr>
              <a:xfrm>
                <a:off x="4625248" y="4119735"/>
                <a:ext cx="1361510" cy="1047277"/>
                <a:chOff x="8118763" y="7294649"/>
                <a:chExt cx="1361510" cy="104727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xmlns="" id="{8EA8D225-0D13-4B00-93D6-200CE6EB83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3695" y="7302783"/>
                  <a:ext cx="1043769" cy="1"/>
                </a:xfrm>
                <a:prstGeom prst="line">
                  <a:avLst/>
                </a:prstGeom>
                <a:ln w="920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4" name="Picture 17">
                  <a:extLst>
                    <a:ext uri="{FF2B5EF4-FFF2-40B4-BE49-F238E27FC236}">
                      <a16:creationId xmlns:a16="http://schemas.microsoft.com/office/drawing/2014/main" xmlns="" id="{B3FD1F8E-3E86-48B6-A86B-4F5F010123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118763" y="7294649"/>
                  <a:ext cx="339082" cy="1039146"/>
                </a:xfrm>
                <a:prstGeom prst="rect">
                  <a:avLst/>
                </a:prstGeom>
              </p:spPr>
            </p:pic>
            <p:pic>
              <p:nvPicPr>
                <p:cNvPr id="45" name="Picture 17">
                  <a:extLst>
                    <a:ext uri="{FF2B5EF4-FFF2-40B4-BE49-F238E27FC236}">
                      <a16:creationId xmlns:a16="http://schemas.microsoft.com/office/drawing/2014/main" xmlns="" id="{B3E9F9E5-A641-40DD-9DF5-94D8F895BC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44000" y="7311389"/>
                  <a:ext cx="336273" cy="1030537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F191BD3B-4EE4-4D27-916E-AC78B52EB281}"/>
                  </a:ext>
                </a:extLst>
              </p:cNvPr>
              <p:cNvGrpSpPr/>
              <p:nvPr/>
            </p:nvGrpSpPr>
            <p:grpSpPr>
              <a:xfrm>
                <a:off x="6873660" y="4127866"/>
                <a:ext cx="1361510" cy="1047277"/>
                <a:chOff x="8118763" y="7294649"/>
                <a:chExt cx="1361510" cy="1047277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xmlns="" id="{2016ACDE-BB71-4644-8748-540E347DC4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426" y="7302782"/>
                  <a:ext cx="1047038" cy="0"/>
                </a:xfrm>
                <a:prstGeom prst="line">
                  <a:avLst/>
                </a:prstGeom>
                <a:ln w="920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1" name="Picture 17">
                  <a:extLst>
                    <a:ext uri="{FF2B5EF4-FFF2-40B4-BE49-F238E27FC236}">
                      <a16:creationId xmlns:a16="http://schemas.microsoft.com/office/drawing/2014/main" xmlns="" id="{BCB2807B-BC25-4990-A0E4-0F0471DFCE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118763" y="7294649"/>
                  <a:ext cx="339082" cy="1039146"/>
                </a:xfrm>
                <a:prstGeom prst="rect">
                  <a:avLst/>
                </a:prstGeom>
              </p:spPr>
            </p:pic>
            <p:pic>
              <p:nvPicPr>
                <p:cNvPr id="42" name="Picture 17">
                  <a:extLst>
                    <a:ext uri="{FF2B5EF4-FFF2-40B4-BE49-F238E27FC236}">
                      <a16:creationId xmlns:a16="http://schemas.microsoft.com/office/drawing/2014/main" xmlns="" id="{B688A75B-5C7A-4F31-9348-FE0B1AD63A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44000" y="7311389"/>
                  <a:ext cx="336273" cy="1030537"/>
                </a:xfrm>
                <a:prstGeom prst="rect">
                  <a:avLst/>
                </a:prstGeom>
              </p:spPr>
            </p:pic>
          </p:grpSp>
          <p:pic>
            <p:nvPicPr>
              <p:cNvPr id="39" name="Picture 4">
                <a:extLst>
                  <a:ext uri="{FF2B5EF4-FFF2-40B4-BE49-F238E27FC236}">
                    <a16:creationId xmlns:a16="http://schemas.microsoft.com/office/drawing/2014/main" xmlns="" id="{47B8D08D-F0CD-4F21-8B66-8DA091C38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896394" y="4552072"/>
                <a:ext cx="308082" cy="85604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E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994821" y="-2855232"/>
            <a:ext cx="22277642" cy="57104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4959439" y="6874418"/>
            <a:ext cx="3386280" cy="33431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577642">
            <a:off x="5227516" y="7389968"/>
            <a:ext cx="778888" cy="76472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78644">
            <a:off x="12178128" y="6769505"/>
            <a:ext cx="606169" cy="59514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17146799" y="5283046"/>
            <a:ext cx="483605" cy="474813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xmlns="" id="{175AF267-4914-4200-A8D8-F9936F9DC49B}"/>
              </a:ext>
            </a:extLst>
          </p:cNvPr>
          <p:cNvSpPr txBox="1"/>
          <p:nvPr/>
        </p:nvSpPr>
        <p:spPr>
          <a:xfrm>
            <a:off x="1635420" y="1257300"/>
            <a:ext cx="15017159" cy="69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 i="1" spc="-96" dirty="0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i="1" spc="-96" dirty="0" err="1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800" b="1" i="1" spc="-96" dirty="0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spc="-96" dirty="0" err="1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800" b="1" i="1" spc="-96" dirty="0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spc="-96" dirty="0" err="1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i="1" spc="-96" dirty="0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spc="-96" dirty="0" err="1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i="1" spc="-96" dirty="0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spc="-96" dirty="0" err="1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800" b="1" i="1" spc="-96" dirty="0">
              <a:solidFill>
                <a:srgbClr val="0076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86A6387E-90C6-45CD-BC66-D0DEBCDE8E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91" y="3555320"/>
            <a:ext cx="13803016" cy="4335912"/>
          </a:xfrm>
          <a:prstGeom prst="rect">
            <a:avLst/>
          </a:prstGeom>
        </p:spPr>
      </p:pic>
      <p:pic>
        <p:nvPicPr>
          <p:cNvPr id="26" name="KARAOKE - HÒ BA LÍ (MELODY) - CHỦ ĐỀ 5 - BÀI CA LAO ĐỘNG - SGK ÂM NHẠC 6 - CHÂN TRỜI SÁNG TẠO">
            <a:hlinkClick r:id="" action="ppaction://media"/>
            <a:extLst>
              <a:ext uri="{FF2B5EF4-FFF2-40B4-BE49-F238E27FC236}">
                <a16:creationId xmlns:a16="http://schemas.microsoft.com/office/drawing/2014/main" xmlns="" id="{34D3AD5D-D8F9-484D-B72E-B1ED15A355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918" y="7908925"/>
            <a:ext cx="2378075" cy="2378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7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480966" y="1504107"/>
            <a:ext cx="732606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5400" b="1" spc="-96" dirty="0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0" y="6303500"/>
            <a:ext cx="2321751" cy="40030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577642">
            <a:off x="8082067" y="760958"/>
            <a:ext cx="545401" cy="535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78644">
            <a:off x="17549855" y="9267469"/>
            <a:ext cx="654903" cy="6429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24FD3FA-266F-4D42-A510-066E089B4A87}"/>
              </a:ext>
            </a:extLst>
          </p:cNvPr>
          <p:cNvSpPr/>
          <p:nvPr/>
        </p:nvSpPr>
        <p:spPr>
          <a:xfrm>
            <a:off x="3814761" y="2940873"/>
            <a:ext cx="10658475" cy="2767929"/>
          </a:xfrm>
          <a:prstGeom prst="roundRect">
            <a:avLst/>
          </a:prstGeom>
          <a:solidFill>
            <a:srgbClr val="F8D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luyện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Hò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ba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lí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nền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kết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620438D-0197-49B3-ADEE-0D52708A4709}"/>
              </a:ext>
            </a:extLst>
          </p:cNvPr>
          <p:cNvSpPr/>
          <p:nvPr/>
        </p:nvSpPr>
        <p:spPr>
          <a:xfrm>
            <a:off x="3814762" y="5962162"/>
            <a:ext cx="10658475" cy="2767929"/>
          </a:xfrm>
          <a:prstGeom prst="roundRect">
            <a:avLst/>
          </a:prstGeom>
          <a:solidFill>
            <a:srgbClr val="F8D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4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ập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luyện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gõ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đệm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đoạn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Hò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ba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lí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0B929C96-755B-4250-AB44-217FFC09A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316200" y="6243553"/>
            <a:ext cx="2535706" cy="4030747"/>
          </a:xfrm>
          <a:prstGeom prst="rect">
            <a:avLst/>
          </a:prstGeom>
        </p:spPr>
      </p:pic>
      <p:pic>
        <p:nvPicPr>
          <p:cNvPr id="14" name="KARAOKE - HÒ BA LÍ (MELODY) - CHỦ ĐỀ 5 - BÀI CA LAO ĐỘNG - SGK ÂM NHẠC 6 - CHÂN TRỜI SÁNG TẠO">
            <a:hlinkClick r:id="" action="ppaction://media"/>
            <a:extLst>
              <a:ext uri="{FF2B5EF4-FFF2-40B4-BE49-F238E27FC236}">
                <a16:creationId xmlns:a16="http://schemas.microsoft.com/office/drawing/2014/main" xmlns="" id="{27BA1895-D9C3-4188-B849-A7BD86FC7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96675" y="258762"/>
            <a:ext cx="1539875" cy="1539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28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200000">
            <a:off x="7941865" y="-816180"/>
            <a:ext cx="3200400" cy="21370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4800" y="5143500"/>
            <a:ext cx="4270989" cy="5140140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xmlns="" id="{44271C77-29C6-4E7D-8560-C2A40637E160}"/>
              </a:ext>
            </a:extLst>
          </p:cNvPr>
          <p:cNvSpPr txBox="1"/>
          <p:nvPr/>
        </p:nvSpPr>
        <p:spPr>
          <a:xfrm>
            <a:off x="5480965" y="1761812"/>
            <a:ext cx="732606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5400" b="1" spc="-96" dirty="0">
                <a:solidFill>
                  <a:srgbClr val="EB5D4A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D005334-5E51-49A4-A7FC-D517062078CE}"/>
              </a:ext>
            </a:extLst>
          </p:cNvPr>
          <p:cNvSpPr txBox="1"/>
          <p:nvPr/>
        </p:nvSpPr>
        <p:spPr>
          <a:xfrm>
            <a:off x="3270006" y="2881842"/>
            <a:ext cx="11747987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hãy</a:t>
            </a:r>
            <a:r>
              <a: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xô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xmlns="" id="{8208D596-B355-4196-8012-F5E6D10CFC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624482" y="5143500"/>
            <a:ext cx="3663518" cy="5140140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xmlns="" id="{09F35ECE-C3CC-4961-91D0-3FBC44910F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477000" y="5397039"/>
            <a:ext cx="4953000" cy="4889961"/>
          </a:xfrm>
          <a:prstGeom prst="rect">
            <a:avLst/>
          </a:prstGeom>
        </p:spPr>
      </p:pic>
      <p:pic>
        <p:nvPicPr>
          <p:cNvPr id="37" name="KARAOKE - HÒ BA LÍ (MELODY) - CHỦ ĐỀ 5 - BÀI CA LAO ĐỘNG - SGK ÂM NHẠC 6 - CHÂN TRỜI SÁNG TẠO">
            <a:hlinkClick r:id="" action="ppaction://media"/>
            <a:extLst>
              <a:ext uri="{FF2B5EF4-FFF2-40B4-BE49-F238E27FC236}">
                <a16:creationId xmlns:a16="http://schemas.microsoft.com/office/drawing/2014/main" xmlns="" id="{CBAA9D75-E98A-42D9-AA29-7F1B68143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96675" y="258762"/>
            <a:ext cx="1539875" cy="1539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283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-3785236" y="-1739264"/>
            <a:ext cx="17165563" cy="127954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9168">
            <a:off x="1291079" y="3620615"/>
            <a:ext cx="6572351" cy="577171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11388" y="1805434"/>
            <a:ext cx="986790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-144" dirty="0" smtClean="0">
                <a:solidFill>
                  <a:srgbClr val="FFF9F9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lang="en-US" sz="7200" spc="-144" dirty="0">
              <a:solidFill>
                <a:srgbClr val="FFF9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xmlns="" id="{7053EA7F-4CC2-4573-97DA-9D052B2FC9C5}"/>
              </a:ext>
            </a:extLst>
          </p:cNvPr>
          <p:cNvSpPr/>
          <p:nvPr/>
        </p:nvSpPr>
        <p:spPr>
          <a:xfrm>
            <a:off x="11169891" y="876300"/>
            <a:ext cx="6681321" cy="3582610"/>
          </a:xfrm>
          <a:prstGeom prst="flowChartAlternateProcess">
            <a:avLst/>
          </a:prstGeom>
          <a:solidFill>
            <a:srgbClr val="F6D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6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 hát nhuần nhuyễn bài hát </a:t>
            </a:r>
            <a:r>
              <a:rPr lang="pt-BR" sz="36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pt-BR" sz="36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Hò ba lí</a:t>
            </a:r>
            <a:r>
              <a:rPr lang="pt-BR" sz="36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</a:t>
            </a:r>
            <a:endParaRPr lang="en-US" sz="36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xmlns="" id="{BEF3A3AB-E96C-4FA5-A6DB-41813C16804F}"/>
              </a:ext>
            </a:extLst>
          </p:cNvPr>
          <p:cNvSpPr/>
          <p:nvPr/>
        </p:nvSpPr>
        <p:spPr>
          <a:xfrm>
            <a:off x="11195291" y="5066090"/>
            <a:ext cx="6681321" cy="3582610"/>
          </a:xfrm>
          <a:prstGeom prst="flowChartAlternateProcess">
            <a:avLst/>
          </a:prstGeom>
          <a:solidFill>
            <a:srgbClr val="F6D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6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Chuẩn bị nội dung tiết học sau: </a:t>
            </a:r>
            <a:endParaRPr lang="en-US" sz="36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pt-BR" sz="36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“Nhạc cụ giai điệu: Bài thực hành số 4 nhạc cụ sáo recorder hoặc kèn phím”</a:t>
            </a:r>
            <a:endParaRPr lang="en-US" sz="3600" i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19350" y="1224388"/>
            <a:ext cx="13449300" cy="2387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80"/>
              </a:lnSpc>
              <a:spcBef>
                <a:spcPct val="0"/>
              </a:spcBef>
            </a:pPr>
            <a:r>
              <a:rPr lang="en-US" sz="7200" b="1" u="none" spc="175" dirty="0">
                <a:solidFill>
                  <a:srgbClr val="EB5D4A"/>
                </a:solidFill>
                <a:latin typeface="Times New Roman" pitchFamily="18" charset="0"/>
                <a:cs typeface="Times New Roman" pitchFamily="18" charset="0"/>
              </a:rPr>
              <a:t>CẢM ƠN CÁC EM </a:t>
            </a:r>
          </a:p>
          <a:p>
            <a:pPr marL="0" lvl="0" indent="0" algn="ctr">
              <a:lnSpc>
                <a:spcPts val="9680"/>
              </a:lnSpc>
              <a:spcBef>
                <a:spcPct val="0"/>
              </a:spcBef>
            </a:pPr>
            <a:r>
              <a:rPr lang="en-US" sz="7200" b="1" u="none" spc="175" dirty="0">
                <a:solidFill>
                  <a:srgbClr val="EB5D4A"/>
                </a:solidFill>
                <a:latin typeface="Times New Roman" pitchFamily="18" charset="0"/>
                <a:cs typeface="Times New Roman" pitchFamily="18" charset="0"/>
              </a:rPr>
              <a:t>ĐÃ LẮNG NGHE BÀI GIẢNG!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82109">
            <a:off x="-849129" y="8402691"/>
            <a:ext cx="20589288" cy="4216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577642">
            <a:off x="16547514" y="6414524"/>
            <a:ext cx="681355" cy="6689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797502">
            <a:off x="16932483" y="319183"/>
            <a:ext cx="770385" cy="7563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577642">
            <a:off x="1660340" y="975349"/>
            <a:ext cx="533173" cy="5234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78644">
            <a:off x="5393007" y="7773159"/>
            <a:ext cx="770385" cy="756378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CCB25557-B464-4161-8501-ECD462C11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646274" y="4338730"/>
            <a:ext cx="3421721" cy="543915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019FA8F6-106A-43E5-BD12-79C903EE6F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43449" y="5310927"/>
            <a:ext cx="4351801" cy="4976073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10349" y="647700"/>
            <a:ext cx="4467302" cy="975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0"/>
              </a:lnSpc>
            </a:pPr>
            <a:r>
              <a:rPr lang="en-US" sz="5400" b="1" spc="-70" dirty="0">
                <a:solidFill>
                  <a:srgbClr val="EB5D4A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506">
            <a:off x="-801152" y="8642493"/>
            <a:ext cx="20267146" cy="64117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577642">
            <a:off x="16731259" y="7702159"/>
            <a:ext cx="823428" cy="8084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577642">
            <a:off x="13316507" y="912448"/>
            <a:ext cx="770385" cy="75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577642">
            <a:off x="1454094" y="2555511"/>
            <a:ext cx="770385" cy="75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78644">
            <a:off x="485380" y="100423"/>
            <a:ext cx="770385" cy="7563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F1C11C-DE50-4477-80D7-1D2432AEB0B8}"/>
              </a:ext>
            </a:extLst>
          </p:cNvPr>
          <p:cNvSpPr txBox="1"/>
          <p:nvPr/>
        </p:nvSpPr>
        <p:spPr>
          <a:xfrm>
            <a:off x="3538689" y="1847128"/>
            <a:ext cx="11210622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 em hãy biểu diễn bài </a:t>
            </a:r>
            <a:r>
              <a:rPr lang="nl-NL" sz="4000" b="1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“Đi cắt lúa” </a:t>
            </a:r>
            <a:r>
              <a:rPr lang="nl-NL" sz="40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 hình thức nhóm hoặc cá nhân, kết hợp gõ đệm hoặc vận động theo phong cách Tây Nguyên.</a:t>
            </a:r>
            <a:endParaRPr lang="en-US" sz="4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67FA92F5-C060-490C-BC50-33A249F3C3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86557" y="5172075"/>
            <a:ext cx="16091727" cy="4706830"/>
          </a:xfrm>
          <a:prstGeom prst="rect">
            <a:avLst/>
          </a:prstGeom>
        </p:spPr>
      </p:pic>
      <p:pic>
        <p:nvPicPr>
          <p:cNvPr id="4" name="KARAOKE - ĐI CẮT LÚA (MELODY) - CHỦ ĐỀ 4 - KHÚC HÁT QUÊ HƯƠNG - SGK ÂM NHẠC 6 - CHÂN TRỜI SÁNG TẠO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FC76B9A1-3141-4EC3-ADA6-B6F2E5982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46525" y="327263"/>
            <a:ext cx="1616075" cy="1616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26874" y="577452"/>
            <a:ext cx="7034251" cy="975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0"/>
              </a:lnSpc>
            </a:pPr>
            <a:r>
              <a:rPr lang="en-US" sz="5400" b="1" spc="-70" dirty="0">
                <a:solidFill>
                  <a:srgbClr val="EB5D4A"/>
                </a:solidFill>
                <a:latin typeface="Times New Roman" pitchFamily="18" charset="0"/>
                <a:cs typeface="Times New Roman" pitchFamily="18" charset="0"/>
              </a:rPr>
              <a:t>TRÒ CHƠI ÂM NHẠC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3506">
            <a:off x="-801152" y="8642493"/>
            <a:ext cx="20267146" cy="64117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577642">
            <a:off x="17503011" y="1718031"/>
            <a:ext cx="823428" cy="8084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577642">
            <a:off x="13316507" y="912448"/>
            <a:ext cx="770385" cy="75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577642">
            <a:off x="1454094" y="2555511"/>
            <a:ext cx="770385" cy="75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78644">
            <a:off x="485380" y="100423"/>
            <a:ext cx="770385" cy="7563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F1C11C-DE50-4477-80D7-1D2432AEB0B8}"/>
              </a:ext>
            </a:extLst>
          </p:cNvPr>
          <p:cNvSpPr txBox="1"/>
          <p:nvPr/>
        </p:nvSpPr>
        <p:spPr>
          <a:xfrm>
            <a:off x="4181778" y="1825159"/>
            <a:ext cx="103012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 em hãy kể tên một số bài hát nói về lao động</a:t>
            </a:r>
            <a:endParaRPr lang="en-US" sz="4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F7CA9F2-7A16-4EA1-BE9B-75D073BBE50B}"/>
              </a:ext>
            </a:extLst>
          </p:cNvPr>
          <p:cNvSpPr/>
          <p:nvPr/>
        </p:nvSpPr>
        <p:spPr>
          <a:xfrm>
            <a:off x="2743200" y="2967911"/>
            <a:ext cx="5486400" cy="1828800"/>
          </a:xfrm>
          <a:prstGeom prst="roundRect">
            <a:avLst/>
          </a:prstGeom>
          <a:solidFill>
            <a:srgbClr val="F8D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8CF8ABC-9C4D-4699-A228-BE95E1171746}"/>
              </a:ext>
            </a:extLst>
          </p:cNvPr>
          <p:cNvSpPr/>
          <p:nvPr/>
        </p:nvSpPr>
        <p:spPr>
          <a:xfrm>
            <a:off x="6248400" y="5479473"/>
            <a:ext cx="5486400" cy="1828800"/>
          </a:xfrm>
          <a:prstGeom prst="roundRect">
            <a:avLst/>
          </a:prstGeom>
          <a:solidFill>
            <a:srgbClr val="F8D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chài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76D13B6-A495-4A27-980F-C88ACFBEB8D5}"/>
              </a:ext>
            </a:extLst>
          </p:cNvPr>
          <p:cNvSpPr/>
          <p:nvPr/>
        </p:nvSpPr>
        <p:spPr>
          <a:xfrm>
            <a:off x="10494738" y="2975954"/>
            <a:ext cx="5486400" cy="1828800"/>
          </a:xfrm>
          <a:prstGeom prst="roundRect">
            <a:avLst/>
          </a:prstGeom>
          <a:solidFill>
            <a:srgbClr val="F8D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760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4" grpId="0" animBg="1"/>
      <p:bldP spid="14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5764" y="2696239"/>
            <a:ext cx="15816471" cy="2681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6000" b="1" kern="0" cap="all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TIẾT 19: </a:t>
            </a:r>
            <a:r>
              <a:rPr lang="pt-BR" sz="6000" b="1" kern="0" cap="all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HÁT BÀI: </a:t>
            </a:r>
            <a:r>
              <a:rPr lang="pt-BR" sz="6000" b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“</a:t>
            </a:r>
            <a:r>
              <a:rPr lang="pt-BR" sz="6000" b="1" i="1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</a:t>
            </a:r>
            <a:r>
              <a:rPr lang="pt-BR" sz="6000" b="1" i="1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ò ba lí</a:t>
            </a:r>
            <a:r>
              <a:rPr lang="pt-BR" sz="6000" b="1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”</a:t>
            </a:r>
          </a:p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6000" b="1" kern="0" cap="all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Nhạc cụ tiết tấu: </a:t>
            </a:r>
            <a:r>
              <a:rPr lang="pt-BR" sz="6000" b="1" i="1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 thực hành số 4</a:t>
            </a:r>
            <a:endParaRPr lang="en-US" sz="6000" b="1" i="1" kern="0" cap="all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3506">
            <a:off x="-820202" y="8198174"/>
            <a:ext cx="20267146" cy="64117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3028" flipH="1">
            <a:off x="5002567" y="5900401"/>
            <a:ext cx="4407955" cy="41434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9948093" y="6523410"/>
            <a:ext cx="3386729" cy="33436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577642">
            <a:off x="16847584" y="624472"/>
            <a:ext cx="823428" cy="8084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577642">
            <a:off x="286941" y="387955"/>
            <a:ext cx="770385" cy="7563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78644">
            <a:off x="14259331" y="5850847"/>
            <a:ext cx="770385" cy="7563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1264805" y="6913795"/>
            <a:ext cx="483605" cy="4748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17017497" y="7763514"/>
            <a:ext cx="483605" cy="474813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4C0F3555-7A2A-468F-BEBE-0058EF2F5992}"/>
              </a:ext>
            </a:extLst>
          </p:cNvPr>
          <p:cNvSpPr txBox="1"/>
          <p:nvPr/>
        </p:nvSpPr>
        <p:spPr>
          <a:xfrm>
            <a:off x="1405135" y="1271681"/>
            <a:ext cx="15816471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6000" b="1" kern="0" cap="all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CHỦ ĐỀ 5: BÀI CA LAO ĐỘNG</a:t>
            </a:r>
            <a:endParaRPr lang="en-US" sz="6000" b="1" i="1" kern="0" cap="all" dirty="0"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08180" y="8770744"/>
            <a:ext cx="20267146" cy="2926689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66F6D22A-0946-48B9-8072-B5B238183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375774" y="6574116"/>
            <a:ext cx="3380264" cy="3251200"/>
          </a:xfrm>
          <a:prstGeom prst="rect">
            <a:avLst/>
          </a:prstGeom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xmlns="" id="{184B2AC9-299B-4BAF-87B6-72EDEC9745F0}"/>
              </a:ext>
            </a:extLst>
          </p:cNvPr>
          <p:cNvSpPr txBox="1"/>
          <p:nvPr/>
        </p:nvSpPr>
        <p:spPr>
          <a:xfrm>
            <a:off x="5223026" y="552310"/>
            <a:ext cx="7841948" cy="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00" b="1" dirty="0">
                <a:solidFill>
                  <a:srgbClr val="EB5D4A"/>
                </a:solidFill>
                <a:latin typeface="Times New Roman" pitchFamily="18" charset="0"/>
                <a:cs typeface="Times New Roman" pitchFamily="18" charset="0"/>
              </a:rPr>
              <a:t>I. TÌM HIỂU BÀI HÁT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AD493F6-74FC-4405-894D-EE4ACF9DB609}"/>
              </a:ext>
            </a:extLst>
          </p:cNvPr>
          <p:cNvGrpSpPr/>
          <p:nvPr/>
        </p:nvGrpSpPr>
        <p:grpSpPr>
          <a:xfrm>
            <a:off x="993248" y="2119075"/>
            <a:ext cx="8765052" cy="4229797"/>
            <a:chOff x="588629" y="3304037"/>
            <a:chExt cx="8765052" cy="4229797"/>
          </a:xfrm>
        </p:grpSpPr>
        <p:sp>
          <p:nvSpPr>
            <p:cNvPr id="25" name="TextBox 5">
              <a:extLst>
                <a:ext uri="{FF2B5EF4-FFF2-40B4-BE49-F238E27FC236}">
                  <a16:creationId xmlns:a16="http://schemas.microsoft.com/office/drawing/2014/main" xmlns="" id="{3CA79575-17BE-4EDD-B859-0EEBA2C93932}"/>
                </a:ext>
              </a:extLst>
            </p:cNvPr>
            <p:cNvSpPr txBox="1"/>
            <p:nvPr/>
          </p:nvSpPr>
          <p:spPr>
            <a:xfrm>
              <a:off x="588629" y="5143500"/>
              <a:ext cx="8765052" cy="2390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Hò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sz="3600" b="1" i="1" dirty="0" err="1">
                  <a:latin typeface="Times New Roman" pitchFamily="18" charset="0"/>
                  <a:cs typeface="Times New Roman" pitchFamily="18" charset="0"/>
                </a:rPr>
                <a:t>Hò</a:t>
              </a:r>
              <a:r>
                <a:rPr lang="en-US" sz="36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6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latin typeface="Times New Roman" pitchFamily="18" charset="0"/>
                  <a:cs typeface="Times New Roman" pitchFamily="18" charset="0"/>
                </a:rPr>
                <a:t>lí</a:t>
              </a:r>
              <a:r>
                <a:rPr lang="en-US" sz="3600" b="1" i="1" dirty="0">
                  <a:latin typeface="Times New Roman" pitchFamily="18" charset="0"/>
                  <a:cs typeface="Times New Roman" pitchFamily="18" charset="0"/>
                </a:rPr>
                <a:t>”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xứ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xmlns="" id="{A3E9E9C6-C540-46E7-8165-4AC9793F5984}"/>
                </a:ext>
              </a:extLst>
            </p:cNvPr>
            <p:cNvSpPr txBox="1"/>
            <p:nvPr/>
          </p:nvSpPr>
          <p:spPr>
            <a:xfrm>
              <a:off x="773348" y="3304037"/>
              <a:ext cx="7848600" cy="1559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b="1" i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36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quan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sát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văn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bản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để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trả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lời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các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câu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hỏi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sau</a:t>
              </a:r>
              <a:endParaRPr lang="en-US" sz="3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" name="Picture 29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03EEF06E-7BEA-4231-9AF7-57CDA7A17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00" y="1638300"/>
            <a:ext cx="7492731" cy="7251031"/>
          </a:xfrm>
          <a:prstGeom prst="rect">
            <a:avLst/>
          </a:prstGeom>
        </p:spPr>
      </p:pic>
      <p:pic>
        <p:nvPicPr>
          <p:cNvPr id="2" name="HÒ BA LÍ - CHỦ ĐỀ 5 - BÀI CA LAO ĐỘNG - ÂM NHẠC 6 - CHÂN TRỜI SÁNG TẠO">
            <a:hlinkClick r:id="" action="ppaction://media"/>
            <a:extLst>
              <a:ext uri="{FF2B5EF4-FFF2-40B4-BE49-F238E27FC236}">
                <a16:creationId xmlns:a16="http://schemas.microsoft.com/office/drawing/2014/main" xmlns="" id="{CD9C433C-6420-4474-9CF1-0CE265514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700" y="24800"/>
            <a:ext cx="1311275" cy="1311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4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clothing on a stage&#10;&#10;Description automatically generated with medium confidence">
            <a:extLst>
              <a:ext uri="{FF2B5EF4-FFF2-40B4-BE49-F238E27FC236}">
                <a16:creationId xmlns:a16="http://schemas.microsoft.com/office/drawing/2014/main" xmlns="" id="{A4830693-379E-4CF6-A0AF-21FA4B05A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384" y="3804860"/>
            <a:ext cx="8557092" cy="4817643"/>
          </a:xfrm>
          <a:prstGeom prst="rect">
            <a:avLst/>
          </a:prstGeom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xmlns="" id="{A95DD541-7EA2-4A32-8D5C-CD905D98E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07088" y="-952500"/>
            <a:ext cx="19902176" cy="43037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90601" y="4006617"/>
            <a:ext cx="7438999" cy="330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loại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dân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ca,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gắn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nhịp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điệu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lao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viên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cổ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vũ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bày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tỏ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hoặc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giải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trí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sau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giờ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mệt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nhọc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ca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Hò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thường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lục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bát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lối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đáp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xướng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–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xô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2400" y="8017336"/>
            <a:ext cx="2197688" cy="22342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17553">
            <a:off x="7267642" y="7353416"/>
            <a:ext cx="2048621" cy="3037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577642">
            <a:off x="16888775" y="8536941"/>
            <a:ext cx="823428" cy="8084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577642">
            <a:off x="17321486" y="3599083"/>
            <a:ext cx="770385" cy="75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78644">
            <a:off x="4517620" y="8499179"/>
            <a:ext cx="625857" cy="614477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302A830E-1CE7-455A-AE56-F352E86FC3E4}"/>
              </a:ext>
            </a:extLst>
          </p:cNvPr>
          <p:cNvSpPr txBox="1"/>
          <p:nvPr/>
        </p:nvSpPr>
        <p:spPr>
          <a:xfrm>
            <a:off x="5223026" y="1289866"/>
            <a:ext cx="7841948" cy="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172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2">
            <a:extLst>
              <a:ext uri="{FF2B5EF4-FFF2-40B4-BE49-F238E27FC236}">
                <a16:creationId xmlns:a16="http://schemas.microsoft.com/office/drawing/2014/main" xmlns="" id="{A95DD541-7EA2-4A32-8D5C-CD905D98E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07088" y="-952500"/>
            <a:ext cx="19902176" cy="43037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46326" y="3795105"/>
            <a:ext cx="8353399" cy="3459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ca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Quảng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Nam.</a:t>
            </a:r>
          </a:p>
          <a:p>
            <a:pPr marL="285750" marR="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hò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xướng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xô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luân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phiên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nhau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dung: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niềm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dị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nông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7A27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" y="8017336"/>
            <a:ext cx="2197688" cy="22342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577642">
            <a:off x="16888775" y="8536941"/>
            <a:ext cx="823428" cy="8084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577642">
            <a:off x="17321486" y="3599083"/>
            <a:ext cx="770385" cy="75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78644">
            <a:off x="4517620" y="8499179"/>
            <a:ext cx="625857" cy="614477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302A830E-1CE7-455A-AE56-F352E86FC3E4}"/>
              </a:ext>
            </a:extLst>
          </p:cNvPr>
          <p:cNvSpPr txBox="1"/>
          <p:nvPr/>
        </p:nvSpPr>
        <p:spPr>
          <a:xfrm>
            <a:off x="5223026" y="1289866"/>
            <a:ext cx="7841948" cy="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9472904C-F82B-407D-AE9D-4D6C2CF279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451496" y="7470234"/>
            <a:ext cx="3061702" cy="2816766"/>
          </a:xfrm>
          <a:prstGeom prst="rect">
            <a:avLst/>
          </a:prstGeom>
        </p:spPr>
      </p:pic>
      <p:pic>
        <p:nvPicPr>
          <p:cNvPr id="19" name="Picture 18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4119F388-7E8E-418F-81B4-E87A075B2C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293" y="3695700"/>
            <a:ext cx="6194242" cy="59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15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91147" y="456797"/>
            <a:ext cx="1150125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5400" b="1" spc="-96" dirty="0">
                <a:solidFill>
                  <a:srgbClr val="FFF9F9"/>
                </a:solidFill>
                <a:latin typeface="Times New Roman" pitchFamily="18" charset="0"/>
                <a:cs typeface="Times New Roman" pitchFamily="18" charset="0"/>
              </a:rPr>
              <a:t>II. HỌC HÁT BÀI HÁT “HÒ BA LÍ”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626FAEC-2BEF-4632-AEED-2A0237885C2B}"/>
              </a:ext>
            </a:extLst>
          </p:cNvPr>
          <p:cNvGrpSpPr/>
          <p:nvPr/>
        </p:nvGrpSpPr>
        <p:grpSpPr>
          <a:xfrm>
            <a:off x="-150401" y="1953155"/>
            <a:ext cx="7486383" cy="7824817"/>
            <a:chOff x="517525" y="2004140"/>
            <a:chExt cx="7486383" cy="7824817"/>
          </a:xfrm>
        </p:grpSpPr>
        <p:pic>
          <p:nvPicPr>
            <p:cNvPr id="15" name="Picture 32">
              <a:extLst>
                <a:ext uri="{FF2B5EF4-FFF2-40B4-BE49-F238E27FC236}">
                  <a16:creationId xmlns:a16="http://schemas.microsoft.com/office/drawing/2014/main" xmlns="" id="{C5E32676-1864-4BC5-BFB4-2F6A259B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17525" y="2004140"/>
              <a:ext cx="7486383" cy="782481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D21D239-934B-4EC6-AB9A-C486D88F0A5D}"/>
                </a:ext>
              </a:extLst>
            </p:cNvPr>
            <p:cNvSpPr txBox="1"/>
            <p:nvPr/>
          </p:nvSpPr>
          <p:spPr>
            <a:xfrm>
              <a:off x="1828800" y="2171700"/>
              <a:ext cx="5486400" cy="7387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Ba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lí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tang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tình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mà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nghe </a:t>
              </a:r>
              <a:endParaRPr lang="en-US" sz="3200" b="0" i="0" dirty="0">
                <a:solidFill>
                  <a:srgbClr val="212529"/>
                </a:solidFill>
                <a:effectLst/>
                <a:latin typeface="+mj-lt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ta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hò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ba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lí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tình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tang </a:t>
              </a:r>
              <a:endParaRPr lang="en-US" sz="3200" b="0" i="0" dirty="0">
                <a:solidFill>
                  <a:srgbClr val="212529"/>
                </a:solidFill>
                <a:effectLst/>
                <a:latin typeface="+mj-lt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ba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lí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tình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tang. </a:t>
              </a:r>
              <a:endParaRPr lang="en-US" sz="3200" b="0" i="0" dirty="0">
                <a:solidFill>
                  <a:srgbClr val="212529"/>
                </a:solidFill>
                <a:effectLst/>
                <a:latin typeface="+mj-lt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Trèo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lên trên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rẫy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khoai lang. </a:t>
              </a:r>
              <a:endParaRPr lang="en-US" sz="3200" b="0" i="0" dirty="0">
                <a:solidFill>
                  <a:srgbClr val="212529"/>
                </a:solidFill>
                <a:effectLst/>
                <a:latin typeface="+mj-lt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Ba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lí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tang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tình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mà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nghe, </a:t>
              </a:r>
              <a:endParaRPr lang="en-US" sz="3200" b="0" i="0" dirty="0">
                <a:solidFill>
                  <a:srgbClr val="212529"/>
                </a:solidFill>
                <a:effectLst/>
                <a:latin typeface="+mj-lt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ta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hò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ba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lí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tình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tang </a:t>
              </a:r>
              <a:endParaRPr lang="en-US" sz="3200" b="0" i="0" dirty="0">
                <a:solidFill>
                  <a:srgbClr val="212529"/>
                </a:solidFill>
                <a:effectLst/>
                <a:latin typeface="+mj-lt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ba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lí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tình</a:t>
              </a:r>
              <a:r>
                <a:rPr lang="en-US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tang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. </a:t>
              </a:r>
              <a:endParaRPr lang="en-US" sz="3200" b="0" i="0" dirty="0">
                <a:solidFill>
                  <a:srgbClr val="212529"/>
                </a:solidFill>
                <a:effectLst/>
                <a:latin typeface="+mj-lt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Ch</a:t>
              </a:r>
              <a:r>
                <a:rPr lang="en-US" sz="3200" dirty="0">
                  <a:solidFill>
                    <a:srgbClr val="212529"/>
                  </a:solidFill>
                  <a:latin typeface="+mj-lt"/>
                  <a:cs typeface="Arial" panose="020B0604020202020204" pitchFamily="34" charset="0"/>
                </a:rPr>
                <a:t>ẻ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tre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mà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đan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sịa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là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hố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, </a:t>
              </a:r>
              <a:endParaRPr lang="en-US" sz="3200" b="0" i="0" dirty="0">
                <a:solidFill>
                  <a:srgbClr val="212529"/>
                </a:solidFill>
                <a:effectLst/>
                <a:latin typeface="+mj-lt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cho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nàng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phơi khoai</a:t>
              </a:r>
              <a:r>
                <a:rPr lang="en-US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khoan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, </a:t>
              </a:r>
              <a:endParaRPr lang="en-US" sz="3200" b="0" i="0" dirty="0">
                <a:solidFill>
                  <a:srgbClr val="212529"/>
                </a:solidFill>
                <a:effectLst/>
                <a:latin typeface="+mj-lt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hố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khoa</a:t>
              </a:r>
              <a:r>
                <a:rPr lang="en-US" sz="3200" dirty="0">
                  <a:solidFill>
                    <a:srgbClr val="212529"/>
                  </a:solidFill>
                  <a:latin typeface="+mj-lt"/>
                  <a:cs typeface="Arial" panose="020B0604020202020204" pitchFamily="34" charset="0"/>
                </a:rPr>
                <a:t>n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là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hố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hò</a:t>
              </a:r>
              <a:r>
                <a:rPr lang="vi-VN" sz="3200" b="0" i="0" dirty="0">
                  <a:solidFill>
                    <a:srgbClr val="212529"/>
                  </a:solidFill>
                  <a:effectLst/>
                  <a:latin typeface="+mj-lt"/>
                  <a:cs typeface="Arial" panose="020B0604020202020204" pitchFamily="34" charset="0"/>
                </a:rPr>
                <a:t> khoan.</a:t>
              </a:r>
              <a:endParaRPr lang="en-US" sz="32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8" name="KARAOKE _ HÒ BA LÍ (MELODY) _ CHỦ ĐỀ 5 - BÀI CA LAO ĐỘNG _ SGK ÂM NHẠC 6 - CHÂN TRỜI SÁNG TẠO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xmlns="" id="{9567B237-EBAE-4077-A199-1D6667C4E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8714" y="2120715"/>
            <a:ext cx="10929286" cy="61484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6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577642">
            <a:off x="17444686" y="197437"/>
            <a:ext cx="545401" cy="53548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70073" y="120359"/>
            <a:ext cx="1501715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5400" b="1" spc="-96" dirty="0">
                <a:solidFill>
                  <a:srgbClr val="00765B"/>
                </a:solidFill>
                <a:latin typeface="Times New Roman" pitchFamily="18" charset="0"/>
                <a:cs typeface="Times New Roman" pitchFamily="18" charset="0"/>
              </a:rPr>
              <a:t>II. NHẠC CỤ TIẾT TẤU: BÀI THỰC HÀNH SỐ 4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69727" y="-342900"/>
            <a:ext cx="1905000" cy="1905000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B64359D8-1650-4D67-B2FD-37CAE72AF082}"/>
              </a:ext>
            </a:extLst>
          </p:cNvPr>
          <p:cNvSpPr txBox="1"/>
          <p:nvPr/>
        </p:nvSpPr>
        <p:spPr>
          <a:xfrm>
            <a:off x="2667000" y="2942551"/>
            <a:ext cx="13258076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a, b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srgbClr val="272626"/>
                </a:solidFill>
                <a:latin typeface="Times New Roman" pitchFamily="18" charset="0"/>
                <a:cs typeface="Times New Roman" pitchFamily="18" charset="0"/>
              </a:rPr>
              <a:t>,..)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85D69E-FF39-4BDD-AD63-B16E4AF27179}"/>
              </a:ext>
            </a:extLst>
          </p:cNvPr>
          <p:cNvSpPr txBox="1"/>
          <p:nvPr/>
        </p:nvSpPr>
        <p:spPr>
          <a:xfrm>
            <a:off x="5223025" y="1912639"/>
            <a:ext cx="7841948" cy="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77BAC600-A5F8-4FE8-B1C7-802D89B3EF27}"/>
              </a:ext>
            </a:extLst>
          </p:cNvPr>
          <p:cNvSpPr txBox="1"/>
          <p:nvPr/>
        </p:nvSpPr>
        <p:spPr>
          <a:xfrm>
            <a:off x="1712564" y="1028700"/>
            <a:ext cx="15017159" cy="69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i="1" spc="-96" dirty="0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i="1" spc="-96" dirty="0" err="1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i="1" spc="-96" dirty="0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spc="-96" dirty="0" err="1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800" i="1" spc="-96" dirty="0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spc="-96" dirty="0" err="1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i="1" spc="-96" dirty="0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spc="-96" dirty="0" err="1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800" i="1" spc="-96" dirty="0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spc="-96" dirty="0" err="1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i="1" spc="-96" dirty="0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spc="-96" dirty="0" err="1">
                <a:solidFill>
                  <a:srgbClr val="EFAE1D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4800" i="1" spc="-96" dirty="0">
              <a:solidFill>
                <a:srgbClr val="EFAE1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CF269794-611F-4022-8836-136740117BFE}"/>
              </a:ext>
            </a:extLst>
          </p:cNvPr>
          <p:cNvGrpSpPr/>
          <p:nvPr/>
        </p:nvGrpSpPr>
        <p:grpSpPr>
          <a:xfrm>
            <a:off x="1497097" y="5727840"/>
            <a:ext cx="11609303" cy="1549260"/>
            <a:chOff x="946139" y="2228771"/>
            <a:chExt cx="11609303" cy="1549260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xmlns="" id="{36394E7C-D35D-4B22-9212-4490B956E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028439" y="2228771"/>
              <a:ext cx="692721" cy="1032511"/>
            </a:xfrm>
            <a:prstGeom prst="rect">
              <a:avLst/>
            </a:prstGeom>
          </p:spPr>
        </p:pic>
        <p:pic>
          <p:nvPicPr>
            <p:cNvPr id="24" name="Picture 17">
              <a:extLst>
                <a:ext uri="{FF2B5EF4-FFF2-40B4-BE49-F238E27FC236}">
                  <a16:creationId xmlns:a16="http://schemas.microsoft.com/office/drawing/2014/main" xmlns="" id="{ED5C3418-7250-4F25-A989-FAA0F121D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51507" y="2230745"/>
              <a:ext cx="336273" cy="1030537"/>
            </a:xfrm>
            <a:prstGeom prst="rect">
              <a:avLst/>
            </a:prstGeom>
          </p:spPr>
        </p:pic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xmlns="" id="{01FED19D-6A4C-4524-8C1B-F0429DB6E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320091" y="2230745"/>
              <a:ext cx="336273" cy="1030537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95D63D59-F242-4260-B361-3095C20EE938}"/>
                </a:ext>
              </a:extLst>
            </p:cNvPr>
            <p:cNvGrpSpPr/>
            <p:nvPr/>
          </p:nvGrpSpPr>
          <p:grpSpPr>
            <a:xfrm>
              <a:off x="4499286" y="2233841"/>
              <a:ext cx="449800" cy="1030537"/>
              <a:chOff x="11056400" y="5795505"/>
              <a:chExt cx="449800" cy="1030537"/>
            </a:xfrm>
          </p:grpSpPr>
          <p:pic>
            <p:nvPicPr>
              <p:cNvPr id="29" name="Picture 17">
                <a:extLst>
                  <a:ext uri="{FF2B5EF4-FFF2-40B4-BE49-F238E27FC236}">
                    <a16:creationId xmlns:a16="http://schemas.microsoft.com/office/drawing/2014/main" xmlns="" id="{C2BA5F2F-3189-40E9-B6AF-E3EA15C16A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056400" y="5795505"/>
                <a:ext cx="336273" cy="1030537"/>
              </a:xfrm>
              <a:prstGeom prst="rect">
                <a:avLst/>
              </a:prstGeom>
            </p:spPr>
          </p:pic>
          <p:sp>
            <p:nvSpPr>
              <p:cNvPr id="30" name="Flowchart: Connector 29">
                <a:extLst>
                  <a:ext uri="{FF2B5EF4-FFF2-40B4-BE49-F238E27FC236}">
                    <a16:creationId xmlns:a16="http://schemas.microsoft.com/office/drawing/2014/main" xmlns="" id="{B4B31271-A352-40B5-ABBC-6FDD77C90BD4}"/>
                  </a:ext>
                </a:extLst>
              </p:cNvPr>
              <p:cNvSpPr/>
              <p:nvPr/>
            </p:nvSpPr>
            <p:spPr>
              <a:xfrm>
                <a:off x="11460481" y="6545581"/>
                <a:ext cx="45719" cy="45719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C5896ACA-27A1-454E-82DF-670EFEE7781E}"/>
                </a:ext>
              </a:extLst>
            </p:cNvPr>
            <p:cNvGrpSpPr/>
            <p:nvPr/>
          </p:nvGrpSpPr>
          <p:grpSpPr>
            <a:xfrm>
              <a:off x="946139" y="2404504"/>
              <a:ext cx="11609303" cy="1373527"/>
              <a:chOff x="946139" y="2404504"/>
              <a:chExt cx="11609303" cy="1373527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5C601815-6369-4688-8B62-E53F67A7A1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7981" y="2590318"/>
                <a:ext cx="0" cy="1109586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FAF5505D-0542-4A8B-B9CF-59B29EB95696}"/>
                  </a:ext>
                </a:extLst>
              </p:cNvPr>
              <p:cNvCxnSpPr/>
              <p:nvPr/>
            </p:nvCxnSpPr>
            <p:spPr>
              <a:xfrm>
                <a:off x="12555442" y="2404504"/>
                <a:ext cx="0" cy="1371600"/>
              </a:xfrm>
              <a:prstGeom prst="line">
                <a:avLst/>
              </a:prstGeom>
              <a:ln w="1333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677AA689-7509-45E2-9971-3C050907A4B7}"/>
                  </a:ext>
                </a:extLst>
              </p:cNvPr>
              <p:cNvGrpSpPr/>
              <p:nvPr/>
            </p:nvGrpSpPr>
            <p:grpSpPr>
              <a:xfrm>
                <a:off x="1830042" y="2456825"/>
                <a:ext cx="10725400" cy="1321206"/>
                <a:chOff x="1924050" y="6006897"/>
                <a:chExt cx="10286561" cy="1321206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xmlns="" id="{18A837F9-4B22-47D8-98E7-513260F486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4050" y="6667500"/>
                  <a:ext cx="10286561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5" name="Picture 10">
                  <a:extLst>
                    <a:ext uri="{FF2B5EF4-FFF2-40B4-BE49-F238E27FC236}">
                      <a16:creationId xmlns:a16="http://schemas.microsoft.com/office/drawing/2014/main" xmlns="" id="{3D4DA01A-8C44-45EE-B30A-9ECE11725B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889467" y="6006897"/>
                  <a:ext cx="568118" cy="660603"/>
                </a:xfrm>
                <a:prstGeom prst="rect">
                  <a:avLst/>
                </a:prstGeom>
              </p:spPr>
            </p:pic>
            <p:pic>
              <p:nvPicPr>
                <p:cNvPr id="36" name="Picture 11">
                  <a:extLst>
                    <a:ext uri="{FF2B5EF4-FFF2-40B4-BE49-F238E27FC236}">
                      <a16:creationId xmlns:a16="http://schemas.microsoft.com/office/drawing/2014/main" xmlns="" id="{D53DBC1D-C2CE-4EF1-82FC-3A88399A67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889467" y="6667500"/>
                  <a:ext cx="568118" cy="660603"/>
                </a:xfrm>
                <a:prstGeom prst="rect">
                  <a:avLst/>
                </a:prstGeom>
              </p:spPr>
            </p:pic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7559E10F-6F7F-4B74-85BE-3FDEDD018CC7}"/>
                  </a:ext>
                </a:extLst>
              </p:cNvPr>
              <p:cNvCxnSpPr/>
              <p:nvPr/>
            </p:nvCxnSpPr>
            <p:spPr>
              <a:xfrm>
                <a:off x="12370907" y="2404504"/>
                <a:ext cx="0" cy="1371600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TextBox 2">
                <a:extLst>
                  <a:ext uri="{FF2B5EF4-FFF2-40B4-BE49-F238E27FC236}">
                    <a16:creationId xmlns:a16="http://schemas.microsoft.com/office/drawing/2014/main" xmlns="" id="{5EFE1740-DEB6-4B8E-A560-E97E77C8F907}"/>
                  </a:ext>
                </a:extLst>
              </p:cNvPr>
              <p:cNvSpPr txBox="1"/>
              <p:nvPr/>
            </p:nvSpPr>
            <p:spPr>
              <a:xfrm>
                <a:off x="946139" y="2575745"/>
                <a:ext cx="849265" cy="8309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5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76BFD10C-2752-4A05-AC90-B21884999F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6000" y="2840530"/>
                <a:ext cx="0" cy="609162"/>
              </a:xfrm>
              <a:prstGeom prst="line">
                <a:avLst/>
              </a:prstGeom>
              <a:ln w="1079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4637BF10-E71A-4550-BE93-1730727F6C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9262" y="2840530"/>
                <a:ext cx="0" cy="609162"/>
              </a:xfrm>
              <a:prstGeom prst="line">
                <a:avLst/>
              </a:prstGeom>
              <a:ln w="1079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DD2C375E-E6CF-4B5E-93A3-405CE8212A17}"/>
              </a:ext>
            </a:extLst>
          </p:cNvPr>
          <p:cNvGrpSpPr/>
          <p:nvPr/>
        </p:nvGrpSpPr>
        <p:grpSpPr>
          <a:xfrm>
            <a:off x="4953000" y="7997844"/>
            <a:ext cx="11609303" cy="1565256"/>
            <a:chOff x="5535340" y="7997844"/>
            <a:chExt cx="11609303" cy="1565256"/>
          </a:xfrm>
        </p:grpSpPr>
        <p:pic>
          <p:nvPicPr>
            <p:cNvPr id="72" name="Picture 17">
              <a:extLst>
                <a:ext uri="{FF2B5EF4-FFF2-40B4-BE49-F238E27FC236}">
                  <a16:creationId xmlns:a16="http://schemas.microsoft.com/office/drawing/2014/main" xmlns="" id="{67DF41DC-3A60-4A74-95C0-60E6A7991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4454737" y="8010279"/>
              <a:ext cx="336273" cy="1030537"/>
            </a:xfrm>
            <a:prstGeom prst="rect">
              <a:avLst/>
            </a:prstGeom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21CFEEBE-9B15-4385-9DBB-31900F951FDE}"/>
                </a:ext>
              </a:extLst>
            </p:cNvPr>
            <p:cNvGrpSpPr/>
            <p:nvPr/>
          </p:nvGrpSpPr>
          <p:grpSpPr>
            <a:xfrm>
              <a:off x="5535340" y="7997844"/>
              <a:ext cx="11609303" cy="1565256"/>
              <a:chOff x="1669405" y="4119735"/>
              <a:chExt cx="11609303" cy="1565256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xmlns="" id="{0C8AF9CD-769B-421B-A3E7-2374C5070362}"/>
                  </a:ext>
                </a:extLst>
              </p:cNvPr>
              <p:cNvGrpSpPr/>
              <p:nvPr/>
            </p:nvGrpSpPr>
            <p:grpSpPr>
              <a:xfrm>
                <a:off x="1669405" y="4311464"/>
                <a:ext cx="11609303" cy="1373527"/>
                <a:chOff x="946139" y="2404504"/>
                <a:chExt cx="11609303" cy="1373527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xmlns="" id="{CF046F44-A8D6-4A34-B71E-E325296D9C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20734" y="2590318"/>
                  <a:ext cx="0" cy="1109586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xmlns="" id="{92E2100F-BC39-4225-AF1E-5B1012D4BD26}"/>
                    </a:ext>
                  </a:extLst>
                </p:cNvPr>
                <p:cNvCxnSpPr/>
                <p:nvPr/>
              </p:nvCxnSpPr>
              <p:spPr>
                <a:xfrm>
                  <a:off x="12555442" y="2404504"/>
                  <a:ext cx="0" cy="1371600"/>
                </a:xfrm>
                <a:prstGeom prst="line">
                  <a:avLst/>
                </a:prstGeom>
                <a:ln w="1333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xmlns="" id="{9C9B85C6-80F8-4D3F-BB97-061DBB6FC68A}"/>
                    </a:ext>
                  </a:extLst>
                </p:cNvPr>
                <p:cNvGrpSpPr/>
                <p:nvPr/>
              </p:nvGrpSpPr>
              <p:grpSpPr>
                <a:xfrm>
                  <a:off x="1830042" y="2456825"/>
                  <a:ext cx="10725400" cy="1321206"/>
                  <a:chOff x="1924050" y="6006897"/>
                  <a:chExt cx="10286561" cy="1321206"/>
                </a:xfrm>
              </p:grpSpPr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xmlns="" id="{0E6B20C9-76DD-4B3B-A483-90BF8A6A89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24050" y="6667500"/>
                    <a:ext cx="10286561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83" name="Picture 10">
                    <a:extLst>
                      <a:ext uri="{FF2B5EF4-FFF2-40B4-BE49-F238E27FC236}">
                        <a16:creationId xmlns:a16="http://schemas.microsoft.com/office/drawing/2014/main" xmlns="" id="{7547D1D3-883C-4BCE-8081-DB6500E12F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1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2889467" y="6006897"/>
                    <a:ext cx="568118" cy="660603"/>
                  </a:xfrm>
                  <a:prstGeom prst="rect">
                    <a:avLst/>
                  </a:prstGeom>
                </p:spPr>
              </p:pic>
              <p:pic>
                <p:nvPicPr>
                  <p:cNvPr id="84" name="Picture 11">
                    <a:extLst>
                      <a:ext uri="{FF2B5EF4-FFF2-40B4-BE49-F238E27FC236}">
                        <a16:creationId xmlns:a16="http://schemas.microsoft.com/office/drawing/2014/main" xmlns="" id="{5165F263-1176-4632-8F45-AAE84D2F96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3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2889467" y="6667500"/>
                    <a:ext cx="568118" cy="66060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xmlns="" id="{EE1917A3-6C4D-4F42-862E-1399246F89CE}"/>
                    </a:ext>
                  </a:extLst>
                </p:cNvPr>
                <p:cNvCxnSpPr/>
                <p:nvPr/>
              </p:nvCxnSpPr>
              <p:spPr>
                <a:xfrm>
                  <a:off x="12370907" y="2404504"/>
                  <a:ext cx="0" cy="1371600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2">
                  <a:extLst>
                    <a:ext uri="{FF2B5EF4-FFF2-40B4-BE49-F238E27FC236}">
                      <a16:creationId xmlns:a16="http://schemas.microsoft.com/office/drawing/2014/main" xmlns="" id="{ED948A69-71FF-418F-9424-D09040E42EF2}"/>
                    </a:ext>
                  </a:extLst>
                </p:cNvPr>
                <p:cNvSpPr txBox="1"/>
                <p:nvPr/>
              </p:nvSpPr>
              <p:spPr>
                <a:xfrm>
                  <a:off x="946139" y="2575745"/>
                  <a:ext cx="849265" cy="83099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5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b.</a:t>
                  </a:r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xmlns="" id="{20BDD74B-2B68-4033-86FE-9534B8334B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86000" y="2840530"/>
                  <a:ext cx="0" cy="609162"/>
                </a:xfrm>
                <a:prstGeom prst="line">
                  <a:avLst/>
                </a:prstGeom>
                <a:ln w="1079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xmlns="" id="{98548A7F-5F35-40C9-95B1-37F2D74449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9262" y="2840530"/>
                  <a:ext cx="0" cy="609162"/>
                </a:xfrm>
                <a:prstGeom prst="line">
                  <a:avLst/>
                </a:prstGeom>
                <a:ln w="1079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xmlns="" id="{DF798602-EBE3-47C5-901F-DB3E8D2692B4}"/>
                  </a:ext>
                </a:extLst>
              </p:cNvPr>
              <p:cNvGrpSpPr/>
              <p:nvPr/>
            </p:nvGrpSpPr>
            <p:grpSpPr>
              <a:xfrm>
                <a:off x="4625248" y="4119735"/>
                <a:ext cx="1361510" cy="1047277"/>
                <a:chOff x="8118763" y="7294649"/>
                <a:chExt cx="1361510" cy="1047277"/>
              </a:xfrm>
            </p:grpSpPr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xmlns="" id="{0548554B-9AED-4357-BD45-4EB53FC322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3695" y="7302783"/>
                  <a:ext cx="1043769" cy="1"/>
                </a:xfrm>
                <a:prstGeom prst="line">
                  <a:avLst/>
                </a:prstGeom>
                <a:ln w="920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89" name="Picture 17">
                  <a:extLst>
                    <a:ext uri="{FF2B5EF4-FFF2-40B4-BE49-F238E27FC236}">
                      <a16:creationId xmlns:a16="http://schemas.microsoft.com/office/drawing/2014/main" xmlns="" id="{F34D0ADF-05ED-438D-896F-B1176197F8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118763" y="7294649"/>
                  <a:ext cx="339082" cy="1039146"/>
                </a:xfrm>
                <a:prstGeom prst="rect">
                  <a:avLst/>
                </a:prstGeom>
              </p:spPr>
            </p:pic>
            <p:pic>
              <p:nvPicPr>
                <p:cNvPr id="90" name="Picture 17">
                  <a:extLst>
                    <a:ext uri="{FF2B5EF4-FFF2-40B4-BE49-F238E27FC236}">
                      <a16:creationId xmlns:a16="http://schemas.microsoft.com/office/drawing/2014/main" xmlns="" id="{4D8209AC-DEF8-4CA4-81E9-D440DA1209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44000" y="7311389"/>
                  <a:ext cx="336273" cy="1030537"/>
                </a:xfrm>
                <a:prstGeom prst="rect">
                  <a:avLst/>
                </a:prstGeom>
              </p:spPr>
            </p:pic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xmlns="" id="{07160052-6D90-44F5-83A2-8D82DC881F9C}"/>
                  </a:ext>
                </a:extLst>
              </p:cNvPr>
              <p:cNvGrpSpPr/>
              <p:nvPr/>
            </p:nvGrpSpPr>
            <p:grpSpPr>
              <a:xfrm>
                <a:off x="6873660" y="4127866"/>
                <a:ext cx="1361510" cy="1047277"/>
                <a:chOff x="8118763" y="7294649"/>
                <a:chExt cx="1361510" cy="1047277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xmlns="" id="{6165A3AF-F7F2-45B5-8712-668432DEB2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426" y="7302782"/>
                  <a:ext cx="1047038" cy="0"/>
                </a:xfrm>
                <a:prstGeom prst="line">
                  <a:avLst/>
                </a:prstGeom>
                <a:ln w="920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93" name="Picture 17">
                  <a:extLst>
                    <a:ext uri="{FF2B5EF4-FFF2-40B4-BE49-F238E27FC236}">
                      <a16:creationId xmlns:a16="http://schemas.microsoft.com/office/drawing/2014/main" xmlns="" id="{A08F6492-0298-4F61-92B3-051B5FD17A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118763" y="7294649"/>
                  <a:ext cx="339082" cy="1039146"/>
                </a:xfrm>
                <a:prstGeom prst="rect">
                  <a:avLst/>
                </a:prstGeom>
              </p:spPr>
            </p:pic>
            <p:pic>
              <p:nvPicPr>
                <p:cNvPr id="94" name="Picture 17">
                  <a:extLst>
                    <a:ext uri="{FF2B5EF4-FFF2-40B4-BE49-F238E27FC236}">
                      <a16:creationId xmlns:a16="http://schemas.microsoft.com/office/drawing/2014/main" xmlns="" id="{F6B40DC2-E879-4FB7-9312-0C7E9431A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44000" y="7311389"/>
                  <a:ext cx="336273" cy="1030537"/>
                </a:xfrm>
                <a:prstGeom prst="rect">
                  <a:avLst/>
                </a:prstGeom>
              </p:spPr>
            </p:pic>
          </p:grpSp>
          <p:pic>
            <p:nvPicPr>
              <p:cNvPr id="95" name="Picture 4">
                <a:extLst>
                  <a:ext uri="{FF2B5EF4-FFF2-40B4-BE49-F238E27FC236}">
                    <a16:creationId xmlns:a16="http://schemas.microsoft.com/office/drawing/2014/main" xmlns="" id="{6EDB1DB8-4BBE-44C2-BCC5-2E7DAE619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896394" y="4552072"/>
                <a:ext cx="308082" cy="85604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686</Words>
  <Application>Microsoft Office PowerPoint</Application>
  <PresentationFormat>Custom</PresentationFormat>
  <Paragraphs>72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9</cp:revision>
  <dcterms:created xsi:type="dcterms:W3CDTF">2006-08-16T00:00:00Z</dcterms:created>
  <dcterms:modified xsi:type="dcterms:W3CDTF">2022-01-11T11:10:50Z</dcterms:modified>
  <dc:identifier>DAEqAOaa3fc</dc:identifier>
</cp:coreProperties>
</file>