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9" r:id="rId3"/>
    <p:sldId id="256" r:id="rId4"/>
    <p:sldId id="258" r:id="rId5"/>
    <p:sldId id="271" r:id="rId6"/>
    <p:sldId id="269" r:id="rId7"/>
    <p:sldId id="272" r:id="rId8"/>
    <p:sldId id="273" r:id="rId9"/>
    <p:sldId id="274" r:id="rId10"/>
    <p:sldId id="275" r:id="rId11"/>
    <p:sldId id="276" r:id="rId12"/>
    <p:sldId id="281" r:id="rId13"/>
    <p:sldId id="280" r:id="rId14"/>
    <p:sldId id="277" r:id="rId15"/>
    <p:sldId id="27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646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7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13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52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299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311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552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822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170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53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524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56D0C-C9F9-432F-B1B5-A73765AA174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376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2400"/>
            <a:ext cx="9144000" cy="902230"/>
          </a:xfrm>
        </p:spPr>
        <p:txBody>
          <a:bodyPr>
            <a:normAutofit fontScale="90000"/>
          </a:bodyPr>
          <a:lstStyle/>
          <a:p>
            <a:r>
              <a:rPr lang="en-US"/>
              <a:t>Chủ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937620"/>
              </p:ext>
            </p:extLst>
          </p:nvPr>
        </p:nvGraphicFramePr>
        <p:xfrm>
          <a:off x="795866" y="1901297"/>
          <a:ext cx="10938934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75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err="1"/>
                        <a:t>TT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Tên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bài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Số</a:t>
                      </a:r>
                      <a:r>
                        <a:rPr lang="en-US" sz="2800" dirty="0"/>
                        <a:t> </a:t>
                      </a:r>
                      <a:r>
                        <a:rPr lang="en-US" sz="2800" dirty="0" err="1"/>
                        <a:t>tiết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Hình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thức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aseline="0" dirty="0" err="1"/>
                        <a:t>Biểu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đồ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tranh</a:t>
                      </a:r>
                      <a:r>
                        <a:rPr lang="en-US" sz="2800" baseline="0" dirty="0"/>
                        <a:t>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aseline="0" dirty="0"/>
                        <a:t>0,5 </a:t>
                      </a:r>
                      <a:r>
                        <a:rPr lang="en-US" sz="2800" dirty="0" err="1"/>
                        <a:t>tiết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tự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học</a:t>
                      </a:r>
                      <a:r>
                        <a:rPr lang="en-US" sz="2800" baseline="0" dirty="0"/>
                        <a:t>, 0,5 </a:t>
                      </a:r>
                      <a:r>
                        <a:rPr lang="en-US" sz="2800" baseline="0" dirty="0" err="1"/>
                        <a:t>tiết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dạy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học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Biểu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đồ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cột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 </a:t>
                      </a:r>
                      <a:r>
                        <a:rPr lang="en-US" sz="2800" dirty="0" err="1"/>
                        <a:t>tiết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tự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học</a:t>
                      </a:r>
                      <a:r>
                        <a:rPr lang="en-US" sz="2800" baseline="0" dirty="0"/>
                        <a:t>, 1 </a:t>
                      </a:r>
                      <a:r>
                        <a:rPr lang="en-US" sz="2800" baseline="0" dirty="0" err="1"/>
                        <a:t>tiết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dạy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học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Biểu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đồ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cột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kép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 </a:t>
                      </a:r>
                      <a:r>
                        <a:rPr lang="en-US" sz="2800" dirty="0" err="1"/>
                        <a:t>tiết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tự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học</a:t>
                      </a:r>
                      <a:r>
                        <a:rPr lang="en-US" sz="2800" baseline="0" dirty="0"/>
                        <a:t>, 1 </a:t>
                      </a:r>
                      <a:r>
                        <a:rPr lang="en-US" sz="2800" baseline="0" dirty="0" err="1"/>
                        <a:t>tiết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dạy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học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ight Arrow 4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71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887317" y="2849954"/>
            <a:ext cx="8264238" cy="2799020"/>
            <a:chOff x="1872319" y="2849954"/>
            <a:chExt cx="8264238" cy="2799020"/>
          </a:xfrm>
        </p:grpSpPr>
        <p:cxnSp>
          <p:nvCxnSpPr>
            <p:cNvPr id="27" name="Straight Connector 26"/>
            <p:cNvCxnSpPr/>
            <p:nvPr/>
          </p:nvCxnSpPr>
          <p:spPr>
            <a:xfrm>
              <a:off x="1906957" y="3154756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887400" y="564897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887399" y="5344175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1898809" y="502104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898808" y="4716245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1893102" y="439636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1893101" y="409156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901250" y="3789216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1887394" y="3463627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872319" y="284995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8080" y="2675932"/>
            <a:ext cx="363794" cy="3383280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3825279" y="46663"/>
            <a:ext cx="4705529" cy="55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313" y="152520"/>
            <a:ext cx="2511562" cy="416355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rot="5400000">
            <a:off x="164555" y="4234311"/>
            <a:ext cx="347472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359953" y="5982780"/>
            <a:ext cx="11893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505013" y="3456671"/>
            <a:ext cx="625485" cy="2478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3769922" y="5976174"/>
            <a:ext cx="8585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872248" y="4090940"/>
            <a:ext cx="625485" cy="18562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4770214" y="5963732"/>
            <a:ext cx="1649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53" name="Rectangle 52"/>
          <p:cNvSpPr/>
          <p:nvPr/>
        </p:nvSpPr>
        <p:spPr>
          <a:xfrm>
            <a:off x="5184088" y="2848635"/>
            <a:ext cx="621792" cy="30998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6443228" y="5963732"/>
            <a:ext cx="11457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GDCD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558430" y="4086562"/>
            <a:ext cx="625485" cy="18470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8880" y="615583"/>
            <a:ext cx="8832207" cy="1916239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7851113" y="5989600"/>
            <a:ext cx="11457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LS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ĐL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181421" y="5989600"/>
            <a:ext cx="11457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KHTN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970000" y="3152888"/>
            <a:ext cx="625485" cy="27980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9319112" y="4397063"/>
            <a:ext cx="625485" cy="15544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887401" y="5959885"/>
            <a:ext cx="832104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ight Arrow 31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616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3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1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3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1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3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1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3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1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4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7" grpId="0" animBg="1"/>
      <p:bldP spid="48" grpId="0"/>
      <p:bldP spid="50" grpId="0" animBg="1"/>
      <p:bldP spid="51" grpId="0"/>
      <p:bldP spid="53" grpId="0" animBg="1"/>
      <p:bldP spid="54" grpId="0"/>
      <p:bldP spid="56" grpId="0" animBg="1"/>
      <p:bldP spid="30" grpId="0"/>
      <p:bldP spid="31" grpId="0"/>
      <p:bldP spid="35" grpId="0" animBg="1"/>
      <p:bldP spid="37" grpId="0" animBg="1"/>
      <p:bldP spid="3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174500" y="2834964"/>
            <a:ext cx="5760720" cy="2799020"/>
            <a:chOff x="1872319" y="2849954"/>
            <a:chExt cx="8264238" cy="2799020"/>
          </a:xfrm>
        </p:grpSpPr>
        <p:cxnSp>
          <p:nvCxnSpPr>
            <p:cNvPr id="27" name="Straight Connector 26"/>
            <p:cNvCxnSpPr/>
            <p:nvPr/>
          </p:nvCxnSpPr>
          <p:spPr>
            <a:xfrm>
              <a:off x="1906957" y="3154756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887400" y="564897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887399" y="5344175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1898809" y="502104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898808" y="4716245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1893102" y="439636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1893101" y="409156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901250" y="3789216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1887394" y="3463627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872319" y="284995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5263" y="2660942"/>
            <a:ext cx="363794" cy="3383280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3825279" y="46663"/>
            <a:ext cx="4705529" cy="55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313" y="152520"/>
            <a:ext cx="2511562" cy="416355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rot="5400000">
            <a:off x="4451738" y="4219321"/>
            <a:ext cx="347472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737448" y="5967790"/>
            <a:ext cx="770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792196" y="4071263"/>
            <a:ext cx="625485" cy="18745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8124839" y="5961184"/>
            <a:ext cx="727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  <p:sp>
        <p:nvSpPr>
          <p:cNvPr id="50" name="Rectangle 49"/>
          <p:cNvSpPr/>
          <p:nvPr/>
        </p:nvSpPr>
        <p:spPr>
          <a:xfrm>
            <a:off x="8159431" y="3444568"/>
            <a:ext cx="625485" cy="248761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9441220" y="5948742"/>
            <a:ext cx="696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</p:txBody>
      </p:sp>
      <p:sp>
        <p:nvSpPr>
          <p:cNvPr id="53" name="Rectangle 52"/>
          <p:cNvSpPr/>
          <p:nvPr/>
        </p:nvSpPr>
        <p:spPr>
          <a:xfrm>
            <a:off x="9471271" y="4378921"/>
            <a:ext cx="621792" cy="15545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10832012" y="5948742"/>
            <a:ext cx="740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0845613" y="3135920"/>
            <a:ext cx="625485" cy="278274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174584" y="5944895"/>
            <a:ext cx="585216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199" y="600495"/>
            <a:ext cx="1653607" cy="651716"/>
          </a:xfrm>
          <a:prstGeom prst="rect">
            <a:avLst/>
          </a:prstGeom>
        </p:spPr>
      </p:pic>
      <p:sp>
        <p:nvSpPr>
          <p:cNvPr id="32" name="Subtitle 2"/>
          <p:cNvSpPr txBox="1">
            <a:spLocks/>
          </p:cNvSpPr>
          <p:nvPr/>
        </p:nvSpPr>
        <p:spPr>
          <a:xfrm>
            <a:off x="252207" y="1283831"/>
            <a:ext cx="5523373" cy="24903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Nêu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một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tình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huống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trong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thực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tế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thể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sử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để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thể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hiện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dữ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liệu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thống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kê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hãy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vẽ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đó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</a:p>
          <a:p>
            <a:pPr algn="l">
              <a:lnSpc>
                <a:spcPct val="100000"/>
              </a:lnSpc>
            </a:pP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Tình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huống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tuyên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dương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trong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tuần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tổ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trong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một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vì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phát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nhiều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thống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kê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bằng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bảng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sau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98954"/>
              </p:ext>
            </p:extLst>
          </p:nvPr>
        </p:nvGraphicFramePr>
        <p:xfrm>
          <a:off x="396068" y="4236994"/>
          <a:ext cx="4424232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4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93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94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/>
                        <a:t>Tổ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rgbClr val="0000CC"/>
                          </a:solidFill>
                        </a:rPr>
                        <a:t>Số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</a:rPr>
                        <a:t>học</a:t>
                      </a:r>
                      <a:r>
                        <a:rPr lang="en-US" sz="2800" b="1" baseline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0000CC"/>
                          </a:solidFill>
                        </a:rPr>
                        <a:t>sinh</a:t>
                      </a:r>
                      <a:endParaRPr lang="en-US" sz="28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</a:endParaRPr>
                    </a:p>
                    <a:p>
                      <a:pPr algn="ctr"/>
                      <a:r>
                        <a:rPr lang="en-US" sz="2800" b="1" dirty="0">
                          <a:solidFill>
                            <a:srgbClr val="0000CC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</a:endParaRPr>
                    </a:p>
                    <a:p>
                      <a:pPr algn="ctr"/>
                      <a:r>
                        <a:rPr lang="en-US" sz="2800" b="1" dirty="0">
                          <a:solidFill>
                            <a:srgbClr val="0000CC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</a:endParaRPr>
                    </a:p>
                    <a:p>
                      <a:pPr algn="ctr"/>
                      <a:r>
                        <a:rPr lang="en-US" sz="2800" b="1" dirty="0">
                          <a:solidFill>
                            <a:srgbClr val="0000CC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</a:endParaRPr>
                    </a:p>
                    <a:p>
                      <a:pPr algn="ctr"/>
                      <a:r>
                        <a:rPr lang="en-US" sz="2800" b="1" dirty="0">
                          <a:solidFill>
                            <a:srgbClr val="0000CC"/>
                          </a:solidFill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4768" y="3325413"/>
            <a:ext cx="538077" cy="2041529"/>
          </a:xfrm>
          <a:prstGeom prst="rect">
            <a:avLst/>
          </a:prstGeom>
        </p:spPr>
      </p:pic>
      <p:sp>
        <p:nvSpPr>
          <p:cNvPr id="30" name="Right Arrow 29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32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3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1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3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1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3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1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3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4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7" grpId="0" animBg="1"/>
      <p:bldP spid="48" grpId="0"/>
      <p:bldP spid="50" grpId="0" animBg="1"/>
      <p:bldP spid="51" grpId="0"/>
      <p:bldP spid="53" grpId="0" animBg="1"/>
      <p:bldP spid="54" grpId="0"/>
      <p:bldP spid="56" grpId="0" animBg="1"/>
      <p:bldP spid="32" grpId="0" build="p"/>
      <p:bldP spid="3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06590" y="45175"/>
            <a:ext cx="5432610" cy="554037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1380566" y="599212"/>
            <a:ext cx="10416987" cy="24846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Nắm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vững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về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tranh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</a:p>
          <a:p>
            <a:pPr algn="l">
              <a:lnSpc>
                <a:spcPct val="100000"/>
              </a:lnSpc>
            </a:pP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Biết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tranh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Biết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vẽ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tranh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từ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bảng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liệu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thống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kê</a:t>
            </a: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Biết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lập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bảng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thống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kê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từ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tranh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Làm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bài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tập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sau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</a:p>
          <a:p>
            <a:pPr algn="l">
              <a:lnSpc>
                <a:spcPct val="100000"/>
              </a:lnSpc>
            </a:pP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7435" y="3083859"/>
            <a:ext cx="7521888" cy="3774141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92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4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build="p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3260" y="634069"/>
            <a:ext cx="9144000" cy="889931"/>
          </a:xfrm>
        </p:spPr>
        <p:txBody>
          <a:bodyPr>
            <a:norm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ight Arrow 3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075765" y="2188030"/>
            <a:ext cx="9968754" cy="31840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120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649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4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4037"/>
            <a:ext cx="6729888" cy="6035023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320799" y="0"/>
            <a:ext cx="9144000" cy="55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6229351" y="2140015"/>
            <a:ext cx="5676900" cy="39750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6A1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ưa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thích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chuối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16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6A1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ưa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thích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mận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6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6A1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ưa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thích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cam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10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6A1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ưa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thích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ổi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8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6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0" grpId="0" uiExpand="1" build="p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89" y="363536"/>
            <a:ext cx="8088309" cy="1006075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4076699" y="0"/>
            <a:ext cx="3797299" cy="55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362" y="1371599"/>
            <a:ext cx="8090481" cy="16155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90" y="2997264"/>
            <a:ext cx="8022090" cy="1365186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1257784" y="4609974"/>
            <a:ext cx="4663440" cy="1557410"/>
            <a:chOff x="1887399" y="4091564"/>
            <a:chExt cx="8241010" cy="1557410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1887400" y="564897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887399" y="5344175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898809" y="502104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898808" y="4716245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893102" y="439636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1893101" y="409156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Straight Connector 20"/>
          <p:cNvCxnSpPr/>
          <p:nvPr/>
        </p:nvCxnSpPr>
        <p:spPr>
          <a:xfrm rot="5400000">
            <a:off x="256030" y="5449951"/>
            <a:ext cx="201168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693518" y="5539453"/>
            <a:ext cx="625485" cy="93972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616461" y="6475534"/>
            <a:ext cx="727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832153" y="5239746"/>
            <a:ext cx="625485" cy="12460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742342" y="6482142"/>
            <a:ext cx="696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2018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953493" y="4912321"/>
            <a:ext cx="621792" cy="155453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904534" y="6482142"/>
            <a:ext cx="740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156385" y="4613858"/>
            <a:ext cx="625485" cy="185837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247356" y="6478295"/>
            <a:ext cx="475488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104336" y="6516404"/>
            <a:ext cx="740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-270467" y="5308627"/>
            <a:ext cx="1780059" cy="350176"/>
          </a:xfrm>
          <a:prstGeom prst="rect">
            <a:avLst/>
          </a:prstGeom>
        </p:spPr>
      </p:pic>
      <p:sp>
        <p:nvSpPr>
          <p:cNvPr id="31" name="Subtitle 2"/>
          <p:cNvSpPr txBox="1">
            <a:spLocks/>
          </p:cNvSpPr>
          <p:nvPr/>
        </p:nvSpPr>
        <p:spPr>
          <a:xfrm>
            <a:off x="8016223" y="2619791"/>
            <a:ext cx="4093832" cy="41664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a)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Vẽ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</a:p>
          <a:p>
            <a:pPr algn="l">
              <a:lnSpc>
                <a:spcPct val="100000"/>
              </a:lnSpc>
            </a:pP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b)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lượng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viên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tang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mỗi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10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viên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c)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viên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2021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nhiều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hơn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1997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</a:p>
          <a:p>
            <a:pPr algn="l">
              <a:lnSpc>
                <a:spcPct val="100000"/>
              </a:lnSpc>
            </a:pP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60 – 30 = 30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viên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</a:p>
          <a:p>
            <a:pPr algn="l">
              <a:lnSpc>
                <a:spcPct val="100000"/>
              </a:lnSpc>
            </a:pP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Hay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viên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2021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gấp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đôi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viên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1997.</a:t>
            </a: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1207" y="4434931"/>
            <a:ext cx="331313" cy="2103120"/>
          </a:xfrm>
          <a:prstGeom prst="rect">
            <a:avLst/>
          </a:prstGeom>
        </p:spPr>
      </p:pic>
      <p:sp>
        <p:nvSpPr>
          <p:cNvPr id="32" name="Right Arrow 31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803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4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/>
      <p:bldP spid="24" grpId="0" animBg="1"/>
      <p:bldP spid="25" grpId="0"/>
      <p:bldP spid="26" grpId="0" animBg="1"/>
      <p:bldP spid="27" grpId="0"/>
      <p:bldP spid="28" grpId="0" animBg="1"/>
      <p:bldP spid="30" grpId="0"/>
      <p:bldP spid="31" grpId="0" build="p"/>
      <p:bldP spid="3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3260" y="634069"/>
            <a:ext cx="9144000" cy="1749902"/>
          </a:xfrm>
        </p:spPr>
        <p:txBody>
          <a:bodyPr>
            <a:norm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928689" y="2188030"/>
            <a:ext cx="10401300" cy="31840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bây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936514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4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8181" y="0"/>
            <a:ext cx="9842237" cy="68415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5867" y="0"/>
            <a:ext cx="6417276" cy="696686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ight Arrow 3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900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4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098" y="277018"/>
            <a:ext cx="9423402" cy="2639127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0799" y="0"/>
            <a:ext cx="9144000" cy="554037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3532" y="2916144"/>
            <a:ext cx="7857074" cy="3941855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580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700" y="333122"/>
            <a:ext cx="5167099" cy="485837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0799" y="0"/>
            <a:ext cx="9144000" cy="554037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1795" y="333122"/>
            <a:ext cx="4074650" cy="44183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2935" y="711623"/>
            <a:ext cx="5472370" cy="486254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284" y="5349080"/>
            <a:ext cx="10839944" cy="150892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957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4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 txBox="1">
            <a:spLocks/>
          </p:cNvSpPr>
          <p:nvPr/>
        </p:nvSpPr>
        <p:spPr>
          <a:xfrm>
            <a:off x="5631018" y="2575718"/>
            <a:ext cx="5946165" cy="5776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Từ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ta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bảng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thống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kê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sau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569" y="314799"/>
            <a:ext cx="2654771" cy="478476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320799" y="0"/>
            <a:ext cx="9144000" cy="55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đồ cột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582" y="711630"/>
            <a:ext cx="11780364" cy="152538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23" y="2202088"/>
            <a:ext cx="5311675" cy="4655913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219078"/>
              </p:ext>
            </p:extLst>
          </p:nvPr>
        </p:nvGraphicFramePr>
        <p:xfrm>
          <a:off x="5631018" y="3328184"/>
          <a:ext cx="6067496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43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00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14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15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59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Môn</a:t>
                      </a:r>
                      <a:r>
                        <a:rPr lang="en-US" sz="2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thao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2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2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Long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2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bàn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</a:t>
                      </a:r>
                      <a:r>
                        <a:rPr lang="en-US" sz="2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2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rổ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8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HS </a:t>
                      </a:r>
                      <a:r>
                        <a:rPr lang="en-US" sz="28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777318" y="5038165"/>
            <a:ext cx="681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</a:rPr>
              <a:t>18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02046" y="5038164"/>
            <a:ext cx="681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863855" y="5038164"/>
            <a:ext cx="681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783482" y="5038163"/>
            <a:ext cx="681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895866" y="5038163"/>
            <a:ext cx="681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</a:rPr>
              <a:t>5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1171293" y="3639671"/>
            <a:ext cx="4572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1171289" y="4878162"/>
            <a:ext cx="118872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1179077" y="5628159"/>
            <a:ext cx="192024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1167499" y="5368137"/>
            <a:ext cx="265176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1171289" y="5240816"/>
            <a:ext cx="32004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Arrow 18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489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4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1" build="allAtOnce"/>
      <p:bldP spid="6" grpId="0"/>
      <p:bldP spid="10" grpId="0"/>
      <p:bldP spid="11" grpId="0"/>
      <p:bldP spid="13" grpId="0"/>
      <p:bldP spid="14" grpId="0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99" y="55857"/>
            <a:ext cx="2654771" cy="478476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320799" y="0"/>
            <a:ext cx="9144000" cy="55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đồ cột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299" y="502320"/>
            <a:ext cx="1595245" cy="64198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144308"/>
            <a:ext cx="6766850" cy="5713691"/>
          </a:xfrm>
          <a:prstGeom prst="rect">
            <a:avLst/>
          </a:prstGeom>
        </p:spPr>
      </p:pic>
      <p:sp>
        <p:nvSpPr>
          <p:cNvPr id="20" name="Subtitle 2"/>
          <p:cNvSpPr txBox="1">
            <a:spLocks/>
          </p:cNvSpPr>
          <p:nvPr/>
        </p:nvSpPr>
        <p:spPr>
          <a:xfrm>
            <a:off x="7062148" y="425515"/>
            <a:ext cx="4932627" cy="61635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a)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khối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6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trường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THCS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Quang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Trung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xếp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loại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lực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nào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đông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nhất</a:t>
            </a: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</a:p>
          <a:p>
            <a:pPr algn="l">
              <a:lnSpc>
                <a:spcPct val="100000"/>
              </a:lnSpc>
            </a:pP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b)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Trường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THCS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Quang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Trung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bao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nhiêu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khối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6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lực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trên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trung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bình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Trả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lời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</a:p>
          <a:p>
            <a:pPr algn="l">
              <a:lnSpc>
                <a:spcPct val="100000"/>
              </a:lnSpc>
            </a:pP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khối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6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trường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THCS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Quang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Trung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xếp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loại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lực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khá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đông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nhất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 </a:t>
            </a:r>
          </a:p>
          <a:p>
            <a:pPr algn="l">
              <a:lnSpc>
                <a:spcPct val="100000"/>
              </a:lnSpc>
            </a:pP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Trường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THCS Quang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Trung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khối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6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lực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trên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trung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bình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b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38 + 140 = 178  (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528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4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4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uiExpand="1" build="p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 txBox="1">
            <a:spLocks/>
          </p:cNvSpPr>
          <p:nvPr/>
        </p:nvSpPr>
        <p:spPr>
          <a:xfrm>
            <a:off x="1320799" y="0"/>
            <a:ext cx="9144000" cy="55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đồ cột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313" y="152520"/>
            <a:ext cx="2511562" cy="41635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63" y="619571"/>
            <a:ext cx="11660890" cy="100080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313" y="1817891"/>
            <a:ext cx="11277153" cy="182115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315" y="3635955"/>
            <a:ext cx="11277151" cy="175111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1316" y="5387066"/>
            <a:ext cx="11277156" cy="1470934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50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4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 txBox="1">
            <a:spLocks/>
          </p:cNvSpPr>
          <p:nvPr/>
        </p:nvSpPr>
        <p:spPr>
          <a:xfrm>
            <a:off x="2105953" y="-16011"/>
            <a:ext cx="4705529" cy="55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313" y="152520"/>
            <a:ext cx="2511562" cy="41635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28345"/>
            <a:ext cx="4912659" cy="331673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8703" y="174427"/>
            <a:ext cx="4438471" cy="56489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5527" y="754162"/>
            <a:ext cx="5203787" cy="42917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67839" y="1197189"/>
            <a:ext cx="1448410" cy="4937760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6179672" y="5959885"/>
            <a:ext cx="5582025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3843379" y="3646488"/>
            <a:ext cx="4672584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179671" y="5461936"/>
            <a:ext cx="5582025" cy="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179670" y="4990881"/>
            <a:ext cx="5582025" cy="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191080" y="4522276"/>
            <a:ext cx="5582025" cy="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191079" y="4051221"/>
            <a:ext cx="5582025" cy="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185373" y="3585866"/>
            <a:ext cx="5582025" cy="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185372" y="3114811"/>
            <a:ext cx="5582025" cy="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193521" y="2646206"/>
            <a:ext cx="5582025" cy="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179665" y="2175151"/>
            <a:ext cx="5582025" cy="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199228" y="1700024"/>
            <a:ext cx="5582025" cy="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Picture 4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02172" y="6351400"/>
            <a:ext cx="1937325" cy="498170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6550622" y="5982780"/>
            <a:ext cx="11893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797283" y="2165379"/>
            <a:ext cx="625485" cy="37947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7893097" y="5976173"/>
            <a:ext cx="11893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8164518" y="3583415"/>
            <a:ext cx="625485" cy="23423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9276098" y="5976174"/>
            <a:ext cx="14789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9476358" y="4532761"/>
            <a:ext cx="625485" cy="14173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10794728" y="5977918"/>
            <a:ext cx="885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0850700" y="4051221"/>
            <a:ext cx="625485" cy="188231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6191078" y="2165379"/>
            <a:ext cx="914400" cy="235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6179664" y="3571960"/>
            <a:ext cx="2194560" cy="235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6197598" y="4510941"/>
            <a:ext cx="3657600" cy="235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6178044" y="4043762"/>
            <a:ext cx="5029200" cy="235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ight Arrow 31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769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8000"/>
                            </p:stCondLst>
                            <p:childTnLst>
                              <p:par>
                                <p:cTn id="4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0"/>
                            </p:stCondLst>
                            <p:childTnLst>
                              <p:par>
                                <p:cTn id="4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2000"/>
                            </p:stCondLst>
                            <p:childTnLst>
                              <p:par>
                                <p:cTn id="5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4000"/>
                            </p:stCondLst>
                            <p:childTnLst>
                              <p:par>
                                <p:cTn id="5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6000"/>
                            </p:stCondLst>
                            <p:childTnLst>
                              <p:par>
                                <p:cTn id="6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1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3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1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3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1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1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3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1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1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3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4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7" grpId="0" animBg="1"/>
      <p:bldP spid="48" grpId="0"/>
      <p:bldP spid="50" grpId="0" animBg="1"/>
      <p:bldP spid="51" grpId="0"/>
      <p:bldP spid="53" grpId="0" animBg="1"/>
      <p:bldP spid="54" grpId="0"/>
      <p:bldP spid="56" grpId="0" animBg="1"/>
      <p:bldP spid="3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591</Words>
  <Application>Microsoft Office PowerPoint</Application>
  <PresentationFormat>Widescreen</PresentationFormat>
  <Paragraphs>104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Chủ đề biểu đồ.</vt:lpstr>
      <vt:lpstr>PowerPoint Presentation</vt:lpstr>
      <vt:lpstr>Chủ đề biểu đồ.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Văn Tân Lê</cp:lastModifiedBy>
  <cp:revision>93</cp:revision>
  <dcterms:created xsi:type="dcterms:W3CDTF">2021-10-06T11:30:01Z</dcterms:created>
  <dcterms:modified xsi:type="dcterms:W3CDTF">2021-12-15T04:49:12Z</dcterms:modified>
</cp:coreProperties>
</file>