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5" r:id="rId4"/>
    <p:sldId id="284" r:id="rId5"/>
    <p:sldId id="286" r:id="rId6"/>
    <p:sldId id="258" r:id="rId7"/>
    <p:sldId id="263" r:id="rId8"/>
    <p:sldId id="259" r:id="rId9"/>
    <p:sldId id="260" r:id="rId10"/>
    <p:sldId id="274" r:id="rId11"/>
    <p:sldId id="265" r:id="rId12"/>
    <p:sldId id="268" r:id="rId13"/>
    <p:sldId id="287" r:id="rId14"/>
    <p:sldId id="288" r:id="rId15"/>
    <p:sldId id="289" r:id="rId16"/>
    <p:sldId id="290" r:id="rId17"/>
    <p:sldId id="269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ương Giang" initials="HG" lastIdx="1" clrIdx="0">
    <p:extLst>
      <p:ext uri="{19B8F6BF-5375-455C-9EA6-DF929625EA0E}">
        <p15:presenceInfo xmlns:p15="http://schemas.microsoft.com/office/powerpoint/2012/main" userId="6e01f857206b86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C4C"/>
    <a:srgbClr val="FFD834"/>
    <a:srgbClr val="9FD1C2"/>
    <a:srgbClr val="E4B9FA"/>
    <a:srgbClr val="C0D68E"/>
    <a:srgbClr val="FF555B"/>
    <a:srgbClr val="FF9396"/>
    <a:srgbClr val="FEBC86"/>
    <a:srgbClr val="E6BA00"/>
    <a:srgbClr val="FED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23" Type="http://schemas.openxmlformats.org/officeDocument/2006/relationships/image" Target="../media/image18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sv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sv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0.png"/><Relationship Id="rId18" Type="http://schemas.openxmlformats.org/officeDocument/2006/relationships/image" Target="../media/image100.svg"/><Relationship Id="rId26" Type="http://schemas.openxmlformats.org/officeDocument/2006/relationships/image" Target="../media/image102.svg"/><Relationship Id="rId3" Type="http://schemas.openxmlformats.org/officeDocument/2006/relationships/image" Target="../media/image31.svg"/><Relationship Id="rId21" Type="http://schemas.openxmlformats.org/officeDocument/2006/relationships/image" Target="../media/image33.png"/><Relationship Id="rId7" Type="http://schemas.openxmlformats.org/officeDocument/2006/relationships/image" Target="../media/image33.svg"/><Relationship Id="rId12" Type="http://schemas.openxmlformats.org/officeDocument/2006/relationships/image" Target="../media/image96.svg"/><Relationship Id="rId17" Type="http://schemas.openxmlformats.org/officeDocument/2006/relationships/image" Target="../media/image68.png"/><Relationship Id="rId25" Type="http://schemas.openxmlformats.org/officeDocument/2006/relationships/image" Target="../media/image69.png"/><Relationship Id="rId33" Type="http://schemas.openxmlformats.org/officeDocument/2006/relationships/image" Target="../media/image106.svg"/><Relationship Id="rId2" Type="http://schemas.openxmlformats.org/officeDocument/2006/relationships/image" Target="../media/image24.png"/><Relationship Id="rId16" Type="http://schemas.openxmlformats.org/officeDocument/2006/relationships/image" Target="../media/image98.svg"/><Relationship Id="rId20" Type="http://schemas.openxmlformats.org/officeDocument/2006/relationships/image" Target="../media/image14.sv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6.png"/><Relationship Id="rId24" Type="http://schemas.openxmlformats.org/officeDocument/2006/relationships/image" Target="../media/image47.svg"/><Relationship Id="rId32" Type="http://schemas.openxmlformats.org/officeDocument/2006/relationships/image" Target="../media/image71.png"/><Relationship Id="rId5" Type="http://schemas.openxmlformats.org/officeDocument/2006/relationships/image" Target="../media/image18.svg"/><Relationship Id="rId15" Type="http://schemas.openxmlformats.org/officeDocument/2006/relationships/image" Target="../media/image67.png"/><Relationship Id="rId23" Type="http://schemas.openxmlformats.org/officeDocument/2006/relationships/image" Target="../media/image34.png"/><Relationship Id="rId28" Type="http://schemas.openxmlformats.org/officeDocument/2006/relationships/image" Target="../media/image2.svg"/><Relationship Id="rId10" Type="http://schemas.openxmlformats.org/officeDocument/2006/relationships/image" Target="../media/image65.png"/><Relationship Id="rId19" Type="http://schemas.openxmlformats.org/officeDocument/2006/relationships/image" Target="../media/image8.png"/><Relationship Id="rId31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37.svg"/><Relationship Id="rId14" Type="http://schemas.openxmlformats.org/officeDocument/2006/relationships/image" Target="../media/image10.svg"/><Relationship Id="rId22" Type="http://schemas.openxmlformats.org/officeDocument/2006/relationships/image" Target="../media/image45.svg"/><Relationship Id="rId27" Type="http://schemas.openxmlformats.org/officeDocument/2006/relationships/image" Target="../media/image36.png"/><Relationship Id="rId30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8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10" Type="http://schemas.openxmlformats.org/officeDocument/2006/relationships/image" Target="../media/image17.jpg"/><Relationship Id="rId4" Type="http://schemas.openxmlformats.org/officeDocument/2006/relationships/image" Target="../media/image14.pn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8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10" Type="http://schemas.openxmlformats.org/officeDocument/2006/relationships/image" Target="../media/image23.jpeg"/><Relationship Id="rId4" Type="http://schemas.openxmlformats.org/officeDocument/2006/relationships/image" Target="../media/image14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41.svg"/><Relationship Id="rId26" Type="http://schemas.openxmlformats.org/officeDocument/2006/relationships/image" Target="../media/image47.svg"/><Relationship Id="rId3" Type="http://schemas.openxmlformats.org/officeDocument/2006/relationships/image" Target="../media/image31.svg"/><Relationship Id="rId21" Type="http://schemas.openxmlformats.org/officeDocument/2006/relationships/image" Target="../media/image8.png"/><Relationship Id="rId7" Type="http://schemas.openxmlformats.org/officeDocument/2006/relationships/image" Target="../media/image33.sv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10.svg"/><Relationship Id="rId20" Type="http://schemas.openxmlformats.org/officeDocument/2006/relationships/image" Target="../media/image43.sv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7.svg"/><Relationship Id="rId24" Type="http://schemas.openxmlformats.org/officeDocument/2006/relationships/image" Target="../media/image45.svg"/><Relationship Id="rId32" Type="http://schemas.openxmlformats.org/officeDocument/2006/relationships/image" Target="../media/image51.sv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28" Type="http://schemas.openxmlformats.org/officeDocument/2006/relationships/image" Target="../media/image49.sv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31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5.svg"/><Relationship Id="rId14" Type="http://schemas.openxmlformats.org/officeDocument/2006/relationships/image" Target="../media/image39.svg"/><Relationship Id="rId22" Type="http://schemas.openxmlformats.org/officeDocument/2006/relationships/image" Target="../media/image14.svg"/><Relationship Id="rId27" Type="http://schemas.openxmlformats.org/officeDocument/2006/relationships/image" Target="../media/image35.png"/><Relationship Id="rId30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40.png"/><Relationship Id="rId10" Type="http://schemas.openxmlformats.org/officeDocument/2006/relationships/image" Target="../media/image60.svg"/><Relationship Id="rId4" Type="http://schemas.openxmlformats.org/officeDocument/2006/relationships/image" Target="../media/image39.jfi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svg"/><Relationship Id="rId7" Type="http://schemas.openxmlformats.org/officeDocument/2006/relationships/image" Target="../media/image48.png"/><Relationship Id="rId12" Type="http://schemas.openxmlformats.org/officeDocument/2006/relationships/image" Target="../media/image7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0.png"/><Relationship Id="rId5" Type="http://schemas.openxmlformats.org/officeDocument/2006/relationships/image" Target="../media/image67.svg"/><Relationship Id="rId10" Type="http://schemas.openxmlformats.org/officeDocument/2006/relationships/image" Target="../media/image72.sv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269931">
            <a:off x="17003502" y="2882213"/>
            <a:ext cx="1353652" cy="1587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" b="10479"/>
          <a:stretch>
            <a:fillRect/>
          </a:stretch>
        </p:blipFill>
        <p:spPr>
          <a:xfrm rot="-1231150">
            <a:off x="1043062" y="-2455266"/>
            <a:ext cx="5053887" cy="48379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11738" flipH="1">
            <a:off x="-1735952" y="5224724"/>
            <a:ext cx="5529305" cy="7490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832574" flipH="1">
            <a:off x="13641409" y="6345137"/>
            <a:ext cx="6496445" cy="6472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280583">
            <a:off x="170779" y="4332786"/>
            <a:ext cx="865853" cy="1015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188846">
            <a:off x="427133" y="5124891"/>
            <a:ext cx="617995" cy="7247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597175">
            <a:off x="2635874" y="8152089"/>
            <a:ext cx="2552102" cy="33660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541047">
            <a:off x="15190548" y="-1051112"/>
            <a:ext cx="5090523" cy="46277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8424"/>
          <a:stretch>
            <a:fillRect/>
          </a:stretch>
        </p:blipFill>
        <p:spPr>
          <a:xfrm rot="-5888056">
            <a:off x="7498749" y="-3179205"/>
            <a:ext cx="3154571" cy="490693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67844" y="3101010"/>
            <a:ext cx="1454032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A29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48774">
            <a:off x="11951944" y="8905951"/>
            <a:ext cx="2290766" cy="2550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4709" r="18340"/>
          <a:stretch>
            <a:fillRect/>
          </a:stretch>
        </p:blipFill>
        <p:spPr>
          <a:xfrm rot="10427415">
            <a:off x="13061031" y="7835436"/>
            <a:ext cx="804986" cy="15737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2085" r="16017"/>
          <a:stretch>
            <a:fillRect/>
          </a:stretch>
        </p:blipFill>
        <p:spPr>
          <a:xfrm rot="4177288">
            <a:off x="14661849" y="1069540"/>
            <a:ext cx="703515" cy="12654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1970" r="14794"/>
          <a:stretch>
            <a:fillRect/>
          </a:stretch>
        </p:blipFill>
        <p:spPr>
          <a:xfrm rot="5101081">
            <a:off x="14419390" y="646971"/>
            <a:ext cx="463376" cy="81584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r="18701"/>
          <a:stretch>
            <a:fillRect/>
          </a:stretch>
        </p:blipFill>
        <p:spPr>
          <a:xfrm rot="6515010">
            <a:off x="13898826" y="-603282"/>
            <a:ext cx="1023242" cy="140129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238726">
            <a:off x="-1694321" y="-983038"/>
            <a:ext cx="4099606" cy="4491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705100"/>
            <a:ext cx="18288000" cy="7581900"/>
            <a:chOff x="0" y="0"/>
            <a:chExt cx="3093156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517496" y="2705100"/>
            <a:ext cx="1253006" cy="842482"/>
            <a:chOff x="0" y="0"/>
            <a:chExt cx="1930400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E4B9FA"/>
            </a:solidFill>
          </p:spPr>
        </p:sp>
      </p:grpSp>
      <p:sp>
        <p:nvSpPr>
          <p:cNvPr id="23" name="TextBox 5">
            <a:extLst>
              <a:ext uri="{FF2B5EF4-FFF2-40B4-BE49-F238E27FC236}">
                <a16:creationId xmlns:a16="http://schemas.microsoft.com/office/drawing/2014/main" id="{27DCBC64-BE19-41ED-A0A4-4B3EFEBCE112}"/>
              </a:ext>
            </a:extLst>
          </p:cNvPr>
          <p:cNvSpPr txBox="1"/>
          <p:nvPr/>
        </p:nvSpPr>
        <p:spPr>
          <a:xfrm>
            <a:off x="2313971" y="1127456"/>
            <a:ext cx="13660056" cy="8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2. Nghe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Xẩm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6" name="Picture 25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DF1ED854-9854-46AB-8C7D-4C2F563D4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314850"/>
            <a:ext cx="7804151" cy="5853113"/>
          </a:xfrm>
          <a:prstGeom prst="rect">
            <a:avLst/>
          </a:prstGeom>
        </p:spPr>
      </p:pic>
      <p:pic>
        <p:nvPicPr>
          <p:cNvPr id="30" name="Picture 29" descr="A person playing a violin&#10;&#10;Description automatically generated with low confidence">
            <a:extLst>
              <a:ext uri="{FF2B5EF4-FFF2-40B4-BE49-F238E27FC236}">
                <a16:creationId xmlns:a16="http://schemas.microsoft.com/office/drawing/2014/main" id="{E21DD2BB-A6F7-47EF-AF9E-EACC888B5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240089"/>
            <a:ext cx="8883647" cy="5853112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95045ED-012F-41EB-B398-83031B02F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35244" y="8724900"/>
            <a:ext cx="3181162" cy="2359844"/>
          </a:xfrm>
          <a:prstGeom prst="rect">
            <a:avLst/>
          </a:prstGeom>
        </p:spPr>
      </p:pic>
      <p:pic>
        <p:nvPicPr>
          <p:cNvPr id="31" name="Xẩm - Thập Ân - Nghệ Nhân Hà Thị Cầu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40701D05-1E00-4A5B-9215-89D29BA04A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621232"/>
            <a:ext cx="1768475" cy="17684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7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64587" y="8032662"/>
            <a:ext cx="3944331" cy="39299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8526" flipH="1">
            <a:off x="1613515" y="8869768"/>
            <a:ext cx="2424010" cy="241519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00C1FF8-5D14-46FE-84B4-C34DE1E545BC}"/>
              </a:ext>
            </a:extLst>
          </p:cNvPr>
          <p:cNvSpPr/>
          <p:nvPr/>
        </p:nvSpPr>
        <p:spPr>
          <a:xfrm>
            <a:off x="3425293" y="495300"/>
            <a:ext cx="11437413" cy="6248400"/>
          </a:xfrm>
          <a:prstGeom prst="wedgeEllipseCallout">
            <a:avLst>
              <a:gd name="adj1" fmla="val -24164"/>
              <a:gd name="adj2" fmla="val 673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Xẩm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4076700" y="-5334000"/>
            <a:ext cx="10134600" cy="18288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10800000">
            <a:off x="8517496" y="8034818"/>
            <a:ext cx="1253006" cy="842482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55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482426">
            <a:off x="15677719" y="-1991790"/>
            <a:ext cx="3730081" cy="39835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49295">
            <a:off x="-786298" y="6231101"/>
            <a:ext cx="2864212" cy="3058867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9A5CC83E-8A1D-42D5-9DB1-D1645E9478F1}"/>
              </a:ext>
            </a:extLst>
          </p:cNvPr>
          <p:cNvSpPr txBox="1"/>
          <p:nvPr/>
        </p:nvSpPr>
        <p:spPr>
          <a:xfrm>
            <a:off x="6442582" y="199449"/>
            <a:ext cx="540283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US" sz="5400" b="1" u="none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6DEB38-E929-4D25-BF5C-00B51F290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9731" y="2926757"/>
            <a:ext cx="2769767" cy="276284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1F65CC4-4BAD-48DF-AED5-78B7F9DE4301}"/>
              </a:ext>
            </a:extLst>
          </p:cNvPr>
          <p:cNvGrpSpPr/>
          <p:nvPr/>
        </p:nvGrpSpPr>
        <p:grpSpPr>
          <a:xfrm>
            <a:off x="4541996" y="5061535"/>
            <a:ext cx="13092427" cy="2729774"/>
            <a:chOff x="4590999" y="1856292"/>
            <a:chExt cx="13392201" cy="272977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31A805-C066-4A2D-A470-A693208814EC}"/>
                </a:ext>
              </a:extLst>
            </p:cNvPr>
            <p:cNvSpPr txBox="1"/>
            <p:nvPr/>
          </p:nvSpPr>
          <p:spPr>
            <a:xfrm>
              <a:off x="4890773" y="2203352"/>
              <a:ext cx="127926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rút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fr-FR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</a:t>
              </a:r>
              <a:r>
                <a:rPr lang="fr-FR" sz="4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Xẩm</a:t>
              </a:r>
              <a:r>
                <a:rPr lang="fr-FR" sz="4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thập</a:t>
              </a:r>
              <a:r>
                <a:rPr lang="fr-FR" sz="4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ân</a:t>
              </a:r>
              <a:r>
                <a:rPr lang="fr-FR" sz="4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</a:t>
              </a:r>
              <a:endParaRPr lang="en-US" sz="4000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2BB1D49-6CE4-4084-AC05-996290754414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FF55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EDCF26-4477-466E-8F85-D629C482A134}"/>
              </a:ext>
            </a:extLst>
          </p:cNvPr>
          <p:cNvGrpSpPr/>
          <p:nvPr/>
        </p:nvGrpSpPr>
        <p:grpSpPr>
          <a:xfrm>
            <a:off x="4567397" y="1967763"/>
            <a:ext cx="13092426" cy="2729774"/>
            <a:chOff x="4590999" y="1856292"/>
            <a:chExt cx="13392201" cy="2729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800D2D-B873-442F-9135-56B8BDB73EBD}"/>
                </a:ext>
              </a:extLst>
            </p:cNvPr>
            <p:cNvSpPr txBox="1"/>
            <p:nvPr/>
          </p:nvSpPr>
          <p:spPr>
            <a:xfrm>
              <a:off x="4890773" y="2203352"/>
              <a:ext cx="127926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nghệ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Thị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trích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7F8743E-E57F-4C80-BE6B-7CE9FD9490D8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FF55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5276845" y="-2724150"/>
            <a:ext cx="7734300" cy="18288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10800000" flipV="1">
            <a:off x="8517491" y="2502661"/>
            <a:ext cx="1253006" cy="842482"/>
            <a:chOff x="0" y="0"/>
            <a:chExt cx="1930400" cy="1297940"/>
          </a:xfrm>
          <a:solidFill>
            <a:srgbClr val="C0D68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9A5CC83E-8A1D-42D5-9DB1-D1645E9478F1}"/>
              </a:ext>
            </a:extLst>
          </p:cNvPr>
          <p:cNvSpPr txBox="1"/>
          <p:nvPr/>
        </p:nvSpPr>
        <p:spPr>
          <a:xfrm>
            <a:off x="6442580" y="774357"/>
            <a:ext cx="540283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5400" b="1" u="none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EDCF26-4477-466E-8F85-D629C482A134}"/>
              </a:ext>
            </a:extLst>
          </p:cNvPr>
          <p:cNvGrpSpPr/>
          <p:nvPr/>
        </p:nvGrpSpPr>
        <p:grpSpPr>
          <a:xfrm>
            <a:off x="1066800" y="4381500"/>
            <a:ext cx="6477000" cy="4208743"/>
            <a:chOff x="4590999" y="1856292"/>
            <a:chExt cx="13392201" cy="2729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800D2D-B873-442F-9135-56B8BDB73EBD}"/>
                </a:ext>
              </a:extLst>
            </p:cNvPr>
            <p:cNvSpPr txBox="1"/>
            <p:nvPr/>
          </p:nvSpPr>
          <p:spPr>
            <a:xfrm>
              <a:off x="4890774" y="2324573"/>
              <a:ext cx="12792651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bảo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vệ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di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hóa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dân</a:t>
              </a:r>
              <a:r>
                <a:rPr lang="fr-FR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tộc</a:t>
              </a:r>
              <a:endParaRPr lang="en-US" sz="7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7F8743E-E57F-4C80-BE6B-7CE9FD9490D8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C0D6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group of men sitting on a bench holding guns&#10;&#10;Description automatically generated with low confidence">
            <a:extLst>
              <a:ext uri="{FF2B5EF4-FFF2-40B4-BE49-F238E27FC236}">
                <a16:creationId xmlns:a16="http://schemas.microsoft.com/office/drawing/2014/main" id="{C89D165F-2F80-4A85-AD53-A131E5714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2" y="3314700"/>
            <a:ext cx="939165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0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5276845" y="-2724150"/>
            <a:ext cx="7734300" cy="18288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10800000" flipV="1">
            <a:off x="8517491" y="2502661"/>
            <a:ext cx="1253006" cy="842482"/>
            <a:chOff x="0" y="0"/>
            <a:chExt cx="1930400" cy="1297940"/>
          </a:xfrm>
          <a:solidFill>
            <a:srgbClr val="E4B9F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9A5CC83E-8A1D-42D5-9DB1-D1645E9478F1}"/>
              </a:ext>
            </a:extLst>
          </p:cNvPr>
          <p:cNvSpPr txBox="1"/>
          <p:nvPr/>
        </p:nvSpPr>
        <p:spPr>
          <a:xfrm>
            <a:off x="6442580" y="774357"/>
            <a:ext cx="540283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5400" b="1" u="none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EDCF26-4477-466E-8F85-D629C482A134}"/>
              </a:ext>
            </a:extLst>
          </p:cNvPr>
          <p:cNvGrpSpPr/>
          <p:nvPr/>
        </p:nvGrpSpPr>
        <p:grpSpPr>
          <a:xfrm>
            <a:off x="419096" y="4315478"/>
            <a:ext cx="6705603" cy="4208743"/>
            <a:chOff x="4590999" y="1856292"/>
            <a:chExt cx="13392201" cy="2729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800D2D-B873-442F-9135-56B8BDB73EBD}"/>
                </a:ext>
              </a:extLst>
            </p:cNvPr>
            <p:cNvSpPr txBox="1"/>
            <p:nvPr/>
          </p:nvSpPr>
          <p:spPr>
            <a:xfrm>
              <a:off x="4890774" y="2416054"/>
              <a:ext cx="12792651" cy="1610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tấu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fr-FR" sz="36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Hò</a:t>
              </a:r>
              <a:r>
                <a:rPr lang="fr-FR" sz="36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fr-FR" sz="36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lí</a:t>
              </a:r>
              <a:r>
                <a:rPr lang="fr-FR" sz="36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13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7F8743E-E57F-4C80-BE6B-7CE9FD9490D8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E4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KARAOKE _ HÒ BA LÍ (MELODY) _ CHỦ ĐỀ 5 - BÀI CA LAO ĐỘNG _ SGK ÂM NHẠC 6 - CHÂN TRỜI SÁNG TẠO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9512688-9B94-4BB3-94FB-8705D47515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3357082"/>
            <a:ext cx="10029544" cy="56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0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9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5276845" y="-2724150"/>
            <a:ext cx="7734300" cy="18288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10800000" flipV="1">
            <a:off x="8517491" y="2502661"/>
            <a:ext cx="1253006" cy="842482"/>
            <a:chOff x="0" y="0"/>
            <a:chExt cx="1930400" cy="1297940"/>
          </a:xfrm>
          <a:solidFill>
            <a:srgbClr val="FD9C4C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9A5CC83E-8A1D-42D5-9DB1-D1645E9478F1}"/>
              </a:ext>
            </a:extLst>
          </p:cNvPr>
          <p:cNvSpPr txBox="1"/>
          <p:nvPr/>
        </p:nvSpPr>
        <p:spPr>
          <a:xfrm>
            <a:off x="6442580" y="774357"/>
            <a:ext cx="540283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5400" b="1" u="none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EDCF26-4477-466E-8F85-D629C482A134}"/>
              </a:ext>
            </a:extLst>
          </p:cNvPr>
          <p:cNvGrpSpPr/>
          <p:nvPr/>
        </p:nvGrpSpPr>
        <p:grpSpPr>
          <a:xfrm>
            <a:off x="1028694" y="3437110"/>
            <a:ext cx="16230600" cy="1905000"/>
            <a:chOff x="4590999" y="1856292"/>
            <a:chExt cx="13392201" cy="2729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800D2D-B873-442F-9135-56B8BDB73EBD}"/>
                </a:ext>
              </a:extLst>
            </p:cNvPr>
            <p:cNvSpPr txBox="1"/>
            <p:nvPr/>
          </p:nvSpPr>
          <p:spPr>
            <a:xfrm>
              <a:off x="4890774" y="2416054"/>
              <a:ext cx="12792651" cy="1610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tấu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dưới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đây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cụ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cơ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fr-F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7F8743E-E57F-4C80-BE6B-7CE9FD9490D8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FD9C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E325C0B-E9F6-4833-8AB8-53CDDD500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75" y="5676900"/>
            <a:ext cx="15475609" cy="291473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E094F2A9-A798-4266-B32F-B9FDBCDB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05037">
            <a:off x="15577382" y="6582729"/>
            <a:ext cx="3950117" cy="535114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1786E982-F6C3-4696-B192-44A253B8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69345" flipH="1">
            <a:off x="-1012885" y="6924092"/>
            <a:ext cx="3446140" cy="46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1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5276845" y="-2724150"/>
            <a:ext cx="7734300" cy="18288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10800000" flipV="1">
            <a:off x="8517491" y="2502661"/>
            <a:ext cx="1253006" cy="842482"/>
            <a:chOff x="0" y="0"/>
            <a:chExt cx="1930400" cy="1297940"/>
          </a:xfrm>
          <a:solidFill>
            <a:srgbClr val="FFD834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9A5CC83E-8A1D-42D5-9DB1-D1645E9478F1}"/>
              </a:ext>
            </a:extLst>
          </p:cNvPr>
          <p:cNvSpPr txBox="1"/>
          <p:nvPr/>
        </p:nvSpPr>
        <p:spPr>
          <a:xfrm>
            <a:off x="6442580" y="774357"/>
            <a:ext cx="540283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5400" b="1" u="none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EDCF26-4477-466E-8F85-D629C482A134}"/>
              </a:ext>
            </a:extLst>
          </p:cNvPr>
          <p:cNvGrpSpPr/>
          <p:nvPr/>
        </p:nvGrpSpPr>
        <p:grpSpPr>
          <a:xfrm>
            <a:off x="2495541" y="3377531"/>
            <a:ext cx="13296906" cy="1905000"/>
            <a:chOff x="4590999" y="1856292"/>
            <a:chExt cx="13392201" cy="2729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800D2D-B873-442F-9135-56B8BDB73EBD}"/>
                </a:ext>
              </a:extLst>
            </p:cNvPr>
            <p:cNvSpPr txBox="1"/>
            <p:nvPr/>
          </p:nvSpPr>
          <p:spPr>
            <a:xfrm>
              <a:off x="4890774" y="2575208"/>
              <a:ext cx="12792651" cy="1175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và chép lại giai điệu bài tập 3 (Góc Âm nhạc)</a:t>
              </a:r>
              <a:endPara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7F8743E-E57F-4C80-BE6B-7CE9FD9490D8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FFD8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51895A-17F5-438E-88DF-632E928C4112}"/>
              </a:ext>
            </a:extLst>
          </p:cNvPr>
          <p:cNvGrpSpPr/>
          <p:nvPr/>
        </p:nvGrpSpPr>
        <p:grpSpPr>
          <a:xfrm>
            <a:off x="16330566" y="7603084"/>
            <a:ext cx="2626259" cy="3687174"/>
            <a:chOff x="16330566" y="7603084"/>
            <a:chExt cx="2626259" cy="3687174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DFE734C6-13E3-430A-9C32-CD8E62239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0139381">
              <a:off x="16809043" y="8018013"/>
              <a:ext cx="2147782" cy="3272245"/>
            </a:xfrm>
            <a:prstGeom prst="rect">
              <a:avLst/>
            </a:prstGeom>
          </p:spPr>
        </p:pic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D18C0899-5645-4AD5-8E1E-4F0867B15873}"/>
                </a:ext>
              </a:extLst>
            </p:cNvPr>
            <p:cNvGrpSpPr>
              <a:grpSpLocks noChangeAspect="1"/>
            </p:cNvGrpSpPr>
            <p:nvPr/>
          </p:nvGrpSpPr>
          <p:grpSpPr>
            <a:xfrm rot="19875031">
              <a:off x="16330566" y="7603084"/>
              <a:ext cx="1271004" cy="539059"/>
              <a:chOff x="0" y="0"/>
              <a:chExt cx="2527300" cy="107188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0205AC4B-CFC2-40E1-8CD3-1E3EFE74C5E2}"/>
                  </a:ext>
                </a:extLst>
              </p:cNvPr>
              <p:cNvSpPr/>
              <p:nvPr/>
            </p:nvSpPr>
            <p:spPr>
              <a:xfrm>
                <a:off x="0" y="0"/>
                <a:ext cx="2527300" cy="1071880"/>
              </a:xfrm>
              <a:custGeom>
                <a:avLst/>
                <a:gdLst/>
                <a:ahLst/>
                <a:cxnLst/>
                <a:rect l="l" t="t" r="r" b="b"/>
                <a:pathLst>
                  <a:path w="2527300" h="107188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FFD834"/>
              </a:solidFill>
            </p:spPr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C03EDE-B73D-45D0-9398-50AC205F28FE}"/>
              </a:ext>
            </a:extLst>
          </p:cNvPr>
          <p:cNvGrpSpPr/>
          <p:nvPr/>
        </p:nvGrpSpPr>
        <p:grpSpPr>
          <a:xfrm>
            <a:off x="-1046508" y="7434801"/>
            <a:ext cx="3072434" cy="3590182"/>
            <a:chOff x="11783373" y="6976401"/>
            <a:chExt cx="3878431" cy="420789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B11954D-737F-4E16-B9D3-99A6306A8101}"/>
                </a:ext>
              </a:extLst>
            </p:cNvPr>
            <p:cNvSpPr/>
            <p:nvPr/>
          </p:nvSpPr>
          <p:spPr>
            <a:xfrm>
              <a:off x="11783373" y="8300633"/>
              <a:ext cx="3878431" cy="2883662"/>
            </a:xfrm>
            <a:custGeom>
              <a:avLst/>
              <a:gdLst>
                <a:gd name="connsiteX0" fmla="*/ 4733 w 3878431"/>
                <a:gd name="connsiteY0" fmla="*/ 2215378 h 2883662"/>
                <a:gd name="connsiteX1" fmla="*/ 482982 w 3878431"/>
                <a:gd name="connsiteY1" fmla="*/ 444811 h 2883662"/>
                <a:gd name="connsiteX2" fmla="*/ 613264 w 3878431"/>
                <a:gd name="connsiteY2" fmla="*/ 331060 h 2883662"/>
                <a:gd name="connsiteX3" fmla="*/ 3184267 w 3878431"/>
                <a:gd name="connsiteY3" fmla="*/ 1345 h 2883662"/>
                <a:gd name="connsiteX4" fmla="*/ 3356601 w 3878431"/>
                <a:gd name="connsiteY4" fmla="*/ 124988 h 2883662"/>
                <a:gd name="connsiteX5" fmla="*/ 3875254 w 3878431"/>
                <a:gd name="connsiteY5" fmla="*/ 2696761 h 2883662"/>
                <a:gd name="connsiteX6" fmla="*/ 3753218 w 3878431"/>
                <a:gd name="connsiteY6" fmla="*/ 2880577 h 2883662"/>
                <a:gd name="connsiteX7" fmla="*/ 3702095 w 3878431"/>
                <a:gd name="connsiteY7" fmla="*/ 2882225 h 2883662"/>
                <a:gd name="connsiteX8" fmla="*/ 135014 w 3878431"/>
                <a:gd name="connsiteY8" fmla="*/ 2409909 h 2883662"/>
                <a:gd name="connsiteX9" fmla="*/ 1434 w 3878431"/>
                <a:gd name="connsiteY9" fmla="*/ 2235161 h 2883662"/>
                <a:gd name="connsiteX10" fmla="*/ 4733 w 3878431"/>
                <a:gd name="connsiteY10" fmla="*/ 2215378 h 288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8431" h="2883662">
                  <a:moveTo>
                    <a:pt x="4733" y="2215378"/>
                  </a:moveTo>
                  <a:lnTo>
                    <a:pt x="482982" y="444811"/>
                  </a:lnTo>
                  <a:cubicBezTo>
                    <a:pt x="499473" y="383814"/>
                    <a:pt x="551421" y="339303"/>
                    <a:pt x="613264" y="331060"/>
                  </a:cubicBezTo>
                  <a:lnTo>
                    <a:pt x="3184267" y="1345"/>
                  </a:lnTo>
                  <a:cubicBezTo>
                    <a:pt x="3265074" y="-9370"/>
                    <a:pt x="3340934" y="45033"/>
                    <a:pt x="3356601" y="124988"/>
                  </a:cubicBezTo>
                  <a:lnTo>
                    <a:pt x="3875254" y="2696761"/>
                  </a:lnTo>
                  <a:cubicBezTo>
                    <a:pt x="3892570" y="2780838"/>
                    <a:pt x="3837324" y="2863267"/>
                    <a:pt x="3753218" y="2880577"/>
                  </a:cubicBezTo>
                  <a:cubicBezTo>
                    <a:pt x="3736727" y="2883874"/>
                    <a:pt x="3719411" y="2884698"/>
                    <a:pt x="3702095" y="2882225"/>
                  </a:cubicBezTo>
                  <a:lnTo>
                    <a:pt x="135014" y="2409909"/>
                  </a:lnTo>
                  <a:cubicBezTo>
                    <a:pt x="49259" y="2398369"/>
                    <a:pt x="-10110" y="2320062"/>
                    <a:pt x="1434" y="2235161"/>
                  </a:cubicBezTo>
                  <a:cubicBezTo>
                    <a:pt x="2259" y="2228566"/>
                    <a:pt x="3084" y="2221972"/>
                    <a:pt x="4733" y="2215378"/>
                  </a:cubicBezTo>
                  <a:close/>
                </a:path>
              </a:pathLst>
            </a:custGeom>
            <a:solidFill>
              <a:srgbClr val="FFD834"/>
            </a:solidFill>
            <a:ln w="8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6916A54-B5B9-4B76-88D9-1728E57EABED}"/>
                </a:ext>
              </a:extLst>
            </p:cNvPr>
            <p:cNvSpPr/>
            <p:nvPr/>
          </p:nvSpPr>
          <p:spPr>
            <a:xfrm>
              <a:off x="13542786" y="8942448"/>
              <a:ext cx="178931" cy="267892"/>
            </a:xfrm>
            <a:custGeom>
              <a:avLst/>
              <a:gdLst>
                <a:gd name="connsiteX0" fmla="*/ 0 w 178931"/>
                <a:gd name="connsiteY0" fmla="*/ 267893 h 267892"/>
                <a:gd name="connsiteX1" fmla="*/ 0 w 178931"/>
                <a:gd name="connsiteY1" fmla="*/ 96441 h 267892"/>
                <a:gd name="connsiteX2" fmla="*/ 94001 w 178931"/>
                <a:gd name="connsiteY2" fmla="*/ 0 h 267892"/>
                <a:gd name="connsiteX3" fmla="*/ 178931 w 178931"/>
                <a:gd name="connsiteY3" fmla="*/ 86550 h 267892"/>
                <a:gd name="connsiteX4" fmla="*/ 178931 w 178931"/>
                <a:gd name="connsiteY4" fmla="*/ 267893 h 267892"/>
                <a:gd name="connsiteX5" fmla="*/ 0 w 178931"/>
                <a:gd name="connsiteY5" fmla="*/ 267893 h 26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931" h="267892">
                  <a:moveTo>
                    <a:pt x="0" y="267893"/>
                  </a:moveTo>
                  <a:lnTo>
                    <a:pt x="0" y="96441"/>
                  </a:lnTo>
                  <a:cubicBezTo>
                    <a:pt x="0" y="14013"/>
                    <a:pt x="60193" y="0"/>
                    <a:pt x="94001" y="0"/>
                  </a:cubicBezTo>
                  <a:cubicBezTo>
                    <a:pt x="127808" y="0"/>
                    <a:pt x="178931" y="16486"/>
                    <a:pt x="178931" y="86550"/>
                  </a:cubicBezTo>
                  <a:lnTo>
                    <a:pt x="178931" y="267893"/>
                  </a:lnTo>
                  <a:lnTo>
                    <a:pt x="0" y="267893"/>
                  </a:lnTo>
                  <a:close/>
                </a:path>
              </a:pathLst>
            </a:custGeom>
            <a:solidFill>
              <a:srgbClr val="2A2952"/>
            </a:solidFill>
            <a:ln w="8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0CB5615-AF8A-4130-9A7D-B35023413877}"/>
                </a:ext>
              </a:extLst>
            </p:cNvPr>
            <p:cNvSpPr/>
            <p:nvPr/>
          </p:nvSpPr>
          <p:spPr>
            <a:xfrm>
              <a:off x="13065362" y="8942448"/>
              <a:ext cx="1118137" cy="560514"/>
            </a:xfrm>
            <a:custGeom>
              <a:avLst/>
              <a:gdLst>
                <a:gd name="connsiteX0" fmla="*/ 95650 w 1118137"/>
                <a:gd name="connsiteY0" fmla="*/ 54403 h 560514"/>
                <a:gd name="connsiteX1" fmla="*/ 50299 w 1118137"/>
                <a:gd name="connsiteY1" fmla="*/ 97266 h 560514"/>
                <a:gd name="connsiteX2" fmla="*/ 0 w 1118137"/>
                <a:gd name="connsiteY2" fmla="*/ 42863 h 560514"/>
                <a:gd name="connsiteX3" fmla="*/ 46176 w 1118137"/>
                <a:gd name="connsiteY3" fmla="*/ 0 h 560514"/>
                <a:gd name="connsiteX4" fmla="*/ 95650 w 1118137"/>
                <a:gd name="connsiteY4" fmla="*/ 54403 h 560514"/>
                <a:gd name="connsiteX5" fmla="*/ 792410 w 1118137"/>
                <a:gd name="connsiteY5" fmla="*/ 489626 h 560514"/>
                <a:gd name="connsiteX6" fmla="*/ 863323 w 1118137"/>
                <a:gd name="connsiteY6" fmla="*/ 410494 h 560514"/>
                <a:gd name="connsiteX7" fmla="*/ 869095 w 1118137"/>
                <a:gd name="connsiteY7" fmla="*/ 399779 h 560514"/>
                <a:gd name="connsiteX8" fmla="*/ 847656 w 1118137"/>
                <a:gd name="connsiteY8" fmla="*/ 388239 h 560514"/>
                <a:gd name="connsiteX9" fmla="*/ 841884 w 1118137"/>
                <a:gd name="connsiteY9" fmla="*/ 398954 h 560514"/>
                <a:gd name="connsiteX10" fmla="*/ 562355 w 1118137"/>
                <a:gd name="connsiteY10" fmla="*/ 535786 h 560514"/>
                <a:gd name="connsiteX11" fmla="*/ 289423 w 1118137"/>
                <a:gd name="connsiteY11" fmla="*/ 422859 h 560514"/>
                <a:gd name="connsiteX12" fmla="*/ 279528 w 1118137"/>
                <a:gd name="connsiteY12" fmla="*/ 414616 h 560514"/>
                <a:gd name="connsiteX13" fmla="*/ 263862 w 1118137"/>
                <a:gd name="connsiteY13" fmla="*/ 433574 h 560514"/>
                <a:gd name="connsiteX14" fmla="*/ 273757 w 1118137"/>
                <a:gd name="connsiteY14" fmla="*/ 441817 h 560514"/>
                <a:gd name="connsiteX15" fmla="*/ 561531 w 1118137"/>
                <a:gd name="connsiteY15" fmla="*/ 559690 h 560514"/>
                <a:gd name="connsiteX16" fmla="*/ 581320 w 1118137"/>
                <a:gd name="connsiteY16" fmla="*/ 560514 h 560514"/>
                <a:gd name="connsiteX17" fmla="*/ 792410 w 1118137"/>
                <a:gd name="connsiteY17" fmla="*/ 489626 h 560514"/>
                <a:gd name="connsiteX18" fmla="*/ 1118114 w 1118137"/>
                <a:gd name="connsiteY18" fmla="*/ 54403 h 560514"/>
                <a:gd name="connsiteX19" fmla="*/ 1072763 w 1118137"/>
                <a:gd name="connsiteY19" fmla="*/ 97266 h 560514"/>
                <a:gd name="connsiteX20" fmla="*/ 1022464 w 1118137"/>
                <a:gd name="connsiteY20" fmla="*/ 42863 h 560514"/>
                <a:gd name="connsiteX21" fmla="*/ 1068640 w 1118137"/>
                <a:gd name="connsiteY21" fmla="*/ 0 h 560514"/>
                <a:gd name="connsiteX22" fmla="*/ 1118114 w 1118137"/>
                <a:gd name="connsiteY22" fmla="*/ 54403 h 56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8137" h="560514">
                  <a:moveTo>
                    <a:pt x="95650" y="54403"/>
                  </a:moveTo>
                  <a:cubicBezTo>
                    <a:pt x="93176" y="81604"/>
                    <a:pt x="77509" y="97266"/>
                    <a:pt x="50299" y="97266"/>
                  </a:cubicBezTo>
                  <a:cubicBezTo>
                    <a:pt x="23088" y="97266"/>
                    <a:pt x="0" y="70064"/>
                    <a:pt x="0" y="42863"/>
                  </a:cubicBezTo>
                  <a:cubicBezTo>
                    <a:pt x="0" y="15661"/>
                    <a:pt x="19790" y="0"/>
                    <a:pt x="46176" y="0"/>
                  </a:cubicBezTo>
                  <a:cubicBezTo>
                    <a:pt x="75036" y="1649"/>
                    <a:pt x="96474" y="25553"/>
                    <a:pt x="95650" y="54403"/>
                  </a:cubicBezTo>
                  <a:close/>
                  <a:moveTo>
                    <a:pt x="792410" y="489626"/>
                  </a:moveTo>
                  <a:cubicBezTo>
                    <a:pt x="840235" y="451709"/>
                    <a:pt x="862498" y="412143"/>
                    <a:pt x="863323" y="410494"/>
                  </a:cubicBezTo>
                  <a:lnTo>
                    <a:pt x="869095" y="399779"/>
                  </a:lnTo>
                  <a:lnTo>
                    <a:pt x="847656" y="388239"/>
                  </a:lnTo>
                  <a:lnTo>
                    <a:pt x="841884" y="398954"/>
                  </a:lnTo>
                  <a:cubicBezTo>
                    <a:pt x="838586" y="404724"/>
                    <a:pt x="758602" y="545677"/>
                    <a:pt x="562355" y="535786"/>
                  </a:cubicBezTo>
                  <a:cubicBezTo>
                    <a:pt x="418881" y="529192"/>
                    <a:pt x="290248" y="424507"/>
                    <a:pt x="289423" y="422859"/>
                  </a:cubicBezTo>
                  <a:lnTo>
                    <a:pt x="279528" y="414616"/>
                  </a:lnTo>
                  <a:lnTo>
                    <a:pt x="263862" y="433574"/>
                  </a:lnTo>
                  <a:lnTo>
                    <a:pt x="273757" y="441817"/>
                  </a:lnTo>
                  <a:cubicBezTo>
                    <a:pt x="279528" y="445939"/>
                    <a:pt x="408986" y="552272"/>
                    <a:pt x="561531" y="559690"/>
                  </a:cubicBezTo>
                  <a:cubicBezTo>
                    <a:pt x="568127" y="559690"/>
                    <a:pt x="574724" y="560514"/>
                    <a:pt x="581320" y="560514"/>
                  </a:cubicBezTo>
                  <a:cubicBezTo>
                    <a:pt x="681093" y="560514"/>
                    <a:pt x="750357" y="522597"/>
                    <a:pt x="792410" y="489626"/>
                  </a:cubicBezTo>
                  <a:close/>
                  <a:moveTo>
                    <a:pt x="1118114" y="54403"/>
                  </a:moveTo>
                  <a:cubicBezTo>
                    <a:pt x="1115640" y="81604"/>
                    <a:pt x="1099974" y="97266"/>
                    <a:pt x="1072763" y="97266"/>
                  </a:cubicBezTo>
                  <a:cubicBezTo>
                    <a:pt x="1045552" y="97266"/>
                    <a:pt x="1022464" y="70064"/>
                    <a:pt x="1022464" y="42863"/>
                  </a:cubicBezTo>
                  <a:cubicBezTo>
                    <a:pt x="1022464" y="15661"/>
                    <a:pt x="1042254" y="0"/>
                    <a:pt x="1068640" y="0"/>
                  </a:cubicBezTo>
                  <a:cubicBezTo>
                    <a:pt x="1097500" y="1649"/>
                    <a:pt x="1118939" y="25553"/>
                    <a:pt x="1118114" y="54403"/>
                  </a:cubicBezTo>
                  <a:close/>
                </a:path>
              </a:pathLst>
            </a:custGeom>
            <a:solidFill>
              <a:srgbClr val="2A2952"/>
            </a:solidFill>
            <a:ln w="82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7A0307BD-F540-49F0-8673-66DA68E06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991039" y="6976401"/>
              <a:ext cx="1302911" cy="20532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2B9C15-4357-44F9-9061-EF9597AD1C37}"/>
              </a:ext>
            </a:extLst>
          </p:cNvPr>
          <p:cNvGrpSpPr/>
          <p:nvPr/>
        </p:nvGrpSpPr>
        <p:grpSpPr>
          <a:xfrm>
            <a:off x="2495541" y="5529802"/>
            <a:ext cx="13296906" cy="1904999"/>
            <a:chOff x="4590999" y="1856292"/>
            <a:chExt cx="13392201" cy="2729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ADD50A-5929-42C3-818C-F854FBA53C4C}"/>
                </a:ext>
              </a:extLst>
            </p:cNvPr>
            <p:cNvSpPr txBox="1"/>
            <p:nvPr/>
          </p:nvSpPr>
          <p:spPr>
            <a:xfrm>
              <a:off x="4878797" y="2038407"/>
              <a:ext cx="12480585" cy="23667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ưu tầm thêm một số bài hát của nghệ nhân “Hà Thị Cầu” để nghe và chia sẻ với bạn vào buổi sau</a:t>
              </a:r>
              <a:endParaRPr lang="en-US" sz="9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EDD7B93-669B-45E1-8368-B4D85B02229E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FFD8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080F8A-D46A-4E65-80FA-8FF814001493}"/>
              </a:ext>
            </a:extLst>
          </p:cNvPr>
          <p:cNvGrpSpPr/>
          <p:nvPr/>
        </p:nvGrpSpPr>
        <p:grpSpPr>
          <a:xfrm>
            <a:off x="2495541" y="7720814"/>
            <a:ext cx="13296906" cy="1904999"/>
            <a:chOff x="4590999" y="1856292"/>
            <a:chExt cx="13392201" cy="272977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CCAED0-DF09-40AF-905A-1A4E914F33EA}"/>
                </a:ext>
              </a:extLst>
            </p:cNvPr>
            <p:cNvSpPr txBox="1"/>
            <p:nvPr/>
          </p:nvSpPr>
          <p:spPr>
            <a:xfrm>
              <a:off x="6438717" y="2073814"/>
              <a:ext cx="9129080" cy="2366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và tìm hiểu trước nội dung chủ đề 6 </a:t>
              </a:r>
              <a:r>
                <a:rPr lang="pt-BR" sz="36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“Cùng vui hòa ca”</a:t>
              </a:r>
              <a:endParaRPr lang="en-US" sz="239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C4E337-E3AC-4C53-9D0B-1B6BA2A1E007}"/>
                </a:ext>
              </a:extLst>
            </p:cNvPr>
            <p:cNvSpPr/>
            <p:nvPr/>
          </p:nvSpPr>
          <p:spPr>
            <a:xfrm>
              <a:off x="4590999" y="1856292"/>
              <a:ext cx="13392201" cy="2729774"/>
            </a:xfrm>
            <a:prstGeom prst="roundRect">
              <a:avLst/>
            </a:prstGeom>
            <a:noFill/>
            <a:ln w="57150">
              <a:solidFill>
                <a:srgbClr val="FFD8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1089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73408">
            <a:off x="13027798" y="8569730"/>
            <a:ext cx="2977607" cy="4760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56391" y="-1850483"/>
            <a:ext cx="4613918" cy="5055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862138">
            <a:off x="16252370" y="7536271"/>
            <a:ext cx="2201604" cy="2451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130665">
            <a:off x="16866708" y="6667488"/>
            <a:ext cx="1507583" cy="1678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734570">
            <a:off x="17500479" y="9050150"/>
            <a:ext cx="1413500" cy="1573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6028">
            <a:off x="326525" y="7370944"/>
            <a:ext cx="1134009" cy="1262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787278" y="8672159"/>
            <a:ext cx="2375559" cy="2332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577741">
            <a:off x="2331019" y="8888529"/>
            <a:ext cx="1776473" cy="20832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717925" y="4551930"/>
            <a:ext cx="1567565" cy="1651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984293" y="2859876"/>
            <a:ext cx="2565768" cy="33841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560000" y="219547"/>
            <a:ext cx="2455478" cy="22322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7282696">
            <a:off x="1736542" y="-1570503"/>
            <a:ext cx="2809929" cy="31033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852935" y="-482946"/>
            <a:ext cx="1187871" cy="11835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927616">
            <a:off x="-487709" y="6427833"/>
            <a:ext cx="1273368" cy="14932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88163">
            <a:off x="12964529" y="7956660"/>
            <a:ext cx="1657525" cy="19437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4614256">
            <a:off x="12837236" y="-1098148"/>
            <a:ext cx="2216498" cy="217619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085907">
            <a:off x="17840266" y="5733341"/>
            <a:ext cx="1079148" cy="120148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585370" y="2634426"/>
            <a:ext cx="1312865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2A29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2A29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8205462" y="5950074"/>
            <a:ext cx="1827328" cy="64122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19200" y="-1333500"/>
            <a:ext cx="3352800" cy="3673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1101" y="6997456"/>
            <a:ext cx="4367232" cy="4287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423859">
            <a:off x="16441636" y="-1596725"/>
            <a:ext cx="2917541" cy="3848076"/>
          </a:xfrm>
          <a:prstGeom prst="rect">
            <a:avLst/>
          </a:prstGeom>
        </p:spPr>
      </p:pic>
      <p:sp>
        <p:nvSpPr>
          <p:cNvPr id="12" name="TextBox 56">
            <a:extLst>
              <a:ext uri="{FF2B5EF4-FFF2-40B4-BE49-F238E27FC236}">
                <a16:creationId xmlns:a16="http://schemas.microsoft.com/office/drawing/2014/main" id="{C0D3EA93-2C3D-403F-977F-893814935C1C}"/>
              </a:ext>
            </a:extLst>
          </p:cNvPr>
          <p:cNvSpPr txBox="1"/>
          <p:nvPr/>
        </p:nvSpPr>
        <p:spPr>
          <a:xfrm>
            <a:off x="1807215" y="952500"/>
            <a:ext cx="14673569" cy="9655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5400" b="1" u="none" dirty="0">
                <a:latin typeface="Arial" panose="020B0604020202020204" pitchFamily="34" charset="0"/>
                <a:cs typeface="Arial" panose="020B0604020202020204" pitchFamily="34" charset="0"/>
              </a:rPr>
              <a:t>TÌM HIỂU NGHỆ THUẬT CA HÁT DÂN GIAN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3B3F4-9865-4164-9A83-8BE7BF39F62D}"/>
              </a:ext>
            </a:extLst>
          </p:cNvPr>
          <p:cNvSpPr txBox="1"/>
          <p:nvPr/>
        </p:nvSpPr>
        <p:spPr>
          <a:xfrm>
            <a:off x="2610801" y="2019300"/>
            <a:ext cx="1306639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thảo luận nhóm và sau đó k</a:t>
            </a:r>
            <a:r>
              <a:rPr lang="nl-NL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 tên các loại hình nghệ thuật ca hát dân gian mà các em biết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214102-AD18-46A2-8BBF-BE57602F6BEE}"/>
              </a:ext>
            </a:extLst>
          </p:cNvPr>
          <p:cNvSpPr/>
          <p:nvPr/>
        </p:nvSpPr>
        <p:spPr>
          <a:xfrm>
            <a:off x="1155855" y="4152900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0965B0-0018-40BE-A226-4CAFE182D4D6}"/>
              </a:ext>
            </a:extLst>
          </p:cNvPr>
          <p:cNvSpPr/>
          <p:nvPr/>
        </p:nvSpPr>
        <p:spPr>
          <a:xfrm>
            <a:off x="6612571" y="8034367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Tuồng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A97A6F2-D70A-4F61-9263-01054B052CC8}"/>
              </a:ext>
            </a:extLst>
          </p:cNvPr>
          <p:cNvSpPr/>
          <p:nvPr/>
        </p:nvSpPr>
        <p:spPr>
          <a:xfrm>
            <a:off x="12069285" y="8034367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79D8D6-98B3-43F3-AFAE-4C376A551816}"/>
              </a:ext>
            </a:extLst>
          </p:cNvPr>
          <p:cNvSpPr/>
          <p:nvPr/>
        </p:nvSpPr>
        <p:spPr>
          <a:xfrm>
            <a:off x="12069287" y="6103873"/>
            <a:ext cx="5062856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xẩm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C1A6139-11BD-4ABE-A7A6-7030BB4EF311}"/>
              </a:ext>
            </a:extLst>
          </p:cNvPr>
          <p:cNvSpPr/>
          <p:nvPr/>
        </p:nvSpPr>
        <p:spPr>
          <a:xfrm>
            <a:off x="12069286" y="4165623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B164F5-16CB-464F-939E-D5E0299BB0F3}"/>
              </a:ext>
            </a:extLst>
          </p:cNvPr>
          <p:cNvSpPr/>
          <p:nvPr/>
        </p:nvSpPr>
        <p:spPr>
          <a:xfrm>
            <a:off x="6612570" y="6091799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E18EF0-172A-4AD2-9C69-173E381BA44A}"/>
              </a:ext>
            </a:extLst>
          </p:cNvPr>
          <p:cNvSpPr/>
          <p:nvPr/>
        </p:nvSpPr>
        <p:spPr>
          <a:xfrm>
            <a:off x="1155854" y="6098702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CD7C8F8-5EC8-40DA-B3EE-98A817886AED}"/>
              </a:ext>
            </a:extLst>
          </p:cNvPr>
          <p:cNvSpPr/>
          <p:nvPr/>
        </p:nvSpPr>
        <p:spPr>
          <a:xfrm>
            <a:off x="6612570" y="4165623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4D7F46-12A7-48E9-9BE9-88EAE4364C3C}"/>
              </a:ext>
            </a:extLst>
          </p:cNvPr>
          <p:cNvSpPr/>
          <p:nvPr/>
        </p:nvSpPr>
        <p:spPr>
          <a:xfrm>
            <a:off x="1155854" y="8034367"/>
            <a:ext cx="5062857" cy="1524000"/>
          </a:xfrm>
          <a:prstGeom prst="round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19200" y="-1333500"/>
            <a:ext cx="3352800" cy="3673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1101" y="6997456"/>
            <a:ext cx="4367232" cy="4287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423859">
            <a:off x="16441636" y="-1596725"/>
            <a:ext cx="2917541" cy="3848076"/>
          </a:xfrm>
          <a:prstGeom prst="rect">
            <a:avLst/>
          </a:prstGeom>
        </p:spPr>
      </p:pic>
      <p:sp>
        <p:nvSpPr>
          <p:cNvPr id="12" name="TextBox 56">
            <a:extLst>
              <a:ext uri="{FF2B5EF4-FFF2-40B4-BE49-F238E27FC236}">
                <a16:creationId xmlns:a16="http://schemas.microsoft.com/office/drawing/2014/main" id="{C0D3EA93-2C3D-403F-977F-893814935C1C}"/>
              </a:ext>
            </a:extLst>
          </p:cNvPr>
          <p:cNvSpPr txBox="1"/>
          <p:nvPr/>
        </p:nvSpPr>
        <p:spPr>
          <a:xfrm>
            <a:off x="1807215" y="1587115"/>
            <a:ext cx="14673569" cy="9655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5400" b="1" u="none" dirty="0">
                <a:latin typeface="Arial" panose="020B0604020202020204" pitchFamily="34" charset="0"/>
                <a:cs typeface="Arial" panose="020B0604020202020204" pitchFamily="34" charset="0"/>
              </a:rPr>
              <a:t>MỘT SỐ NGHỆ THUẬT CA HÁT DÂN GIAN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1B1F6-23F3-4B1F-8686-F0771F8C7A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94103"/>
            <a:ext cx="5638242" cy="38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303144-45FB-48BB-B3C7-F5099E9D4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775" y="3294103"/>
            <a:ext cx="5624505" cy="3848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75147D-E257-4345-A781-24E4A8DB08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35" y="3294105"/>
            <a:ext cx="5770347" cy="3848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76C9BF-D646-4BD4-93E4-EAA2A7F2A65B}"/>
              </a:ext>
            </a:extLst>
          </p:cNvPr>
          <p:cNvSpPr/>
          <p:nvPr/>
        </p:nvSpPr>
        <p:spPr>
          <a:xfrm>
            <a:off x="1524000" y="7196167"/>
            <a:ext cx="3111347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558D9-1D4E-47BF-AC1C-8A163387DD02}"/>
              </a:ext>
            </a:extLst>
          </p:cNvPr>
          <p:cNvSpPr/>
          <p:nvPr/>
        </p:nvSpPr>
        <p:spPr>
          <a:xfrm>
            <a:off x="7588325" y="7196167"/>
            <a:ext cx="3111347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25114D-4E8E-4226-A916-E460D4C5634C}"/>
              </a:ext>
            </a:extLst>
          </p:cNvPr>
          <p:cNvSpPr/>
          <p:nvPr/>
        </p:nvSpPr>
        <p:spPr>
          <a:xfrm>
            <a:off x="13499353" y="7196167"/>
            <a:ext cx="3111347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8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19200" y="-1333500"/>
            <a:ext cx="3352800" cy="3673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1101" y="6997456"/>
            <a:ext cx="4367232" cy="4287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423859">
            <a:off x="16441636" y="-1596725"/>
            <a:ext cx="2917541" cy="3848076"/>
          </a:xfrm>
          <a:prstGeom prst="rect">
            <a:avLst/>
          </a:prstGeom>
        </p:spPr>
      </p:pic>
      <p:pic>
        <p:nvPicPr>
          <p:cNvPr id="13" name="Picture 12" descr="A group of people holding umbrellas&#10;&#10;Description automatically generated with medium confidence">
            <a:extLst>
              <a:ext uri="{FF2B5EF4-FFF2-40B4-BE49-F238E27FC236}">
                <a16:creationId xmlns:a16="http://schemas.microsoft.com/office/drawing/2014/main" id="{ADBA8385-8AC5-4BD5-8BFB-A097324A7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728815"/>
            <a:ext cx="5273597" cy="3738898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34AA5B28-3805-4043-8300-91771F634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684" y="3877340"/>
            <a:ext cx="5508556" cy="3350364"/>
          </a:xfrm>
          <a:prstGeom prst="rect">
            <a:avLst/>
          </a:prstGeom>
        </p:spPr>
      </p:pic>
      <p:pic>
        <p:nvPicPr>
          <p:cNvPr id="27" name="Picture 26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03D0FF5D-B99B-4F03-A1B5-8351A68E9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83" y="3619500"/>
            <a:ext cx="6506835" cy="3957529"/>
          </a:xfrm>
          <a:prstGeom prst="rect">
            <a:avLst/>
          </a:prstGeom>
        </p:spPr>
      </p:pic>
      <p:sp>
        <p:nvSpPr>
          <p:cNvPr id="28" name="TextBox 56">
            <a:extLst>
              <a:ext uri="{FF2B5EF4-FFF2-40B4-BE49-F238E27FC236}">
                <a16:creationId xmlns:a16="http://schemas.microsoft.com/office/drawing/2014/main" id="{CC3E1BAE-1FDF-4E75-9F4C-38384140EB7F}"/>
              </a:ext>
            </a:extLst>
          </p:cNvPr>
          <p:cNvSpPr txBox="1"/>
          <p:nvPr/>
        </p:nvSpPr>
        <p:spPr>
          <a:xfrm>
            <a:off x="1807215" y="1587115"/>
            <a:ext cx="14673569" cy="9655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5400" b="1" u="none" dirty="0">
                <a:latin typeface="Arial" panose="020B0604020202020204" pitchFamily="34" charset="0"/>
                <a:cs typeface="Arial" panose="020B0604020202020204" pitchFamily="34" charset="0"/>
              </a:rPr>
              <a:t>MỘT SỐ NGHỆ THUẬT CA HÁT DÂN GIAN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9611BC2-95B1-4E6C-813F-8E09B11E8152}"/>
              </a:ext>
            </a:extLst>
          </p:cNvPr>
          <p:cNvSpPr/>
          <p:nvPr/>
        </p:nvSpPr>
        <p:spPr>
          <a:xfrm>
            <a:off x="1143000" y="7704552"/>
            <a:ext cx="3352800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A05F84-F36E-439E-9216-634341EA311D}"/>
              </a:ext>
            </a:extLst>
          </p:cNvPr>
          <p:cNvSpPr/>
          <p:nvPr/>
        </p:nvSpPr>
        <p:spPr>
          <a:xfrm>
            <a:off x="7162800" y="7710636"/>
            <a:ext cx="3352800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31861FE-2F6D-4BFB-A6FA-E8589AC881AA}"/>
              </a:ext>
            </a:extLst>
          </p:cNvPr>
          <p:cNvSpPr/>
          <p:nvPr/>
        </p:nvSpPr>
        <p:spPr>
          <a:xfrm>
            <a:off x="13182600" y="7659208"/>
            <a:ext cx="3352800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xẩm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99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19200" y="-1333500"/>
            <a:ext cx="3352800" cy="3673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1101" y="6997456"/>
            <a:ext cx="4367232" cy="4287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423859">
            <a:off x="16441636" y="-1596725"/>
            <a:ext cx="2917541" cy="3848076"/>
          </a:xfrm>
          <a:prstGeom prst="rect">
            <a:avLst/>
          </a:prstGeom>
        </p:spPr>
      </p:pic>
      <p:sp>
        <p:nvSpPr>
          <p:cNvPr id="28" name="TextBox 56">
            <a:extLst>
              <a:ext uri="{FF2B5EF4-FFF2-40B4-BE49-F238E27FC236}">
                <a16:creationId xmlns:a16="http://schemas.microsoft.com/office/drawing/2014/main" id="{CC3E1BAE-1FDF-4E75-9F4C-38384140EB7F}"/>
              </a:ext>
            </a:extLst>
          </p:cNvPr>
          <p:cNvSpPr txBox="1"/>
          <p:nvPr/>
        </p:nvSpPr>
        <p:spPr>
          <a:xfrm>
            <a:off x="1807215" y="1587115"/>
            <a:ext cx="14673569" cy="9655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5400" b="1" u="none" dirty="0">
                <a:latin typeface="Arial" panose="020B0604020202020204" pitchFamily="34" charset="0"/>
                <a:cs typeface="Arial" panose="020B0604020202020204" pitchFamily="34" charset="0"/>
              </a:rPr>
              <a:t>MỘT SỐ NGHỆ THUẬT CA HÁT DÂN GIAN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9611BC2-95B1-4E6C-813F-8E09B11E8152}"/>
              </a:ext>
            </a:extLst>
          </p:cNvPr>
          <p:cNvSpPr/>
          <p:nvPr/>
        </p:nvSpPr>
        <p:spPr>
          <a:xfrm>
            <a:off x="487680" y="7641727"/>
            <a:ext cx="4836900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A05F84-F36E-439E-9216-634341EA311D}"/>
              </a:ext>
            </a:extLst>
          </p:cNvPr>
          <p:cNvSpPr/>
          <p:nvPr/>
        </p:nvSpPr>
        <p:spPr>
          <a:xfrm>
            <a:off x="7086600" y="7641726"/>
            <a:ext cx="3352800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Tuồng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31861FE-2F6D-4BFB-A6FA-E8589AC881AA}"/>
              </a:ext>
            </a:extLst>
          </p:cNvPr>
          <p:cNvSpPr/>
          <p:nvPr/>
        </p:nvSpPr>
        <p:spPr>
          <a:xfrm>
            <a:off x="13127984" y="7639571"/>
            <a:ext cx="3352800" cy="995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ancer, sport, colorful&#10;&#10;Description automatically generated">
            <a:extLst>
              <a:ext uri="{FF2B5EF4-FFF2-40B4-BE49-F238E27FC236}">
                <a16:creationId xmlns:a16="http://schemas.microsoft.com/office/drawing/2014/main" id="{E4879786-2750-4C0E-8CF3-E44C79F22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11" y="3580060"/>
            <a:ext cx="5499567" cy="3666378"/>
          </a:xfrm>
          <a:prstGeom prst="rect">
            <a:avLst/>
          </a:prstGeom>
        </p:spPr>
      </p:pic>
      <p:pic>
        <p:nvPicPr>
          <p:cNvPr id="10" name="Picture 9" descr="A group of people performing on a stage&#10;&#10;Description automatically generated with medium confidence">
            <a:extLst>
              <a:ext uri="{FF2B5EF4-FFF2-40B4-BE49-F238E27FC236}">
                <a16:creationId xmlns:a16="http://schemas.microsoft.com/office/drawing/2014/main" id="{F745B262-D573-490B-A928-8CC4C0270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5" y="3797866"/>
            <a:ext cx="5588665" cy="3381215"/>
          </a:xfrm>
          <a:prstGeom prst="rect">
            <a:avLst/>
          </a:prstGeom>
        </p:spPr>
      </p:pic>
      <p:pic>
        <p:nvPicPr>
          <p:cNvPr id="12" name="Picture 11" descr="A picture containing person, dancer, sport, posing&#10;&#10;Description automatically generated">
            <a:extLst>
              <a:ext uri="{FF2B5EF4-FFF2-40B4-BE49-F238E27FC236}">
                <a16:creationId xmlns:a16="http://schemas.microsoft.com/office/drawing/2014/main" id="{C6524817-69FC-40A8-92BA-89D1A8273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489" y="3797866"/>
            <a:ext cx="5843022" cy="34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2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73408">
            <a:off x="13045605" y="8569730"/>
            <a:ext cx="2977607" cy="4760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74198" y="-1850483"/>
            <a:ext cx="4613918" cy="50550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862138">
            <a:off x="16270177" y="7536271"/>
            <a:ext cx="2201604" cy="2451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130665">
            <a:off x="16884515" y="6667488"/>
            <a:ext cx="1507583" cy="1678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85907">
            <a:off x="17840266" y="5733341"/>
            <a:ext cx="1079148" cy="1201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734570">
            <a:off x="17518286" y="9050150"/>
            <a:ext cx="1413500" cy="1573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196028">
            <a:off x="344332" y="7370944"/>
            <a:ext cx="1134009" cy="12625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769471" y="8672159"/>
            <a:ext cx="2375559" cy="23323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577741">
            <a:off x="2348826" y="8888529"/>
            <a:ext cx="1776473" cy="2083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735733" y="4551930"/>
            <a:ext cx="1567565" cy="16516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966485" y="2859876"/>
            <a:ext cx="2565768" cy="33841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542193" y="219547"/>
            <a:ext cx="2455478" cy="22322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7282696">
            <a:off x="1754350" y="-1570503"/>
            <a:ext cx="2809929" cy="31033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4870743" y="-482946"/>
            <a:ext cx="1187871" cy="11835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1927616">
            <a:off x="-469902" y="6427833"/>
            <a:ext cx="1273368" cy="14932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88163">
            <a:off x="12982336" y="7956660"/>
            <a:ext cx="1657525" cy="19437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-4614256">
            <a:off x="12855043" y="-1098148"/>
            <a:ext cx="2216498" cy="217619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896127" y="2148037"/>
            <a:ext cx="14231205" cy="561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6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22: </a:t>
            </a:r>
            <a:r>
              <a:rPr lang="pt-BR" sz="6000" b="1" kern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 </a:t>
            </a:r>
            <a:r>
              <a:rPr lang="pt-BR" sz="6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 ÂM NHẠC: </a:t>
            </a:r>
            <a:r>
              <a:rPr lang="pt-BR" sz="6000" b="1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 NHÂN HÀ </a:t>
            </a:r>
            <a:r>
              <a:rPr lang="pt-BR" sz="6000" b="1" i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pt-BR" sz="6000" b="1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HỊ </a:t>
            </a:r>
            <a:r>
              <a:rPr lang="pt-BR" sz="6000" b="1" i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pt-BR" sz="6000" b="1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ẦU 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6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NGHE NHẠC: </a:t>
            </a:r>
            <a:r>
              <a:rPr lang="pt-BR" sz="6000" b="1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NGHE TRÍCH ĐOẠN XẨM THẬP ÂN</a:t>
            </a:r>
            <a:endParaRPr lang="en-US" sz="6000" b="1" i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10600" y="0"/>
            <a:ext cx="9677400" cy="10287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60744" y="647700"/>
            <a:ext cx="7635240" cy="1840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24200" y="2781300"/>
            <a:ext cx="2057400" cy="2842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8405337" y="4722259"/>
            <a:ext cx="1253006" cy="842482"/>
            <a:chOff x="0" y="0"/>
            <a:chExt cx="1930400" cy="1297940"/>
          </a:xfrm>
          <a:solidFill>
            <a:srgbClr val="FF9396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26F7D2-25E4-4EB9-A74B-0E645DB8F0BF}"/>
              </a:ext>
            </a:extLst>
          </p:cNvPr>
          <p:cNvSpPr txBox="1"/>
          <p:nvPr/>
        </p:nvSpPr>
        <p:spPr>
          <a:xfrm>
            <a:off x="9327803" y="1645802"/>
            <a:ext cx="8568973" cy="6187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3D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NHÓM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quán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Xẩm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A1FE4EF3-D699-438E-9C37-038A31B78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71" y="3390900"/>
            <a:ext cx="4175343" cy="6477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0D30B5-B009-4579-A486-F3FB3E8F7AB0}"/>
              </a:ext>
            </a:extLst>
          </p:cNvPr>
          <p:cNvGrpSpPr/>
          <p:nvPr/>
        </p:nvGrpSpPr>
        <p:grpSpPr>
          <a:xfrm>
            <a:off x="16284562" y="-1020047"/>
            <a:ext cx="3615653" cy="3508572"/>
            <a:chOff x="16594135" y="-1322668"/>
            <a:chExt cx="3615653" cy="350857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857B599-EBC8-49E3-9429-229AF5751FD5}"/>
                </a:ext>
              </a:extLst>
            </p:cNvPr>
            <p:cNvSpPr/>
            <p:nvPr/>
          </p:nvSpPr>
          <p:spPr>
            <a:xfrm rot="2482426">
              <a:off x="16594135" y="-1322668"/>
              <a:ext cx="3615653" cy="3508572"/>
            </a:xfrm>
            <a:custGeom>
              <a:avLst/>
              <a:gdLst>
                <a:gd name="connsiteX0" fmla="*/ 221219 w 3615653"/>
                <a:gd name="connsiteY0" fmla="*/ 252685 h 3508572"/>
                <a:gd name="connsiteX1" fmla="*/ 44945 w 3615653"/>
                <a:gd name="connsiteY1" fmla="*/ 344009 h 3508572"/>
                <a:gd name="connsiteX2" fmla="*/ 381754 w 3615653"/>
                <a:gd name="connsiteY2" fmla="*/ 2949082 h 3508572"/>
                <a:gd name="connsiteX3" fmla="*/ 2494680 w 3615653"/>
                <a:gd name="connsiteY3" fmla="*/ 3011276 h 3508572"/>
                <a:gd name="connsiteX4" fmla="*/ 3614491 w 3615653"/>
                <a:gd name="connsiteY4" fmla="*/ 576253 h 3508572"/>
                <a:gd name="connsiteX5" fmla="*/ 3405953 w 3615653"/>
                <a:gd name="connsiteY5" fmla="*/ 482568 h 3508572"/>
                <a:gd name="connsiteX6" fmla="*/ 3274534 w 3615653"/>
                <a:gd name="connsiteY6" fmla="*/ 645533 h 3508572"/>
                <a:gd name="connsiteX7" fmla="*/ 2788994 w 3615653"/>
                <a:gd name="connsiteY7" fmla="*/ 218046 h 3508572"/>
                <a:gd name="connsiteX8" fmla="*/ 2655215 w 3615653"/>
                <a:gd name="connsiteY8" fmla="*/ 203875 h 3508572"/>
                <a:gd name="connsiteX9" fmla="*/ 2101211 w 3615653"/>
                <a:gd name="connsiteY9" fmla="*/ 511697 h 3508572"/>
                <a:gd name="connsiteX10" fmla="*/ 1891099 w 3615653"/>
                <a:gd name="connsiteY10" fmla="*/ 240089 h 3508572"/>
                <a:gd name="connsiteX11" fmla="*/ 1746303 w 3615653"/>
                <a:gd name="connsiteY11" fmla="*/ 206236 h 3508572"/>
                <a:gd name="connsiteX12" fmla="*/ 1293027 w 3615653"/>
                <a:gd name="connsiteY12" fmla="*/ 431395 h 3508572"/>
                <a:gd name="connsiteX13" fmla="*/ 820865 w 3615653"/>
                <a:gd name="connsiteY13" fmla="*/ 28314 h 3508572"/>
                <a:gd name="connsiteX14" fmla="*/ 656395 w 3615653"/>
                <a:gd name="connsiteY14" fmla="*/ 40910 h 3508572"/>
                <a:gd name="connsiteX15" fmla="*/ 646952 w 3615653"/>
                <a:gd name="connsiteY15" fmla="*/ 53506 h 3508572"/>
                <a:gd name="connsiteX16" fmla="*/ 433692 w 3615653"/>
                <a:gd name="connsiteY16" fmla="*/ 377074 h 3508572"/>
                <a:gd name="connsiteX17" fmla="*/ 221219 w 3615653"/>
                <a:gd name="connsiteY17" fmla="*/ 252685 h 350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5653" h="3508572">
                  <a:moveTo>
                    <a:pt x="221219" y="252685"/>
                  </a:moveTo>
                  <a:cubicBezTo>
                    <a:pt x="147247" y="209386"/>
                    <a:pt x="54388" y="257409"/>
                    <a:pt x="44945" y="344009"/>
                  </a:cubicBezTo>
                  <a:cubicBezTo>
                    <a:pt x="-9354" y="821094"/>
                    <a:pt x="-102212" y="2128747"/>
                    <a:pt x="381754" y="2949082"/>
                  </a:cubicBezTo>
                  <a:cubicBezTo>
                    <a:pt x="981400" y="3966233"/>
                    <a:pt x="2097277" y="3351376"/>
                    <a:pt x="2494680" y="3011276"/>
                  </a:cubicBezTo>
                  <a:cubicBezTo>
                    <a:pt x="3261943" y="2353906"/>
                    <a:pt x="3512976" y="1367458"/>
                    <a:pt x="3614491" y="576253"/>
                  </a:cubicBezTo>
                  <a:cubicBezTo>
                    <a:pt x="3630230" y="455013"/>
                    <a:pt x="3482286" y="388883"/>
                    <a:pt x="3405953" y="482568"/>
                  </a:cubicBezTo>
                  <a:lnTo>
                    <a:pt x="3274534" y="645533"/>
                  </a:lnTo>
                  <a:lnTo>
                    <a:pt x="2788994" y="218046"/>
                  </a:lnTo>
                  <a:cubicBezTo>
                    <a:pt x="2752008" y="184980"/>
                    <a:pt x="2698496" y="179469"/>
                    <a:pt x="2655215" y="203875"/>
                  </a:cubicBezTo>
                  <a:lnTo>
                    <a:pt x="2101211" y="511697"/>
                  </a:lnTo>
                  <a:lnTo>
                    <a:pt x="1891099" y="240089"/>
                  </a:lnTo>
                  <a:cubicBezTo>
                    <a:pt x="1857261" y="196002"/>
                    <a:pt x="1796667" y="181044"/>
                    <a:pt x="1746303" y="206236"/>
                  </a:cubicBezTo>
                  <a:lnTo>
                    <a:pt x="1293027" y="431395"/>
                  </a:lnTo>
                  <a:lnTo>
                    <a:pt x="820865" y="28314"/>
                  </a:lnTo>
                  <a:cubicBezTo>
                    <a:pt x="772075" y="-14199"/>
                    <a:pt x="698103" y="-7901"/>
                    <a:pt x="656395" y="40910"/>
                  </a:cubicBezTo>
                  <a:cubicBezTo>
                    <a:pt x="653247" y="44846"/>
                    <a:pt x="650099" y="49570"/>
                    <a:pt x="646952" y="53506"/>
                  </a:cubicBezTo>
                  <a:lnTo>
                    <a:pt x="433692" y="377074"/>
                  </a:lnTo>
                  <a:lnTo>
                    <a:pt x="221219" y="252685"/>
                  </a:lnTo>
                  <a:close/>
                </a:path>
              </a:pathLst>
            </a:custGeom>
            <a:solidFill>
              <a:srgbClr val="FF9396"/>
            </a:solidFill>
            <a:ln w="7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E3725CF-A674-4961-B062-9E3E261B4872}"/>
                </a:ext>
              </a:extLst>
            </p:cNvPr>
            <p:cNvSpPr/>
            <p:nvPr/>
          </p:nvSpPr>
          <p:spPr>
            <a:xfrm rot="2482426">
              <a:off x="17491239" y="574027"/>
              <a:ext cx="197521" cy="295225"/>
            </a:xfrm>
            <a:custGeom>
              <a:avLst/>
              <a:gdLst>
                <a:gd name="connsiteX0" fmla="*/ 0 w 197521"/>
                <a:gd name="connsiteY0" fmla="*/ 295226 h 295225"/>
                <a:gd name="connsiteX1" fmla="*/ 0 w 197521"/>
                <a:gd name="connsiteY1" fmla="*/ 106281 h 295225"/>
                <a:gd name="connsiteX2" fmla="*/ 103876 w 197521"/>
                <a:gd name="connsiteY2" fmla="*/ 0 h 295225"/>
                <a:gd name="connsiteX3" fmla="*/ 197521 w 197521"/>
                <a:gd name="connsiteY3" fmla="*/ 95260 h 295225"/>
                <a:gd name="connsiteX4" fmla="*/ 197521 w 197521"/>
                <a:gd name="connsiteY4" fmla="*/ 295226 h 295225"/>
                <a:gd name="connsiteX5" fmla="*/ 0 w 197521"/>
                <a:gd name="connsiteY5" fmla="*/ 295226 h 29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521" h="295225">
                  <a:moveTo>
                    <a:pt x="0" y="295226"/>
                  </a:moveTo>
                  <a:lnTo>
                    <a:pt x="0" y="106281"/>
                  </a:lnTo>
                  <a:cubicBezTo>
                    <a:pt x="0" y="15745"/>
                    <a:pt x="66103" y="0"/>
                    <a:pt x="103876" y="0"/>
                  </a:cubicBezTo>
                  <a:cubicBezTo>
                    <a:pt x="141649" y="0"/>
                    <a:pt x="197521" y="18107"/>
                    <a:pt x="197521" y="95260"/>
                  </a:cubicBezTo>
                  <a:lnTo>
                    <a:pt x="197521" y="295226"/>
                  </a:lnTo>
                  <a:lnTo>
                    <a:pt x="0" y="295226"/>
                  </a:lnTo>
                  <a:close/>
                </a:path>
              </a:pathLst>
            </a:custGeom>
            <a:solidFill>
              <a:srgbClr val="2A2952"/>
            </a:solidFill>
            <a:ln w="7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005385-06FA-4A3A-A5F6-A98C855920BB}"/>
                </a:ext>
              </a:extLst>
            </p:cNvPr>
            <p:cNvSpPr/>
            <p:nvPr/>
          </p:nvSpPr>
          <p:spPr>
            <a:xfrm rot="2482426">
              <a:off x="16860781" y="528465"/>
              <a:ext cx="1230123" cy="619580"/>
            </a:xfrm>
            <a:custGeom>
              <a:avLst/>
              <a:gdLst>
                <a:gd name="connsiteX0" fmla="*/ 105450 w 1230123"/>
                <a:gd name="connsiteY0" fmla="*/ 59832 h 619580"/>
                <a:gd name="connsiteX1" fmla="*/ 55086 w 1230123"/>
                <a:gd name="connsiteY1" fmla="*/ 107069 h 619580"/>
                <a:gd name="connsiteX2" fmla="*/ 0 w 1230123"/>
                <a:gd name="connsiteY2" fmla="*/ 47236 h 619580"/>
                <a:gd name="connsiteX3" fmla="*/ 51151 w 1230123"/>
                <a:gd name="connsiteY3" fmla="*/ 0 h 619580"/>
                <a:gd name="connsiteX4" fmla="*/ 105450 w 1230123"/>
                <a:gd name="connsiteY4" fmla="*/ 59832 h 619580"/>
                <a:gd name="connsiteX5" fmla="*/ 951407 w 1230123"/>
                <a:gd name="connsiteY5" fmla="*/ 452680 h 619580"/>
                <a:gd name="connsiteX6" fmla="*/ 923864 w 1230123"/>
                <a:gd name="connsiteY6" fmla="*/ 437722 h 619580"/>
                <a:gd name="connsiteX7" fmla="*/ 618532 w 1230123"/>
                <a:gd name="connsiteY7" fmla="*/ 587303 h 619580"/>
                <a:gd name="connsiteX8" fmla="*/ 319496 w 1230123"/>
                <a:gd name="connsiteY8" fmla="*/ 463701 h 619580"/>
                <a:gd name="connsiteX9" fmla="*/ 299036 w 1230123"/>
                <a:gd name="connsiteY9" fmla="*/ 488107 h 619580"/>
                <a:gd name="connsiteX10" fmla="*/ 616959 w 1230123"/>
                <a:gd name="connsiteY10" fmla="*/ 618793 h 619580"/>
                <a:gd name="connsiteX11" fmla="*/ 639780 w 1230123"/>
                <a:gd name="connsiteY11" fmla="*/ 619581 h 619580"/>
                <a:gd name="connsiteX12" fmla="*/ 951407 w 1230123"/>
                <a:gd name="connsiteY12" fmla="*/ 452680 h 619580"/>
                <a:gd name="connsiteX13" fmla="*/ 1229982 w 1230123"/>
                <a:gd name="connsiteY13" fmla="*/ 59832 h 619580"/>
                <a:gd name="connsiteX14" fmla="*/ 1179619 w 1230123"/>
                <a:gd name="connsiteY14" fmla="*/ 107069 h 619580"/>
                <a:gd name="connsiteX15" fmla="*/ 1124533 w 1230123"/>
                <a:gd name="connsiteY15" fmla="*/ 47236 h 619580"/>
                <a:gd name="connsiteX16" fmla="*/ 1175684 w 1230123"/>
                <a:gd name="connsiteY16" fmla="*/ 0 h 619580"/>
                <a:gd name="connsiteX17" fmla="*/ 1229982 w 1230123"/>
                <a:gd name="connsiteY17" fmla="*/ 59832 h 61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30123" h="619580">
                  <a:moveTo>
                    <a:pt x="105450" y="59832"/>
                  </a:moveTo>
                  <a:cubicBezTo>
                    <a:pt x="102302" y="89749"/>
                    <a:pt x="84989" y="107069"/>
                    <a:pt x="55086" y="107069"/>
                  </a:cubicBezTo>
                  <a:cubicBezTo>
                    <a:pt x="25182" y="107069"/>
                    <a:pt x="0" y="76365"/>
                    <a:pt x="0" y="47236"/>
                  </a:cubicBezTo>
                  <a:cubicBezTo>
                    <a:pt x="0" y="18107"/>
                    <a:pt x="22034" y="0"/>
                    <a:pt x="51151" y="0"/>
                  </a:cubicBezTo>
                  <a:cubicBezTo>
                    <a:pt x="80268" y="0"/>
                    <a:pt x="107810" y="29916"/>
                    <a:pt x="105450" y="59832"/>
                  </a:cubicBezTo>
                  <a:close/>
                  <a:moveTo>
                    <a:pt x="951407" y="452680"/>
                  </a:moveTo>
                  <a:lnTo>
                    <a:pt x="923864" y="437722"/>
                  </a:lnTo>
                  <a:cubicBezTo>
                    <a:pt x="919929" y="444020"/>
                    <a:pt x="833366" y="597537"/>
                    <a:pt x="618532" y="587303"/>
                  </a:cubicBezTo>
                  <a:cubicBezTo>
                    <a:pt x="461145" y="579430"/>
                    <a:pt x="320283" y="465276"/>
                    <a:pt x="319496" y="463701"/>
                  </a:cubicBezTo>
                  <a:lnTo>
                    <a:pt x="299036" y="488107"/>
                  </a:lnTo>
                  <a:cubicBezTo>
                    <a:pt x="305332" y="492830"/>
                    <a:pt x="448554" y="610921"/>
                    <a:pt x="616959" y="618793"/>
                  </a:cubicBezTo>
                  <a:cubicBezTo>
                    <a:pt x="624828" y="618793"/>
                    <a:pt x="631910" y="619581"/>
                    <a:pt x="639780" y="619581"/>
                  </a:cubicBezTo>
                  <a:cubicBezTo>
                    <a:pt x="858548" y="618793"/>
                    <a:pt x="948259" y="459765"/>
                    <a:pt x="951407" y="452680"/>
                  </a:cubicBezTo>
                  <a:close/>
                  <a:moveTo>
                    <a:pt x="1229982" y="59832"/>
                  </a:moveTo>
                  <a:cubicBezTo>
                    <a:pt x="1226835" y="89749"/>
                    <a:pt x="1209522" y="107069"/>
                    <a:pt x="1179619" y="107069"/>
                  </a:cubicBezTo>
                  <a:cubicBezTo>
                    <a:pt x="1149715" y="107069"/>
                    <a:pt x="1124533" y="76365"/>
                    <a:pt x="1124533" y="47236"/>
                  </a:cubicBezTo>
                  <a:cubicBezTo>
                    <a:pt x="1124533" y="18107"/>
                    <a:pt x="1146567" y="0"/>
                    <a:pt x="1175684" y="0"/>
                  </a:cubicBezTo>
                  <a:cubicBezTo>
                    <a:pt x="1204800" y="0"/>
                    <a:pt x="1232343" y="29916"/>
                    <a:pt x="1229982" y="59832"/>
                  </a:cubicBezTo>
                  <a:close/>
                </a:path>
              </a:pathLst>
            </a:custGeom>
            <a:solidFill>
              <a:srgbClr val="2A2952"/>
            </a:solidFill>
            <a:ln w="7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11">
            <a:extLst>
              <a:ext uri="{FF2B5EF4-FFF2-40B4-BE49-F238E27FC236}">
                <a16:creationId xmlns:a16="http://schemas.microsoft.com/office/drawing/2014/main" id="{4478CC8D-0570-4E83-AC0F-2C322F86A27E}"/>
              </a:ext>
            </a:extLst>
          </p:cNvPr>
          <p:cNvGrpSpPr/>
          <p:nvPr/>
        </p:nvGrpSpPr>
        <p:grpSpPr>
          <a:xfrm>
            <a:off x="5715000" y="8166126"/>
            <a:ext cx="3883094" cy="2296676"/>
            <a:chOff x="0" y="0"/>
            <a:chExt cx="9395220" cy="6533309"/>
          </a:xfrm>
        </p:grpSpPr>
        <p:grpSp>
          <p:nvGrpSpPr>
            <p:cNvPr id="34" name="Group 12">
              <a:extLst>
                <a:ext uri="{FF2B5EF4-FFF2-40B4-BE49-F238E27FC236}">
                  <a16:creationId xmlns:a16="http://schemas.microsoft.com/office/drawing/2014/main" id="{6F207DD4-A3F2-4CEC-A72F-2E3CD9C525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67181" y="0"/>
              <a:ext cx="1694671" cy="718745"/>
              <a:chOff x="0" y="0"/>
              <a:chExt cx="2527300" cy="1071880"/>
            </a:xfrm>
          </p:grpSpPr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0B238F11-8289-47D3-A649-451CAA0AE7A8}"/>
                  </a:ext>
                </a:extLst>
              </p:cNvPr>
              <p:cNvSpPr/>
              <p:nvPr/>
            </p:nvSpPr>
            <p:spPr>
              <a:xfrm>
                <a:off x="0" y="0"/>
                <a:ext cx="2527300" cy="1071880"/>
              </a:xfrm>
              <a:custGeom>
                <a:avLst/>
                <a:gdLst/>
                <a:ahLst/>
                <a:cxnLst/>
                <a:rect l="l" t="t" r="r" b="b"/>
                <a:pathLst>
                  <a:path w="2527300" h="107188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14">
              <a:extLst>
                <a:ext uri="{FF2B5EF4-FFF2-40B4-BE49-F238E27FC236}">
                  <a16:creationId xmlns:a16="http://schemas.microsoft.com/office/drawing/2014/main" id="{E356245F-7F39-4AB1-BCBD-3F7B093DB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956135" y="1121515"/>
              <a:ext cx="3552105" cy="5411794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FC32C9C7-10A6-4997-A929-9F127E64C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119900">
              <a:off x="54331" y="2521963"/>
              <a:ext cx="2051602" cy="3151902"/>
            </a:xfrm>
            <a:prstGeom prst="rect">
              <a:avLst/>
            </a:prstGeom>
          </p:spPr>
        </p:pic>
        <p:pic>
          <p:nvPicPr>
            <p:cNvPr id="37" name="Picture 16">
              <a:extLst>
                <a:ext uri="{FF2B5EF4-FFF2-40B4-BE49-F238E27FC236}">
                  <a16:creationId xmlns:a16="http://schemas.microsoft.com/office/drawing/2014/main" id="{0E0DB467-1A94-4629-8533-CE7D8B4A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775364">
              <a:off x="7107695" y="3367336"/>
              <a:ext cx="2015762" cy="265867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 flipH="1">
            <a:off x="8123398" y="4722259"/>
            <a:ext cx="1253006" cy="842482"/>
            <a:chOff x="0" y="0"/>
            <a:chExt cx="1930400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D83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19910515">
            <a:off x="16130836" y="6922138"/>
            <a:ext cx="2420239" cy="4059520"/>
            <a:chOff x="0" y="0"/>
            <a:chExt cx="3552105" cy="662422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12431"/>
              <a:ext cx="3552105" cy="541179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8717" y="0"/>
              <a:ext cx="2090087" cy="22021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AEDD0A-9B3E-4F96-8CDB-FBB870D0DF21}"/>
              </a:ext>
            </a:extLst>
          </p:cNvPr>
          <p:cNvSpPr txBox="1"/>
          <p:nvPr/>
        </p:nvSpPr>
        <p:spPr>
          <a:xfrm>
            <a:off x="521490" y="1197708"/>
            <a:ext cx="7594247" cy="7891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1928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2013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Nam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ghệ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Xẩm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Xẩm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thở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Xẩm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ruổi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Xẩm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 descr="A person playing a musical instrument&#10;&#10;Description automatically generated with medium confidence">
            <a:extLst>
              <a:ext uri="{FF2B5EF4-FFF2-40B4-BE49-F238E27FC236}">
                <a16:creationId xmlns:a16="http://schemas.microsoft.com/office/drawing/2014/main" id="{7BD6B94E-6D8C-4B5F-957F-67EDD4975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33" y="2215158"/>
            <a:ext cx="8107680" cy="45476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9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8938738" y="4722259"/>
            <a:ext cx="1253006" cy="842482"/>
            <a:chOff x="0" y="0"/>
            <a:chExt cx="1930400" cy="1297940"/>
          </a:xfrm>
          <a:solidFill>
            <a:srgbClr val="FD9C4C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C0BECD-4171-4FFB-BCC8-E4D6654B2139}"/>
              </a:ext>
            </a:extLst>
          </p:cNvPr>
          <p:cNvSpPr txBox="1"/>
          <p:nvPr/>
        </p:nvSpPr>
        <p:spPr>
          <a:xfrm>
            <a:off x="10117668" y="2440933"/>
            <a:ext cx="7418070" cy="613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vang,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rền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luyến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trộn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lẫn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2004,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C37363-DFA3-4E37-8D3E-9AA887B974C2}"/>
              </a:ext>
            </a:extLst>
          </p:cNvPr>
          <p:cNvGrpSpPr/>
          <p:nvPr/>
        </p:nvGrpSpPr>
        <p:grpSpPr>
          <a:xfrm>
            <a:off x="15163800" y="-312761"/>
            <a:ext cx="3742485" cy="2882184"/>
            <a:chOff x="12716715" y="1499316"/>
            <a:chExt cx="5815310" cy="46409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80AC0FB5-7AF9-4FCE-AEB4-1F6B18E8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3430715">
              <a:off x="14034570" y="1642762"/>
              <a:ext cx="4640901" cy="4354009"/>
            </a:xfrm>
            <a:prstGeom prst="rect">
              <a:avLst/>
            </a:prstGeom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B1A0CF9D-4E3E-4220-8B46-E02078EE6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7346087">
              <a:off x="13101220" y="1522472"/>
              <a:ext cx="1433882" cy="2202891"/>
            </a:xfrm>
            <a:prstGeom prst="rect">
              <a:avLst/>
            </a:prstGeom>
          </p:spPr>
        </p:pic>
      </p:grpSp>
      <p:pic>
        <p:nvPicPr>
          <p:cNvPr id="24" name="Picture 23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CFEB9298-2274-4333-ADB1-136E0BBC6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5" y="2490278"/>
            <a:ext cx="7662488" cy="4665103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6C50AB86-C2F2-4758-B287-9FA95DDB5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29619" flipH="1">
            <a:off x="3060297" y="7669379"/>
            <a:ext cx="3033558" cy="41094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51309D27-7D5B-412A-AD32-B11D51233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5363">
            <a:off x="-231936" y="8195978"/>
            <a:ext cx="2317231" cy="3056300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6508E837-9CC1-435F-94D4-CDAB44E03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018238" y="8540759"/>
            <a:ext cx="2125762" cy="23667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572</Words>
  <Application>Microsoft Office PowerPoint</Application>
  <PresentationFormat>Custom</PresentationFormat>
  <Paragraphs>59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</cp:revision>
  <dcterms:created xsi:type="dcterms:W3CDTF">2006-08-16T00:00:00Z</dcterms:created>
  <dcterms:modified xsi:type="dcterms:W3CDTF">2022-01-12T00:13:15Z</dcterms:modified>
  <dc:identifier>DAEqGQzQDHg</dc:identifier>
</cp:coreProperties>
</file>