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61" r:id="rId5"/>
    <p:sldId id="262" r:id="rId6"/>
    <p:sldId id="263" r:id="rId7"/>
    <p:sldId id="259" r:id="rId8"/>
    <p:sldId id="265" r:id="rId9"/>
    <p:sldId id="264" r:id="rId10"/>
    <p:sldId id="266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>
      <p:cViewPr varScale="1">
        <p:scale>
          <a:sx n="59" d="100"/>
          <a:sy n="59" d="100"/>
        </p:scale>
        <p:origin x="1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2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7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5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5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6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6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7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8761E-1489-4748-B499-59AB4522462E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44EA7-94E0-4DC0-9BB6-5D3B49DB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2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1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m4a"/><Relationship Id="rId7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9144000" cy="902230"/>
          </a:xfrm>
        </p:spPr>
        <p:txBody>
          <a:bodyPr>
            <a:normAutofit fontScale="90000"/>
          </a:bodyPr>
          <a:lstStyle/>
          <a:p>
            <a:r>
              <a:rPr lang="en-US" smtClean="0"/>
              <a:t>Chủ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95866" y="1901297"/>
          <a:ext cx="10938934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9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775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Tên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bài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Số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tiết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Hình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thức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tranh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aseline="0" dirty="0" smtClean="0"/>
                        <a:t>0,5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0,5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cột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1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Biểu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đồ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cột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kép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 </a:t>
                      </a:r>
                      <a:r>
                        <a:rPr lang="en-US" sz="280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tự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r>
                        <a:rPr lang="en-US" sz="2800" baseline="0" dirty="0" smtClean="0"/>
                        <a:t>, 1 </a:t>
                      </a:r>
                      <a:r>
                        <a:rPr lang="en-US" sz="2800" baseline="0" dirty="0" err="1" smtClean="0"/>
                        <a:t>tiết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dạy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2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480"/>
            <a:ext cx="12192000" cy="6132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420" y="-68580"/>
            <a:ext cx="1678404" cy="70866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620808"/>
              </p:ext>
            </p:extLst>
          </p:nvPr>
        </p:nvGraphicFramePr>
        <p:xfrm>
          <a:off x="7108084" y="1760220"/>
          <a:ext cx="4916276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1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16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266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GDCD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</a:t>
                      </a:r>
                      <a:r>
                        <a:rPr lang="en-US" sz="26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ĐL</a:t>
                      </a:r>
                      <a:endParaRPr lang="en-US" sz="26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64040" y="269748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8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56620" y="271272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6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02140" y="328422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6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94720" y="329946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9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25940" y="391668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18520" y="393192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9760" y="476467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02340" y="477991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02140" y="548857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94720" y="550381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94520" y="609817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5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7100" y="6113412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800100"/>
            <a:ext cx="4869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27992" y="75158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57531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3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7"/>
    </mc:Choice>
    <mc:Fallback xmlns="">
      <p:transition spd="slow" advTm="4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420" y="0"/>
            <a:ext cx="1678404" cy="70866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977313"/>
              </p:ext>
            </p:extLst>
          </p:nvPr>
        </p:nvGraphicFramePr>
        <p:xfrm>
          <a:off x="7108084" y="1623060"/>
          <a:ext cx="4916276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01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44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16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3266"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Hùng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aseline="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GDCD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</a:t>
                      </a:r>
                      <a:r>
                        <a:rPr lang="en-US" sz="2600" dirty="0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ĐL</a:t>
                      </a:r>
                      <a:endParaRPr lang="en-US" sz="2600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600" dirty="0" err="1" smtClean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464040" y="256032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8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56620" y="257556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6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02140" y="314706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6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94720" y="316230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9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25940" y="398526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18520" y="400050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09760" y="457200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8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02340" y="458724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6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2140" y="529590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9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94720" y="531114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8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94520" y="599694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5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87100" y="6012180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</a:rPr>
              <a:t>10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86600" y="662940"/>
            <a:ext cx="4869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88620" y="1617048"/>
            <a:ext cx="5539740" cy="4653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ngữ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văn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GDCD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LS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–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ĐL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Hùng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……..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Hùng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cao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………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giỏi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Nhưng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cũng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ở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mức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trung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môn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KHTN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chỉ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5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02340" y="59805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1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75"/>
    </mc:Choice>
    <mc:Fallback xmlns="">
      <p:transition spd="slow" advTm="3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build="p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ubtitle 2"/>
          <p:cNvSpPr txBox="1">
            <a:spLocks/>
          </p:cNvSpPr>
          <p:nvPr/>
        </p:nvSpPr>
        <p:spPr>
          <a:xfrm>
            <a:off x="1353672" y="1934526"/>
            <a:ext cx="9538445" cy="2484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đã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hoàn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thành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bài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tự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chưa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chưa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Nếu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chưa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thì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nghe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trao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với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giáo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viên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rõ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bài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!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giáo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viên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sẽ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bài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đáp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thắc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mắc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</a:t>
            </a:r>
            <a:r>
              <a:rPr lang="en-US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!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2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5"/>
    </mc:Choice>
    <mc:Fallback xmlns="">
      <p:transition spd="slow" advTm="33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7619" y="585835"/>
            <a:ext cx="5432610" cy="89462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1815949" y="1832926"/>
            <a:ext cx="8823024" cy="30438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tiếp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theo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sẽ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tìm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về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–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SGK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trang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117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mở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sách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giáo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khoa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hợp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xem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video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Ghi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chép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bài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điền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chỗ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đầy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đủ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chú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ý: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THẾ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215687" y="0"/>
            <a:ext cx="757238" cy="299181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23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5"/>
    </mc:Choice>
    <mc:Fallback xmlns="">
      <p:transition spd="slow" advTm="40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3" y="204598"/>
            <a:ext cx="4404905" cy="578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024" y="1657348"/>
            <a:ext cx="8580452" cy="5200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683" y="681225"/>
            <a:ext cx="10891430" cy="1108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1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89"/>
    </mc:Choice>
    <mc:Fallback xmlns="">
      <p:transition spd="slow" advTm="5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83" y="102565"/>
            <a:ext cx="4404905" cy="5786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47" y="638361"/>
            <a:ext cx="11220623" cy="1143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478" y="2317434"/>
            <a:ext cx="7334760" cy="4540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298" y="1760379"/>
            <a:ext cx="10769719" cy="557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16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96"/>
    </mc:Choice>
    <mc:Fallback xmlns="">
      <p:transition spd="slow" advTm="4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01" y="246984"/>
            <a:ext cx="3406399" cy="431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3915"/>
            <a:ext cx="7607285" cy="854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01" y="1709590"/>
            <a:ext cx="7334760" cy="4540566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607284" y="220138"/>
            <a:ext cx="4584716" cy="6417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3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nuôi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12 con.</a:t>
            </a:r>
          </a:p>
          <a:p>
            <a:pPr algn="l">
              <a:lnSpc>
                <a:spcPct val="100000"/>
              </a:lnSpc>
            </a:pP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4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nuôi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15 con.</a:t>
            </a:r>
          </a:p>
          <a:p>
            <a:pPr algn="l">
              <a:lnSpc>
                <a:spcPct val="100000"/>
              </a:lnSpc>
            </a:pPr>
            <a:endParaRPr lang="en-US" sz="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cũng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như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nhưng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lưu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ý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mỗi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đối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tượng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kê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ta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thường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một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cặp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liệu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tiện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so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sánh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sự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tăng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 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Ví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dụ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Đọc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ở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7 ta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thấy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3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nuôi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chim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thỏ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nuôi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hơn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3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loại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con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Còn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2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nuôi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lượng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con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mèo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nhau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9407" y="1354671"/>
            <a:ext cx="641989" cy="6419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1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2"/>
    </mc:Choice>
    <mc:Fallback xmlns="">
      <p:transition spd="slow" advTm="5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uiExpand="1" build="p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01" y="246984"/>
            <a:ext cx="3406399" cy="43147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862666" y="1422400"/>
            <a:ext cx="7193868" cy="52757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a)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8)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ta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biết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nhữngthông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tin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đồ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kép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(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hình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8)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cho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ta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đầu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cuối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6A1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6A2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6A3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6A4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b)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trên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tăng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sỹ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tăng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6A2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……, …...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không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…...</a:t>
            </a:r>
          </a:p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c)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thay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nhiều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nhất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? </a:t>
            </a:r>
          </a:p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sĩ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thay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đổi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nhiều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nhất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…..,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5 HS.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01" y="678461"/>
            <a:ext cx="7636313" cy="7439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76401"/>
            <a:ext cx="4862666" cy="4023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1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0"/>
    </mc:Choice>
    <mc:Fallback xmlns="">
      <p:transition spd="slow" advTm="5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uiExpand="1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3" y="217803"/>
            <a:ext cx="3504944" cy="5607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3" y="1190960"/>
            <a:ext cx="9183653" cy="994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98224"/>
            <a:ext cx="11731916" cy="1668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2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2"/>
    </mc:Choice>
    <mc:Fallback xmlns="">
      <p:transition spd="slow" advTm="4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23" y="217803"/>
            <a:ext cx="3504944" cy="56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49" y="778593"/>
            <a:ext cx="5004385" cy="88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4" y="1659467"/>
            <a:ext cx="5812972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561" y="955992"/>
            <a:ext cx="5031439" cy="526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5456" y="1726337"/>
            <a:ext cx="6346544" cy="4492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23"/>
    </mc:Choice>
    <mc:Fallback xmlns="">
      <p:transition spd="slow" advTm="44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80063" y="2758603"/>
            <a:ext cx="4667470" cy="3222162"/>
            <a:chOff x="4962150" y="1946609"/>
            <a:chExt cx="4667470" cy="3222162"/>
          </a:xfrm>
        </p:grpSpPr>
        <p:grpSp>
          <p:nvGrpSpPr>
            <p:cNvPr id="8" name="Group 7"/>
            <p:cNvGrpSpPr/>
            <p:nvPr/>
          </p:nvGrpSpPr>
          <p:grpSpPr>
            <a:xfrm>
              <a:off x="4966180" y="2853743"/>
              <a:ext cx="4663440" cy="2315028"/>
              <a:chOff x="1887399" y="4091564"/>
              <a:chExt cx="8241010" cy="1577186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887399" y="5344175"/>
                <a:ext cx="8229600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898809" y="5021044"/>
                <a:ext cx="8229600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898808" y="4716245"/>
                <a:ext cx="8229600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893102" y="4396364"/>
                <a:ext cx="8229599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893101" y="4091564"/>
                <a:ext cx="8229600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887401" y="5668750"/>
                <a:ext cx="8229599" cy="0"/>
              </a:xfrm>
              <a:prstGeom prst="line">
                <a:avLst/>
              </a:prstGeom>
              <a:ln w="1905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>
              <a:off x="4962150" y="2394001"/>
              <a:ext cx="4656983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62150" y="1946609"/>
              <a:ext cx="4656983" cy="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rot="5400000">
            <a:off x="4147305" y="4269002"/>
            <a:ext cx="347472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39256" y="5985461"/>
            <a:ext cx="727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5137" y="5992069"/>
            <a:ext cx="69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27329" y="5992069"/>
            <a:ext cx="74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27131" y="6026331"/>
            <a:ext cx="74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3574" y="3669956"/>
            <a:ext cx="340659" cy="23150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839" y="572697"/>
            <a:ext cx="8056015" cy="15827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94" y="269902"/>
            <a:ext cx="3504944" cy="56079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80035"/>
              </p:ext>
            </p:extLst>
          </p:nvPr>
        </p:nvGraphicFramePr>
        <p:xfrm>
          <a:off x="301240" y="2870002"/>
          <a:ext cx="3657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7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3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85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Tổ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nam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Số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nữ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7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6552067" y="3205721"/>
            <a:ext cx="340659" cy="27980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514" y="2524644"/>
            <a:ext cx="470648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379213" y="3932577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30665" y="1139533"/>
            <a:ext cx="3975949" cy="1293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Thống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kê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HS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nữ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trong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từng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tổ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lớp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6A3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như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6688008" y="6367773"/>
            <a:ext cx="3585548" cy="554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    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Số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nữ</a:t>
            </a: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>
              <a:lnSpc>
                <a:spcPct val="100000"/>
              </a:lnSpc>
            </a:pPr>
            <a:endParaRPr lang="en-US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45063" y="6464636"/>
            <a:ext cx="393804" cy="2762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542665" y="6480434"/>
            <a:ext cx="393804" cy="2762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682528" y="3661519"/>
            <a:ext cx="340659" cy="23150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29848" y="3206375"/>
            <a:ext cx="340659" cy="2798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914700" y="2761361"/>
            <a:ext cx="340659" cy="32216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62020" y="4116980"/>
            <a:ext cx="340659" cy="1893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020413" y="3205721"/>
            <a:ext cx="340659" cy="27740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667733" y="3205721"/>
            <a:ext cx="340659" cy="2801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5870151" y="5988218"/>
            <a:ext cx="4754880" cy="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252718" y="6382139"/>
            <a:ext cx="9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13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26"/>
    </mc:Choice>
    <mc:Fallback xmlns="">
      <p:transition spd="slow" advTm="9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  <p:bldP spid="30" grpId="0"/>
      <p:bldP spid="9" grpId="0" animBg="1"/>
      <p:bldP spid="34" grpId="0" animBg="1"/>
      <p:bldP spid="7" grpId="0"/>
      <p:bldP spid="26" grpId="0" build="p"/>
      <p:bldP spid="28" grpId="0" build="p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.2|3.3|4.9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3.5|7.1|8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3|6.1|9.5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4.6|4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3.9|2.5|1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4.1|7.5|8.4|3|1.1|13|7.5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8|7.2|3.8|5.9|5.4|6.6|9.7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1|5.8|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3|4.2|3.7|4|2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4.8|7.2|14.7|2.5|3.1|5.3|2.2|9.9|2|6.3|2.1|2.3|2.5|2.2|4.5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1|5.5|5.3|5.9|1.4|1.1|0.9|0.8|1|0.7|0.9|1|1.3|1.2|1.3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636</Words>
  <Application>Microsoft Office PowerPoint</Application>
  <PresentationFormat>Widescreen</PresentationFormat>
  <Paragraphs>125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Office Theme</vt:lpstr>
      <vt:lpstr>Chủ đề biểu đồ.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biểu đồ.</dc:title>
  <dc:creator>ADMIN</dc:creator>
  <cp:lastModifiedBy>ADMIN</cp:lastModifiedBy>
  <cp:revision>92</cp:revision>
  <dcterms:created xsi:type="dcterms:W3CDTF">2021-10-07T16:03:14Z</dcterms:created>
  <dcterms:modified xsi:type="dcterms:W3CDTF">2021-10-13T17:04:47Z</dcterms:modified>
</cp:coreProperties>
</file>