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58" r:id="rId4"/>
    <p:sldId id="261" r:id="rId5"/>
    <p:sldId id="262" r:id="rId6"/>
    <p:sldId id="263" r:id="rId7"/>
    <p:sldId id="259" r:id="rId8"/>
    <p:sldId id="265" r:id="rId9"/>
    <p:sldId id="264" r:id="rId10"/>
    <p:sldId id="266" r:id="rId11"/>
    <p:sldId id="267" r:id="rId12"/>
    <p:sldId id="268" r:id="rId13"/>
    <p:sldId id="269" r:id="rId14"/>
    <p:sldId id="26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65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9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722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7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7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58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59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5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63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664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75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8761E-1489-4748-B499-59AB4522462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44EA7-94E0-4DC0-9BB6-5D3B49DB9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20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2400"/>
            <a:ext cx="9144000" cy="90223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Chuyên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795866" y="1901297"/>
          <a:ext cx="1093893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933"/>
                <a:gridCol w="4114801"/>
                <a:gridCol w="1270000"/>
                <a:gridCol w="4775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Tên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bài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Số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tiết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Hình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thức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aseline="0" dirty="0" err="1" smtClean="0"/>
                        <a:t>Biểu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đồ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tranh</a:t>
                      </a:r>
                      <a:r>
                        <a:rPr lang="en-US" sz="2800" baseline="0" dirty="0" smtClean="0"/>
                        <a:t>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aseline="0" dirty="0" smtClean="0"/>
                        <a:t>0,5 </a:t>
                      </a:r>
                      <a:r>
                        <a:rPr lang="en-US" sz="280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tự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r>
                        <a:rPr lang="en-US" sz="2800" baseline="0" dirty="0" smtClean="0"/>
                        <a:t>, 0,5 </a:t>
                      </a:r>
                      <a:r>
                        <a:rPr lang="en-US" sz="2800" baseline="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dạy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Biểu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đồ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cột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 </a:t>
                      </a:r>
                      <a:r>
                        <a:rPr lang="en-US" sz="280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tự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r>
                        <a:rPr lang="en-US" sz="2800" baseline="0" dirty="0" smtClean="0"/>
                        <a:t>, 1 </a:t>
                      </a:r>
                      <a:r>
                        <a:rPr lang="en-US" sz="2800" baseline="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dạy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Biểu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đồ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cột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kép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 </a:t>
                      </a:r>
                      <a:r>
                        <a:rPr lang="en-US" sz="280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tự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r>
                        <a:rPr lang="en-US" sz="2800" baseline="0" dirty="0" smtClean="0"/>
                        <a:t>, 1 </a:t>
                      </a:r>
                      <a:r>
                        <a:rPr lang="en-US" sz="2800" baseline="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dạy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2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08660"/>
            <a:ext cx="12192000" cy="61327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2420" y="0"/>
            <a:ext cx="1678404" cy="708660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359694"/>
              </p:ext>
            </p:extLst>
          </p:nvPr>
        </p:nvGraphicFramePr>
        <p:xfrm>
          <a:off x="7108084" y="2103120"/>
          <a:ext cx="4916276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0196"/>
                <a:gridCol w="1394460"/>
                <a:gridCol w="1531620"/>
              </a:tblGrid>
              <a:tr h="313266"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Hùng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Toán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Ngoại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GDCD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LS</a:t>
                      </a:r>
                      <a:r>
                        <a:rPr lang="en-US" sz="260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ĐL</a:t>
                      </a:r>
                      <a:endParaRPr lang="en-US" sz="2600" dirty="0" smtClean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KHTN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464040" y="304038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8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056620" y="305562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6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502140" y="362712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6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94720" y="364236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9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425940" y="425958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018520" y="427482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509760" y="5107572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?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02340" y="5122812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?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502140" y="5831472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?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094720" y="5846712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</a:rPr>
              <a:t>?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494520" y="6441072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5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087100" y="6456312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86600" y="1143000"/>
            <a:ext cx="4869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227992" y="75158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381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4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2420" y="0"/>
            <a:ext cx="1678404" cy="708660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977313"/>
              </p:ext>
            </p:extLst>
          </p:nvPr>
        </p:nvGraphicFramePr>
        <p:xfrm>
          <a:off x="7108084" y="1623060"/>
          <a:ext cx="4916276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0196"/>
                <a:gridCol w="1394460"/>
                <a:gridCol w="1531620"/>
              </a:tblGrid>
              <a:tr h="313266"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Hùng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Toán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Ngoại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600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GDCD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LS</a:t>
                      </a:r>
                      <a:r>
                        <a:rPr lang="en-US" sz="260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ĐL</a:t>
                      </a:r>
                      <a:endParaRPr lang="en-US" sz="2600" dirty="0" smtClean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60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KHTN</a:t>
                      </a:r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464040" y="256032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8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056620" y="257556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6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502140" y="314706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6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94720" y="316230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9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425940" y="398526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018520" y="400050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509760" y="457200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8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02340" y="458724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6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502140" y="529590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9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094720" y="531114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8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494520" y="599694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5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087100" y="6012180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10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86600" y="662940"/>
            <a:ext cx="4869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388620" y="1617048"/>
            <a:ext cx="5539740" cy="46531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ngữ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văn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GDCD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LS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–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ĐL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Lan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cao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Hùng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toán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……..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Hùng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cao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Lan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………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bằng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nhau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đều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giỏi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cũng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ở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mức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môn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KHTN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Lan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chỉ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5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102340" y="59805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19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4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34" y="44434"/>
            <a:ext cx="12113226" cy="395869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5884093" y="1256365"/>
            <a:ext cx="5852160" cy="4754880"/>
            <a:chOff x="1887399" y="4091564"/>
            <a:chExt cx="8241010" cy="1577186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1887399" y="534417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898809" y="502104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898808" y="471624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893102" y="4396364"/>
              <a:ext cx="8229599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893101" y="40915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887401" y="5668750"/>
              <a:ext cx="8229599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Straight Connector 20"/>
          <p:cNvCxnSpPr/>
          <p:nvPr/>
        </p:nvCxnSpPr>
        <p:spPr>
          <a:xfrm rot="5400000">
            <a:off x="3370065" y="3507722"/>
            <a:ext cx="502920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239256" y="5985461"/>
            <a:ext cx="727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6A1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823484" y="5992069"/>
            <a:ext cx="696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6A2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345853" y="6016726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6A3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771522" y="6026331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6A4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85116" y="2941592"/>
            <a:ext cx="457200" cy="304817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650234" y="3142471"/>
            <a:ext cx="457200" cy="28340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16200000">
            <a:off x="4464067" y="3270505"/>
            <a:ext cx="17417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6688007" y="6367773"/>
            <a:ext cx="4015851" cy="554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Đầu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    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Cuối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345063" y="6464636"/>
            <a:ext cx="393804" cy="27629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8542665" y="6480434"/>
            <a:ext cx="393804" cy="27629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8140874" y="2323070"/>
            <a:ext cx="457200" cy="36534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7676981" y="2630479"/>
            <a:ext cx="457200" cy="33739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9683795" y="2630479"/>
            <a:ext cx="457200" cy="337720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9219902" y="2630479"/>
            <a:ext cx="457200" cy="33739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1142091" y="2323070"/>
            <a:ext cx="457200" cy="368136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658336" y="2175272"/>
            <a:ext cx="457200" cy="38167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5870151" y="5988218"/>
            <a:ext cx="594360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ubtitle 2"/>
          <p:cNvSpPr txBox="1">
            <a:spLocks/>
          </p:cNvSpPr>
          <p:nvPr/>
        </p:nvSpPr>
        <p:spPr>
          <a:xfrm>
            <a:off x="5438443" y="1063331"/>
            <a:ext cx="699951" cy="51923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50</a:t>
            </a:r>
          </a:p>
          <a:p>
            <a:pPr algn="l">
              <a:lnSpc>
                <a:spcPct val="100000"/>
              </a:lnSpc>
            </a:pPr>
            <a:endParaRPr lang="en-US" sz="18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40</a:t>
            </a:r>
          </a:p>
          <a:p>
            <a:pPr algn="l">
              <a:lnSpc>
                <a:spcPct val="100000"/>
              </a:lnSpc>
            </a:pPr>
            <a:endParaRPr lang="en-US" sz="20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30</a:t>
            </a:r>
          </a:p>
          <a:p>
            <a:pPr algn="l">
              <a:lnSpc>
                <a:spcPct val="100000"/>
              </a:lnSpc>
            </a:pPr>
            <a:endParaRPr lang="en-US" sz="22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20</a:t>
            </a: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10</a:t>
            </a:r>
          </a:p>
          <a:p>
            <a:pPr algn="l">
              <a:lnSpc>
                <a:spcPct val="100000"/>
              </a:lnSpc>
            </a:pPr>
            <a:endParaRPr lang="en-US" sz="19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09631" y="2603039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32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668675" y="2829266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30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671849" y="2360025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35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130893" y="2091973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38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269992" y="2376498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35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677767" y="2364141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35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0616884" y="1894585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40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975231" y="2079935"/>
            <a:ext cx="39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38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72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4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7" grpId="0"/>
      <p:bldP spid="30" grpId="0"/>
      <p:bldP spid="9" grpId="0" animBg="1"/>
      <p:bldP spid="34" grpId="0" animBg="1"/>
      <p:bldP spid="7" grpId="0"/>
      <p:bldP spid="28" grpId="0" build="p"/>
      <p:bldP spid="31" grpId="0" animBg="1"/>
      <p:bldP spid="33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32" grpId="0" uiExpand="1" build="p"/>
      <p:bldP spid="2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758517" cy="6867138"/>
          </a:xfrm>
          <a:prstGeom prst="rect">
            <a:avLst/>
          </a:prstGeom>
        </p:spPr>
      </p:pic>
      <p:sp>
        <p:nvSpPr>
          <p:cNvPr id="32" name="Subtitle 2"/>
          <p:cNvSpPr txBox="1">
            <a:spLocks/>
          </p:cNvSpPr>
          <p:nvPr/>
        </p:nvSpPr>
        <p:spPr>
          <a:xfrm>
            <a:off x="7961529" y="4710160"/>
            <a:ext cx="1147477" cy="525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Đúng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</p:txBody>
      </p:sp>
      <p:sp>
        <p:nvSpPr>
          <p:cNvPr id="48" name="Subtitle 2"/>
          <p:cNvSpPr txBox="1">
            <a:spLocks/>
          </p:cNvSpPr>
          <p:nvPr/>
        </p:nvSpPr>
        <p:spPr>
          <a:xfrm>
            <a:off x="9109006" y="5140466"/>
            <a:ext cx="1236260" cy="525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49" name="Subtitle 2"/>
          <p:cNvSpPr txBox="1">
            <a:spLocks/>
          </p:cNvSpPr>
          <p:nvPr/>
        </p:nvSpPr>
        <p:spPr>
          <a:xfrm>
            <a:off x="10076762" y="5543963"/>
            <a:ext cx="1236260" cy="525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50" name="Subtitle 2"/>
          <p:cNvSpPr txBox="1">
            <a:spLocks/>
          </p:cNvSpPr>
          <p:nvPr/>
        </p:nvSpPr>
        <p:spPr>
          <a:xfrm>
            <a:off x="7602504" y="6294448"/>
            <a:ext cx="1236260" cy="525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Đúng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80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0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4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uiExpand="1" build="p"/>
      <p:bldP spid="48" grpId="0" build="p"/>
      <p:bldP spid="49" grpId="0" build="p"/>
      <p:bldP spid="50" grpId="0" build="p"/>
      <p:bldP spid="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ubtitle 2"/>
          <p:cNvSpPr txBox="1">
            <a:spLocks/>
          </p:cNvSpPr>
          <p:nvPr/>
        </p:nvSpPr>
        <p:spPr>
          <a:xfrm>
            <a:off x="1353672" y="1934526"/>
            <a:ext cx="9538445" cy="24846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đã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hoàn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thành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bài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tự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chưa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phần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chưa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không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Nếu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phần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chưa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hãy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nghe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giảng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trao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đổi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với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giáo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viên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rõ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bài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nhé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!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Tiết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giáo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viên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sẽ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giảng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bài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giải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đáp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thắc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mắc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em</a:t>
            </a:r>
            <a:r>
              <a:rPr lang="en-US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!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20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7619" y="585835"/>
            <a:ext cx="5432610" cy="894622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KÉP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815949" y="1832926"/>
            <a:ext cx="8823024" cy="30438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Tiết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tiếp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sẽ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tìm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về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–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SGK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trang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117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mở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sách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giáo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khoa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kết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hợp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xem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video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nhé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Ghi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bài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điền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chỗ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trống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đầy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đủ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chú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ý: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GIỐNG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KHÁC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VỚI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ĐỔ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THẾ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1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683" y="204598"/>
            <a:ext cx="4404905" cy="5786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3024" y="1657348"/>
            <a:ext cx="8580452" cy="520065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683" y="681225"/>
            <a:ext cx="10891430" cy="11082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18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683" y="102565"/>
            <a:ext cx="4404905" cy="5786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547" y="638361"/>
            <a:ext cx="11220623" cy="114327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1478" y="2317434"/>
            <a:ext cx="7334760" cy="45405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98" y="1760379"/>
            <a:ext cx="10769719" cy="5570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16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01" y="246984"/>
            <a:ext cx="3406399" cy="43147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753915"/>
            <a:ext cx="7607285" cy="85475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401" y="1709590"/>
            <a:ext cx="7334760" cy="4540566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7607284" y="220138"/>
            <a:ext cx="4584716" cy="64177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3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nuôi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12 con.</a:t>
            </a:r>
          </a:p>
          <a:p>
            <a:pPr algn="l">
              <a:lnSpc>
                <a:spcPct val="100000"/>
              </a:lnSpc>
            </a:pP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4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nuôi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15 con.</a:t>
            </a:r>
          </a:p>
          <a:p>
            <a:pPr algn="l">
              <a:lnSpc>
                <a:spcPct val="100000"/>
              </a:lnSpc>
            </a:pPr>
            <a:endParaRPr lang="en-US" sz="4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sz="2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cũng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giống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lưu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ý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mỗi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đối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tượng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thống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kê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ta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thường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cặp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liệu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tiện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so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sánh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sự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tăng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giảm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 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Ví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ở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7 ta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thấy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3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nuôi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nhiều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4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loại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chim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thỏ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4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nuôi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nhiều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hơn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3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loại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con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vật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Còn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2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nuôi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lượng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con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mèo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bằng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nhau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79407" y="1354671"/>
            <a:ext cx="641989" cy="64198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13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4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01" y="246984"/>
            <a:ext cx="3406399" cy="43147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4862666" y="1422400"/>
            <a:ext cx="7193868" cy="52757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a)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8)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biết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nhữngthông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tin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gì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kép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8)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biết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sĩ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đầu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cuối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năm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6A1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6A2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6A3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6A4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b)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sĩ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tăng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sỹ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giảm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sĩ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không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đổi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sĩ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tăng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6A2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sĩ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giảm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……, …...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sĩ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không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đổi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…...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c)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sĩ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thay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đổi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nhiều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nhất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 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sĩ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thay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đổi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nhiều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nhất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…..,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giảm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5 HS.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401" y="678461"/>
            <a:ext cx="7636313" cy="74393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676401"/>
            <a:ext cx="4862666" cy="40238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8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7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1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1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1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1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700"/>
                            </p:stCondLst>
                            <p:childTnLst>
                              <p:par>
                                <p:cTn id="4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1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1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323" y="217803"/>
            <a:ext cx="3504944" cy="56079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323" y="1190960"/>
            <a:ext cx="9183653" cy="99489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598224"/>
            <a:ext cx="11731916" cy="166897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26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323" y="217803"/>
            <a:ext cx="3504944" cy="56079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149" y="778593"/>
            <a:ext cx="5004385" cy="8808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84" y="1659467"/>
            <a:ext cx="5812972" cy="4572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8561" y="955992"/>
            <a:ext cx="5031439" cy="526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45456" y="1726337"/>
            <a:ext cx="6346544" cy="449203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468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880063" y="2758603"/>
            <a:ext cx="4667470" cy="3222162"/>
            <a:chOff x="4962150" y="1946609"/>
            <a:chExt cx="4667470" cy="3222162"/>
          </a:xfrm>
        </p:grpSpPr>
        <p:grpSp>
          <p:nvGrpSpPr>
            <p:cNvPr id="8" name="Group 7"/>
            <p:cNvGrpSpPr/>
            <p:nvPr/>
          </p:nvGrpSpPr>
          <p:grpSpPr>
            <a:xfrm>
              <a:off x="4966180" y="2853743"/>
              <a:ext cx="4663440" cy="2315028"/>
              <a:chOff x="1887399" y="4091564"/>
              <a:chExt cx="8241010" cy="1577186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1887399" y="5344175"/>
                <a:ext cx="8229600" cy="0"/>
              </a:xfrm>
              <a:prstGeom prst="line">
                <a:avLst/>
              </a:prstGeom>
              <a:ln w="19050">
                <a:solidFill>
                  <a:srgbClr val="0000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1898809" y="5021044"/>
                <a:ext cx="8229600" cy="0"/>
              </a:xfrm>
              <a:prstGeom prst="line">
                <a:avLst/>
              </a:prstGeom>
              <a:ln w="19050">
                <a:solidFill>
                  <a:srgbClr val="0000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1898808" y="4716245"/>
                <a:ext cx="8229600" cy="0"/>
              </a:xfrm>
              <a:prstGeom prst="line">
                <a:avLst/>
              </a:prstGeom>
              <a:ln w="19050">
                <a:solidFill>
                  <a:srgbClr val="0000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1893102" y="4396364"/>
                <a:ext cx="8229599" cy="0"/>
              </a:xfrm>
              <a:prstGeom prst="line">
                <a:avLst/>
              </a:prstGeom>
              <a:ln w="19050">
                <a:solidFill>
                  <a:srgbClr val="0000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1893101" y="4091564"/>
                <a:ext cx="8229600" cy="0"/>
              </a:xfrm>
              <a:prstGeom prst="line">
                <a:avLst/>
              </a:prstGeom>
              <a:ln w="19050">
                <a:solidFill>
                  <a:srgbClr val="0000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1887401" y="5668750"/>
                <a:ext cx="8229599" cy="0"/>
              </a:xfrm>
              <a:prstGeom prst="line">
                <a:avLst/>
              </a:prstGeom>
              <a:ln w="19050">
                <a:solidFill>
                  <a:srgbClr val="0000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Connector 19"/>
            <p:cNvCxnSpPr/>
            <p:nvPr/>
          </p:nvCxnSpPr>
          <p:spPr>
            <a:xfrm>
              <a:off x="4962150" y="2394001"/>
              <a:ext cx="4656983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962150" y="1946609"/>
              <a:ext cx="4656983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Straight Connector 20"/>
          <p:cNvCxnSpPr/>
          <p:nvPr/>
        </p:nvCxnSpPr>
        <p:spPr>
          <a:xfrm rot="5400000">
            <a:off x="4147305" y="4269002"/>
            <a:ext cx="347472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239256" y="5985461"/>
            <a:ext cx="727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365137" y="5992069"/>
            <a:ext cx="696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527329" y="5992069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727131" y="6026331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03574" y="3669956"/>
            <a:ext cx="340659" cy="23150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4839" y="572697"/>
            <a:ext cx="8056015" cy="1582714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94" y="269902"/>
            <a:ext cx="3504944" cy="56079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480035"/>
              </p:ext>
            </p:extLst>
          </p:nvPr>
        </p:nvGraphicFramePr>
        <p:xfrm>
          <a:off x="301240" y="2870002"/>
          <a:ext cx="36576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733"/>
                <a:gridCol w="1439334"/>
                <a:gridCol w="13885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Tổ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Số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nam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Số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nữ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4" name="Rectangle 33"/>
          <p:cNvSpPr/>
          <p:nvPr/>
        </p:nvSpPr>
        <p:spPr>
          <a:xfrm>
            <a:off x="6552067" y="3205721"/>
            <a:ext cx="340659" cy="27980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2514" y="2524644"/>
            <a:ext cx="470648" cy="3657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rot="16200000">
            <a:off x="4379213" y="3932577"/>
            <a:ext cx="17417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230665" y="1139533"/>
            <a:ext cx="3975949" cy="1293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Thống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kê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HS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nam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nữ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6A3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6688008" y="6367773"/>
            <a:ext cx="3585548" cy="554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nam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    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nữ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</a:pP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345063" y="6464636"/>
            <a:ext cx="393804" cy="2762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8542665" y="6480434"/>
            <a:ext cx="393804" cy="27629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682528" y="3661519"/>
            <a:ext cx="340659" cy="23150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7329848" y="3206375"/>
            <a:ext cx="340659" cy="27980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8914700" y="2761361"/>
            <a:ext cx="340659" cy="32216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8562020" y="4116980"/>
            <a:ext cx="340659" cy="1893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0020413" y="3205721"/>
            <a:ext cx="340659" cy="277406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9667733" y="3205721"/>
            <a:ext cx="340659" cy="28019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5870151" y="5988218"/>
            <a:ext cx="475488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1252718" y="6382139"/>
            <a:ext cx="939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13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4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7" grpId="0"/>
      <p:bldP spid="30" grpId="0"/>
      <p:bldP spid="9" grpId="0" animBg="1"/>
      <p:bldP spid="34" grpId="0" animBg="1"/>
      <p:bldP spid="7" grpId="0"/>
      <p:bldP spid="26" grpId="0" build="p"/>
      <p:bldP spid="28" grpId="0" build="p"/>
      <p:bldP spid="31" grpId="0" animBg="1"/>
      <p:bldP spid="33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668</Words>
  <Application>Microsoft Office PowerPoint</Application>
  <PresentationFormat>Widescreen</PresentationFormat>
  <Paragraphs>157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Office Theme</vt:lpstr>
      <vt:lpstr>Chuyên đề biểu đồ.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Chuyên đề biểu đồ.</dc:title>
  <dc:creator>ADMIN</dc:creator>
  <cp:lastModifiedBy>ADMIN</cp:lastModifiedBy>
  <cp:revision>87</cp:revision>
  <dcterms:created xsi:type="dcterms:W3CDTF">2021-10-07T16:03:14Z</dcterms:created>
  <dcterms:modified xsi:type="dcterms:W3CDTF">2021-10-11T13:43:16Z</dcterms:modified>
</cp:coreProperties>
</file>