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58" r:id="rId4"/>
    <p:sldId id="261" r:id="rId5"/>
    <p:sldId id="262" r:id="rId6"/>
    <p:sldId id="263" r:id="rId7"/>
    <p:sldId id="259" r:id="rId8"/>
    <p:sldId id="265" r:id="rId9"/>
    <p:sldId id="264" r:id="rId10"/>
    <p:sldId id="266" r:id="rId11"/>
    <p:sldId id="267" r:id="rId12"/>
    <p:sldId id="268" r:id="rId13"/>
    <p:sldId id="269" r:id="rId14"/>
    <p:sldId id="260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5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2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5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6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6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7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2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/>
                <a:gridCol w="4114801"/>
                <a:gridCol w="1270000"/>
                <a:gridCol w="477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Hình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thức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tranh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0,5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0,5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2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8660"/>
            <a:ext cx="12192000" cy="61327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59694"/>
              </p:ext>
            </p:extLst>
          </p:nvPr>
        </p:nvGraphicFramePr>
        <p:xfrm>
          <a:off x="7108084" y="210312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30403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30556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6271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6423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42595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2748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48463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48615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5702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5854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61798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5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1950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114300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27992" y="75158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8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977313"/>
              </p:ext>
            </p:extLst>
          </p:nvPr>
        </p:nvGraphicFramePr>
        <p:xfrm>
          <a:off x="7108084" y="162306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25603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25755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1470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1623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39852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0005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45720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45872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2959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3111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59969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5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0121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66294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388620" y="1617048"/>
            <a:ext cx="5539740" cy="4653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GDCD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LS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mức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chỉ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990409" y="919626"/>
            <a:ext cx="699951" cy="3260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102340" y="59805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4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 build="p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4" y="44434"/>
            <a:ext cx="12113226" cy="395869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884093" y="1256365"/>
            <a:ext cx="5852160" cy="4754880"/>
            <a:chOff x="1887399" y="4091564"/>
            <a:chExt cx="8241010" cy="157718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93102" y="4396364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7401" y="5668750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3370065" y="3507722"/>
            <a:ext cx="50292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39256" y="5985461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23484" y="5992069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45853" y="6016726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71522" y="6026331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85116" y="2941592"/>
            <a:ext cx="457200" cy="30481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650234" y="3142471"/>
            <a:ext cx="457200" cy="2834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4464067" y="3270505"/>
            <a:ext cx="174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6688007" y="6367773"/>
            <a:ext cx="4015851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45063" y="6464636"/>
            <a:ext cx="393804" cy="2762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542665" y="6480434"/>
            <a:ext cx="393804" cy="2762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140874" y="2323070"/>
            <a:ext cx="457200" cy="36534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676981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683795" y="2630479"/>
            <a:ext cx="457200" cy="33772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219902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1142091" y="2323070"/>
            <a:ext cx="457200" cy="36813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658336" y="2175272"/>
            <a:ext cx="457200" cy="38167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70151" y="5988218"/>
            <a:ext cx="59436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ubtitle 2"/>
          <p:cNvSpPr txBox="1">
            <a:spLocks/>
          </p:cNvSpPr>
          <p:nvPr/>
        </p:nvSpPr>
        <p:spPr>
          <a:xfrm>
            <a:off x="5438443" y="1063331"/>
            <a:ext cx="699951" cy="5192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endParaRPr 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endParaRPr lang="en-US" sz="2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endParaRPr lang="en-US" sz="19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9631" y="2603039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68675" y="2829266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71849" y="236002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130893" y="2091973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269992" y="2376498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677767" y="236414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616884" y="189458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40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975231" y="207993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72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4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0" grpId="0"/>
      <p:bldP spid="9" grpId="0" animBg="1"/>
      <p:bldP spid="34" grpId="0" animBg="1"/>
      <p:bldP spid="7" grpId="0"/>
      <p:bldP spid="28" grpId="0" build="p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32" grpId="0" uiExpand="1" build="p"/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758517" cy="6867138"/>
          </a:xfrm>
          <a:prstGeom prst="rect">
            <a:avLst/>
          </a:prstGeom>
        </p:spPr>
      </p:pic>
      <p:sp>
        <p:nvSpPr>
          <p:cNvPr id="32" name="Subtitle 2"/>
          <p:cNvSpPr txBox="1">
            <a:spLocks/>
          </p:cNvSpPr>
          <p:nvPr/>
        </p:nvSpPr>
        <p:spPr>
          <a:xfrm>
            <a:off x="7961529" y="4710160"/>
            <a:ext cx="1147477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Đúng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9109006" y="5140466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10076762" y="5543963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7602504" y="6294448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Đúng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80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  <p:bldP spid="48" grpId="0" build="p"/>
      <p:bldP spid="49" grpId="0" build="p"/>
      <p:bldP spid="50" grpId="0" build="p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82476" y="277404"/>
            <a:ext cx="5432610" cy="55403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295615" y="831441"/>
            <a:ext cx="9538445" cy="57725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qua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nghĩa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tin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Hoàn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3. 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Chuẩn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bị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hoạt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thực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trải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nghiệm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‘THU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”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Hoạt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nhóm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(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Nội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dung: Thu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gồm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nhiệt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độ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thấp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Hoàn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0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552043" cy="68580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098955" y="1512985"/>
            <a:ext cx="5539740" cy="4653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LS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Mai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Mai.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GDCD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mức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chỉ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5784672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6726768" y="1220507"/>
            <a:ext cx="5212080" cy="4754880"/>
            <a:chOff x="1887399" y="4091564"/>
            <a:chExt cx="8241010" cy="157718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893102" y="4396364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7401" y="5668750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 rot="5400000">
            <a:off x="4212740" y="3471864"/>
            <a:ext cx="50292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81931" y="5949603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04798" y="5956211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19593" y="5980868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45262" y="5990473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53294" y="2905734"/>
            <a:ext cx="320040" cy="30481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74980" y="3106613"/>
            <a:ext cx="320040" cy="2834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7530682" y="6331915"/>
            <a:ext cx="4015851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87738" y="6428778"/>
            <a:ext cx="393804" cy="2762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385340" y="6444576"/>
            <a:ext cx="393804" cy="2762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822188" y="2579421"/>
            <a:ext cx="320040" cy="33612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494815" y="2905733"/>
            <a:ext cx="320040" cy="30628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132032" y="2441014"/>
            <a:ext cx="320040" cy="35308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804659" y="2133934"/>
            <a:ext cx="320040" cy="38346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1518613" y="2724073"/>
            <a:ext cx="320040" cy="32445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1196219" y="2724073"/>
            <a:ext cx="320040" cy="32321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6712826" y="5952360"/>
            <a:ext cx="54864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ubtitle 2"/>
          <p:cNvSpPr txBox="1">
            <a:spLocks/>
          </p:cNvSpPr>
          <p:nvPr/>
        </p:nvSpPr>
        <p:spPr>
          <a:xfrm>
            <a:off x="6281118" y="1027473"/>
            <a:ext cx="699951" cy="5192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endParaRPr 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endParaRPr lang="en-US" sz="2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endParaRPr lang="en-US" sz="19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52306" y="256718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11350" y="2793408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448422" y="256654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786279" y="2287472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71144" y="1855892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40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103765" y="2197334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37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124428" y="2397264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34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481025" y="2385023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34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4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4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 animBg="1"/>
      <p:bldP spid="17" grpId="0" animBg="1"/>
      <p:bldP spid="18" grpId="0" build="p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build="p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7619" y="585835"/>
            <a:ext cx="5432610" cy="89462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669143" y="1832926"/>
            <a:ext cx="8969830" cy="3043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nắm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nội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chưa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Còn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thắc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mắc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thấy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THẾ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1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83" y="204598"/>
            <a:ext cx="4404905" cy="5786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024" y="1657348"/>
            <a:ext cx="8580452" cy="52006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683" y="681225"/>
            <a:ext cx="10891430" cy="11082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18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83" y="102565"/>
            <a:ext cx="4404905" cy="5786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47" y="638361"/>
            <a:ext cx="11220623" cy="11432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478" y="2317434"/>
            <a:ext cx="7334760" cy="45405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98" y="1760379"/>
            <a:ext cx="10769719" cy="5570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16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1" y="246984"/>
            <a:ext cx="3406399" cy="4314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753915"/>
            <a:ext cx="7607285" cy="8547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401" y="1709590"/>
            <a:ext cx="7334760" cy="4540566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7607284" y="220138"/>
            <a:ext cx="4584716" cy="64177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12 con.</a:t>
            </a:r>
          </a:p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15 con.</a:t>
            </a:r>
          </a:p>
          <a:p>
            <a:pPr algn="l">
              <a:lnSpc>
                <a:spcPct val="100000"/>
              </a:lnSpc>
            </a:pPr>
            <a:endParaRPr lang="en-US" sz="4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sz="2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mỗi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cặp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tiện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so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sánh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sự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tăng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Ví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7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thấy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chim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thỏ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Còn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mèo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9407" y="1354671"/>
            <a:ext cx="641989" cy="6419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3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1" y="246984"/>
            <a:ext cx="3406399" cy="43147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4862666" y="1422400"/>
            <a:ext cx="7193868" cy="52757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nhữngthông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tin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gì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8)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6A4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tăng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sỹ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tang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6A4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thay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HS.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01" y="678461"/>
            <a:ext cx="7636313" cy="7439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76401"/>
            <a:ext cx="4862666" cy="40238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8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1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85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3" y="217803"/>
            <a:ext cx="3504944" cy="5607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23" y="1190960"/>
            <a:ext cx="9183653" cy="99489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98224"/>
            <a:ext cx="11731916" cy="16689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6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3" y="217803"/>
            <a:ext cx="3504944" cy="5607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49" y="778593"/>
            <a:ext cx="5004385" cy="8808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84" y="1659467"/>
            <a:ext cx="5812972" cy="45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8561" y="955992"/>
            <a:ext cx="5031439" cy="526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5456" y="1726337"/>
            <a:ext cx="6346544" cy="44920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46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880063" y="2758603"/>
            <a:ext cx="4667470" cy="3222162"/>
            <a:chOff x="4962150" y="1946609"/>
            <a:chExt cx="4667470" cy="3222162"/>
          </a:xfrm>
        </p:grpSpPr>
        <p:grpSp>
          <p:nvGrpSpPr>
            <p:cNvPr id="8" name="Group 7"/>
            <p:cNvGrpSpPr/>
            <p:nvPr/>
          </p:nvGrpSpPr>
          <p:grpSpPr>
            <a:xfrm>
              <a:off x="4966180" y="2853743"/>
              <a:ext cx="4663440" cy="2315028"/>
              <a:chOff x="1887399" y="4091564"/>
              <a:chExt cx="8241010" cy="1577186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887399" y="5344175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898809" y="5021044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898808" y="4716245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893102" y="4396364"/>
                <a:ext cx="8229599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893101" y="4091564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887401" y="5668750"/>
                <a:ext cx="8229599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/>
            <p:cNvCxnSpPr/>
            <p:nvPr/>
          </p:nvCxnSpPr>
          <p:spPr>
            <a:xfrm>
              <a:off x="4962150" y="2394001"/>
              <a:ext cx="4656983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962150" y="1946609"/>
              <a:ext cx="4656983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4147305" y="4269002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39256" y="5985461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65137" y="5992069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27329" y="5992069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27131" y="6026331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03574" y="3669956"/>
            <a:ext cx="340659" cy="23150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839" y="572697"/>
            <a:ext cx="8056015" cy="158271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94" y="269902"/>
            <a:ext cx="3504944" cy="56079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480035"/>
              </p:ext>
            </p:extLst>
          </p:nvPr>
        </p:nvGraphicFramePr>
        <p:xfrm>
          <a:off x="301240" y="2870002"/>
          <a:ext cx="3657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733"/>
                <a:gridCol w="1439334"/>
                <a:gridCol w="13885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Tổ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nữ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6552067" y="3205721"/>
            <a:ext cx="340659" cy="2798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2514" y="2524644"/>
            <a:ext cx="470648" cy="3657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4379213" y="3932577"/>
            <a:ext cx="174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30665" y="1139533"/>
            <a:ext cx="3975949" cy="1293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HS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nam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6688008" y="6367773"/>
            <a:ext cx="3585548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nam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nữ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45063" y="6464636"/>
            <a:ext cx="393804" cy="2762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542665" y="6480434"/>
            <a:ext cx="393804" cy="27629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82528" y="3661519"/>
            <a:ext cx="340659" cy="23150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329848" y="3206375"/>
            <a:ext cx="340659" cy="2798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914700" y="2761361"/>
            <a:ext cx="340659" cy="3221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562020" y="4116980"/>
            <a:ext cx="340659" cy="1893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020413" y="3205721"/>
            <a:ext cx="340659" cy="277406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667733" y="3205721"/>
            <a:ext cx="340659" cy="28019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70151" y="5988218"/>
            <a:ext cx="47548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3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4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0" grpId="0"/>
      <p:bldP spid="9" grpId="0" animBg="1"/>
      <p:bldP spid="34" grpId="0" animBg="1"/>
      <p:bldP spid="7" grpId="0"/>
      <p:bldP spid="26" grpId="0" build="p"/>
      <p:bldP spid="28" grpId="0" build="p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839</Words>
  <Application>Microsoft Office PowerPoint</Application>
  <PresentationFormat>Widescreen</PresentationFormat>
  <Paragraphs>198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Office Theme</vt:lpstr>
      <vt:lpstr>Chuyên đề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Chuyên đề biểu đồ.</dc:title>
  <dc:creator>ADMIN</dc:creator>
  <cp:lastModifiedBy>ADMIN</cp:lastModifiedBy>
  <cp:revision>87</cp:revision>
  <dcterms:created xsi:type="dcterms:W3CDTF">2021-10-07T16:03:14Z</dcterms:created>
  <dcterms:modified xsi:type="dcterms:W3CDTF">2021-10-11T13:59:42Z</dcterms:modified>
</cp:coreProperties>
</file>