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5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2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5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6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6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7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2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/>
                <a:gridCol w="4114801"/>
                <a:gridCol w="1270000"/>
                <a:gridCol w="477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Hình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thức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tranh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0,5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0,5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2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5047" y="683804"/>
            <a:ext cx="5432610" cy="55403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353672" y="1629726"/>
            <a:ext cx="9538445" cy="2484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nghĩa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tin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Hoàn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0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8660"/>
            <a:ext cx="12192000" cy="61327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59694"/>
              </p:ext>
            </p:extLst>
          </p:nvPr>
        </p:nvGraphicFramePr>
        <p:xfrm>
          <a:off x="7108084" y="210312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30403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30556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6271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6423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42595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2748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515111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516635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87501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89025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648461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49985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114300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27992" y="75158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8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977313"/>
              </p:ext>
            </p:extLst>
          </p:nvPr>
        </p:nvGraphicFramePr>
        <p:xfrm>
          <a:off x="7108084" y="162306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25603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25755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1470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1623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39852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0005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45720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45872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2959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3111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59969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5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0121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66294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388620" y="1617048"/>
            <a:ext cx="5539740" cy="4653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GDCD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LS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mức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chỉ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990409" y="919626"/>
            <a:ext cx="699951" cy="3260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102340" y="59805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4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 build="p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4" y="44434"/>
            <a:ext cx="12113226" cy="395869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884093" y="1256365"/>
            <a:ext cx="5852160" cy="4754880"/>
            <a:chOff x="1887399" y="4091564"/>
            <a:chExt cx="8241010" cy="157718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93102" y="4396364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7401" y="5668750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3370065" y="3507722"/>
            <a:ext cx="50292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39256" y="5985461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23484" y="5992069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45853" y="6016726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71522" y="6026331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85116" y="2941592"/>
            <a:ext cx="457200" cy="30481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650234" y="3142471"/>
            <a:ext cx="457200" cy="2834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4464067" y="3270505"/>
            <a:ext cx="174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6688007" y="6367773"/>
            <a:ext cx="4015851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45063" y="6464636"/>
            <a:ext cx="393804" cy="2762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542665" y="6480434"/>
            <a:ext cx="393804" cy="2762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140874" y="2323070"/>
            <a:ext cx="457200" cy="36534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676981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683795" y="2630479"/>
            <a:ext cx="457200" cy="33772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219902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1142091" y="2323070"/>
            <a:ext cx="457200" cy="36813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658336" y="2175272"/>
            <a:ext cx="457200" cy="38167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70151" y="5988218"/>
            <a:ext cx="59436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ubtitle 2"/>
          <p:cNvSpPr txBox="1">
            <a:spLocks/>
          </p:cNvSpPr>
          <p:nvPr/>
        </p:nvSpPr>
        <p:spPr>
          <a:xfrm>
            <a:off x="5438443" y="1063331"/>
            <a:ext cx="699951" cy="5192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endParaRPr 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endParaRPr lang="en-US" sz="2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endParaRPr lang="en-US" sz="19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9631" y="2603039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68675" y="2829266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71849" y="236002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130893" y="2091973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269992" y="2376498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677767" y="236414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616884" y="189458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40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975231" y="207993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72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4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0" grpId="0"/>
      <p:bldP spid="9" grpId="0" animBg="1"/>
      <p:bldP spid="34" grpId="0" animBg="1"/>
      <p:bldP spid="7" grpId="0"/>
      <p:bldP spid="28" grpId="0" build="p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32" grpId="0" uiExpand="1" build="p"/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758517" cy="6867138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80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4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552043" cy="68580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098955" y="1512985"/>
            <a:ext cx="5539740" cy="4653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LS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Mai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…….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Mai.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…….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mức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chỉ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5784672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6726768" y="1220507"/>
            <a:ext cx="5212080" cy="4754880"/>
            <a:chOff x="1887399" y="4091564"/>
            <a:chExt cx="8241010" cy="157718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893102" y="4396364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7401" y="5668750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 rot="5400000">
            <a:off x="4212740" y="3471864"/>
            <a:ext cx="50292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81931" y="5949603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04798" y="5956211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19593" y="5980868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45262" y="5990473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53294" y="2905734"/>
            <a:ext cx="320040" cy="30481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74980" y="3106613"/>
            <a:ext cx="320040" cy="2834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7530682" y="6331915"/>
            <a:ext cx="4015851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87738" y="6428778"/>
            <a:ext cx="393804" cy="2762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385340" y="6444576"/>
            <a:ext cx="393804" cy="2762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822188" y="2579421"/>
            <a:ext cx="320040" cy="33612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494815" y="2905733"/>
            <a:ext cx="320040" cy="30628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132032" y="2441014"/>
            <a:ext cx="320040" cy="35308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804659" y="2133934"/>
            <a:ext cx="320040" cy="38346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1518613" y="2724073"/>
            <a:ext cx="320040" cy="32445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1196219" y="2724073"/>
            <a:ext cx="320040" cy="32321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6712826" y="5952360"/>
            <a:ext cx="54864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ubtitle 2"/>
          <p:cNvSpPr txBox="1">
            <a:spLocks/>
          </p:cNvSpPr>
          <p:nvPr/>
        </p:nvSpPr>
        <p:spPr>
          <a:xfrm>
            <a:off x="6281118" y="1027473"/>
            <a:ext cx="699951" cy="5192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endParaRPr 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endParaRPr lang="en-US" sz="2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endParaRPr lang="en-US" sz="19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52306" y="256718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11350" y="2793408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448422" y="256654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786279" y="2287472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71144" y="1855892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40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103765" y="2197334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37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124428" y="2397264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34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481025" y="2385023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34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4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4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 animBg="1"/>
      <p:bldP spid="17" grpId="0" animBg="1"/>
      <p:bldP spid="18" grpId="0" build="p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build="p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5047" y="451575"/>
            <a:ext cx="5432610" cy="55403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266586" y="1165270"/>
            <a:ext cx="9538445" cy="4872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nghĩa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tin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Chuẩn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bị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hoạt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thực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trải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“THU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”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việc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nhóm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Nội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dung: Thu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thấ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83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531</Words>
  <Application>Microsoft Office PowerPoint</Application>
  <PresentationFormat>Widescreen</PresentationFormat>
  <Paragraphs>148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Theme</vt:lpstr>
      <vt:lpstr>Chuyên đề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Chuyên đề biểu đồ.</dc:title>
  <dc:creator>ADMIN</dc:creator>
  <cp:lastModifiedBy>ADMIN</cp:lastModifiedBy>
  <cp:revision>89</cp:revision>
  <dcterms:created xsi:type="dcterms:W3CDTF">2021-10-07T16:03:14Z</dcterms:created>
  <dcterms:modified xsi:type="dcterms:W3CDTF">2021-10-11T13:55:57Z</dcterms:modified>
</cp:coreProperties>
</file>