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1" r:id="rId3"/>
    <p:sldMasterId id="2147483713" r:id="rId4"/>
  </p:sldMasterIdLst>
  <p:sldIdLst>
    <p:sldId id="257" r:id="rId5"/>
    <p:sldId id="258" r:id="rId6"/>
    <p:sldId id="260" r:id="rId7"/>
    <p:sldId id="263" r:id="rId8"/>
    <p:sldId id="268" r:id="rId9"/>
    <p:sldId id="269" r:id="rId10"/>
    <p:sldId id="272" r:id="rId11"/>
    <p:sldId id="271" r:id="rId12"/>
    <p:sldId id="27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0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436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8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0574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63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9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04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6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9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80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80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00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13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4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15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03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07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0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0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982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62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84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24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5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4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18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86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0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03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5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40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6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4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25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4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08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51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10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647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0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8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21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8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4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8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2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18CA8A-1EB8-4564-B45D-31CF7EE4C60B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DC68AE-271C-4D84-A193-0B0AE2C52C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36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10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73678" y="275318"/>
            <a:ext cx="3306536" cy="13255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6"/>
          <p:cNvSpPr txBox="1">
            <a:spLocks noChangeArrowheads="1"/>
          </p:cNvSpPr>
          <p:nvPr/>
        </p:nvSpPr>
        <p:spPr bwMode="auto">
          <a:xfrm>
            <a:off x="1212981" y="2325122"/>
            <a:ext cx="10879492" cy="29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857250" indent="-857250" eaLnBrk="1" hangingPunct="1">
              <a:lnSpc>
                <a:spcPct val="150000"/>
              </a:lnSpc>
              <a:buFontTx/>
              <a:buChar char="-"/>
            </a:pPr>
            <a:r>
              <a:rPr lang="en-US" altLang="en-US" sz="4000" b="1" dirty="0" err="1" smtClean="0">
                <a:solidFill>
                  <a:srgbClr val="FF0000"/>
                </a:solidFill>
              </a:rPr>
              <a:t>Ôn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tập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bài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hát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: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Mùa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thu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ngày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khai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trường</a:t>
            </a:r>
            <a:endParaRPr lang="en-US" altLang="en-US" sz="4000" b="1" dirty="0" smtClean="0">
              <a:solidFill>
                <a:srgbClr val="FF0000"/>
              </a:solidFill>
            </a:endParaRPr>
          </a:p>
          <a:p>
            <a:pPr marL="857250" indent="-857250" eaLnBrk="1" hangingPunct="1">
              <a:lnSpc>
                <a:spcPct val="150000"/>
              </a:lnSpc>
              <a:buFontTx/>
              <a:buChar char="-"/>
            </a:pPr>
            <a:r>
              <a:rPr lang="en-US" altLang="en-US" sz="4000" b="1" dirty="0" smtClean="0">
                <a:solidFill>
                  <a:srgbClr val="FF0000"/>
                </a:solidFill>
              </a:rPr>
              <a:t>T</a:t>
            </a:r>
            <a:r>
              <a:rPr lang="vi-VN" altLang="en-US" sz="4000" b="1" dirty="0" smtClean="0">
                <a:solidFill>
                  <a:srgbClr val="FF0000"/>
                </a:solidFill>
              </a:rPr>
              <a:t>ập đọc nhạc: TĐN số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1</a:t>
            </a:r>
            <a:endParaRPr lang="vi-VN" altLang="en-US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8949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403674"/>
            <a:ext cx="9674677" cy="943433"/>
          </a:xfrm>
        </p:spPr>
        <p:txBody>
          <a:bodyPr>
            <a:norm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về nhà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905001"/>
            <a:ext cx="10839450" cy="4191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 thuộc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 hát, tập thể hiện sắc thái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hép bài TĐN số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vào vở, điền tên nốt.</a:t>
            </a:r>
          </a:p>
        </p:txBody>
      </p:sp>
    </p:spTree>
    <p:extLst>
      <p:ext uri="{BB962C8B-B14F-4D97-AF65-F5344CB8AC3E}">
        <p14:creationId xmlns:p14="http://schemas.microsoft.com/office/powerpoint/2010/main" val="26084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2886" y="570593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CẦU CẦN ĐẠT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5272" y="2136322"/>
            <a:ext cx="9772650" cy="371747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Hát kết hợp gõ đệm. T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và tình cảm của bài hát.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Đọc đúng tên nốt, cao độ và trường độ bài đọc nhạc. Biết đọc nhạc kết hợp gõ đệm.</a:t>
            </a:r>
          </a:p>
        </p:txBody>
      </p:sp>
    </p:spTree>
    <p:extLst>
      <p:ext uri="{BB962C8B-B14F-4D97-AF65-F5344CB8AC3E}">
        <p14:creationId xmlns:p14="http://schemas.microsoft.com/office/powerpoint/2010/main" val="1796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487261" y="220436"/>
            <a:ext cx="8753475" cy="60415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Mùa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0" y="1453243"/>
            <a:ext cx="5264281" cy="404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64" y="1706336"/>
            <a:ext cx="4961510" cy="373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172200" y="1224643"/>
            <a:ext cx="8164" cy="449852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1693" y="1224643"/>
            <a:ext cx="1103811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693" y="1224643"/>
            <a:ext cx="0" cy="44985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519808" y="1224642"/>
            <a:ext cx="0" cy="44985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1693" y="5723163"/>
            <a:ext cx="1103811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1. mua thu ngay khai tr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44893" y="410936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3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4156" y="101147"/>
            <a:ext cx="10327821" cy="6334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</a:t>
            </a:r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ập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 </a:t>
            </a:r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nhạc: TĐN số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512" y="824367"/>
            <a:ext cx="8205108" cy="5401121"/>
          </a:xfrm>
          <a:prstGeom prst="rect">
            <a:avLst/>
          </a:prstGeom>
        </p:spPr>
      </p:pic>
      <p:pic>
        <p:nvPicPr>
          <p:cNvPr id="4" name="3. TDN s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9220" y="425792"/>
            <a:ext cx="359230" cy="3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007" y="1700893"/>
            <a:ext cx="9610498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mấy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nốt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nốt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mấy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213" y="1068140"/>
            <a:ext cx="9226766" cy="4994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43252" y="264004"/>
            <a:ext cx="10326688" cy="63341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ập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 </a:t>
            </a:r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1978" y="2042999"/>
            <a:ext cx="4797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753792" y="4485710"/>
            <a:ext cx="4491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 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391650" y="5130036"/>
            <a:ext cx="19050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486900" y="5130036"/>
            <a:ext cx="19050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9862457" y="3028950"/>
            <a:ext cx="187779" cy="4735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4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0514" y="571243"/>
            <a:ext cx="10058400" cy="288925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trưởng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hiệu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nhắc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luyến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702" y="695068"/>
            <a:ext cx="384498" cy="74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1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241" y="214032"/>
            <a:ext cx="8516667" cy="5739493"/>
          </a:xfrm>
          <a:prstGeom prst="rect">
            <a:avLst/>
          </a:prstGeom>
        </p:spPr>
      </p:pic>
      <p:pic>
        <p:nvPicPr>
          <p:cNvPr id="3" name="3. TDN s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87379" y="409655"/>
            <a:ext cx="315685" cy="315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68" y="5100116"/>
            <a:ext cx="287796" cy="281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595" y="1434353"/>
            <a:ext cx="295806" cy="29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1199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84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75" y="63586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 trình bày bài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552" y="2408229"/>
            <a:ext cx="8888186" cy="22238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gõ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tấu</a:t>
            </a:r>
            <a:endParaRPr lang="vi-VN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Hát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kết hợp gõ theo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phách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1694</TotalTime>
  <Words>210</Words>
  <Application>Microsoft Office PowerPoint</Application>
  <PresentationFormat>Widescreen</PresentationFormat>
  <Paragraphs>26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Wingdings 3</vt:lpstr>
      <vt:lpstr>Wisp</vt:lpstr>
      <vt:lpstr>1_Retrospect</vt:lpstr>
      <vt:lpstr>Retrospect</vt:lpstr>
      <vt:lpstr>2_Retrospect</vt:lpstr>
      <vt:lpstr>Tiết 2:</vt:lpstr>
      <vt:lpstr>YÊU CẦU CẦN ĐẠT</vt:lpstr>
      <vt:lpstr>1. Ôn hát: Mùa thu ngày khai trường</vt:lpstr>
      <vt:lpstr>2. Tập đọc nhạc: TĐN số 1</vt:lpstr>
      <vt:lpstr>Tìm hiểu bài đọc nhạc </vt:lpstr>
      <vt:lpstr>Tập đọc nhạc</vt:lpstr>
      <vt:lpstr>Bài viết ở nhịp  Bài viết ở giọng Đô trưởng Ký hiệu âm nhạc: Dấu nhắc lại, dấu luyến</vt:lpstr>
      <vt:lpstr>PowerPoint Presentation</vt:lpstr>
      <vt:lpstr>Tập trình bày bài tập đọc nhạc</vt:lpstr>
      <vt:lpstr>Bài tập về nhà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40</cp:revision>
  <dcterms:created xsi:type="dcterms:W3CDTF">2021-08-30T01:59:43Z</dcterms:created>
  <dcterms:modified xsi:type="dcterms:W3CDTF">2021-09-16T15:31:35Z</dcterms:modified>
</cp:coreProperties>
</file>