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  <p:sldMasterId id="2147484211" r:id="rId2"/>
  </p:sldMasterIdLst>
  <p:notesMasterIdLst>
    <p:notesMasterId r:id="rId18"/>
  </p:notesMasterIdLst>
  <p:sldIdLst>
    <p:sldId id="349" r:id="rId3"/>
    <p:sldId id="371" r:id="rId4"/>
    <p:sldId id="336" r:id="rId5"/>
    <p:sldId id="379" r:id="rId6"/>
    <p:sldId id="381" r:id="rId7"/>
    <p:sldId id="382" r:id="rId8"/>
    <p:sldId id="385" r:id="rId9"/>
    <p:sldId id="386" r:id="rId10"/>
    <p:sldId id="384" r:id="rId11"/>
    <p:sldId id="387" r:id="rId12"/>
    <p:sldId id="390" r:id="rId13"/>
    <p:sldId id="391" r:id="rId14"/>
    <p:sldId id="389" r:id="rId15"/>
    <p:sldId id="367" r:id="rId16"/>
    <p:sldId id="39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Batang" pitchFamily="18" charset="-127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B259B"/>
    <a:srgbClr val="006600"/>
    <a:srgbClr val="000000"/>
    <a:srgbClr val="654321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27FE5DA5-CA39-421F-BCBB-F84AB9969E4A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226008-8797-44D2-9B00-D53498DDD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F269-989D-4061-9C26-BA1458B8D146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76F5-5210-4C23-97FC-CDCD683A2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5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DDE5-DAC5-4018-9032-1F2191F9AAC7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CF6C8-5464-42C2-9553-23A7860A5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1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D44-D58D-48A2-9978-9CFBDADBFDC4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2D3B-60F9-4838-B1DE-A89D85A51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6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7F269-989D-4061-9C26-BA1458B8D146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676F5-5210-4C23-97FC-CDCD683A24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61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04F84-442E-45FB-B0F8-A3A18893ED20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CE72A-ABBF-45C3-AB60-E7FB6EA59B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19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853DB-E28E-4ECD-9D23-86DE19DE8065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8AC39-51AC-40EB-AF43-6982A2033A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937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90FD4-F43E-4C58-B632-00C9F1491BC7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6AD76-BA46-45B2-BF11-B493583960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7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AB600-8059-4626-ADC7-A8538E695835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11983-1349-4352-B25C-347E56F9B3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E37AE-AEBE-4F5F-BB21-69C14439E32A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E914E-BDA2-4EC5-B75C-ECD421F765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62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F267F-4F67-4BE1-A4C3-86D9DE32290E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E23AB-9C6B-4893-A83E-5E8653C92B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3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ACB36-043D-4C74-A191-5D2250362C72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ABA64-C0C1-47F3-AE29-D8B83C6EB9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4F84-442E-45FB-B0F8-A3A18893ED20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E72A-ABBF-45C3-AB60-E7FB6EA59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C8312-8507-414F-8719-07617AED7E55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742A1-F19A-4964-8532-765167E1F6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3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CDDE5-DAC5-4018-9032-1F2191F9AAC7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CF6C8-5464-42C2-9553-23A7860A59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33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198D44-D58D-48A2-9978-9CFBDADBFDC4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32D3B-60F9-4838-B1DE-A89D85A51C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53DB-E28E-4ECD-9D23-86DE19DE8065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AC39-51AC-40EB-AF43-6982A2033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1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90FD4-F43E-4C58-B632-00C9F1491BC7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AD76-BA46-45B2-BF11-B49358396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B600-8059-4626-ADC7-A8538E695835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1983-1349-4352-B25C-347E56F9B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7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37AE-AEBE-4F5F-BB21-69C14439E32A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914E-BDA2-4EC5-B75C-ECD421F76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7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267F-4F67-4BE1-A4C3-86D9DE32290E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23AB-9C6B-4893-A83E-5E8653C92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9FACB36-043D-4C74-A191-5D2250362C72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BABA64-C0C1-47F3-AE29-D8B83C6EB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5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8312-8507-414F-8719-07617AED7E55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42A1-F19A-4964-8532-765167E1F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9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BE3E57-1147-47BF-A348-4AA7CCDBCEDC}" type="datetimeFigureOut">
              <a:rPr lang="en-US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646BCD-5E91-4438-9D3C-0222731A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3" r:id="rId2"/>
    <p:sldLayoutId id="2147484176" r:id="rId3"/>
    <p:sldLayoutId id="2147484164" r:id="rId4"/>
    <p:sldLayoutId id="2147484165" r:id="rId5"/>
    <p:sldLayoutId id="2147484166" r:id="rId6"/>
    <p:sldLayoutId id="2147484177" r:id="rId7"/>
    <p:sldLayoutId id="2147484178" r:id="rId8"/>
    <p:sldLayoutId id="2147484179" r:id="rId9"/>
    <p:sldLayoutId id="2147484167" r:id="rId10"/>
    <p:sldLayoutId id="214748418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E3E57-1147-47BF-A348-4AA7CCDBCEDC}" type="datetimeFigureOut">
              <a:rPr lang="en-US" smtClean="0"/>
              <a:pPr>
                <a:defRPr/>
              </a:pPr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646BCD-5E91-4438-9D3C-0222731AD2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9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3048000" cy="915987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457200" y="1828800"/>
            <a:ext cx="838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71500" indent="-571500" algn="ctr" eaLnBrk="1" hangingPunct="1">
              <a:lnSpc>
                <a:spcPct val="150000"/>
              </a:lnSpc>
              <a:buFontTx/>
              <a:buChar char="-"/>
            </a:pPr>
            <a:r>
              <a:rPr lang="vi-VN" altLang="en-US" sz="6000" b="1" dirty="0" smtClean="0">
                <a:solidFill>
                  <a:srgbClr val="FF0000"/>
                </a:solidFill>
              </a:rPr>
              <a:t>Ôn </a:t>
            </a:r>
            <a:r>
              <a:rPr lang="en-US" altLang="en-US" sz="6000" b="1" dirty="0" err="1" smtClean="0">
                <a:solidFill>
                  <a:srgbClr val="FF0000"/>
                </a:solidFill>
              </a:rPr>
              <a:t>hát</a:t>
            </a:r>
            <a:endParaRPr lang="vi-VN" altLang="en-US" sz="6000" b="1" dirty="0" smtClean="0">
              <a:solidFill>
                <a:srgbClr val="FF0000"/>
              </a:solidFill>
            </a:endParaRPr>
          </a:p>
          <a:p>
            <a:pPr marL="571500" indent="-571500" algn="ctr" eaLnBrk="1" hangingPunct="1">
              <a:lnSpc>
                <a:spcPct val="150000"/>
              </a:lnSpc>
              <a:buFontTx/>
              <a:buChar char="-"/>
            </a:pPr>
            <a:r>
              <a:rPr lang="vi-VN" altLang="en-US" sz="6000" b="1" dirty="0" smtClean="0">
                <a:solidFill>
                  <a:srgbClr val="FF0000"/>
                </a:solidFill>
              </a:rPr>
              <a:t>Tập đọc nhạc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0075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7. TDN s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4025"/>
            <a:ext cx="807720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878138"/>
            <a:ext cx="73088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3200400"/>
            <a:ext cx="704373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11513"/>
            <a:ext cx="7256463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0075" cy="5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7. TDN s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33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7091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. li dia banh b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28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2895600" y="0"/>
            <a:ext cx="29284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DÒ:</a:t>
            </a: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762000" y="665924"/>
            <a:ext cx="8077200" cy="390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0" rIns="92075" bIns="46038"/>
          <a:lstStyle>
            <a:lvl1pPr marL="26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atang" pitchFamily="18" charset="-127"/>
                <a:cs typeface="Times New Roman" panose="02020603050405020304" pitchFamily="18" charset="0"/>
              </a:defRPr>
            </a:lvl9pPr>
          </a:lstStyle>
          <a:p>
            <a:pPr marL="484188" indent="-457200" eaLnBrk="1" hangingPunct="1">
              <a:lnSpc>
                <a:spcPct val="150000"/>
              </a:lnSpc>
              <a:buFontTx/>
              <a:buChar char="-"/>
            </a:pP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thuộc</a:t>
            </a:r>
            <a:r>
              <a:rPr kumimoji="0"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kumimoji="0"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kumimoji="0"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Lí</a:t>
            </a:r>
            <a:r>
              <a:rPr kumimoji="0"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dĩa</a:t>
            </a:r>
            <a:r>
              <a:rPr kumimoji="0"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bánh</a:t>
            </a:r>
            <a:r>
              <a:rPr kumimoji="0"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bò</a:t>
            </a:r>
            <a:r>
              <a:rPr kumimoji="0"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kumimoji="0" lang="en-US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84188" indent="-457200" eaLnBrk="1" hangingPunct="1">
              <a:lnSpc>
                <a:spcPct val="150000"/>
              </a:lnSpc>
              <a:buFontTx/>
              <a:buChar char="-"/>
            </a:pP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Tập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đọc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nhạc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bài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TĐN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sô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́ 2</a:t>
            </a:r>
          </a:p>
          <a:p>
            <a:pPr marL="484188" indent="-457200" eaLnBrk="1" hangingPunct="1">
              <a:lnSpc>
                <a:spcPct val="150000"/>
              </a:lnSpc>
              <a:buFontTx/>
              <a:buChar char="-"/>
            </a:pP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Chép</a:t>
            </a:r>
            <a:r>
              <a:rPr kumimoji="0"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bài TĐN số </a:t>
            </a:r>
            <a:r>
              <a:rPr kumimoji="0"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vào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vơ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̉,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điền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nốt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nhạc</a:t>
            </a:r>
            <a:endParaRPr kumimoji="0" lang="en-US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84188" indent="-457200" eaLnBrk="1" hangingPunct="1">
              <a:lnSpc>
                <a:spcPct val="150000"/>
              </a:lnSpc>
              <a:buFontTx/>
              <a:buChar char="-"/>
            </a:pP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Làm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bài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tập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ÔN TẬP CHỦ ĐỀ 1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k12 online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thời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hạn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làm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bài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hết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ngày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thư</a:t>
            </a:r>
            <a:r>
              <a:rPr kumimoji="0"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́ 6)</a:t>
            </a:r>
            <a:endParaRPr kumimoji="0"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2" descr="MCj02382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07" y="5358949"/>
            <a:ext cx="2171393" cy="130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457200"/>
            <a:ext cx="667684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8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8709"/>
            <a:ext cx="1219200" cy="905691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609600" y="914400"/>
            <a:ext cx="8382000" cy="10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None/>
            </a:pPr>
            <a:r>
              <a:rPr lang="vi-VN" altLang="en-US" sz="4000" b="1" dirty="0" smtClean="0">
                <a:solidFill>
                  <a:srgbClr val="C00000"/>
                </a:solidFill>
              </a:rPr>
              <a:t>I. Ôn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</a:rPr>
              <a:t>hát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: Lí </a:t>
            </a:r>
            <a:r>
              <a:rPr lang="en-US" altLang="en-US" sz="4000" b="1" dirty="0" err="1">
                <a:solidFill>
                  <a:srgbClr val="C00000"/>
                </a:solidFill>
              </a:rPr>
              <a:t>dĩa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bánh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</a:rPr>
              <a:t>bo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̀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598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70913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. li dia banh b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28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8709"/>
            <a:ext cx="1219200" cy="905691"/>
          </a:xfrm>
        </p:spPr>
        <p:txBody>
          <a:bodyPr anchor="ctr"/>
          <a:lstStyle/>
          <a:p>
            <a:pPr eaLnBrk="1" hangingPunct="1"/>
            <a:r>
              <a:rPr lang="en-US" alt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31" name="Rectangle 6"/>
          <p:cNvSpPr txBox="1">
            <a:spLocks noChangeArrowheads="1"/>
          </p:cNvSpPr>
          <p:nvPr/>
        </p:nvSpPr>
        <p:spPr bwMode="auto">
          <a:xfrm>
            <a:off x="609600" y="91440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57250" indent="-857250" eaLnBrk="1" hangingPunct="1">
              <a:buAutoNum type="romanUcPeriod"/>
            </a:pPr>
            <a:r>
              <a:rPr lang="vi-VN" altLang="en-US" sz="4000" b="1" dirty="0" smtClean="0"/>
              <a:t>Ôn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hát</a:t>
            </a:r>
            <a:r>
              <a:rPr lang="en-US" altLang="en-US" sz="4000" b="1" dirty="0" smtClean="0"/>
              <a:t>: Lí </a:t>
            </a:r>
            <a:r>
              <a:rPr lang="en-US" altLang="en-US" sz="4000" b="1" dirty="0" err="1"/>
              <a:t>dĩa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bánh</a:t>
            </a:r>
            <a:r>
              <a:rPr lang="en-US" altLang="en-US" sz="4000" b="1" dirty="0"/>
              <a:t> </a:t>
            </a:r>
            <a:r>
              <a:rPr lang="en-US" altLang="en-US" sz="4000" b="1" dirty="0" err="1" smtClean="0"/>
              <a:t>bo</a:t>
            </a:r>
            <a:r>
              <a:rPr lang="en-US" altLang="en-US" sz="4000" b="1" dirty="0" smtClean="0"/>
              <a:t>̀</a:t>
            </a:r>
            <a:r>
              <a:rPr lang="vi-VN" altLang="en-US" sz="4000" b="1" dirty="0"/>
              <a:t> </a:t>
            </a:r>
            <a:endParaRPr lang="vi-VN" altLang="en-US" sz="4000" b="1" dirty="0" smtClean="0"/>
          </a:p>
          <a:p>
            <a:pPr eaLnBrk="1" hangingPunct="1">
              <a:buNone/>
            </a:pPr>
            <a:r>
              <a:rPr lang="vi-VN" altLang="en-US" sz="4000" b="1" dirty="0" smtClean="0">
                <a:solidFill>
                  <a:srgbClr val="C00000"/>
                </a:solidFill>
              </a:rPr>
              <a:t>II. Tập đọc nhạc: TĐN số 2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33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2" descr="1147863vfq6fp3e9x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98513" cy="12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. TDN s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381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3336"/>
            <a:ext cx="5787899" cy="389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1310638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latin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</a:rPr>
              <a:t>X</a:t>
            </a:r>
            <a:r>
              <a:rPr lang="vi-VN" b="1" dirty="0" smtClean="0">
                <a:latin typeface="Times New Roman" panose="02020603050405020304" pitchFamily="18" charset="0"/>
              </a:rPr>
              <a:t>uất xứ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76943" y="2286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Tìm</a:t>
            </a:r>
            <a:r>
              <a:rPr kumimoji="0"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hiểu</a:t>
            </a:r>
            <a:r>
              <a:rPr kumimoji="0"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08512" y="344861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latin typeface="Times New Roman" panose="02020603050405020304" pitchFamily="18" charset="0"/>
              </a:rPr>
              <a:t>- Giọng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608512" y="2536365"/>
            <a:ext cx="1015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latin typeface="Times New Roman" panose="02020603050405020304" pitchFamily="18" charset="0"/>
              </a:rPr>
              <a:t>- Nhịp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48" y="2536364"/>
            <a:ext cx="238086" cy="5489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90445" y="1800598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3B259B"/>
                </a:solidFill>
                <a:latin typeface="Times New Roman" panose="02020603050405020304" pitchFamily="18" charset="0"/>
              </a:rPr>
              <a:t>I-ta-li-a</a:t>
            </a:r>
            <a:endParaRPr lang="en-US" dirty="0">
              <a:solidFill>
                <a:srgbClr val="3B259B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9821" y="4042773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3B259B"/>
                </a:solidFill>
                <a:latin typeface="Times New Roman" panose="02020603050405020304" pitchFamily="18" charset="0"/>
              </a:rPr>
              <a:t>La thứ</a:t>
            </a:r>
            <a:endParaRPr lang="en-US" dirty="0">
              <a:solidFill>
                <a:srgbClr val="3B25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1656" y="467868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latin typeface="Times New Roman" panose="02020603050405020304" pitchFamily="18" charset="0"/>
              </a:rPr>
              <a:t>- Bài gồm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6961" y="4689578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 câu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2548004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C.1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73408" y="3294724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C.2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76943" y="4074353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C.3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56591" y="4832574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C.4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65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86700" cy="685800"/>
          </a:xfrm>
        </p:spPr>
        <p:txBody>
          <a:bodyPr>
            <a:normAutofit/>
          </a:bodyPr>
          <a:lstStyle/>
          <a:p>
            <a:pPr algn="ctr"/>
            <a:r>
              <a:rPr lang="vi-VN" sz="3600" b="1" dirty="0" smtClean="0">
                <a:solidFill>
                  <a:srgbClr val="C00000"/>
                </a:solidFill>
              </a:rPr>
              <a:t>Cách xác định giọng của bài hát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9416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vi-VN" sz="3600" b="1" dirty="0" smtClean="0">
                <a:solidFill>
                  <a:srgbClr val="C00000"/>
                </a:solidFill>
              </a:rPr>
              <a:t>1. Quan sát hóa biểu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vi-VN" sz="3600" b="1" dirty="0" smtClean="0">
                <a:solidFill>
                  <a:srgbClr val="C00000"/>
                </a:solidFill>
              </a:rPr>
              <a:t>2. Xác định nốt kết thúc bài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3450" y="2267178"/>
            <a:ext cx="78867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70000"/>
              </a:lnSpc>
              <a:spcAft>
                <a:spcPts val="0"/>
              </a:spcAft>
            </a:pPr>
            <a:endParaRPr kumimoji="0" lang="vi-VN" sz="2400" b="1" dirty="0"/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1. Hóa biểu không có dấu hóa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2. Xác định nốt kết thúc: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- Nốt kết thúc bài là nốt Đô         bài viết ở giọng Đô trưởng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- Nốt kết thúc bài là nốt La          bài viết ở giọng La thứ</a:t>
            </a:r>
          </a:p>
          <a:p>
            <a:pPr marL="571500" indent="-571500" fontAlgn="auto">
              <a:lnSpc>
                <a:spcPct val="170000"/>
              </a:lnSpc>
              <a:spcAft>
                <a:spcPts val="0"/>
              </a:spcAft>
              <a:buFontTx/>
              <a:buChar char="-"/>
            </a:pPr>
            <a:endParaRPr kumimoji="0" lang="vi-VN" sz="2400" b="1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9150" y="39624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7121" y="4572000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4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31" y="115389"/>
            <a:ext cx="7794341" cy="4038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25880" y="142058"/>
            <a:ext cx="457200" cy="762000"/>
          </a:xfrm>
          <a:prstGeom prst="round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96834" y="1194842"/>
            <a:ext cx="498566" cy="762000"/>
          </a:xfrm>
          <a:prstGeom prst="round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2209800"/>
            <a:ext cx="457200" cy="762000"/>
          </a:xfrm>
          <a:prstGeom prst="round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3276600"/>
            <a:ext cx="457200" cy="762000"/>
          </a:xfrm>
          <a:prstGeom prst="round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400800" y="3391989"/>
            <a:ext cx="457200" cy="762000"/>
          </a:xfrm>
          <a:prstGeom prst="roundRect">
            <a:avLst/>
          </a:prstGeom>
          <a:noFill/>
          <a:ln w="285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6651" y="4051253"/>
            <a:ext cx="7886700" cy="1909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70000"/>
              </a:lnSpc>
              <a:spcAft>
                <a:spcPts val="0"/>
              </a:spcAft>
            </a:pPr>
            <a:endParaRPr kumimoji="0" lang="vi-VN" sz="2400" b="1" dirty="0"/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1. Hóa biểu không có dấu hóa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2. Xác định nốt kết thúc: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kumimoji="0" lang="vi-VN" sz="2400" b="1" dirty="0" smtClean="0"/>
              <a:t>- Nốt kết thúc bài là nốt La</a:t>
            </a:r>
            <a:r>
              <a:rPr kumimoji="0" lang="en-US" sz="2400" b="1" dirty="0" smtClean="0"/>
              <a:t>: </a:t>
            </a:r>
            <a:r>
              <a:rPr kumimoji="0" lang="vi-VN" sz="2400" b="1" dirty="0" smtClean="0"/>
              <a:t>bài viết ở giọng La thứ</a:t>
            </a:r>
          </a:p>
          <a:p>
            <a:pPr marL="571500" indent="-571500" fontAlgn="auto">
              <a:lnSpc>
                <a:spcPct val="170000"/>
              </a:lnSpc>
              <a:spcAft>
                <a:spcPts val="0"/>
              </a:spcAft>
              <a:buFontTx/>
              <a:buChar char="-"/>
            </a:pPr>
            <a:endParaRPr kumimoji="0" lang="vi-V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365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. TDN s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304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210</Words>
  <Application>Microsoft Office PowerPoint</Application>
  <PresentationFormat>On-screen Show (4:3)</PresentationFormat>
  <Paragraphs>38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Batang</vt:lpstr>
      <vt:lpstr>Calibri</vt:lpstr>
      <vt:lpstr>Calibri Light</vt:lpstr>
      <vt:lpstr>Times New Roman</vt:lpstr>
      <vt:lpstr>Wingdings</vt:lpstr>
      <vt:lpstr>Retrospect</vt:lpstr>
      <vt:lpstr>1_Office Theme</vt:lpstr>
      <vt:lpstr>Tiết 5:</vt:lpstr>
      <vt:lpstr>Tiết 5:</vt:lpstr>
      <vt:lpstr>PowerPoint Presentation</vt:lpstr>
      <vt:lpstr>Tiết 5:</vt:lpstr>
      <vt:lpstr>PowerPoint Presentation</vt:lpstr>
      <vt:lpstr>PowerPoint Presentation</vt:lpstr>
      <vt:lpstr>Cách xác định giọng của bài hát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 học sinh</dc:title>
  <dc:creator>Hanh Thuy</dc:creator>
  <cp:lastModifiedBy>Windows User</cp:lastModifiedBy>
  <cp:revision>152</cp:revision>
  <dcterms:created xsi:type="dcterms:W3CDTF">2010-08-28T08:59:00Z</dcterms:created>
  <dcterms:modified xsi:type="dcterms:W3CDTF">2021-10-07T03:02:03Z</dcterms:modified>
</cp:coreProperties>
</file>