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6C58A-4B33-4F33-B92D-FA221D5F4B00}" type="datetimeFigureOut">
              <a:rPr lang="vi-VN" smtClean="0"/>
              <a:t>05/09/2021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FE2CF-F030-4687-B3BC-71D8C764270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286133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6C58A-4B33-4F33-B92D-FA221D5F4B00}" type="datetimeFigureOut">
              <a:rPr lang="vi-VN" smtClean="0"/>
              <a:t>05/09/2021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FE2CF-F030-4687-B3BC-71D8C764270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33676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6C58A-4B33-4F33-B92D-FA221D5F4B00}" type="datetimeFigureOut">
              <a:rPr lang="vi-VN" smtClean="0"/>
              <a:t>05/09/2021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FE2CF-F030-4687-B3BC-71D8C7642702}" type="slidenum">
              <a:rPr lang="vi-VN" smtClean="0"/>
              <a:t>‹#›</a:t>
            </a:fld>
            <a:endParaRPr lang="vi-VN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515295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6C58A-4B33-4F33-B92D-FA221D5F4B00}" type="datetimeFigureOut">
              <a:rPr lang="vi-VN" smtClean="0"/>
              <a:t>05/09/2021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FE2CF-F030-4687-B3BC-71D8C764270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241038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6C58A-4B33-4F33-B92D-FA221D5F4B00}" type="datetimeFigureOut">
              <a:rPr lang="vi-VN" smtClean="0"/>
              <a:t>05/09/2021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FE2CF-F030-4687-B3BC-71D8C7642702}" type="slidenum">
              <a:rPr lang="vi-VN" smtClean="0"/>
              <a:t>‹#›</a:t>
            </a:fld>
            <a:endParaRPr lang="vi-VN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864471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6C58A-4B33-4F33-B92D-FA221D5F4B00}" type="datetimeFigureOut">
              <a:rPr lang="vi-VN" smtClean="0"/>
              <a:t>05/09/2021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FE2CF-F030-4687-B3BC-71D8C764270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829602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6C58A-4B33-4F33-B92D-FA221D5F4B00}" type="datetimeFigureOut">
              <a:rPr lang="vi-VN" smtClean="0"/>
              <a:t>05/09/2021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FE2CF-F030-4687-B3BC-71D8C764270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415184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6C58A-4B33-4F33-B92D-FA221D5F4B00}" type="datetimeFigureOut">
              <a:rPr lang="vi-VN" smtClean="0"/>
              <a:t>05/09/2021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FE2CF-F030-4687-B3BC-71D8C764270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78919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6C58A-4B33-4F33-B92D-FA221D5F4B00}" type="datetimeFigureOut">
              <a:rPr lang="vi-VN" smtClean="0"/>
              <a:t>05/09/2021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FE2CF-F030-4687-B3BC-71D8C764270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71946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6C58A-4B33-4F33-B92D-FA221D5F4B00}" type="datetimeFigureOut">
              <a:rPr lang="vi-VN" smtClean="0"/>
              <a:t>05/09/2021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FE2CF-F030-4687-B3BC-71D8C764270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61184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6C58A-4B33-4F33-B92D-FA221D5F4B00}" type="datetimeFigureOut">
              <a:rPr lang="vi-VN" smtClean="0"/>
              <a:t>05/09/2021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FE2CF-F030-4687-B3BC-71D8C764270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20198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6C58A-4B33-4F33-B92D-FA221D5F4B00}" type="datetimeFigureOut">
              <a:rPr lang="vi-VN" smtClean="0"/>
              <a:t>05/09/2021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FE2CF-F030-4687-B3BC-71D8C764270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20832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6C58A-4B33-4F33-B92D-FA221D5F4B00}" type="datetimeFigureOut">
              <a:rPr lang="vi-VN" smtClean="0"/>
              <a:t>05/09/2021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FE2CF-F030-4687-B3BC-71D8C764270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8442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6C58A-4B33-4F33-B92D-FA221D5F4B00}" type="datetimeFigureOut">
              <a:rPr lang="vi-VN" smtClean="0"/>
              <a:t>05/09/2021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FE2CF-F030-4687-B3BC-71D8C764270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86635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6C58A-4B33-4F33-B92D-FA221D5F4B00}" type="datetimeFigureOut">
              <a:rPr lang="vi-VN" smtClean="0"/>
              <a:t>05/09/2021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FE2CF-F030-4687-B3BC-71D8C764270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080125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6C58A-4B33-4F33-B92D-FA221D5F4B00}" type="datetimeFigureOut">
              <a:rPr lang="vi-VN" smtClean="0"/>
              <a:t>05/09/2021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FE2CF-F030-4687-B3BC-71D8C764270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69271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26C58A-4B33-4F33-B92D-FA221D5F4B00}" type="datetimeFigureOut">
              <a:rPr lang="vi-VN" smtClean="0"/>
              <a:t>05/09/2021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BAFE2CF-F030-4687-B3BC-71D8C764270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45676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66044" y="1391757"/>
            <a:ext cx="8569235" cy="97576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GIẢNG MÔN TOÁN 6</a:t>
            </a:r>
            <a:endParaRPr lang="en-US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66044" y="2510899"/>
            <a:ext cx="92249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u="sng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ƯỚC CHUNG. ƯỚC CHUNG LỚN NHẤT</a:t>
            </a:r>
            <a:endParaRPr lang="en-US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9978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7309" y="221434"/>
            <a:ext cx="10515600" cy="862783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KIẾN THỨC CẦN CHUẨN BỊ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063" y="1109310"/>
            <a:ext cx="10813868" cy="2130279"/>
          </a:xfrm>
        </p:spPr>
        <p:txBody>
          <a:bodyPr>
            <a:normAutofit/>
          </a:bodyPr>
          <a:lstStyle/>
          <a:p>
            <a:pPr marL="514350" indent="-514350" algn="just">
              <a:buFont typeface="+mj-lt"/>
              <a:buAutoNum type="alphaUcPeriod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PHẦN KHỞI ĐỘNG</a:t>
            </a:r>
          </a:p>
          <a:p>
            <a:pPr marL="0" indent="0" algn="just">
              <a:buNone/>
            </a:pP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971550" lvl="1" indent="-514350" algn="just">
              <a:buFont typeface="+mj-lt"/>
              <a:buAutoNum type="arabicPeriod"/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971550" lvl="1" indent="-514350" algn="just">
              <a:buFont typeface="+mj-lt"/>
              <a:buAutoNum type="arabicPeriod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thừa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971550" lvl="1" indent="-514350" algn="just">
              <a:buFont typeface="+mj-lt"/>
              <a:buAutoNum type="arabicPeriod"/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rút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gọn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71550" lvl="1" indent="-514350" algn="just">
              <a:buFont typeface="+mj-lt"/>
              <a:buAutoNum type="arabicPeriod"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88448" y="3669770"/>
            <a:ext cx="660840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88448" y="4287098"/>
            <a:ext cx="1110125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 ( a&gt;1) ta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06761" y="4867724"/>
            <a:ext cx="76905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thừa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88448" y="5438376"/>
            <a:ext cx="675697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rút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gọn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dirty="0"/>
          </a:p>
        </p:txBody>
      </p:sp>
      <p:sp>
        <p:nvSpPr>
          <p:cNvPr id="8" name="Rectangle 7"/>
          <p:cNvSpPr/>
          <p:nvPr/>
        </p:nvSpPr>
        <p:spPr>
          <a:xfrm>
            <a:off x="488448" y="3073013"/>
            <a:ext cx="40089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GB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GB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GB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GB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GB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GB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GB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320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7309" y="221434"/>
            <a:ext cx="10515600" cy="862783"/>
          </a:xfrm>
        </p:spPr>
        <p:txBody>
          <a:bodyPr>
            <a:normAutofit/>
          </a:bodyPr>
          <a:lstStyle/>
          <a:p>
            <a:r>
              <a:rPr lang="en-U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KIẾN THỨC CẦN CHUẨN BỊ</a:t>
            </a:r>
            <a:endParaRPr lang="en-US" sz="36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9012" y="1384663"/>
            <a:ext cx="9214232" cy="5159828"/>
          </a:xfrm>
        </p:spPr>
        <p:txBody>
          <a:bodyPr>
            <a:normAutofit/>
          </a:bodyPr>
          <a:lstStyle/>
          <a:p>
            <a:pPr marL="514350" indent="-514350" algn="just">
              <a:buFont typeface="+mj-lt"/>
              <a:buAutoNum type="alphaUcPeriod" startAt="2"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PHẦN LÝ THUYẾT</a:t>
            </a:r>
          </a:p>
          <a:p>
            <a:pPr marL="0" indent="0" algn="just">
              <a:buNone/>
            </a:pP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71550" lvl="1" indent="-514350" algn="just">
              <a:buFont typeface="+mj-lt"/>
              <a:buAutoNum type="arabicPeriod"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lũy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thừa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mũ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971550" lvl="1" indent="-514350" algn="just">
              <a:buFont typeface="+mj-lt"/>
              <a:buAutoNum type="arabicPeriod"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thừa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971550" lvl="1" indent="-514350" algn="just">
              <a:buFont typeface="+mj-lt"/>
              <a:buAutoNum type="arabicPeriod"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 algn="just">
              <a:buNone/>
            </a:pP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 algn="just">
              <a:buNone/>
            </a:pP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831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9260" y="450104"/>
            <a:ext cx="10515600" cy="5172891"/>
          </a:xfrm>
        </p:spPr>
        <p:txBody>
          <a:bodyPr>
            <a:normAutofit lnSpcReduction="10000"/>
          </a:bodyPr>
          <a:lstStyle/>
          <a:p>
            <a:pPr marL="514350" indent="-514350" algn="just">
              <a:buFont typeface="+mj-lt"/>
              <a:buAutoNum type="alphaUcPeriod" startAt="3"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PHẦN BÀI TẬP</a:t>
            </a:r>
          </a:p>
          <a:p>
            <a:pPr marL="0" indent="0" algn="just">
              <a:buNone/>
            </a:pP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1và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:</a:t>
            </a:r>
          </a:p>
          <a:p>
            <a:pPr marL="514350" indent="-514350" algn="just">
              <a:buAutoNum type="arabicPeriod"/>
            </a:pP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Ư(18);Ư(30), Ư(36);Ư(45)</a:t>
            </a:r>
          </a:p>
          <a:p>
            <a:pPr marL="514350" indent="-514350" algn="just">
              <a:buAutoNum type="arabicPeriod"/>
            </a:pP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thừa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a/ 36; 45</a:t>
            </a:r>
          </a:p>
          <a:p>
            <a:pPr marL="0" indent="0" algn="just">
              <a:buNone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b/84; 156</a:t>
            </a:r>
          </a:p>
          <a:p>
            <a:pPr marL="0" indent="0" algn="just">
              <a:buNone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c/ 504; 588</a:t>
            </a:r>
          </a:p>
          <a:p>
            <a:pPr marL="0" indent="0" algn="just">
              <a:buNone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d/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út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gọn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: 		; 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/>
          </p:nvPr>
        </p:nvGraphicFramePr>
        <p:xfrm>
          <a:off x="3529189" y="4758866"/>
          <a:ext cx="512234" cy="728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3" imgW="228600" imgH="393480" progId="Equation.DSMT4">
                  <p:embed/>
                </p:oleObj>
              </mc:Choice>
              <mc:Fallback>
                <p:oleObj name="Equation" r:id="rId3" imgW="228600" imgH="393480" progId="Equation.DSMT4">
                  <p:embed/>
                  <p:pic>
                    <p:nvPicPr>
                      <p:cNvPr id="2" name="Object 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529189" y="4758866"/>
                        <a:ext cx="512234" cy="7286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/>
          </p:nvPr>
        </p:nvGraphicFramePr>
        <p:xfrm>
          <a:off x="4548188" y="4759325"/>
          <a:ext cx="484187" cy="728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5" imgW="215640" imgH="393480" progId="Equation.DSMT4">
                  <p:embed/>
                </p:oleObj>
              </mc:Choice>
              <mc:Fallback>
                <p:oleObj name="Equation" r:id="rId5" imgW="215640" imgH="393480" progId="Equation.DSMT4">
                  <p:embed/>
                  <p:pic>
                    <p:nvPicPr>
                      <p:cNvPr id="4" name="Object 3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548188" y="4759325"/>
                        <a:ext cx="484187" cy="7286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83788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</TotalTime>
  <Words>286</Words>
  <Application>Microsoft Office PowerPoint</Application>
  <PresentationFormat>Widescreen</PresentationFormat>
  <Paragraphs>27</Paragraphs>
  <Slides>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Times New Roman</vt:lpstr>
      <vt:lpstr>Trebuchet MS</vt:lpstr>
      <vt:lpstr>Wingdings 3</vt:lpstr>
      <vt:lpstr>Facet</vt:lpstr>
      <vt:lpstr>Equation</vt:lpstr>
      <vt:lpstr>PowerPoint Presentation</vt:lpstr>
      <vt:lpstr>I. KIẾN THỨC CẦN CHUẨN BỊ</vt:lpstr>
      <vt:lpstr>I. KIẾN THỨC CẦN CHUẨN BỊ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</cp:revision>
  <dcterms:created xsi:type="dcterms:W3CDTF">2021-09-05T02:38:46Z</dcterms:created>
  <dcterms:modified xsi:type="dcterms:W3CDTF">2021-09-05T02:49:06Z</dcterms:modified>
</cp:coreProperties>
</file>