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5" r:id="rId3"/>
    <p:sldId id="2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A1C"/>
    <a:srgbClr val="F2FF1C"/>
    <a:srgbClr val="EA7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4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2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5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0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2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9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EEFD4-95C1-4D16-9969-22D90142324C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4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936" y="929028"/>
            <a:ext cx="1189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 </a:t>
            </a:r>
          </a:p>
        </p:txBody>
      </p:sp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C344BFA0-C408-4AFA-80FE-BB2A4B412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95" y="1614266"/>
            <a:ext cx="9445283" cy="5201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Callout: Line with Border and Accent Bar 5">
            <a:extLst>
              <a:ext uri="{FF2B5EF4-FFF2-40B4-BE49-F238E27FC236}">
                <a16:creationId xmlns:a16="http://schemas.microsoft.com/office/drawing/2014/main" id="{E63254B9-B8D6-4C10-BA5E-1024C23D6384}"/>
              </a:ext>
            </a:extLst>
          </p:cNvPr>
          <p:cNvSpPr/>
          <p:nvPr/>
        </p:nvSpPr>
        <p:spPr>
          <a:xfrm>
            <a:off x="9947411" y="3976573"/>
            <a:ext cx="1939789" cy="1510018"/>
          </a:xfrm>
          <a:prstGeom prst="accentBorderCallout1">
            <a:avLst>
              <a:gd name="adj1" fmla="val 52471"/>
              <a:gd name="adj2" fmla="val -6805"/>
              <a:gd name="adj3" fmla="val 52922"/>
              <a:gd name="adj4" fmla="val -45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Học sinh ghi số lượng các bạn ăn sáng vào 5 ô trống ( cột Số bạn ăn)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433F27-9C10-4D1B-84BE-F15B3506CEE6}"/>
              </a:ext>
            </a:extLst>
          </p:cNvPr>
          <p:cNvSpPr txBox="1"/>
          <p:nvPr/>
        </p:nvSpPr>
        <p:spPr>
          <a:xfrm>
            <a:off x="1254642" y="182234"/>
            <a:ext cx="1079498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THẬP VÀ PHÂN LOẠI DỮ LIỆU</a:t>
            </a:r>
          </a:p>
        </p:txBody>
      </p:sp>
    </p:spTree>
    <p:extLst>
      <p:ext uri="{BB962C8B-B14F-4D97-AF65-F5344CB8AC3E}">
        <p14:creationId xmlns:p14="http://schemas.microsoft.com/office/powerpoint/2010/main" val="301743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67F084-74A4-4732-91A2-53CB5F701A80}"/>
              </a:ext>
            </a:extLst>
          </p:cNvPr>
          <p:cNvSpPr txBox="1"/>
          <p:nvPr/>
        </p:nvSpPr>
        <p:spPr>
          <a:xfrm>
            <a:off x="109057" y="184558"/>
            <a:ext cx="118116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Hãy thực hiện điều tra như bạn Lan cho chính các thành viên trong gia đình về một chủ đề mà em quan tâm, </a:t>
            </a:r>
            <a:r>
              <a:rPr lang="en-US" sz="2800" b="1">
                <a:solidFill>
                  <a:srgbClr val="0070C0"/>
                </a:solidFill>
              </a:rPr>
              <a:t>sau đây là ví dụ bạn Bảo thực hiện điều tra món ăn yêu thích của các thành viên trong gia đình: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249F363-45A8-425B-89AF-1C8D78B75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114777"/>
              </p:ext>
            </p:extLst>
          </p:nvPr>
        </p:nvGraphicFramePr>
        <p:xfrm>
          <a:off x="271244" y="1569553"/>
          <a:ext cx="7765410" cy="494454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1727">
                  <a:extLst>
                    <a:ext uri="{9D8B030D-6E8A-4147-A177-3AD203B41FA5}">
                      <a16:colId xmlns:a16="http://schemas.microsoft.com/office/drawing/2014/main" val="2156374705"/>
                    </a:ext>
                  </a:extLst>
                </a:gridCol>
                <a:gridCol w="2103755">
                  <a:extLst>
                    <a:ext uri="{9D8B030D-6E8A-4147-A177-3AD203B41FA5}">
                      <a16:colId xmlns:a16="http://schemas.microsoft.com/office/drawing/2014/main" val="44262296"/>
                    </a:ext>
                  </a:extLst>
                </a:gridCol>
                <a:gridCol w="3629928">
                  <a:extLst>
                    <a:ext uri="{9D8B030D-6E8A-4147-A177-3AD203B41FA5}">
                      <a16:colId xmlns:a16="http://schemas.microsoft.com/office/drawing/2014/main" val="3694087130"/>
                    </a:ext>
                  </a:extLst>
                </a:gridCol>
              </a:tblGrid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Món yêu thích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Kiểm đếm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Số thành viên yêu thích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6842886"/>
                  </a:ext>
                </a:extLst>
              </a:tr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Cơm tấm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IIII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8403425"/>
                  </a:ext>
                </a:extLst>
              </a:tr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Gà rán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853018"/>
                  </a:ext>
                </a:extLst>
              </a:tr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Bún thịt nướng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2385249"/>
                  </a:ext>
                </a:extLst>
              </a:tr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Phở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IIII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196113"/>
                  </a:ext>
                </a:extLst>
              </a:tr>
              <a:tr h="763696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Bánh mì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02189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E5003B-A2BE-4355-B18D-96EB477AAE46}"/>
              </a:ext>
            </a:extLst>
          </p:cNvPr>
          <p:cNvCxnSpPr>
            <a:cxnSpLocks/>
          </p:cNvCxnSpPr>
          <p:nvPr/>
        </p:nvCxnSpPr>
        <p:spPr>
          <a:xfrm>
            <a:off x="3171039" y="5385732"/>
            <a:ext cx="3439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0CA7F63-B5D1-48A7-8CE6-9109F28FA5B5}"/>
              </a:ext>
            </a:extLst>
          </p:cNvPr>
          <p:cNvSpPr txBox="1"/>
          <p:nvPr/>
        </p:nvSpPr>
        <p:spPr>
          <a:xfrm>
            <a:off x="8036654" y="5837205"/>
            <a:ext cx="4093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/>
              <a:t>Chú ý: </a:t>
            </a:r>
          </a:p>
          <a:p>
            <a:pPr marL="342900" indent="-342900">
              <a:buAutoNum type="arabicParenR"/>
            </a:pPr>
            <a:r>
              <a:rPr lang="en-US" sz="1400" b="1" i="1"/>
              <a:t>Một món có thể có nhiều thành viên yêu thích</a:t>
            </a:r>
          </a:p>
          <a:p>
            <a:pPr marL="342900" indent="-342900">
              <a:buAutoNum type="arabicParenR"/>
            </a:pPr>
            <a:r>
              <a:rPr lang="en-US" sz="1400" b="1" i="1"/>
              <a:t>Học sinh vận dụng tương tự  cho bài sau.</a:t>
            </a:r>
          </a:p>
        </p:txBody>
      </p:sp>
    </p:spTree>
    <p:extLst>
      <p:ext uri="{BB962C8B-B14F-4D97-AF65-F5344CB8AC3E}">
        <p14:creationId xmlns:p14="http://schemas.microsoft.com/office/powerpoint/2010/main" val="15341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3" y="117446"/>
            <a:ext cx="12095727" cy="93726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99135"/>
              </p:ext>
            </p:extLst>
          </p:nvPr>
        </p:nvGraphicFramePr>
        <p:xfrm>
          <a:off x="934721" y="1154006"/>
          <a:ext cx="9140457" cy="4139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6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6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6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78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8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8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8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78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E97E847-4095-4723-8037-AEEC730DEB2C}"/>
              </a:ext>
            </a:extLst>
          </p:cNvPr>
          <p:cNvSpPr txBox="1"/>
          <p:nvPr/>
        </p:nvSpPr>
        <p:spPr>
          <a:xfrm>
            <a:off x="7055143" y="5396217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/>
              <a:t>Chú ý: Sau khi điều tra em rút ra được kinh nghiệm gì?</a:t>
            </a:r>
          </a:p>
        </p:txBody>
      </p:sp>
    </p:spTree>
    <p:extLst>
      <p:ext uri="{BB962C8B-B14F-4D97-AF65-F5344CB8AC3E}">
        <p14:creationId xmlns:p14="http://schemas.microsoft.com/office/powerpoint/2010/main" val="361114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146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Tuyen Tran</dc:creator>
  <cp:lastModifiedBy>Hong Lam</cp:lastModifiedBy>
  <cp:revision>20</cp:revision>
  <dcterms:created xsi:type="dcterms:W3CDTF">2021-07-10T10:17:06Z</dcterms:created>
  <dcterms:modified xsi:type="dcterms:W3CDTF">2021-10-17T02:50:39Z</dcterms:modified>
</cp:coreProperties>
</file>