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41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3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351354B2-C923-4A7F-A639-67E8C8B70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F04B7428-3947-4108-AD06-A4AF8F9540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B26CF7A3-A662-404B-B6CB-EF1478D825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EDB3C-D77E-41AA-B9C5-8FAC7EFE3F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9243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9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1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5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9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3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6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5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3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2ABF3-3DAB-49AF-A8CB-4851DB9D795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360D-A1ED-4FE7-93F8-1AD5877E0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2.gi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</a:t>
            </a:r>
            <a:b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III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9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4139" y="1449977"/>
            <a:ext cx="99930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</a:pP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(SGK/93)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1590916" y="3410443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291A125D-74C6-478D-A945-05B77A574684}"/>
              </a:ext>
            </a:extLst>
          </p:cNvPr>
          <p:cNvSpPr txBox="1">
            <a:spLocks/>
          </p:cNvSpPr>
          <p:nvPr/>
        </p:nvSpPr>
        <p:spPr>
          <a:xfrm>
            <a:off x="2021537" y="2665340"/>
            <a:ext cx="7886700" cy="588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13" name="Isosceles Triangle 12"/>
          <p:cNvSpPr/>
          <p:nvPr/>
        </p:nvSpPr>
        <p:spPr>
          <a:xfrm rot="10800000">
            <a:off x="2460707" y="3410443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3330497" y="3410443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4200288" y="3410442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 rot="10800000">
            <a:off x="5939869" y="3410443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5095096" y="3410443"/>
            <a:ext cx="1739582" cy="1993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22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5" grpId="0"/>
      <p:bldP spid="13" grpId="0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19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93" name="Text Box 89">
            <a:extLst>
              <a:ext uri="{FF2B5EF4-FFF2-40B4-BE49-F238E27FC236}">
                <a16:creationId xmlns:a16="http://schemas.microsoft.com/office/drawing/2014/main" xmlns="" id="{66B42069-D221-4BD1-81AB-A2C68F2DC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541" y="1016417"/>
            <a:ext cx="1943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 :</a:t>
            </a:r>
            <a:endParaRPr lang="vi-VN" alt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7" name="Rectangle 92">
            <a:extLst>
              <a:ext uri="{FF2B5EF4-FFF2-40B4-BE49-F238E27FC236}">
                <a16:creationId xmlns:a16="http://schemas.microsoft.com/office/drawing/2014/main" xmlns="" id="{9112646C-57E7-4CF3-A59D-261CA2B8A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938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8" name="Rectangle 94">
            <a:extLst>
              <a:ext uri="{FF2B5EF4-FFF2-40B4-BE49-F238E27FC236}">
                <a16:creationId xmlns:a16="http://schemas.microsoft.com/office/drawing/2014/main" xmlns="" id="{D390E2B9-DA46-42AD-86ED-183602D07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938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9" name="Rectangle 96">
            <a:extLst>
              <a:ext uri="{FF2B5EF4-FFF2-40B4-BE49-F238E27FC236}">
                <a16:creationId xmlns:a16="http://schemas.microsoft.com/office/drawing/2014/main" xmlns="" id="{AFBFA857-ABDC-47BC-BC05-9CAB3D6A1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938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609" name="Picture 105" descr="AG00217_">
            <a:extLst>
              <a:ext uri="{FF2B5EF4-FFF2-40B4-BE49-F238E27FC236}">
                <a16:creationId xmlns:a16="http://schemas.microsoft.com/office/drawing/2014/main" xmlns="" id="{8C0BD400-B4F1-44BC-9E1D-6ED26DD396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288" y="-25400"/>
            <a:ext cx="1382712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5623B66-13B2-48FF-B261-3A64AEF37DA3}"/>
              </a:ext>
            </a:extLst>
          </p:cNvPr>
          <p:cNvGrpSpPr>
            <a:grpSpLocks/>
          </p:cNvGrpSpPr>
          <p:nvPr/>
        </p:nvGrpSpPr>
        <p:grpSpPr bwMode="auto">
          <a:xfrm>
            <a:off x="336860" y="1435483"/>
            <a:ext cx="11708780" cy="5210641"/>
            <a:chOff x="-1187040" y="2104559"/>
            <a:chExt cx="11707867" cy="5210641"/>
          </a:xfrm>
        </p:grpSpPr>
        <p:grpSp>
          <p:nvGrpSpPr>
            <p:cNvPr id="28683" name="Group 2">
              <a:extLst>
                <a:ext uri="{FF2B5EF4-FFF2-40B4-BE49-F238E27FC236}">
                  <a16:creationId xmlns:a16="http://schemas.microsoft.com/office/drawing/2014/main" xmlns="" id="{6887B94D-46A5-499E-9F07-4BDA8C6B8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187040" y="2104559"/>
              <a:ext cx="11707867" cy="2600199"/>
              <a:chOff x="-1187040" y="2104559"/>
              <a:chExt cx="11707867" cy="2600199"/>
            </a:xfrm>
          </p:grpSpPr>
          <p:graphicFrame>
            <p:nvGraphicFramePr>
              <p:cNvPr id="28685" name="Object 1">
                <a:extLst>
                  <a:ext uri="{FF2B5EF4-FFF2-40B4-BE49-F238E27FC236}">
                    <a16:creationId xmlns:a16="http://schemas.microsoft.com/office/drawing/2014/main" xmlns="" id="{3D598CB9-55A2-44E9-915F-985D94E3BD82}"/>
                  </a:ext>
                </a:extLst>
              </p:cNvPr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8092211" y="2112813"/>
              <a:ext cx="410577" cy="7253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9" name="Equation" r:id="rId4" imgW="152280" imgH="393480" progId="Equation.DSMT4">
                      <p:embed/>
                    </p:oleObj>
                  </mc:Choice>
                  <mc:Fallback>
                    <p:oleObj name="Equation" r:id="rId4" imgW="152280" imgH="393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092211" y="2112813"/>
                            <a:ext cx="410577" cy="72534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8686" name="Text Box 4">
                <a:extLst>
                  <a:ext uri="{FF2B5EF4-FFF2-40B4-BE49-F238E27FC236}">
                    <a16:creationId xmlns:a16="http://schemas.microsoft.com/office/drawing/2014/main" xmlns="" id="{03428B9B-704D-4CE3-9E84-9B701E22EA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187040" y="2104559"/>
                <a:ext cx="11707867" cy="26001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lnSpc>
                    <a:spcPct val="150000"/>
                  </a:lnSpc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nền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nhà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chữ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nhật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20m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rộng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 dài. Người ta lát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nền nhà bằng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 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viên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gạch hình vuông cạnh </a:t>
                </a:r>
                <a:r>
                  <a:rPr lang="en-US" altLang="en-US" sz="28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4dm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Tổng số tiền mua gạch là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11785000 </a:t>
                </a:r>
                <a:r>
                  <a:rPr lang="vi-VN" altLang="en-US" sz="2800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 </a:t>
                </a:r>
                <a:r>
                  <a:rPr lang="vi-VN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 vừa đủ để lát. Hỏi giá mỗi viên gạch lát nền là bao nhiêu?</a:t>
                </a:r>
              </a:p>
            </p:txBody>
          </p:sp>
        </p:grpSp>
        <p:pic>
          <p:nvPicPr>
            <p:cNvPr id="28684" name="Picture 1">
              <a:extLst>
                <a:ext uri="{FF2B5EF4-FFF2-40B4-BE49-F238E27FC236}">
                  <a16:creationId xmlns:a16="http://schemas.microsoft.com/office/drawing/2014/main" xmlns="" id="{5371D9A8-53CE-413E-BA8A-1A8045EA22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2956" y="4555276"/>
              <a:ext cx="5341946" cy="2759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936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1">
            <a:extLst>
              <a:ext uri="{FF2B5EF4-FFF2-40B4-BE49-F238E27FC236}">
                <a16:creationId xmlns:a16="http://schemas.microsoft.com/office/drawing/2014/main" xmlns="" id="{A49930D6-2083-4BC5-9DD9-BB0FCD9DE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4273" y="750026"/>
            <a:ext cx="4740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en-US" sz="2800" b="1" u="sng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vi-VN" altLang="en-US" sz="2800" b="1" u="sng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endParaRPr lang="en-US" altLang="en-US" sz="2800" b="1" u="sng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xmlns="" id="{64156615-B781-4C50-BB16-04781BFA2C76}"/>
              </a:ext>
            </a:extLst>
          </p:cNvPr>
          <p:cNvGrpSpPr>
            <a:grpSpLocks/>
          </p:cNvGrpSpPr>
          <p:nvPr/>
        </p:nvGrpSpPr>
        <p:grpSpPr bwMode="auto">
          <a:xfrm>
            <a:off x="2184879" y="1286253"/>
            <a:ext cx="8483116" cy="5362197"/>
            <a:chOff x="3750837" y="1525900"/>
            <a:chExt cx="6330478" cy="5361863"/>
          </a:xfrm>
        </p:grpSpPr>
        <p:graphicFrame>
          <p:nvGraphicFramePr>
            <p:cNvPr id="6" name="Object 13">
              <a:extLst>
                <a:ext uri="{FF2B5EF4-FFF2-40B4-BE49-F238E27FC236}">
                  <a16:creationId xmlns:a16="http://schemas.microsoft.com/office/drawing/2014/main" xmlns="" id="{191CA5D5-9F7B-4EA7-8344-EF9A18E1C434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7758195" y="2749409"/>
            <a:ext cx="2126470" cy="501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5" name="Equation" r:id="rId3" imgW="1002960" imgH="228600" progId="Equation.DSMT4">
                    <p:embed/>
                  </p:oleObj>
                </mc:Choice>
                <mc:Fallback>
                  <p:oleObj name="Equation" r:id="rId3" imgW="10029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58195" y="2749409"/>
                          <a:ext cx="2126470" cy="5016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4">
              <a:extLst>
                <a:ext uri="{FF2B5EF4-FFF2-40B4-BE49-F238E27FC236}">
                  <a16:creationId xmlns:a16="http://schemas.microsoft.com/office/drawing/2014/main" xmlns="" id="{61FAB226-A5AA-43D7-9464-D5C4B45B95E7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7668370" y="3945881"/>
            <a:ext cx="2412945" cy="606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6" name="Equation" r:id="rId5" imgW="1269720" imgH="279360" progId="Equation.DSMT4">
                    <p:embed/>
                  </p:oleObj>
                </mc:Choice>
                <mc:Fallback>
                  <p:oleObj name="Equation" r:id="rId5" imgW="126972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68370" y="3945881"/>
                          <a:ext cx="2412945" cy="606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17">
              <a:extLst>
                <a:ext uri="{FF2B5EF4-FFF2-40B4-BE49-F238E27FC236}">
                  <a16:creationId xmlns:a16="http://schemas.microsoft.com/office/drawing/2014/main" xmlns="" id="{BC322CA9-0CD5-4C9C-923B-DB932B6FB2A3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4206573" y="6341697"/>
            <a:ext cx="3758934" cy="546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name="Equation" r:id="rId7" imgW="1968480" imgH="253800" progId="Equation.DSMT4">
                    <p:embed/>
                  </p:oleObj>
                </mc:Choice>
                <mc:Fallback>
                  <p:oleObj name="Equation" r:id="rId7" imgW="19684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06573" y="6341697"/>
                          <a:ext cx="3758934" cy="5460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2">
              <a:extLst>
                <a:ext uri="{FF2B5EF4-FFF2-40B4-BE49-F238E27FC236}">
                  <a16:creationId xmlns:a16="http://schemas.microsoft.com/office/drawing/2014/main" xmlns="" id="{F9DFB474-7321-4643-AD07-C299354AD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952" y="1619972"/>
              <a:ext cx="5107360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Chiều rộng của nền nhà là:</a:t>
              </a:r>
            </a:p>
          </p:txBody>
        </p:sp>
        <p:graphicFrame>
          <p:nvGraphicFramePr>
            <p:cNvPr id="10" name="Object 5">
              <a:extLst>
                <a:ext uri="{FF2B5EF4-FFF2-40B4-BE49-F238E27FC236}">
                  <a16:creationId xmlns:a16="http://schemas.microsoft.com/office/drawing/2014/main" xmlns="" id="{86052D62-098E-4A5E-B26E-A0DE621A6E12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7281862" y="1525900"/>
            <a:ext cx="1713022" cy="8587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8" name="Equation" r:id="rId9" imgW="990360" imgH="444240" progId="Equation.DSMT4">
                    <p:embed/>
                  </p:oleObj>
                </mc:Choice>
                <mc:Fallback>
                  <p:oleObj name="Equation" r:id="rId9" imgW="990360" imgH="4442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81862" y="1525900"/>
                          <a:ext cx="1713022" cy="8587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xmlns="" id="{D0AD6065-D446-4185-AAF0-6868ACF5F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952" y="2646540"/>
              <a:ext cx="5107360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 tích nền nhà hình chữ nhật:</a:t>
              </a:r>
              <a:endPara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xmlns="" id="{533BCD94-9E66-4467-B5A4-C6BE389A0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936" y="3933056"/>
              <a:ext cx="5040560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0002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 tích một viên gạch lát nền </a:t>
              </a:r>
              <a:endPara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A76A9299-C50A-44CB-9EFE-B2EDB62F5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7094" y="3308887"/>
              <a:ext cx="3271664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0002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Đổi 4dm = 0,4m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C0634AED-DFC0-47D5-AD43-6A49AFF49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1831" y="4641485"/>
              <a:ext cx="5148064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0002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viên gạch dùng để lát nền nhà</a:t>
              </a:r>
              <a:endPara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Object 1">
              <a:extLst>
                <a:ext uri="{FF2B5EF4-FFF2-40B4-BE49-F238E27FC236}">
                  <a16:creationId xmlns:a16="http://schemas.microsoft.com/office/drawing/2014/main" xmlns="" id="{1EDFA825-13D9-4EA5-AF68-81857E8A4EA0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4261016" y="5311075"/>
            <a:ext cx="2763818" cy="433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" name="Equation" r:id="rId11" imgW="1384200" imgH="203040" progId="Equation.DSMT4">
                    <p:embed/>
                  </p:oleObj>
                </mc:Choice>
                <mc:Fallback>
                  <p:oleObj name="Equation" r:id="rId11" imgW="138420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1016" y="5311075"/>
                          <a:ext cx="2763818" cy="433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xmlns="" id="{220669AF-44FD-4E4B-BE95-F4AB6B196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0837" y="5774523"/>
              <a:ext cx="5117381" cy="548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0" fontAlgn="base" hangingPunct="0">
                <a:lnSpc>
                  <a:spcPct val="115000"/>
                </a:lnSpc>
                <a:spcBef>
                  <a:spcPts val="725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 mỗi viên gạch lát nền là:</a:t>
              </a:r>
              <a:endPara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7" name="Picture 105" descr="AG00217_">
            <a:extLst>
              <a:ext uri="{FF2B5EF4-FFF2-40B4-BE49-F238E27FC236}">
                <a16:creationId xmlns:a16="http://schemas.microsoft.com/office/drawing/2014/main" xmlns="" id="{D70BA2FC-139B-4CC1-9AEA-1454C36A05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3450" y="152012"/>
            <a:ext cx="1382712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61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383" y="195310"/>
            <a:ext cx="10515600" cy="836658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 BÀI TẬP VỀ NHÀ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031968"/>
            <a:ext cx="11116491" cy="2168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 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+mj-lt"/>
              </a:rPr>
              <a:t>Cho hình chữ nhật ABCD có AB = 5cm, BC =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(A) P = 18 cm, S = 20 cm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(B) P = 9 cm, S = 20 cm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>
                <a:latin typeface="+mj-lt"/>
              </a:rPr>
              <a:t> </a:t>
            </a:r>
            <a:endParaRPr lang="en-US" dirty="0">
              <a:latin typeface="+mj-lt"/>
            </a:endParaRPr>
          </a:p>
          <a:p>
            <a:pPr marL="0" indent="0" algn="just">
              <a:buNone/>
            </a:pPr>
            <a:r>
              <a:rPr lang="en-US" dirty="0">
                <a:latin typeface="+mj-lt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P = 20 cm, S = 18 cm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(D) P = 18 cm, S = 40 cm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+mj-lt"/>
            </a:endParaRPr>
          </a:p>
          <a:p>
            <a:pPr marL="0" indent="0" algn="just">
              <a:buNone/>
            </a:pP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u="sng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692" y="3088354"/>
            <a:ext cx="1187413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4 :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3 600 m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40 m,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m 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y/c ?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(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-&gt;  Chu vi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 -&gt;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497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265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Equation</vt:lpstr>
      <vt:lpstr>BÀI TẬP VẬN DỤNG ÔN TẬP CHƯƠNG III</vt:lpstr>
      <vt:lpstr>PowerPoint Presentation</vt:lpstr>
      <vt:lpstr>PowerPoint Presentation</vt:lpstr>
      <vt:lpstr>PowerPoint Presentation</vt:lpstr>
      <vt:lpstr> BÀI TẬP VỀ NHÀ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BÀI TẬP VỀ  NHÀ CHỦ ĐỀ DIỆN TÍCH</dc:title>
  <dc:creator>DELL'</dc:creator>
  <cp:lastModifiedBy>HP</cp:lastModifiedBy>
  <cp:revision>3</cp:revision>
  <dcterms:created xsi:type="dcterms:W3CDTF">2021-10-18T14:33:01Z</dcterms:created>
  <dcterms:modified xsi:type="dcterms:W3CDTF">2021-10-18T07:54:02Z</dcterms:modified>
</cp:coreProperties>
</file>