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</p:sldMasterIdLst>
  <p:notesMasterIdLst>
    <p:notesMasterId r:id="rId17"/>
  </p:notesMasterIdLst>
  <p:sldIdLst>
    <p:sldId id="414" r:id="rId10"/>
    <p:sldId id="280" r:id="rId11"/>
    <p:sldId id="394" r:id="rId12"/>
    <p:sldId id="412" r:id="rId13"/>
    <p:sldId id="395" r:id="rId14"/>
    <p:sldId id="413" r:id="rId15"/>
    <p:sldId id="3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868D-0FC3-48C1-A2FB-CB9D3072FF5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E42E-5A5F-49AA-A4F6-C6673080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29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96742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3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372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58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19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99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236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755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56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771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56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164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274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801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994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76197" tIns="38098" rIns="76197" bIns="38098"/>
          <a:lstStyle/>
          <a:p>
            <a:fld id="{D6D27D59-6977-44DD-8E4E-5EC5FBCC1A34}" type="datetime1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76197" tIns="38098" rIns="76197" bIns="38098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76197" tIns="38098" rIns="76197" bIns="38098"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0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183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270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8698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422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1445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0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00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878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5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708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03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469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32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906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180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7213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00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773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794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7492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463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636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405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4220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801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347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230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20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6592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906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331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3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2470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2578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359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8502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9924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3630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3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4463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1359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496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55451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735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04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5942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365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27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360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84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524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978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898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4829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6562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0242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0471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9705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7944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593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92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133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2902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085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6647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268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596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81570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670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1107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64877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388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8954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295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251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7564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2193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108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3461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42086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2131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3964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7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0.png"/><Relationship Id="rId18" Type="http://schemas.openxmlformats.org/officeDocument/2006/relationships/image" Target="../media/image15.gif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2.gif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5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1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4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8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1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376698" y="5927094"/>
            <a:ext cx="1158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11" y="2363642"/>
            <a:ext cx="11777932" cy="35943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465" y="163902"/>
            <a:ext cx="9851366" cy="63461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TOÁN LỚP 6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PHẦN: HÌNH HỌC VÀ ĐO LƯỜNG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3: HÌNH HỌC TRỰC QUAN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HÌNH PHẲNG TRONG TỰ NHIÊN</a:t>
            </a:r>
          </a:p>
        </p:txBody>
      </p:sp>
    </p:spTree>
    <p:extLst>
      <p:ext uri="{BB962C8B-B14F-4D97-AF65-F5344CB8AC3E}">
        <p14:creationId xmlns:p14="http://schemas.microsoft.com/office/powerpoint/2010/main" val="283684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99691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HĐKP1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(SGK/77)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êke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129396" y="534541"/>
            <a:ext cx="11800936" cy="65864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936750"/>
            <a:ext cx="5206342" cy="658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02484" y="2756466"/>
            <a:ext cx="3751262" cy="3165475"/>
            <a:chOff x="-246061" y="1435963"/>
            <a:chExt cx="3751261" cy="3166075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-246061" y="1435963"/>
              <a:ext cx="3751261" cy="2624215"/>
              <a:chOff x="-246061" y="1435963"/>
              <a:chExt cx="3751261" cy="2624215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160339" y="1905000"/>
                <a:ext cx="2735262" cy="1726324"/>
                <a:chOff x="160338" y="1650124"/>
                <a:chExt cx="3276601" cy="19812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160338" y="1649394"/>
                  <a:ext cx="1570790" cy="109333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60338" y="2742729"/>
                  <a:ext cx="1705809" cy="889246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731128" y="1649394"/>
                  <a:ext cx="1705809" cy="889246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1866147" y="2538640"/>
                  <a:ext cx="1570790" cy="109333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1242055" y="1435963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12" name="TextBox 4"/>
              <p:cNvSpPr txBox="1">
                <a:spLocks noChangeArrowheads="1"/>
              </p:cNvSpPr>
              <p:nvPr/>
            </p:nvSpPr>
            <p:spPr bwMode="auto">
              <a:xfrm>
                <a:off x="2819400" y="2356690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13" name="TextBox 4"/>
              <p:cNvSpPr txBox="1">
                <a:spLocks noChangeArrowheads="1"/>
              </p:cNvSpPr>
              <p:nvPr/>
            </p:nvSpPr>
            <p:spPr bwMode="auto">
              <a:xfrm>
                <a:off x="1371600" y="353695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14" name="TextBox 4"/>
              <p:cNvSpPr txBox="1">
                <a:spLocks noChangeArrowheads="1"/>
              </p:cNvSpPr>
              <p:nvPr/>
            </p:nvSpPr>
            <p:spPr bwMode="auto">
              <a:xfrm>
                <a:off x="-246061" y="2569614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</p:grp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371600" y="4017838"/>
              <a:ext cx="80231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686006" y="2705074"/>
            <a:ext cx="2971800" cy="3084512"/>
            <a:chOff x="3390900" y="1531868"/>
            <a:chExt cx="2971800" cy="3084990"/>
          </a:xfrm>
        </p:grpSpPr>
        <p:grpSp>
          <p:nvGrpSpPr>
            <p:cNvPr id="20" name="Group 38"/>
            <p:cNvGrpSpPr>
              <a:grpSpLocks/>
            </p:cNvGrpSpPr>
            <p:nvPr/>
          </p:nvGrpSpPr>
          <p:grpSpPr bwMode="auto">
            <a:xfrm>
              <a:off x="3390900" y="1531868"/>
              <a:ext cx="2971800" cy="2557319"/>
              <a:chOff x="3352800" y="1502859"/>
              <a:chExt cx="2971800" cy="255731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3505200" y="1955366"/>
                <a:ext cx="0" cy="167666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867400" y="1955366"/>
                <a:ext cx="0" cy="167666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05200" y="3606622"/>
                <a:ext cx="23622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505200" y="1955366"/>
                <a:ext cx="23622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4"/>
              <p:cNvSpPr txBox="1">
                <a:spLocks noChangeArrowheads="1"/>
              </p:cNvSpPr>
              <p:nvPr/>
            </p:nvSpPr>
            <p:spPr bwMode="auto">
              <a:xfrm>
                <a:off x="3352800" y="1529953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27" name="TextBox 4"/>
              <p:cNvSpPr txBox="1">
                <a:spLocks noChangeArrowheads="1"/>
              </p:cNvSpPr>
              <p:nvPr/>
            </p:nvSpPr>
            <p:spPr bwMode="auto">
              <a:xfrm>
                <a:off x="5638800" y="1502859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28" name="TextBox 4"/>
              <p:cNvSpPr txBox="1">
                <a:spLocks noChangeArrowheads="1"/>
              </p:cNvSpPr>
              <p:nvPr/>
            </p:nvSpPr>
            <p:spPr bwMode="auto">
              <a:xfrm>
                <a:off x="5638800" y="353695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29" name="TextBox 4"/>
              <p:cNvSpPr txBox="1">
                <a:spLocks noChangeArrowheads="1"/>
              </p:cNvSpPr>
              <p:nvPr/>
            </p:nvSpPr>
            <p:spPr bwMode="auto">
              <a:xfrm>
                <a:off x="3365500" y="3517916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4323242" y="4032658"/>
              <a:ext cx="80231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822906" y="2661944"/>
            <a:ext cx="2492375" cy="3084512"/>
            <a:chOff x="6604000" y="1531868"/>
            <a:chExt cx="2492375" cy="3084990"/>
          </a:xfrm>
        </p:grpSpPr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6604000" y="1531868"/>
              <a:ext cx="2492375" cy="2541319"/>
              <a:chOff x="6604000" y="1531868"/>
              <a:chExt cx="2492375" cy="2541319"/>
            </a:xfrm>
          </p:grpSpPr>
          <p:grpSp>
            <p:nvGrpSpPr>
              <p:cNvPr id="33" name="Group 4"/>
              <p:cNvGrpSpPr>
                <a:grpSpLocks/>
              </p:cNvGrpSpPr>
              <p:nvPr/>
            </p:nvGrpSpPr>
            <p:grpSpPr bwMode="auto">
              <a:xfrm>
                <a:off x="6779246" y="1982621"/>
                <a:ext cx="1818654" cy="1656246"/>
                <a:chOff x="390503" y="2015733"/>
                <a:chExt cx="2276497" cy="1794267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393700" y="2021074"/>
                  <a:ext cx="11923" cy="17751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667000" y="2034834"/>
                  <a:ext cx="0" cy="17751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89726" y="3796175"/>
                  <a:ext cx="2261377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05623" y="2015914"/>
                  <a:ext cx="2261377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6604000" y="153186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35" name="TextBox 4"/>
              <p:cNvSpPr txBox="1">
                <a:spLocks noChangeArrowheads="1"/>
              </p:cNvSpPr>
              <p:nvPr/>
            </p:nvSpPr>
            <p:spPr bwMode="auto">
              <a:xfrm>
                <a:off x="8410575" y="154456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36" name="TextBox 4"/>
              <p:cNvSpPr txBox="1">
                <a:spLocks noChangeArrowheads="1"/>
              </p:cNvSpPr>
              <p:nvPr/>
            </p:nvSpPr>
            <p:spPr bwMode="auto">
              <a:xfrm>
                <a:off x="8410575" y="353695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37" name="TextBox 4"/>
              <p:cNvSpPr txBox="1">
                <a:spLocks noChangeArrowheads="1"/>
              </p:cNvSpPr>
              <p:nvPr/>
            </p:nvSpPr>
            <p:spPr bwMode="auto">
              <a:xfrm>
                <a:off x="6604000" y="3549967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7315200" y="4032658"/>
              <a:ext cx="80231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3856" y="1466488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421ADBCF-D4A1-45AD-9714-27F26C2A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09" y="82167"/>
            <a:ext cx="10216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Tam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01830" y="2368540"/>
            <a:ext cx="5206342" cy="580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vuông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ABCD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84264" y="2860376"/>
            <a:ext cx="5206342" cy="623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đỉnh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…………………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58" y="2144067"/>
            <a:ext cx="2772048" cy="29896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84264" y="3314281"/>
            <a:ext cx="5641770" cy="623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…………………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84264" y="3794940"/>
            <a:ext cx="5206342" cy="623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……….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….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184264" y="4401998"/>
            <a:ext cx="5206342" cy="623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chéo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………..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7190914" y="2754087"/>
            <a:ext cx="603935" cy="424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53942" y="3625821"/>
            <a:ext cx="731520" cy="161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119257" y="3362855"/>
            <a:ext cx="1345474" cy="1300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19257" y="4232366"/>
            <a:ext cx="1045029" cy="43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15200" y="3045184"/>
            <a:ext cx="917122" cy="48065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36" y="3581431"/>
            <a:ext cx="923464" cy="38732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2706" y="4563317"/>
            <a:ext cx="1761558" cy="48985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368" y="1566250"/>
            <a:ext cx="6228784" cy="40740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pPr algn="just"/>
            <a:r>
              <a:rPr lang="en-US" sz="144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44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1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14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3140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103" y="1418173"/>
            <a:ext cx="11479793" cy="71522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1:(SGK/77)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BD.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306857" y="2679652"/>
            <a:ext cx="1785938" cy="1625600"/>
            <a:chOff x="6645108" y="1430423"/>
            <a:chExt cx="1786269" cy="1625645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645108" y="1430423"/>
              <a:ext cx="1786269" cy="1625645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645108" y="1430423"/>
              <a:ext cx="1748162" cy="1585956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21"/>
          <p:cNvGrpSpPr>
            <a:grpSpLocks/>
          </p:cNvGrpSpPr>
          <p:nvPr/>
        </p:nvGrpSpPr>
        <p:grpSpPr bwMode="auto">
          <a:xfrm>
            <a:off x="9076431" y="2201875"/>
            <a:ext cx="2502141" cy="2563748"/>
            <a:chOff x="6327369" y="667280"/>
            <a:chExt cx="2502470" cy="2564203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6527661" y="1132437"/>
              <a:ext cx="9526" cy="163859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344000" y="1145139"/>
              <a:ext cx="0" cy="163859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537187" y="1127673"/>
              <a:ext cx="1806813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10"/>
            <p:cNvGrpSpPr>
              <a:grpSpLocks/>
            </p:cNvGrpSpPr>
            <p:nvPr/>
          </p:nvGrpSpPr>
          <p:grpSpPr bwMode="auto">
            <a:xfrm>
              <a:off x="6327369" y="667280"/>
              <a:ext cx="2502470" cy="2564203"/>
              <a:chOff x="5766982" y="-848090"/>
              <a:chExt cx="2502470" cy="2564203"/>
            </a:xfrm>
          </p:grpSpPr>
          <p:sp>
            <p:nvSpPr>
              <p:cNvPr id="50" name="TextBox 4"/>
              <p:cNvSpPr txBox="1">
                <a:spLocks noChangeArrowheads="1"/>
              </p:cNvSpPr>
              <p:nvPr/>
            </p:nvSpPr>
            <p:spPr bwMode="auto">
              <a:xfrm>
                <a:off x="5766982" y="-848090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51" name="TextBox 4"/>
              <p:cNvSpPr txBox="1">
                <a:spLocks noChangeArrowheads="1"/>
              </p:cNvSpPr>
              <p:nvPr/>
            </p:nvSpPr>
            <p:spPr bwMode="auto">
              <a:xfrm>
                <a:off x="7583652" y="-838272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52" name="TextBox 4"/>
              <p:cNvSpPr txBox="1">
                <a:spLocks noChangeArrowheads="1"/>
              </p:cNvSpPr>
              <p:nvPr/>
            </p:nvSpPr>
            <p:spPr bwMode="auto">
              <a:xfrm>
                <a:off x="7547468" y="1192893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53" name="TextBox 4"/>
              <p:cNvSpPr txBox="1">
                <a:spLocks noChangeArrowheads="1"/>
              </p:cNvSpPr>
              <p:nvPr/>
            </p:nvSpPr>
            <p:spPr bwMode="auto">
              <a:xfrm>
                <a:off x="5778336" y="1166931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</p:grpSp>
      <p:cxnSp>
        <p:nvCxnSpPr>
          <p:cNvPr id="54" name="Straight Connector 53"/>
          <p:cNvCxnSpPr/>
          <p:nvPr/>
        </p:nvCxnSpPr>
        <p:spPr>
          <a:xfrm>
            <a:off x="9259061" y="4287146"/>
            <a:ext cx="180657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0" y="1375011"/>
            <a:ext cx="3795883" cy="27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949" y="1384663"/>
            <a:ext cx="5342708" cy="211618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69" y="1286933"/>
            <a:ext cx="7014754" cy="247517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SGK/77)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err="1">
                <a:latin typeface="Times New Roman" pitchFamily="18" charset="0"/>
                <a:cs typeface="Times New Roman" pitchFamily="18" charset="0"/>
              </a:rPr>
              <a:t>ê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714846"/>
            <a:ext cx="7274198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(SGK/78)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67913" y="1107799"/>
            <a:ext cx="7863840" cy="4616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567914" y="1517748"/>
            <a:ext cx="1334011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67914" y="1949808"/>
            <a:ext cx="1334011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663563" y="1516148"/>
            <a:ext cx="6893318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= 4 cm.</a:t>
            </a:r>
            <a:endParaRPr lang="en-US" sz="2800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63562" y="1948207"/>
            <a:ext cx="10203318" cy="95410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AD = 4 cm.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347">
            <a:off x="3684589" y="4960425"/>
            <a:ext cx="2057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161799" y="6279378"/>
            <a:ext cx="404261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63262" y="6285023"/>
            <a:ext cx="404261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09394" y="4372664"/>
            <a:ext cx="404261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575939" y="2733188"/>
            <a:ext cx="1334011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663563" y="2731587"/>
            <a:ext cx="10331125" cy="95410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 = 4 cm.</a:t>
            </a:r>
            <a:endParaRPr lang="en-US" sz="2800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581019" y="3520588"/>
            <a:ext cx="1319584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668643" y="3518988"/>
            <a:ext cx="6888238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3224">
            <a:off x="4362657" y="5313181"/>
            <a:ext cx="2057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287792" y="4178411"/>
            <a:ext cx="254558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l"/>
            <a:r>
              <a:rPr lang="en-US" sz="3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84440" y="4379298"/>
            <a:ext cx="404261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85318" y="6338738"/>
            <a:ext cx="1691837" cy="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414323" y="3989354"/>
            <a:ext cx="0" cy="23646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065323" y="3994434"/>
            <a:ext cx="0" cy="23646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65868" y="4603199"/>
            <a:ext cx="0" cy="17545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04164" y="4605756"/>
            <a:ext cx="10908" cy="1727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5071" y="4605756"/>
            <a:ext cx="16588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3705651" y="5115993"/>
            <a:ext cx="1092934" cy="40010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0" name="TextBox 59"/>
          <p:cNvSpPr txBox="1"/>
          <p:nvPr/>
        </p:nvSpPr>
        <p:spPr>
          <a:xfrm rot="5400000">
            <a:off x="5729616" y="5432213"/>
            <a:ext cx="1092934" cy="40010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00057" y="6301863"/>
            <a:ext cx="712393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28632" y="4163171"/>
            <a:ext cx="254558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l"/>
            <a:r>
              <a:rPr lang="en-US" sz="3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8785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163657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8" grpId="0"/>
      <p:bldP spid="39" grpId="0"/>
      <p:bldP spid="40" grpId="0"/>
      <p:bldP spid="34" grpId="0"/>
      <p:bldP spid="35" grpId="0"/>
      <p:bldP spid="47" grpId="0"/>
      <p:bldP spid="48" grpId="0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075" y="1270507"/>
            <a:ext cx="11302216" cy="114953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(SGK/78)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67" y="2227153"/>
            <a:ext cx="2626088" cy="23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032" y="5336629"/>
            <a:ext cx="10576245" cy="70539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79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487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Chu Van An</vt:lpstr>
      <vt:lpstr>Times New Roman</vt:lpstr>
      <vt:lpstr>8_Thiết kế Tùy chỉnh</vt:lpstr>
      <vt:lpstr>Chủ đề Office</vt:lpstr>
      <vt:lpstr>3_Thiết kế Tùy chỉnh</vt:lpstr>
      <vt:lpstr>6_Thiết kế Tùy chỉnh</vt:lpstr>
      <vt:lpstr>4_Thiết kế Tùy chỉnh</vt:lpstr>
      <vt:lpstr>2_Thiết kế Tùy chỉnh</vt:lpstr>
      <vt:lpstr>1_Thiết kế Tùy chỉnh</vt:lpstr>
      <vt:lpstr>9_Thiết kế Tùy chỉnh</vt:lpstr>
      <vt:lpstr>7_Thiết kế Tùy chỉnh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H2</dc:creator>
  <cp:lastModifiedBy>H2</cp:lastModifiedBy>
  <cp:revision>19</cp:revision>
  <dcterms:created xsi:type="dcterms:W3CDTF">2021-08-30T04:44:32Z</dcterms:created>
  <dcterms:modified xsi:type="dcterms:W3CDTF">2021-09-04T05:52:48Z</dcterms:modified>
</cp:coreProperties>
</file>