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</p:sldMasterIdLst>
  <p:notesMasterIdLst>
    <p:notesMasterId r:id="rId30"/>
  </p:notesMasterIdLst>
  <p:sldIdLst>
    <p:sldId id="411" r:id="rId10"/>
    <p:sldId id="258" r:id="rId11"/>
    <p:sldId id="278" r:id="rId12"/>
    <p:sldId id="392" r:id="rId13"/>
    <p:sldId id="280" r:id="rId14"/>
    <p:sldId id="394" r:id="rId15"/>
    <p:sldId id="412" r:id="rId16"/>
    <p:sldId id="395" r:id="rId17"/>
    <p:sldId id="413" r:id="rId18"/>
    <p:sldId id="397" r:id="rId19"/>
    <p:sldId id="304" r:id="rId20"/>
    <p:sldId id="418" r:id="rId21"/>
    <p:sldId id="419" r:id="rId22"/>
    <p:sldId id="305" r:id="rId23"/>
    <p:sldId id="421" r:id="rId24"/>
    <p:sldId id="422" r:id="rId25"/>
    <p:sldId id="423" r:id="rId26"/>
    <p:sldId id="425" r:id="rId27"/>
    <p:sldId id="426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868D-0FC3-48C1-A2FB-CB9D3072FF5A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E42E-5A5F-49AA-A4F6-C6673080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69E540-ABBA-468F-892F-7D2DF94AF5C2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29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9674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93964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3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372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58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19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99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36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755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56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77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56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64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274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80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994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76197" tIns="38098" rIns="76197" bIns="38098"/>
          <a:lstStyle/>
          <a:p>
            <a:fld id="{D6D27D59-6977-44DD-8E4E-5EC5FBCC1A34}" type="datetime1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76197" tIns="38098" rIns="76197" bIns="3809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76197" tIns="38098" rIns="76197" bIns="38098"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0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8EE48A-BD45-4F9F-AD77-70A3ED220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5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CB4C61-9C34-4873-82C7-7069B205C6C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F44B8E-20C8-45C5-8995-50162446A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4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183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270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869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42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00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445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062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878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5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708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03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469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32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906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18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773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7213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007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794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7492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463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636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405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4220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801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34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592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230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08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3906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331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3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470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257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359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8502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9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446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36303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335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1359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4967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5545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7358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04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9422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65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524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360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842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978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898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829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6562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0242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047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970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94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133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593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926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290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0855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6647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22687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596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8157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670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11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9543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64877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38813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2950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251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7564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2193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1086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346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42086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2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7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0.png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2.gif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1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9" r:id="rId12"/>
    <p:sldLayoutId id="2147483775" r:id="rId13"/>
    <p:sldLayoutId id="21474837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4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8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hyperlink" Target="HINH%20VUONG%20HOI%20GIANG%2019-20%20TR&#431;&#416;NG.pptx#-1,20,PowerPoint Presentation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hyperlink" Target="BAI%201%20-%20HINH%20VUONG,%20TAM%20GIAC%20DEU,%20LUC%20GIA%20DEU.ppt#-1,11,PowerPoint Presentatio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376698" y="5927094"/>
            <a:ext cx="1158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11" y="2363642"/>
            <a:ext cx="11777932" cy="35943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0415" y="163902"/>
            <a:ext cx="9851366" cy="63461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TOÁN LỚP 6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PHẦN: HÌNH HỌC VÀ ĐO LƯỜNG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3: HÌNH HỌC TRỰC QUAN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HÌNH PHẲNG TRONG TỰ NHIÊN</a:t>
            </a:r>
          </a:p>
        </p:txBody>
      </p:sp>
    </p:spTree>
    <p:extLst>
      <p:ext uri="{BB962C8B-B14F-4D97-AF65-F5344CB8AC3E}">
        <p14:creationId xmlns:p14="http://schemas.microsoft.com/office/powerpoint/2010/main" val="69452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075" y="1270507"/>
            <a:ext cx="5956662" cy="114953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67" y="2347917"/>
            <a:ext cx="2626088" cy="23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1 4"/>
          <p:cNvSpPr/>
          <p:nvPr/>
        </p:nvSpPr>
        <p:spPr>
          <a:xfrm rot="20522718">
            <a:off x="7931592" y="827384"/>
            <a:ext cx="3304903" cy="2536318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0319239">
            <a:off x="8491985" y="1590711"/>
            <a:ext cx="2142309" cy="10086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6651" y="4950823"/>
            <a:ext cx="2024743" cy="56170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1" y="1574364"/>
            <a:ext cx="11390810" cy="220080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2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SGK trang 81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):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ê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7cm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compa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4781006" y="3082834"/>
            <a:ext cx="4049485" cy="2978332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21273856">
            <a:off x="5499463" y="4160520"/>
            <a:ext cx="2377440" cy="158060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6651" y="4950823"/>
            <a:ext cx="2024743" cy="56170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660" y="1416672"/>
            <a:ext cx="59601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2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SGK trang 81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):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413" y="1925527"/>
            <a:ext cx="11190040" cy="3948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 hình vuông cạnh 7cm: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 1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ẽ đoạn thẳng CD dài 7cm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 2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ẽ hai đường thẳng vuông góc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 CD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tại C và D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êke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 3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rên đường thẳng qua C lấy đoạn thẳng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CB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7cm, trên đường thẳng qua D lấy đoạn thẳng DA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 4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Nối hai điểm A và B ta được hình vuông cần vẽ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	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 thêm hai đường chéo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569952" y="603721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22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3" name="Picture 8" descr="C:\Users\GIANG\Documents\Tải xuống\411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419599"/>
            <a:ext cx="2141268" cy="198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609600" y="36195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dạng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? </a:t>
            </a:r>
          </a:p>
        </p:txBody>
      </p:sp>
      <p:pic>
        <p:nvPicPr>
          <p:cNvPr id="276857" name="Picture 377" descr="2images">
            <a:hlinkClick r:id="rId5" action="ppaction://hlinkpres?slideindex=20&amp;slidetitle=PowerPoint Presenta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23" y="1600200"/>
            <a:ext cx="2235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2" descr="Hình ảnh là cờ Việt Nam - Quốc Kỳ avatar 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03" y="1218473"/>
            <a:ext cx="325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man-hinh-dell-e1713s-v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59" y="3692943"/>
            <a:ext cx="3854451" cy="30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9"/>
          <p:cNvSpPr txBox="1">
            <a:spLocks noChangeArrowheads="1"/>
          </p:cNvSpPr>
          <p:nvPr/>
        </p:nvSpPr>
        <p:spPr bwMode="auto">
          <a:xfrm>
            <a:off x="2652623" y="13096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Arial" charset="0"/>
              </a:rPr>
              <a:t>40cm</a:t>
            </a:r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823823" y="2528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Arial" charset="0"/>
              </a:rPr>
              <a:t>40cm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7352303" y="913674"/>
            <a:ext cx="162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Arial" charset="0"/>
              </a:rPr>
              <a:t>75cm</a:t>
            </a: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5829288" y="2040100"/>
            <a:ext cx="162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Arial" charset="0"/>
              </a:rPr>
              <a:t>50cm</a:t>
            </a:r>
          </a:p>
        </p:txBody>
      </p:sp>
      <p:sp>
        <p:nvSpPr>
          <p:cNvPr id="14348" name="Text Box 24"/>
          <p:cNvSpPr txBox="1">
            <a:spLocks noChangeArrowheads="1"/>
          </p:cNvSpPr>
          <p:nvPr/>
        </p:nvSpPr>
        <p:spPr bwMode="auto">
          <a:xfrm>
            <a:off x="8062659" y="3464345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Arial" charset="0"/>
              </a:rPr>
              <a:t>55cm</a:t>
            </a:r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9688259" y="4607345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Arial" charset="0"/>
              </a:rPr>
              <a:t>55cm</a:t>
            </a:r>
          </a:p>
        </p:txBody>
      </p:sp>
      <p:sp>
        <p:nvSpPr>
          <p:cNvPr id="14350" name="Text Box 27"/>
          <p:cNvSpPr txBox="1">
            <a:spLocks noChangeArrowheads="1"/>
          </p:cNvSpPr>
          <p:nvPr/>
        </p:nvSpPr>
        <p:spPr bwMode="auto">
          <a:xfrm>
            <a:off x="2641600" y="4114801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Arial" charset="0"/>
              </a:rPr>
              <a:t>60cm</a:t>
            </a:r>
          </a:p>
        </p:txBody>
      </p:sp>
      <p:sp>
        <p:nvSpPr>
          <p:cNvPr id="14351" name="Text Box 28"/>
          <p:cNvSpPr txBox="1">
            <a:spLocks noChangeArrowheads="1"/>
          </p:cNvSpPr>
          <p:nvPr/>
        </p:nvSpPr>
        <p:spPr bwMode="auto">
          <a:xfrm>
            <a:off x="1117600" y="5105401"/>
            <a:ext cx="101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Arial" charset="0"/>
              </a:rPr>
              <a:t>60cm</a:t>
            </a:r>
          </a:p>
        </p:txBody>
      </p:sp>
      <p:pic>
        <p:nvPicPr>
          <p:cNvPr id="14358" name="Picture 7" descr="Next">
            <a:hlinkClick r:id="rId9" action="ppaction://hlinkpres?slideindex=11&amp;slidetitle=PowerPoint Presenta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6273801"/>
            <a:ext cx="65828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8028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/>
      <p:bldP spid="78870" grpId="0"/>
      <p:bldP spid="788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E:\Học tập\GVG tỉnh\New folder\ban cờ v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2" y="4281400"/>
            <a:ext cx="2445466" cy="2367979"/>
          </a:xfrm>
          <a:prstGeom prst="rect">
            <a:avLst/>
          </a:prstGeom>
          <a:noFill/>
        </p:spPr>
      </p:pic>
      <p:pic>
        <p:nvPicPr>
          <p:cNvPr id="36869" name="Picture 5" descr="E:\Học tập\GVG tỉnh\New folder\hình vuôn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231" y="1797688"/>
            <a:ext cx="2343946" cy="2143140"/>
          </a:xfrm>
          <a:prstGeom prst="rect">
            <a:avLst/>
          </a:prstGeom>
          <a:noFill/>
        </p:spPr>
      </p:pic>
      <p:pic>
        <p:nvPicPr>
          <p:cNvPr id="6" name="Picture 3" descr="E:\Học tập\GVG tỉnh\New folder\tải xuống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251" y="1841736"/>
            <a:ext cx="2110757" cy="1875247"/>
          </a:xfrm>
          <a:prstGeom prst="rect">
            <a:avLst/>
          </a:prstGeom>
          <a:noFill/>
        </p:spPr>
      </p:pic>
      <p:pic>
        <p:nvPicPr>
          <p:cNvPr id="7" name="Picture 2" descr="E:\Học tập\GVG tỉnh\New folder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12" y="4307218"/>
            <a:ext cx="4286281" cy="2407930"/>
          </a:xfrm>
          <a:prstGeom prst="rect">
            <a:avLst/>
          </a:prstGeom>
          <a:noFill/>
        </p:spPr>
      </p:pic>
      <p:pic>
        <p:nvPicPr>
          <p:cNvPr id="8" name="Picture 3" descr="E:\Học tập\GVG tỉnh\New folder\ghế ló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5736" y="4347169"/>
            <a:ext cx="3143272" cy="2357454"/>
          </a:xfrm>
          <a:prstGeom prst="rect">
            <a:avLst/>
          </a:prstGeom>
          <a:noFill/>
        </p:spPr>
      </p:pic>
      <p:pic>
        <p:nvPicPr>
          <p:cNvPr id="10" name="Picture 4" descr="E:\Học tập\GVG tỉnh\New folder\tải xuống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7893" y="1788181"/>
            <a:ext cx="4126400" cy="1928802"/>
          </a:xfrm>
          <a:prstGeom prst="rect">
            <a:avLst/>
          </a:prstGeom>
          <a:noFill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4032" y="2021533"/>
            <a:ext cx="182119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09897" y="809897"/>
            <a:ext cx="10293532" cy="7053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99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233333" y="2201333"/>
            <a:ext cx="11430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90333" y="3354917"/>
            <a:ext cx="4572000" cy="11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5333" y="629266"/>
            <a:ext cx="9271000" cy="106182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00917" y="3344333"/>
            <a:ext cx="45508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90334" y="4466167"/>
            <a:ext cx="45508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222750" y="2201333"/>
            <a:ext cx="10583" cy="342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55167" y="2211917"/>
            <a:ext cx="10583" cy="342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90334" y="3333750"/>
            <a:ext cx="10583" cy="11218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98167" y="3365500"/>
            <a:ext cx="10583" cy="11218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51750" y="3354917"/>
            <a:ext cx="10583" cy="11218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212167" y="5632492"/>
            <a:ext cx="1153583" cy="8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233334" y="2203492"/>
            <a:ext cx="1153583" cy="8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08750" y="3354917"/>
            <a:ext cx="1153583" cy="1100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12333" y="620213"/>
            <a:ext cx="9948333" cy="106182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07" y="2288927"/>
            <a:ext cx="2960688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2334" y="5456817"/>
            <a:ext cx="9948333" cy="106182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14000" r="28541" b="12222"/>
          <a:stretch/>
        </p:blipFill>
        <p:spPr bwMode="auto">
          <a:xfrm>
            <a:off x="4962914" y="2288927"/>
            <a:ext cx="29106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16" y="2288927"/>
            <a:ext cx="2514600" cy="27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AB88CB-A699-4959-96D0-43D8FFA5A597}"/>
              </a:ext>
            </a:extLst>
          </p:cNvPr>
          <p:cNvSpPr/>
          <p:nvPr/>
        </p:nvSpPr>
        <p:spPr>
          <a:xfrm>
            <a:off x="2167571" y="150538"/>
            <a:ext cx="7603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 KIẾN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020" y="2109422"/>
            <a:ext cx="9035358" cy="314155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0982" y="1539089"/>
            <a:ext cx="8600792" cy="41646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808" y="1073868"/>
            <a:ext cx="9575320" cy="443841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B1FCD977-79E8-461C-9BF5-EF40586ED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5725" y="-14288"/>
            <a:ext cx="0" cy="327660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09" y="547971"/>
            <a:ext cx="102160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Tam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66E115-EF35-475C-9205-CDC815EB80DF}"/>
              </a:ext>
            </a:extLst>
          </p:cNvPr>
          <p:cNvSpPr/>
          <p:nvPr/>
        </p:nvSpPr>
        <p:spPr>
          <a:xfrm>
            <a:off x="1071590" y="2176076"/>
            <a:ext cx="103491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1: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HÌNH VUÔNG </a:t>
            </a:r>
          </a:p>
        </p:txBody>
      </p:sp>
    </p:spTree>
    <p:extLst>
      <p:ext uri="{BB962C8B-B14F-4D97-AF65-F5344CB8AC3E}">
        <p14:creationId xmlns:p14="http://schemas.microsoft.com/office/powerpoint/2010/main" val="30877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245190-D761-48EF-834A-DD3D5B9149EA}"/>
              </a:ext>
            </a:extLst>
          </p:cNvPr>
          <p:cNvSpPr txBox="1">
            <a:spLocks/>
          </p:cNvSpPr>
          <p:nvPr/>
        </p:nvSpPr>
        <p:spPr>
          <a:xfrm>
            <a:off x="3149138" y="1804817"/>
            <a:ext cx="6976995" cy="379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3; 4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cuẩn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, eke,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compa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kéo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 Tam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/>
              <a:ea typeface="+mn-ea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D857B91-FF41-426B-87F3-D49E5B75C697}"/>
              </a:ext>
            </a:extLst>
          </p:cNvPr>
          <p:cNvSpPr/>
          <p:nvPr/>
        </p:nvSpPr>
        <p:spPr>
          <a:xfrm rot="16200000">
            <a:off x="966090" y="23139"/>
            <a:ext cx="1860946" cy="3787998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5240" tIns="552417" rIns="15241" bIns="552416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KIẾN THỨC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6D717BB-4F88-45DD-8845-131F4C395E63}"/>
              </a:ext>
            </a:extLst>
          </p:cNvPr>
          <p:cNvGrpSpPr/>
          <p:nvPr/>
        </p:nvGrpSpPr>
        <p:grpSpPr>
          <a:xfrm>
            <a:off x="3016135" y="160389"/>
            <a:ext cx="6725293" cy="646331"/>
            <a:chOff x="3016135" y="160389"/>
            <a:chExt cx="6725293" cy="646331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DEF1BB8D-AF64-4869-9734-303917C7B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135" y="160389"/>
              <a:ext cx="6019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reflection blurRad="6350" stA="60000" endA="900" endPos="58000" dir="5400000" sy="-100000" algn="bl" rotWithShape="0"/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</a:t>
              </a:r>
              <a:r>
                <a:rPr kumimoji="0" lang="vi-VN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reflection blurRad="6350" stA="60000" endA="900" endPos="58000" dir="5400000" sy="-100000" algn="bl" rotWithShape="0"/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>
              <a:extLst>
                <a:ext uri="{FF2B5EF4-FFF2-40B4-BE49-F238E27FC236}">
                  <a16:creationId xmlns:a16="http://schemas.microsoft.com/office/drawing/2014/main" id="{AFF3F67E-752B-4A12-8B42-A458609D6CEB}"/>
                </a:ext>
              </a:extLst>
            </p:cNvPr>
            <p:cNvSpPr/>
            <p:nvPr/>
          </p:nvSpPr>
          <p:spPr>
            <a:xfrm>
              <a:off x="3264428" y="20100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Isosceles Triangle 33">
              <a:extLst>
                <a:ext uri="{FF2B5EF4-FFF2-40B4-BE49-F238E27FC236}">
                  <a16:creationId xmlns:a16="http://schemas.microsoft.com/office/drawing/2014/main" id="{4972B4DB-B4C7-4EF4-B92E-67FCB34D34B8}"/>
                </a:ext>
              </a:extLst>
            </p:cNvPr>
            <p:cNvSpPr/>
            <p:nvPr/>
          </p:nvSpPr>
          <p:spPr>
            <a:xfrm flipH="1">
              <a:off x="8827028" y="19903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CDE360-7F7F-442E-8BD4-AD277AADA58C}"/>
              </a:ext>
            </a:extLst>
          </p:cNvPr>
          <p:cNvSpPr txBox="1">
            <a:spLocks/>
          </p:cNvSpPr>
          <p:nvPr/>
        </p:nvSpPr>
        <p:spPr>
          <a:xfrm>
            <a:off x="3766628" y="986664"/>
            <a:ext cx="8395555" cy="198654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hình vuông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vuông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cụ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B5F0C50A-7C06-4D73-AE64-057AD2C72196}"/>
              </a:ext>
            </a:extLst>
          </p:cNvPr>
          <p:cNvSpPr/>
          <p:nvPr/>
        </p:nvSpPr>
        <p:spPr>
          <a:xfrm rot="16200000">
            <a:off x="962454" y="2010753"/>
            <a:ext cx="1863091" cy="3787998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5241" tIns="552418" rIns="15240" bIns="552416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NĂNG LỰC </a:t>
            </a: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PHÁT TRIỂN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DC43FA-5ADC-4765-8283-34EB9982706F}"/>
              </a:ext>
            </a:extLst>
          </p:cNvPr>
          <p:cNvSpPr txBox="1">
            <a:spLocks/>
          </p:cNvSpPr>
          <p:nvPr/>
        </p:nvSpPr>
        <p:spPr>
          <a:xfrm>
            <a:off x="3768121" y="3173506"/>
            <a:ext cx="8395555" cy="163717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Năng lực tư duy và lập luận toán 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ăng lực mô hình hóa toán 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ình tự do: Hình 19">
            <a:extLst>
              <a:ext uri="{FF2B5EF4-FFF2-40B4-BE49-F238E27FC236}">
                <a16:creationId xmlns:a16="http://schemas.microsoft.com/office/drawing/2014/main" id="{77FF23F8-B643-4009-B64A-754B76F50DFC}"/>
              </a:ext>
            </a:extLst>
          </p:cNvPr>
          <p:cNvSpPr/>
          <p:nvPr/>
        </p:nvSpPr>
        <p:spPr>
          <a:xfrm rot="16200000">
            <a:off x="962454" y="3990972"/>
            <a:ext cx="1863091" cy="3787998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5241" tIns="552418" rIns="15240" bIns="552416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PHẨM CHẤT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FF74E38-3AF1-4602-B0C7-DC09A59A5D28}"/>
              </a:ext>
            </a:extLst>
          </p:cNvPr>
          <p:cNvSpPr txBox="1">
            <a:spLocks/>
          </p:cNvSpPr>
          <p:nvPr/>
        </p:nvSpPr>
        <p:spPr>
          <a:xfrm>
            <a:off x="3776567" y="4943239"/>
            <a:ext cx="8395555" cy="183374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t>Chăm chỉ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t>Trách nhiệm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 Light"/>
              <a:ea typeface="+mn-ea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66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uiExpand="1" build="allAtOnce" animBg="1"/>
      <p:bldP spid="18" grpId="0" animBg="1"/>
      <p:bldP spid="19" grpId="0" uiExpand="1" build="allAtOnce" animBg="1"/>
      <p:bldP spid="20" grpId="0" animBg="1"/>
      <p:bldP spid="21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526774"/>
            <a:ext cx="12160135" cy="6415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0" y="1045031"/>
            <a:ext cx="10802983" cy="355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571" y="4767943"/>
            <a:ext cx="11508377" cy="148916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HĐKP1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êke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88744" y="1859362"/>
            <a:ext cx="3751262" cy="3165475"/>
            <a:chOff x="-246061" y="1435963"/>
            <a:chExt cx="3751261" cy="3166075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-246061" y="1435963"/>
              <a:ext cx="3751261" cy="2624215"/>
              <a:chOff x="-246061" y="1435963"/>
              <a:chExt cx="3751261" cy="2624215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160339" y="1905000"/>
                <a:ext cx="2735262" cy="1726324"/>
                <a:chOff x="160338" y="1650124"/>
                <a:chExt cx="3276601" cy="19812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160338" y="1649394"/>
                  <a:ext cx="1570790" cy="109333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60338" y="2742729"/>
                  <a:ext cx="1705809" cy="889246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731128" y="1649394"/>
                  <a:ext cx="1705809" cy="889246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1866147" y="2538640"/>
                  <a:ext cx="1570790" cy="109333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1242055" y="143596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2819400" y="2356690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13" name="TextBox 4"/>
              <p:cNvSpPr txBox="1">
                <a:spLocks noChangeArrowheads="1"/>
              </p:cNvSpPr>
              <p:nvPr/>
            </p:nvSpPr>
            <p:spPr bwMode="auto">
              <a:xfrm>
                <a:off x="1371600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p:txBody>
          </p:sp>
          <p:sp>
            <p:nvSpPr>
              <p:cNvPr id="14" name="TextBox 4"/>
              <p:cNvSpPr txBox="1">
                <a:spLocks noChangeArrowheads="1"/>
              </p:cNvSpPr>
              <p:nvPr/>
            </p:nvSpPr>
            <p:spPr bwMode="auto">
              <a:xfrm>
                <a:off x="-246061" y="2569614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Q</a:t>
                </a:r>
              </a:p>
            </p:txBody>
          </p:sp>
        </p:grp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371600" y="401783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686006" y="1954612"/>
            <a:ext cx="2971800" cy="3084512"/>
            <a:chOff x="3390900" y="1531868"/>
            <a:chExt cx="2971800" cy="3084990"/>
          </a:xfrm>
        </p:grpSpPr>
        <p:grpSp>
          <p:nvGrpSpPr>
            <p:cNvPr id="20" name="Group 38"/>
            <p:cNvGrpSpPr>
              <a:grpSpLocks/>
            </p:cNvGrpSpPr>
            <p:nvPr/>
          </p:nvGrpSpPr>
          <p:grpSpPr bwMode="auto">
            <a:xfrm>
              <a:off x="3390900" y="1531868"/>
              <a:ext cx="2971800" cy="2557319"/>
              <a:chOff x="3352800" y="1502859"/>
              <a:chExt cx="2971800" cy="255731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505200" y="1955366"/>
                <a:ext cx="0" cy="167666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867400" y="1955366"/>
                <a:ext cx="0" cy="167666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05200" y="3606622"/>
                <a:ext cx="23622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505200" y="1955366"/>
                <a:ext cx="23622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4"/>
              <p:cNvSpPr txBox="1">
                <a:spLocks noChangeArrowheads="1"/>
              </p:cNvSpPr>
              <p:nvPr/>
            </p:nvSpPr>
            <p:spPr bwMode="auto">
              <a:xfrm>
                <a:off x="3352800" y="152995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27" name="TextBox 4"/>
              <p:cNvSpPr txBox="1">
                <a:spLocks noChangeArrowheads="1"/>
              </p:cNvSpPr>
              <p:nvPr/>
            </p:nvSpPr>
            <p:spPr bwMode="auto">
              <a:xfrm>
                <a:off x="5638800" y="1502859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28" name="TextBox 4"/>
              <p:cNvSpPr txBox="1">
                <a:spLocks noChangeArrowheads="1"/>
              </p:cNvSpPr>
              <p:nvPr/>
            </p:nvSpPr>
            <p:spPr bwMode="auto">
              <a:xfrm>
                <a:off x="5638800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29" name="TextBox 4"/>
              <p:cNvSpPr txBox="1">
                <a:spLocks noChangeArrowheads="1"/>
              </p:cNvSpPr>
              <p:nvPr/>
            </p:nvSpPr>
            <p:spPr bwMode="auto">
              <a:xfrm>
                <a:off x="3365500" y="3517916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4323242" y="403265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822906" y="1954612"/>
            <a:ext cx="2492375" cy="3084512"/>
            <a:chOff x="6604000" y="1531868"/>
            <a:chExt cx="2492375" cy="3084990"/>
          </a:xfrm>
        </p:grpSpPr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6604000" y="1531868"/>
              <a:ext cx="2492375" cy="2541319"/>
              <a:chOff x="6604000" y="1531868"/>
              <a:chExt cx="2492375" cy="2541319"/>
            </a:xfrm>
          </p:grpSpPr>
          <p:grpSp>
            <p:nvGrpSpPr>
              <p:cNvPr id="33" name="Group 4"/>
              <p:cNvGrpSpPr>
                <a:grpSpLocks/>
              </p:cNvGrpSpPr>
              <p:nvPr/>
            </p:nvGrpSpPr>
            <p:grpSpPr bwMode="auto">
              <a:xfrm>
                <a:off x="6779246" y="1982621"/>
                <a:ext cx="1818654" cy="1656246"/>
                <a:chOff x="390503" y="2015733"/>
                <a:chExt cx="2276497" cy="179426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393700" y="2021074"/>
                  <a:ext cx="11923" cy="17751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667000" y="2034834"/>
                  <a:ext cx="0" cy="17751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89726" y="3796175"/>
                  <a:ext cx="2261377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05623" y="2015914"/>
                  <a:ext cx="2261377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4"/>
              <p:cNvSpPr txBox="1">
                <a:spLocks noChangeArrowheads="1"/>
              </p:cNvSpPr>
              <p:nvPr/>
            </p:nvSpPr>
            <p:spPr bwMode="auto">
              <a:xfrm>
                <a:off x="6604000" y="153186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35" name="TextBox 4"/>
              <p:cNvSpPr txBox="1">
                <a:spLocks noChangeArrowheads="1"/>
              </p:cNvSpPr>
              <p:nvPr/>
            </p:nvSpPr>
            <p:spPr bwMode="auto">
              <a:xfrm>
                <a:off x="8410575" y="154456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36" name="TextBox 4"/>
              <p:cNvSpPr txBox="1">
                <a:spLocks noChangeArrowheads="1"/>
              </p:cNvSpPr>
              <p:nvPr/>
            </p:nvSpPr>
            <p:spPr bwMode="auto">
              <a:xfrm>
                <a:off x="8410575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7" name="TextBox 4"/>
              <p:cNvSpPr txBox="1">
                <a:spLocks noChangeArrowheads="1"/>
              </p:cNvSpPr>
              <p:nvPr/>
            </p:nvSpPr>
            <p:spPr bwMode="auto">
              <a:xfrm>
                <a:off x="6604000" y="3549967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7315200" y="403265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6038" y="6129206"/>
            <a:ext cx="11479793" cy="71522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6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782106" y="1662406"/>
            <a:ext cx="5206342" cy="580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ABCD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636832" y="2154242"/>
            <a:ext cx="5206342" cy="580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đỉnh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A, B, C, D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48" y="2144067"/>
            <a:ext cx="2772048" cy="298963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636832" y="2608147"/>
            <a:ext cx="5641770" cy="580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AB = BC = CD = DA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636832" y="3088806"/>
            <a:ext cx="5206342" cy="1154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636832" y="4157567"/>
            <a:ext cx="5206342" cy="5806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chéo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AC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BD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8002318" y="2744058"/>
            <a:ext cx="602186" cy="499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7848176" y="3625821"/>
            <a:ext cx="765472" cy="161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876915" y="3310128"/>
            <a:ext cx="1404245" cy="1380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876915" y="4259798"/>
            <a:ext cx="1045029" cy="431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33640" y="3045184"/>
            <a:ext cx="914398" cy="48065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4634" y="3625821"/>
            <a:ext cx="914398" cy="38732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447903"/>
            <a:ext cx="1952038" cy="48985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512140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5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103" y="1418173"/>
            <a:ext cx="11479793" cy="71522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843" y="2942376"/>
            <a:ext cx="8030424" cy="49794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306857" y="2679652"/>
            <a:ext cx="1785938" cy="1625600"/>
            <a:chOff x="6645108" y="1430423"/>
            <a:chExt cx="1786269" cy="1625645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645108" y="1430423"/>
              <a:ext cx="1786269" cy="1625645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645108" y="1430423"/>
              <a:ext cx="1748162" cy="1585956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1"/>
          <p:cNvGrpSpPr>
            <a:grpSpLocks/>
          </p:cNvGrpSpPr>
          <p:nvPr/>
        </p:nvGrpSpPr>
        <p:grpSpPr bwMode="auto">
          <a:xfrm>
            <a:off x="9076431" y="2192996"/>
            <a:ext cx="2502141" cy="2572626"/>
            <a:chOff x="6327369" y="658400"/>
            <a:chExt cx="2502470" cy="257308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6527661" y="1132437"/>
              <a:ext cx="9526" cy="163859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344000" y="1145139"/>
              <a:ext cx="0" cy="163859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537187" y="1127673"/>
              <a:ext cx="1806813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10"/>
            <p:cNvGrpSpPr>
              <a:grpSpLocks/>
            </p:cNvGrpSpPr>
            <p:nvPr/>
          </p:nvGrpSpPr>
          <p:grpSpPr bwMode="auto">
            <a:xfrm>
              <a:off x="6327369" y="658400"/>
              <a:ext cx="2502470" cy="2573083"/>
              <a:chOff x="5766982" y="-856970"/>
              <a:chExt cx="2502470" cy="2573083"/>
            </a:xfrm>
          </p:grpSpPr>
          <p:sp>
            <p:nvSpPr>
              <p:cNvPr id="50" name="TextBox 4"/>
              <p:cNvSpPr txBox="1">
                <a:spLocks noChangeArrowheads="1"/>
              </p:cNvSpPr>
              <p:nvPr/>
            </p:nvSpPr>
            <p:spPr bwMode="auto">
              <a:xfrm>
                <a:off x="5766982" y="-856970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51" name="TextBox 4"/>
              <p:cNvSpPr txBox="1">
                <a:spLocks noChangeArrowheads="1"/>
              </p:cNvSpPr>
              <p:nvPr/>
            </p:nvSpPr>
            <p:spPr bwMode="auto">
              <a:xfrm>
                <a:off x="7583652" y="-847152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52" name="TextBox 4"/>
              <p:cNvSpPr txBox="1">
                <a:spLocks noChangeArrowheads="1"/>
              </p:cNvSpPr>
              <p:nvPr/>
            </p:nvSpPr>
            <p:spPr bwMode="auto">
              <a:xfrm>
                <a:off x="7547468" y="119289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3" name="TextBox 4"/>
              <p:cNvSpPr txBox="1">
                <a:spLocks noChangeArrowheads="1"/>
              </p:cNvSpPr>
              <p:nvPr/>
            </p:nvSpPr>
            <p:spPr bwMode="auto">
              <a:xfrm>
                <a:off x="5778336" y="1166931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</p:grpSp>
      <p:cxnSp>
        <p:nvCxnSpPr>
          <p:cNvPr id="54" name="Straight Connector 53"/>
          <p:cNvCxnSpPr/>
          <p:nvPr/>
        </p:nvCxnSpPr>
        <p:spPr>
          <a:xfrm>
            <a:off x="9259061" y="4287146"/>
            <a:ext cx="18065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1286934"/>
            <a:ext cx="12160135" cy="565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10" y="1375011"/>
            <a:ext cx="3795883" cy="27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949" y="1384663"/>
            <a:ext cx="5342708" cy="211618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69" y="1286933"/>
            <a:ext cx="7014754" cy="247517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err="1">
                <a:latin typeface="Times New Roman" pitchFamily="18" charset="0"/>
                <a:cs typeface="Times New Roman" pitchFamily="18" charset="0"/>
              </a:rPr>
              <a:t>ê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897" y="3566161"/>
            <a:ext cx="7380514" cy="109728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 phải là hình vuông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7294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714846"/>
            <a:ext cx="4157316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67913" y="1107799"/>
            <a:ext cx="7863840" cy="4616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567914" y="1517748"/>
            <a:ext cx="133401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567914" y="1949808"/>
            <a:ext cx="133401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663563" y="1516148"/>
            <a:ext cx="6893318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= 4 cm.</a:t>
            </a:r>
            <a:endParaRPr lang="en-US" sz="2800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63562" y="1948207"/>
            <a:ext cx="10203318" cy="95410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AD = 4 cm.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347">
            <a:off x="3684589" y="4960425"/>
            <a:ext cx="2057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61799" y="6279378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63262" y="6285023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09394" y="4372664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575939" y="2733188"/>
            <a:ext cx="1334011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663563" y="2731587"/>
            <a:ext cx="10331125" cy="95410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 = 4 cm.</a:t>
            </a:r>
            <a:endParaRPr lang="en-US" sz="2800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581019" y="3520588"/>
            <a:ext cx="1319584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668643" y="3518988"/>
            <a:ext cx="6888238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3224">
            <a:off x="4362657" y="5313181"/>
            <a:ext cx="2057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287792" y="4178411"/>
            <a:ext cx="254558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l"/>
            <a:r>
              <a:rPr lang="en-US" sz="3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84440" y="4379298"/>
            <a:ext cx="404261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85318" y="6338738"/>
            <a:ext cx="1691837" cy="1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14323" y="3989354"/>
            <a:ext cx="0" cy="23646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065323" y="3994434"/>
            <a:ext cx="0" cy="23646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065868" y="4603199"/>
            <a:ext cx="0" cy="17545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404164" y="4605756"/>
            <a:ext cx="10908" cy="1727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5071" y="4605756"/>
            <a:ext cx="16588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3705651" y="5115993"/>
            <a:ext cx="1092934" cy="40010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0" name="TextBox 59"/>
          <p:cNvSpPr txBox="1"/>
          <p:nvPr/>
        </p:nvSpPr>
        <p:spPr>
          <a:xfrm rot="5400000">
            <a:off x="5729616" y="5432213"/>
            <a:ext cx="1092934" cy="40010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900057" y="6301863"/>
            <a:ext cx="712393" cy="40011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28632" y="4163171"/>
            <a:ext cx="254558" cy="58990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l"/>
            <a:r>
              <a:rPr lang="en-US" sz="3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8785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HÌNH VUÔNG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163657"/>
            <a:ext cx="5206342" cy="72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uông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8" grpId="0"/>
      <p:bldP spid="39" grpId="0"/>
      <p:bldP spid="40" grpId="0"/>
      <p:bldP spid="34" grpId="0"/>
      <p:bldP spid="35" grpId="0"/>
      <p:bldP spid="47" grpId="0"/>
      <p:bldP spid="4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1|1.2|1|0.6|0.7|0.7|0.7|0.7|1|3.9|3.9|13.8|5.5|3.4|9.5|4.6|0.9|1.2"/>
</p:tagLst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964</Words>
  <Application>Microsoft Office PowerPoint</Application>
  <PresentationFormat>Widescreen</PresentationFormat>
  <Paragraphs>147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Chu Van An</vt:lpstr>
      <vt:lpstr>Times New Roman</vt:lpstr>
      <vt:lpstr>8_Thiết kế Tùy chỉnh</vt:lpstr>
      <vt:lpstr>Chủ đề Office</vt:lpstr>
      <vt:lpstr>3_Thiết kế Tùy chỉnh</vt:lpstr>
      <vt:lpstr>6_Thiết kế Tùy chỉnh</vt:lpstr>
      <vt:lpstr>4_Thiết kế Tùy chỉnh</vt:lpstr>
      <vt:lpstr>2_Thiết kế Tùy chỉnh</vt:lpstr>
      <vt:lpstr>1_Thiết kế Tùy chỉnh</vt:lpstr>
      <vt:lpstr>9_Thiết kế Tùy chỉnh</vt:lpstr>
      <vt:lpstr>7_Thiết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H2</dc:creator>
  <cp:lastModifiedBy>H2</cp:lastModifiedBy>
  <cp:revision>18</cp:revision>
  <dcterms:created xsi:type="dcterms:W3CDTF">2021-08-30T04:44:32Z</dcterms:created>
  <dcterms:modified xsi:type="dcterms:W3CDTF">2021-09-04T05:53:16Z</dcterms:modified>
</cp:coreProperties>
</file>