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7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5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3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03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4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4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6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2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1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EA9FA-3300-466E-B60E-86BA3A5CF6D9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F3833-F53D-4106-9103-3395891F9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NUL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media10.wav"/><Relationship Id="rId7" Type="http://schemas.openxmlformats.org/officeDocument/2006/relationships/image" Target="../media/image18.png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17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2.wav"/><Relationship Id="rId7" Type="http://schemas.openxmlformats.org/officeDocument/2006/relationships/image" Target="../media/image5.jp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wma"/><Relationship Id="rId7" Type="http://schemas.openxmlformats.org/officeDocument/2006/relationships/image" Target="../media/image3.png"/><Relationship Id="rId2" Type="http://schemas.microsoft.com/office/2007/relationships/media" Target="../media/media3.wm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wav"/><Relationship Id="rId4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3.png"/><Relationship Id="rId2" Type="http://schemas.microsoft.com/office/2007/relationships/media" Target="../media/media5.wav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6.mp3"/><Relationship Id="rId7" Type="http://schemas.openxmlformats.org/officeDocument/2006/relationships/audio" Target="../media/audio2.wav"/><Relationship Id="rId2" Type="http://schemas.microsoft.com/office/2007/relationships/media" Target="../media/media6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.png"/><Relationship Id="rId5" Type="http://schemas.openxmlformats.org/officeDocument/2006/relationships/audio" Target="../media/media7.wav"/><Relationship Id="rId10" Type="http://schemas.openxmlformats.org/officeDocument/2006/relationships/image" Target="../media/image13.png"/><Relationship Id="rId4" Type="http://schemas.microsoft.com/office/2007/relationships/media" Target="../media/media7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media9.wav"/><Relationship Id="rId7" Type="http://schemas.openxmlformats.org/officeDocument/2006/relationships/image" Target="../media/image15.png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14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344" y="2485623"/>
            <a:ext cx="877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 MỪNG QUÝ THẦY CÔ VÀ CÁC EM HỌC SINH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585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79">
        <p:fade/>
        <p:sndAc>
          <p:stSnd>
            <p:snd r:embed="rId3" name="chimes.wav"/>
          </p:stSnd>
        </p:sndAc>
      </p:transition>
    </mc:Choice>
    <mc:Fallback xmlns="">
      <p:transition spd="med" advTm="13479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59" objId="6"/>
        <p14:stopEvt time="12543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nen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-476" y="-47625"/>
            <a:ext cx="9144476" cy="6888480"/>
          </a:xfrm>
          <a:prstGeom prst="rect">
            <a:avLst/>
          </a:prstGeom>
        </p:spPr>
      </p:pic>
      <p:pic>
        <p:nvPicPr>
          <p:cNvPr id="6" name="Picture 2" descr="ket hop nhac cu go va van dong co t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1934845"/>
            <a:ext cx="7573328" cy="397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nh-dong-trang-tri-powerpoint-2_1147345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4683760"/>
            <a:ext cx="1805464" cy="136144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83644"/>
      </p:ext>
    </p:extLst>
  </p:cSld>
  <p:clrMapOvr>
    <a:masterClrMapping/>
  </p:clrMapOvr>
  <p:transition advTm="24643">
    <p:checker/>
    <p:sndAc>
      <p:stSnd>
        <p:snd r:embed="rId5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57" objId="7"/>
        <p14:stopEvt time="14532" objId="7"/>
        <p14:playEvt time="16011" objId="4"/>
        <p14:playEvt time="17021" objId="3"/>
        <p14:stopEvt time="22266" objId="4"/>
        <p14:stopEvt time="22935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nen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476" y="-47625"/>
            <a:ext cx="9144476" cy="6888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6444" y="755375"/>
            <a:ext cx="1829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2332" y="2411896"/>
            <a:ext cx="6112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98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2537">
        <p14:flash/>
      </p:transition>
    </mc:Choice>
    <mc:Fallback xmlns="">
      <p:transition spd="slow" advTm="22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91" objId="3"/>
        <p14:stopEvt time="22537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20"/>
            <a:ext cx="9144000" cy="69157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286">
        <p14:flash/>
      </p:transition>
    </mc:Choice>
    <mc:Fallback xmlns="">
      <p:transition spd="slow" advTm="2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0-hinh-nen-powerpoint-dep-long-lanh61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812" y="3175"/>
            <a:ext cx="9130189" cy="685482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29114" y="2547620"/>
            <a:ext cx="8371523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Arial" panose="020B0604020202020204" pitchFamily="34" charset="0"/>
              </a:rPr>
              <a:t> 1: VUI BƯỚC ĐẾN TRƯỜNG </a:t>
            </a:r>
            <a:endParaRPr lang="en-US" sz="3200" b="1" dirty="0">
              <a:latin typeface="Times New Roman" panose="02020603050405020304" charset="0"/>
              <a:cs typeface="Arial" panose="020B0604020202020204" pitchFamily="34" charset="0"/>
            </a:endParaRPr>
          </a:p>
          <a:p>
            <a:pPr indent="0"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: MÙA KHAI TRƯỜNG</a:t>
            </a:r>
          </a:p>
          <a:p>
            <a:pPr indent="0"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Cụ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: GÕ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Arial" panose="020B0604020202020204" pitchFamily="34" charset="0"/>
              </a:rPr>
              <a:t>THEO ÂM HÌNH TIẾT TẤU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335138"/>
      </p:ext>
    </p:extLst>
  </p:cSld>
  <p:clrMapOvr>
    <a:masterClrMapping/>
  </p:clrMapOvr>
  <p:transition advTm="23245">
    <p:dissolve/>
    <p:sndAc>
      <p:stSnd>
        <p:snd r:embed="rId5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0" grpId="0"/>
      <p:bldP spid="100" grpId="1"/>
    </p:bldLst>
  </p:timing>
  <p:extLst mod="1">
    <p:ext uri="{E180D4A7-C9FB-4DFB-919C-405C955672EB}">
      <p14:showEvtLst xmlns:p14="http://schemas.microsoft.com/office/powerpoint/2010/main">
        <p14:playEvt time="704" objId="2"/>
        <p14:stopEvt time="2015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uong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-5715" y="-67310"/>
            <a:ext cx="9149715" cy="69437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2105" y="1364974"/>
            <a:ext cx="14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13" y="-90153"/>
            <a:ext cx="9144000" cy="685799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13" y="-90153"/>
            <a:ext cx="9144000" cy="687087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14" y="-90152"/>
            <a:ext cx="9227713" cy="6948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12" y="-90153"/>
            <a:ext cx="9227711" cy="694815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172536"/>
      </p:ext>
    </p:extLst>
  </p:cSld>
  <p:clrMapOvr>
    <a:masterClrMapping/>
  </p:clrMapOvr>
  <p:transition advTm="37285">
    <p:fade/>
    <p:sndAc>
      <p:stSnd>
        <p:snd r:embed="rId5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97" objId="6"/>
        <p14:stopEvt time="37285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ÙA KHAI TRƯỜNG (CHỦ ĐỀ 1 ÂM NHẠC 6 , CHÂN TRỜI SÁNG TẠO).wma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38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2402">
        <p:split orient="vert"/>
      </p:transition>
    </mc:Choice>
    <mc:Fallback xmlns="">
      <p:transition spd="slow" advTm="172402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4" objId="4"/>
        <p14:stopEvt time="17240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ban nhac mua khai truo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2602" y="45085"/>
            <a:ext cx="7371398" cy="6882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-59938" y="2707868"/>
            <a:ext cx="1946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-3810" y="3869670"/>
            <a:ext cx="1838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Dấu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chấm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dôi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Dấu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nối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Dấu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luyến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Nhịp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đà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25266" y="81534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38048" y="81534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69006" y="156845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44014" y="1753236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92217" y="234188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29276" y="2435226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92217" y="3134995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44014" y="319151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92217" y="392811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22621" y="392811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92217" y="4721226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516404" y="486664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92217" y="551434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492217" y="6247131"/>
            <a:ext cx="278606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95010" y="6247131"/>
            <a:ext cx="290513" cy="5518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>
          <a:xfrm flipH="1">
            <a:off x="1280833" y="5015548"/>
            <a:ext cx="1211384" cy="793114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 Box 24"/>
          <p:cNvSpPr txBox="1"/>
          <p:nvPr/>
        </p:nvSpPr>
        <p:spPr>
          <a:xfrm>
            <a:off x="0" y="5841375"/>
            <a:ext cx="1946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dôi</a:t>
            </a:r>
            <a:endParaRPr lang="en-US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156609" y="3169285"/>
            <a:ext cx="877729" cy="63373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516654" y="6165215"/>
            <a:ext cx="1063943" cy="63373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9"/>
          <p:cNvSpPr txBox="1"/>
          <p:nvPr/>
        </p:nvSpPr>
        <p:spPr>
          <a:xfrm>
            <a:off x="7355681" y="45085"/>
            <a:ext cx="1708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nối</a:t>
            </a:r>
            <a:endParaRPr lang="en-US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770495" y="581025"/>
            <a:ext cx="184785" cy="25565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7351871" y="2284096"/>
            <a:ext cx="709613" cy="697865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5907882" y="952501"/>
            <a:ext cx="1557814" cy="14827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4896803" y="492126"/>
            <a:ext cx="27227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uyến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2954179" y="1490980"/>
            <a:ext cx="907733" cy="77470"/>
          </a:xfrm>
          <a:prstGeom prst="leftArrow">
            <a:avLst/>
          </a:prstGeom>
          <a:ln w="1905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28"/>
          <p:cNvSpPr txBox="1"/>
          <p:nvPr/>
        </p:nvSpPr>
        <p:spPr>
          <a:xfrm>
            <a:off x="1613647" y="1170642"/>
            <a:ext cx="1522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Nhịp</a:t>
            </a:r>
            <a:r>
              <a:rPr lang="en-US" sz="28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lấy</a:t>
            </a:r>
            <a:r>
              <a:rPr lang="en-US" sz="28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đà</a:t>
            </a:r>
            <a:endParaRPr lang="en-US" sz="28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505" y="45085"/>
            <a:ext cx="172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2/4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4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2440">
        <p14:pan dir="u"/>
        <p:sndAc>
          <p:stSnd>
            <p:snd r:embed="rId3" name="camera.wav"/>
          </p:stSnd>
        </p:sndAc>
      </p:transition>
    </mc:Choice>
    <mc:Fallback xmlns="">
      <p:transition spd="slow" advTm="22440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/>
      <p:bldP spid="25" grpId="1"/>
      <p:bldP spid="27" grpId="0" animBg="1"/>
      <p:bldP spid="27" grpId="1" animBg="1"/>
      <p:bldP spid="28" grpId="0" animBg="1"/>
      <p:bldP spid="28" grpId="1" animBg="1"/>
      <p:bldP spid="30" grpId="0"/>
      <p:bldP spid="30" grpId="1"/>
      <p:bldP spid="2" grpId="0" animBg="1"/>
      <p:bldP spid="2" grpId="1" animBg="1"/>
      <p:bldP spid="4" grpId="0"/>
      <p:bldP spid="4" grpId="1"/>
      <p:bldP spid="5" grpId="0" bldLvl="0" animBg="1"/>
      <p:bldP spid="5" grpId="1" animBg="1"/>
      <p:bldP spid="29" grpId="0"/>
      <p:bldP spid="29" grpId="1"/>
      <p:bldP spid="33" grpId="0"/>
    </p:bldLst>
  </p:timing>
  <p:extLst mod="1">
    <p:ext uri="{E180D4A7-C9FB-4DFB-919C-405C955672EB}">
      <p14:showEvtLst xmlns:p14="http://schemas.microsoft.com/office/powerpoint/2010/main">
        <p14:playEvt time="882" objId="26"/>
        <p14:stopEvt time="18902" objId="2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301b61e39f9d51c8d893f37a87ab060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0" y="-33655"/>
            <a:ext cx="9144000" cy="68916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18222" y="253048"/>
            <a:ext cx="7706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tươi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hồn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niềm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806229" y="2007374"/>
            <a:ext cx="7921943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đoạn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8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phố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Kìa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ríu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rít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…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vai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3: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ấm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áp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4: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mặt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trời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5: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Tùng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tùng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háo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hức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6: Lung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linh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mới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7: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Tùng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tùng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chăm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ngoan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nhé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8: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Tùng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tùng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khai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834635"/>
      </p:ext>
    </p:extLst>
  </p:cSld>
  <p:clrMapOvr>
    <a:masterClrMapping/>
  </p:clrMapOvr>
  <p:transition advTm="43344">
    <p:random/>
    <p:sndAc>
      <p:stSnd>
        <p:snd r:embed="rId5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</p:bldLst>
  </p:timing>
  <p:extLst mod="1">
    <p:ext uri="{E180D4A7-C9FB-4DFB-919C-405C955672EB}">
      <p14:showEvtLst xmlns:p14="http://schemas.microsoft.com/office/powerpoint/2010/main">
        <p14:playEvt time="873" objId="2"/>
        <p14:stopEvt time="43344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 descr="nen chim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087" y="19685"/>
            <a:ext cx="9144476" cy="683831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443639" y="3065930"/>
            <a:ext cx="55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   i</a:t>
            </a:r>
            <a:endParaRPr 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1" name="01 MKD1_HM_Q5 (mp3cut.net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00951" y="4357370"/>
            <a:ext cx="641033" cy="8902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1" y="1068705"/>
            <a:ext cx="7550944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6231" y="3065929"/>
            <a:ext cx="62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dirty="0" err="1" smtClean="0"/>
              <a:t>i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43639" y="3048890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7042" y="3071098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0951" y="3071098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8662" y="3047529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7376" y="303408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29642" y="302316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5913" y="303408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94916" y="3034082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156486"/>
      </p:ext>
    </p:extLst>
  </p:cSld>
  <p:clrMapOvr>
    <a:masterClrMapping/>
  </p:clrMapOvr>
  <p:transition advTm="45308">
    <p:pull/>
    <p:sndAc>
      <p:stSnd>
        <p:snd r:embed="rId7" name="arrow.wav"/>
      </p:stSnd>
    </p:sndAc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1011" objId="2"/>
        <p14:stopEvt time="19361" objId="2"/>
        <p14:playEvt time="20575" objId="21"/>
        <p14:stopEvt time="45308" objId="2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ban nhac mua khai truo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9144000" cy="68573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1403032" y="1527176"/>
            <a:ext cx="7321868" cy="29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90086" y="2235835"/>
            <a:ext cx="452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61110" y="2235835"/>
            <a:ext cx="6558439" cy="30480"/>
          </a:xfrm>
          <a:prstGeom prst="line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943850" y="2266315"/>
            <a:ext cx="781050" cy="1524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8201" y="3005456"/>
            <a:ext cx="6711315" cy="603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85736" y="3020695"/>
            <a:ext cx="905351" cy="152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90086" y="3759835"/>
            <a:ext cx="6823710" cy="45720"/>
          </a:xfrm>
          <a:prstGeom prst="line">
            <a:avLst/>
          </a:prstGeom>
          <a:ln w="38100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 flipV="1">
            <a:off x="7717156" y="4575176"/>
            <a:ext cx="1042511" cy="1333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51786" y="5295900"/>
            <a:ext cx="650414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9525" y="5295900"/>
            <a:ext cx="1070134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2946" y="6049645"/>
            <a:ext cx="6777990" cy="25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654290" y="6033771"/>
            <a:ext cx="1070610" cy="158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3902" y="6778626"/>
            <a:ext cx="7026593" cy="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6306" y="4599716"/>
            <a:ext cx="650414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717156" y="3808730"/>
            <a:ext cx="1042511" cy="1333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27940"/>
      </p:ext>
    </p:extLst>
  </p:cSld>
  <p:clrMapOvr>
    <a:masterClrMapping/>
  </p:clrMapOvr>
  <p:transition advTm="57885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68" objId="4"/>
        <p14:stopEvt time="578854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8918f-anh-dep-cho-powerpoint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0" y="7620"/>
            <a:ext cx="9144000" cy="6837680"/>
          </a:xfrm>
          <a:prstGeom prst="rect">
            <a:avLst/>
          </a:prstGeom>
        </p:spPr>
      </p:pic>
      <p:pic>
        <p:nvPicPr>
          <p:cNvPr id="7" name="Picture 3" descr="thuc hien go dem va van dong co t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296795"/>
            <a:ext cx="9100661" cy="35471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1386364" y="1039496"/>
            <a:ext cx="6770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 ÂM HÌNH TIẾT TẤU:</a:t>
            </a:r>
          </a:p>
        </p:txBody>
      </p:sp>
      <p:pic>
        <p:nvPicPr>
          <p:cNvPr id="10" name="Picture 9" descr="anh-dong-trang-tri-powerpoint-2_1147345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4118611"/>
            <a:ext cx="1724501" cy="17252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418781"/>
      </p:ext>
    </p:extLst>
  </p:cSld>
  <p:clrMapOvr>
    <a:masterClrMapping/>
  </p:clrMapOvr>
  <p:transition advTm="33240">
    <p:fade/>
    <p:sndAc>
      <p:stSnd>
        <p:snd r:embed="rId5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</p:bldLst>
  </p:timing>
  <p:extLst mod="1">
    <p:ext uri="{E180D4A7-C9FB-4DFB-919C-405C955672EB}">
      <p14:showEvtLst xmlns:p14="http://schemas.microsoft.com/office/powerpoint/2010/main">
        <p14:playEvt time="1334" objId="11"/>
        <p14:playEvt time="20400" objId="6"/>
        <p14:stopEvt time="20748" objId="11"/>
        <p14:stopEvt time="26638" objId="6"/>
        <p14:playEvt time="27362" objId="8"/>
        <p14:stopEvt time="31707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4|6|9.9|5.5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|3.3|3.5|2.5|1.9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3|1.1|53.5|44.9|0.7|59.7|0.9|86|1|52.1|1.5|55.2|0.9|51.3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7|3.2|14|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236</Words>
  <Application>Microsoft Office PowerPoint</Application>
  <PresentationFormat>On-screen Show (4:3)</PresentationFormat>
  <Paragraphs>39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</dc:creator>
  <cp:lastModifiedBy>HUY</cp:lastModifiedBy>
  <cp:revision>2</cp:revision>
  <dcterms:created xsi:type="dcterms:W3CDTF">2021-08-31T09:56:03Z</dcterms:created>
  <dcterms:modified xsi:type="dcterms:W3CDTF">2021-08-31T10:23:38Z</dcterms:modified>
</cp:coreProperties>
</file>