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7" r:id="rId4"/>
    <p:sldId id="258" r:id="rId5"/>
    <p:sldId id="259" r:id="rId6"/>
    <p:sldId id="262" r:id="rId7"/>
    <p:sldId id="264" r:id="rId8"/>
    <p:sldId id="261" r:id="rId9"/>
    <p:sldId id="267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60093"/>
    <a:srgbClr val="FF5050"/>
    <a:srgbClr val="009999"/>
    <a:srgbClr val="9900CC"/>
    <a:srgbClr val="333399"/>
    <a:srgbClr val="FF6600"/>
    <a:srgbClr val="800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0620-16FB-4CA9-9F18-0C568DD4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0D81C-BDD6-44FA-A546-5D1358074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1D2F-9857-4D88-80FE-FC92D47D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1A75-4D45-4460-B4D0-D6F0B680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64D29-F9A5-442B-AFA1-2905E516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48CA-37CE-40AD-A748-7D528494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9B059-CE20-462C-A4E1-7970A4C95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CAF3-497B-4C18-9F47-B86D326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9C7D7-A38F-40C3-BD1A-C22793A0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E1C4-5602-4F5C-92F7-4B9CAFD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58CC5-2C4F-4489-9AFA-74508685F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30A53-36DC-4D00-9C13-990E472B0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8AD3-6A50-498F-9C01-69B7CB48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EAAC-8424-4B8B-919F-9901239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099A-9F34-4D72-AFC8-1A03914B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925C-9595-48D5-AD10-E33793F7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3E21-573C-4C16-9907-D133B1D5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06900-C8B5-4B4D-AD5C-EEB7C709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479B-ED8D-40A5-854C-530B67FD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4106-9EE2-4E85-B5D8-95E97526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34A0-146F-4B4E-8B8F-99BDE53D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6209-751B-4EF0-8FFC-9626AC7E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39DCB-B406-4DEA-928A-E77CDAF1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CC65-FD7D-40F3-8B6D-2BE26B82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0626-56E1-4316-8999-50125A9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33BC-B640-4A0A-B973-62302D92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7E2A-35D4-4CE1-93F7-AACE6444C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F12FD-312E-41A5-9944-E1CCE11F6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B0B63-F6EB-4A77-B520-B5A394A4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B0BA-A178-47D5-BA58-8D81044D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44B1-7A75-4BC3-A6A8-71798FF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8DCC-4933-4885-B730-F2901A78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8E08-8282-4650-8031-DA5FCDE8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FA85-4D4F-4B0B-AE5A-011DF8608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BEF8D-40F3-4AB2-BBD6-FB700B7FB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BB856-A2EF-4AA7-BE13-B8414942E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E35B6-6488-4CCD-ADCC-493B8049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B289-414C-4558-8D97-24F89AEA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1D86-956E-45CF-BD1C-1EC5B985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4C19-F70E-4911-B4F9-33F29A9D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EFDAB-BBA7-49CD-B905-B5627276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4D5D4-D6BF-4664-A3DB-5B15C5CE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FC379-5AF7-4C69-9E6E-434F048C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BA5E9-0CB3-457C-973F-9C52C5C6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6ED25-FBFB-4999-8429-AF280BBF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90D4-CDC6-4133-A16B-ACEB408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2971-DDCB-4A33-912B-E6088C72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4990-FDB5-4AEB-B1A9-42C5BA39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125E6-AABD-4454-AD07-82F0BAE4A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84BF-B62B-4AEE-8152-EC71BD18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41D5-9A05-40DD-B296-FC5AD70F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8BA5-4C23-4B94-B738-96D9642F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421D-C43B-4052-96D7-337E5E62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7DEE9-E69B-427B-9DD3-CE1BEEA98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DA7A0-7FB0-47A6-AF2B-257A151CE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2A1E5-B6D7-4835-B6AC-698ECCA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1A01-6A43-4871-B1D0-6780B220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C5D1-77A7-4DE4-BE0B-D32D9621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47715-49C2-447F-9403-4715CF92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B700-4CDE-4419-91B5-CF9EC973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02D0-065F-4FD7-8385-802C34F34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3DE6-7E9E-47ED-AB40-8EA2A470811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69501-8C1E-4087-8E67-F1661F22D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B811-A3B3-4D4A-9721-5C29FC0F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8.pn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hình nền powerpoint slide mở đầu ấn tượng">
            <a:extLst>
              <a:ext uri="{FF2B5EF4-FFF2-40B4-BE49-F238E27FC236}">
                <a16:creationId xmlns:a16="http://schemas.microsoft.com/office/drawing/2014/main" id="{919926A5-3AE8-4441-907A-64874126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0"/>
    </mc:Choice>
    <mc:Fallback xmlns="">
      <p:transition spd="slow" advTm="89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85A79-C364-4044-BED8-BD647D95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31611196-C6FA-4C28-BF9E-EF43775F71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E77A6-FB34-4ADC-9675-C016F6602093}"/>
              </a:ext>
            </a:extLst>
          </p:cNvPr>
          <p:cNvSpPr txBox="1"/>
          <p:nvPr/>
        </p:nvSpPr>
        <p:spPr>
          <a:xfrm>
            <a:off x="1112520" y="2332893"/>
            <a:ext cx="9966960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prepare the next lesson: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             Writing – page 31.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5"/>
    </mc:Choice>
    <mc:Fallback xmlns="">
      <p:transition spd="slow" advTm="180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F0D344-8DCB-4981-A343-C4A53BFF1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36" y="963770"/>
            <a:ext cx="6266064" cy="5416271"/>
          </a:xfr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181EF3-37D2-4484-9C27-01CABC78B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5"/>
    </mc:Choice>
    <mc:Fallback xmlns="">
      <p:transition spd="slow" advTm="12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11FEE-CE91-4A19-BCFF-035581BFBA43}"/>
              </a:ext>
            </a:extLst>
          </p:cNvPr>
          <p:cNvSpPr txBox="1"/>
          <p:nvPr/>
        </p:nvSpPr>
        <p:spPr>
          <a:xfrm>
            <a:off x="4293705" y="371061"/>
            <a:ext cx="22028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93B96C-1CE9-420B-86BE-1AAC92B74672}"/>
              </a:ext>
            </a:extLst>
          </p:cNvPr>
          <p:cNvGrpSpPr/>
          <p:nvPr/>
        </p:nvGrpSpPr>
        <p:grpSpPr>
          <a:xfrm>
            <a:off x="1510749" y="1002003"/>
            <a:ext cx="7858538" cy="5133754"/>
            <a:chOff x="3028950" y="1413634"/>
            <a:chExt cx="3067050" cy="24891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C213BA-0494-43AF-A55B-4E0019CB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8950" y="1413634"/>
              <a:ext cx="3067050" cy="638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F9C36D-E100-4FD4-9E98-E658A35D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0" y="1921565"/>
              <a:ext cx="2619375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2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8"/>
    </mc:Choice>
    <mc:Fallback xmlns="">
      <p:transition spd="slow" advTm="137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8"/>
    </mc:Choice>
    <mc:Fallback xmlns="">
      <p:transition spd="slow" advTm="111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F2F90-1145-4870-A361-00CCF468F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9" y="335159"/>
            <a:ext cx="4922947" cy="6187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6B765-5E91-444E-84DB-0594B1E97C18}"/>
              </a:ext>
            </a:extLst>
          </p:cNvPr>
          <p:cNvSpPr txBox="1"/>
          <p:nvPr/>
        </p:nvSpPr>
        <p:spPr>
          <a:xfrm>
            <a:off x="5856687" y="2120513"/>
            <a:ext cx="6182766" cy="59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 activities interest you? </a:t>
            </a:r>
            <a:endParaRPr lang="en-US" sz="105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006B0-CA3B-4662-A7CB-AA4AB74F029F}"/>
              </a:ext>
            </a:extLst>
          </p:cNvPr>
          <p:cNvSpPr txBox="1"/>
          <p:nvPr/>
        </p:nvSpPr>
        <p:spPr>
          <a:xfrm>
            <a:off x="5856687" y="2905780"/>
            <a:ext cx="567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 don’t interest you?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1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6"/>
    </mc:Choice>
    <mc:Fallback xmlns="">
      <p:transition spd="slow" advTm="2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DE15E-A856-4F6B-9908-1E2F52E1849C}"/>
              </a:ext>
            </a:extLst>
          </p:cNvPr>
          <p:cNvSpPr txBox="1"/>
          <p:nvPr/>
        </p:nvSpPr>
        <p:spPr>
          <a:xfrm>
            <a:off x="-123895" y="1404655"/>
            <a:ext cx="609452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dance competition 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1612E-5F0C-40A6-8730-95533BFB0158}"/>
              </a:ext>
            </a:extLst>
          </p:cNvPr>
          <p:cNvSpPr txBox="1"/>
          <p:nvPr/>
        </p:nvSpPr>
        <p:spPr>
          <a:xfrm>
            <a:off x="189728" y="753382"/>
            <a:ext cx="5376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competition (n)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/ˌ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kɒmpəˈtɪʃn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A55D0-AACB-4337-AC7E-D7E566A42E31}"/>
              </a:ext>
            </a:extLst>
          </p:cNvPr>
          <p:cNvSpPr txBox="1"/>
          <p:nvPr/>
        </p:nvSpPr>
        <p:spPr>
          <a:xfrm>
            <a:off x="-123895" y="1971630"/>
            <a:ext cx="4671689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costume competition (n)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4EFF4-40CA-40FD-BA33-1A48B43505ED}"/>
              </a:ext>
            </a:extLst>
          </p:cNvPr>
          <p:cNvSpPr txBox="1"/>
          <p:nvPr/>
        </p:nvSpPr>
        <p:spPr>
          <a:xfrm>
            <a:off x="124861" y="2663719"/>
            <a:ext cx="4819592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culture (n)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kʌltʃə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7AD5A3-D118-478B-BA68-C3E0316D4A00}"/>
              </a:ext>
            </a:extLst>
          </p:cNvPr>
          <p:cNvSpPr txBox="1"/>
          <p:nvPr/>
        </p:nvSpPr>
        <p:spPr>
          <a:xfrm>
            <a:off x="273998" y="56205"/>
            <a:ext cx="248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</a:p>
        </p:txBody>
      </p:sp>
      <p:pic>
        <p:nvPicPr>
          <p:cNvPr id="1030" name="Picture 6" descr="What to Know: Dance the World &amp; World Dance Competition - World Class  Vacations">
            <a:extLst>
              <a:ext uri="{FF2B5EF4-FFF2-40B4-BE49-F238E27FC236}">
                <a16:creationId xmlns:a16="http://schemas.microsoft.com/office/drawing/2014/main" id="{EF498424-DC55-4C3A-AAFA-8DC9AF2B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48" y="232032"/>
            <a:ext cx="4862669" cy="63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ck Verreos: SASHES AND TIARAS.....Miss Universe 2020 NATIONAL COSTUMES: A  SNEAK PEAK!">
            <a:extLst>
              <a:ext uri="{FF2B5EF4-FFF2-40B4-BE49-F238E27FC236}">
                <a16:creationId xmlns:a16="http://schemas.microsoft.com/office/drawing/2014/main" id="{F52DCF13-980D-4FA8-8EFF-375509B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82846"/>
            <a:ext cx="4914424" cy="6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43B060-3567-4A66-A369-A08F28508E01}"/>
              </a:ext>
            </a:extLst>
          </p:cNvPr>
          <p:cNvSpPr txBox="1"/>
          <p:nvPr/>
        </p:nvSpPr>
        <p:spPr>
          <a:xfrm>
            <a:off x="-14632" y="3470521"/>
            <a:ext cx="9770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the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beliefs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way of life, art, and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customs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that are shared and   accepted by people in a particular society.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56B63-B79C-49D8-9349-202AF7D8C597}"/>
              </a:ext>
            </a:extLst>
          </p:cNvPr>
          <p:cNvSpPr txBox="1"/>
          <p:nvPr/>
        </p:nvSpPr>
        <p:spPr>
          <a:xfrm>
            <a:off x="5319410" y="764072"/>
            <a:ext cx="17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137DE-97E7-4099-902B-BD25AC0F1862}"/>
              </a:ext>
            </a:extLst>
          </p:cNvPr>
          <p:cNvSpPr txBox="1"/>
          <p:nvPr/>
        </p:nvSpPr>
        <p:spPr>
          <a:xfrm>
            <a:off x="5139598" y="1429857"/>
            <a:ext cx="467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FEB36-6151-45C0-A1AE-952EDDB8FE4C}"/>
              </a:ext>
            </a:extLst>
          </p:cNvPr>
          <p:cNvSpPr txBox="1"/>
          <p:nvPr/>
        </p:nvSpPr>
        <p:spPr>
          <a:xfrm>
            <a:off x="5083946" y="1974364"/>
            <a:ext cx="467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4480D3-FB59-47BA-9381-7CC1BF1CD07A}"/>
              </a:ext>
            </a:extLst>
          </p:cNvPr>
          <p:cNvSpPr txBox="1"/>
          <p:nvPr/>
        </p:nvSpPr>
        <p:spPr>
          <a:xfrm>
            <a:off x="5083946" y="2655269"/>
            <a:ext cx="467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competition__gb_3">
            <a:hlinkClick r:id="" action="ppaction://media"/>
            <a:extLst>
              <a:ext uri="{FF2B5EF4-FFF2-40B4-BE49-F238E27FC236}">
                <a16:creationId xmlns:a16="http://schemas.microsoft.com/office/drawing/2014/main" id="{8A3F5497-F7BD-4A4F-A82D-DB765382AE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28766" y="679817"/>
            <a:ext cx="609600" cy="609600"/>
          </a:xfrm>
          <a:prstGeom prst="rect">
            <a:avLst/>
          </a:prstGeom>
        </p:spPr>
      </p:pic>
      <p:pic>
        <p:nvPicPr>
          <p:cNvPr id="4" name="dance competition">
            <a:hlinkClick r:id="" action="ppaction://media"/>
            <a:extLst>
              <a:ext uri="{FF2B5EF4-FFF2-40B4-BE49-F238E27FC236}">
                <a16:creationId xmlns:a16="http://schemas.microsoft.com/office/drawing/2014/main" id="{CA6CBD8F-D414-4A0B-9677-F71352754DD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15699" y="1428406"/>
            <a:ext cx="609600" cy="609600"/>
          </a:xfrm>
          <a:prstGeom prst="rect">
            <a:avLst/>
          </a:prstGeom>
        </p:spPr>
      </p:pic>
      <p:pic>
        <p:nvPicPr>
          <p:cNvPr id="7" name="costume competition">
            <a:hlinkClick r:id="" action="ppaction://media"/>
            <a:extLst>
              <a:ext uri="{FF2B5EF4-FFF2-40B4-BE49-F238E27FC236}">
                <a16:creationId xmlns:a16="http://schemas.microsoft.com/office/drawing/2014/main" id="{501137C9-BF0B-4BB8-BC48-E94AAC2CBD7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60047" y="2061757"/>
            <a:ext cx="609600" cy="609600"/>
          </a:xfrm>
          <a:prstGeom prst="rect">
            <a:avLst/>
          </a:prstGeom>
        </p:spPr>
      </p:pic>
      <p:pic>
        <p:nvPicPr>
          <p:cNvPr id="8" name="culture__gb_2">
            <a:hlinkClick r:id="" action="ppaction://media"/>
            <a:extLst>
              <a:ext uri="{FF2B5EF4-FFF2-40B4-BE49-F238E27FC236}">
                <a16:creationId xmlns:a16="http://schemas.microsoft.com/office/drawing/2014/main" id="{7F96474C-62E4-4ACB-A26E-A6FD47A7A96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30899" y="271173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8"/>
    </mc:Choice>
    <mc:Fallback xmlns="">
      <p:transition spd="slow" advTm="51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9" grpId="0"/>
      <p:bldP spid="13" grpId="0"/>
      <p:bldP spid="17" grpId="0"/>
      <p:bldP spid="27" grpId="0"/>
      <p:bldP spid="2" grpId="0"/>
      <p:bldP spid="16" grpId="0"/>
      <p:bldP spid="20" grpId="0"/>
      <p:bldP spid="21" grpId="0"/>
    </p:bldLst>
  </p:timing>
  <p:extLst>
    <p:ext uri="{E180D4A7-C9FB-4DFB-919C-405C955672EB}">
      <p14:showEvtLst xmlns:p14="http://schemas.microsoft.com/office/powerpoint/2010/main">
        <p14:playEvt time="16825" objId="3"/>
        <p14:stopEvt time="16826" objId="3"/>
        <p14:playEvt time="23606" objId="4"/>
        <p14:stopEvt time="27865" objId="4"/>
        <p14:playEvt time="34423" objId="7"/>
        <p14:stopEvt time="38845" objId="7"/>
        <p14:playEvt time="47209" objId="8"/>
        <p14:stopEvt time="48175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B64CDE-42BB-417C-9C29-449479FB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63" y="189908"/>
            <a:ext cx="11421873" cy="64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Hi. It’s International Day at the school on Saturday.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 yes. What’s on?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things. Look!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What do you want to do?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Well, I’m not really interested in the (1) 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No? I like the sound of the (2) __________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OK. Let’s go to the (4) ____________________ and the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concert. Then we can go to (5) 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: 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OK. Great. </a:t>
            </a:r>
          </a:p>
        </p:txBody>
      </p:sp>
      <p:pic>
        <p:nvPicPr>
          <p:cNvPr id="12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C4B9C8E0-9867-4C3B-85A0-32E863172BFD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9866" y="316111"/>
            <a:ext cx="487363" cy="4873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FCD4D-2146-42A3-AEDF-43B1961F86F7}"/>
              </a:ext>
            </a:extLst>
          </p:cNvPr>
          <p:cNvSpPr txBox="1"/>
          <p:nvPr/>
        </p:nvSpPr>
        <p:spPr>
          <a:xfrm>
            <a:off x="7823200" y="2867256"/>
            <a:ext cx="244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cooking class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5A4C4-8330-4C18-B31E-3EF0A3459E07}"/>
              </a:ext>
            </a:extLst>
          </p:cNvPr>
          <p:cNvSpPr txBox="1"/>
          <p:nvPr/>
        </p:nvSpPr>
        <p:spPr>
          <a:xfrm>
            <a:off x="6634480" y="3469640"/>
            <a:ext cx="181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concert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E928F-B09E-4803-A14B-F9129D82DCEF}"/>
              </a:ext>
            </a:extLst>
          </p:cNvPr>
          <p:cNvSpPr txBox="1"/>
          <p:nvPr/>
        </p:nvSpPr>
        <p:spPr>
          <a:xfrm>
            <a:off x="5933439" y="4129271"/>
            <a:ext cx="121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72134-1422-4670-84A8-D7D4DED46666}"/>
              </a:ext>
            </a:extLst>
          </p:cNvPr>
          <p:cNvSpPr txBox="1"/>
          <p:nvPr/>
        </p:nvSpPr>
        <p:spPr>
          <a:xfrm>
            <a:off x="6299200" y="4736124"/>
            <a:ext cx="374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dance competition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1A0B5-F51C-43A6-9542-2496B9245C1C}"/>
              </a:ext>
            </a:extLst>
          </p:cNvPr>
          <p:cNvSpPr txBox="1"/>
          <p:nvPr/>
        </p:nvSpPr>
        <p:spPr>
          <a:xfrm>
            <a:off x="6725919" y="5412339"/>
            <a:ext cx="132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6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16"/>
    </mc:Choice>
    <mc:Fallback xmlns="">
      <p:transition spd="slow" advTm="8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1"/>
      <p:bldP spid="8" grpId="0"/>
      <p:bldP spid="9" grpId="0"/>
      <p:bldP spid="10" grpId="0"/>
      <p:bldP spid="11" grpId="0"/>
    </p:bldLst>
  </p:timing>
  <p:extLst>
    <p:ext uri="{E180D4A7-C9FB-4DFB-919C-405C955672EB}">
      <p14:showEvtLst xmlns:p14="http://schemas.microsoft.com/office/powerpoint/2010/main">
        <p14:playEvt time="10826" objId="12"/>
        <p14:stopEvt time="35920" objId="12"/>
        <p14:playEvt time="35921" objId="12"/>
        <p14:stopEvt time="85769" objId="1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76ED8D-4CB3-42B5-AD38-6A03C5B7F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455756"/>
            <a:ext cx="2916548" cy="345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EA5CD-6E3D-4220-8BE8-78F816BB3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634" y="455756"/>
            <a:ext cx="2916548" cy="341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6626B-3257-4607-B204-2F8549FA7BD0}"/>
              </a:ext>
            </a:extLst>
          </p:cNvPr>
          <p:cNvSpPr txBox="1"/>
          <p:nvPr/>
        </p:nvSpPr>
        <p:spPr>
          <a:xfrm>
            <a:off x="786954" y="4392463"/>
            <a:ext cx="10084246" cy="72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“What do Daisy and Gareth decide to do?”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3EDEA-7A3F-48AC-9653-B9A482FBAC23}"/>
              </a:ext>
            </a:extLst>
          </p:cNvPr>
          <p:cNvSpPr txBox="1"/>
          <p:nvPr/>
        </p:nvSpPr>
        <p:spPr>
          <a:xfrm>
            <a:off x="1101914" y="5119713"/>
            <a:ext cx="9235440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260350" algn="l"/>
              </a:tabLs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decide to go to the dance competition and the concert, and the disco in the evening.</a:t>
            </a:r>
          </a:p>
        </p:txBody>
      </p:sp>
      <p:pic>
        <p:nvPicPr>
          <p:cNvPr id="10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135578AE-5643-4A1C-82F9-899F17633A8B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9866" y="316111"/>
            <a:ext cx="487363" cy="4873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7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8"/>
    </mc:Choice>
    <mc:Fallback xmlns="">
      <p:transition spd="slow" advTm="7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  <p:extLst>
    <p:ext uri="{E180D4A7-C9FB-4DFB-919C-405C955672EB}">
      <p14:showEvtLst xmlns:p14="http://schemas.microsoft.com/office/powerpoint/2010/main">
        <p14:playEvt time="11401" objId="10"/>
        <p14:stopEvt time="61243" objId="1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697FF02-0A35-4920-A827-1A77D14A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8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E2B42-B297-47DA-9BF1-AE8B414AABD7}"/>
              </a:ext>
            </a:extLst>
          </p:cNvPr>
          <p:cNvSpPr txBox="1"/>
          <p:nvPr/>
        </p:nvSpPr>
        <p:spPr>
          <a:xfrm>
            <a:off x="-23150" y="504323"/>
            <a:ext cx="121920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Find the words/ phrases with the same meanings in the dialogue</a:t>
            </a:r>
            <a:endParaRPr lang="en-US" sz="32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B9D51-DC5A-4FFA-9C33-6B9418C42533}"/>
              </a:ext>
            </a:extLst>
          </p:cNvPr>
          <p:cNvSpPr txBox="1"/>
          <p:nvPr/>
        </p:nvSpPr>
        <p:spPr>
          <a:xfrm>
            <a:off x="173619" y="1837590"/>
            <a:ext cx="84408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Which ones show that you agree?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E09C2-BA2C-45FC-BAF5-B4F8AEAB65E8}"/>
              </a:ext>
            </a:extLst>
          </p:cNvPr>
          <p:cNvSpPr txBox="1"/>
          <p:nvPr/>
        </p:nvSpPr>
        <p:spPr>
          <a:xfrm>
            <a:off x="112852" y="3228457"/>
            <a:ext cx="92394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Which ones do you use while you think?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1C2AB-0780-44DB-B06C-0AB871CE6CC1}"/>
              </a:ext>
            </a:extLst>
          </p:cNvPr>
          <p:cNvSpPr txBox="1"/>
          <p:nvPr/>
        </p:nvSpPr>
        <p:spPr>
          <a:xfrm>
            <a:off x="23149" y="4664401"/>
            <a:ext cx="8660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3) Which do you use when you’re surprised? </a:t>
            </a:r>
            <a:endParaRPr lang="en-US" sz="3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ADA4A-D9E7-424D-AF80-F2B1E9A5E2CB}"/>
              </a:ext>
            </a:extLst>
          </p:cNvPr>
          <p:cNvSpPr txBox="1"/>
          <p:nvPr/>
        </p:nvSpPr>
        <p:spPr>
          <a:xfrm>
            <a:off x="7552481" y="1875042"/>
            <a:ext cx="8016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 ; Yes, OK. 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149F36-FA12-4254-976C-82477ED3D197}"/>
              </a:ext>
            </a:extLst>
          </p:cNvPr>
          <p:cNvSpPr/>
          <p:nvPr/>
        </p:nvSpPr>
        <p:spPr>
          <a:xfrm>
            <a:off x="6881150" y="2025593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21DF4-4B54-461E-BF14-0D07BAB9ED00}"/>
              </a:ext>
            </a:extLst>
          </p:cNvPr>
          <p:cNvSpPr txBox="1"/>
          <p:nvPr/>
        </p:nvSpPr>
        <p:spPr>
          <a:xfrm>
            <a:off x="8637606" y="3236393"/>
            <a:ext cx="348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Mmm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; Well.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4A5ABD4-2CD6-429F-8D79-3EA47E180865}"/>
              </a:ext>
            </a:extLst>
          </p:cNvPr>
          <p:cNvSpPr/>
          <p:nvPr/>
        </p:nvSpPr>
        <p:spPr>
          <a:xfrm>
            <a:off x="8024150" y="3401702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3FA29E-1764-4718-9762-E619CD8BD5CE}"/>
              </a:ext>
            </a:extLst>
          </p:cNvPr>
          <p:cNvSpPr/>
          <p:nvPr/>
        </p:nvSpPr>
        <p:spPr>
          <a:xfrm>
            <a:off x="8535634" y="4908696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5510C-5045-45BD-97C1-027E66BDE5D9}"/>
              </a:ext>
            </a:extLst>
          </p:cNvPr>
          <p:cNvSpPr txBox="1"/>
          <p:nvPr/>
        </p:nvSpPr>
        <p:spPr>
          <a:xfrm>
            <a:off x="9206965" y="4660732"/>
            <a:ext cx="277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No? 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0"/>
    </mc:Choice>
    <mc:Fallback xmlns="">
      <p:transition spd="slow" advTm="59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04A3BC-9267-437F-95E6-18344BCA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3067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221F13-9088-447A-93D2-878062FF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14066"/>
              </p:ext>
            </p:extLst>
          </p:nvPr>
        </p:nvGraphicFramePr>
        <p:xfrm>
          <a:off x="1012161" y="1622809"/>
          <a:ext cx="9398643" cy="388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643">
                  <a:extLst>
                    <a:ext uri="{9D8B030D-6E8A-4147-A177-3AD203B41FA5}">
                      <a16:colId xmlns:a16="http://schemas.microsoft.com/office/drawing/2014/main" val="693293803"/>
                    </a:ext>
                  </a:extLst>
                </a:gridCol>
              </a:tblGrid>
              <a:tr h="2050999">
                <a:tc>
                  <a:txBody>
                    <a:bodyPr/>
                    <a:lstStyle/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on?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want to do / see?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not really interested in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the sound of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(the) … 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 go to (the) … 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24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DEA50B-9862-4156-AEF4-BF5366CA5058}"/>
              </a:ext>
            </a:extLst>
          </p:cNvPr>
          <p:cNvSpPr txBox="1"/>
          <p:nvPr/>
        </p:nvSpPr>
        <p:spPr>
          <a:xfrm>
            <a:off x="0" y="253744"/>
            <a:ext cx="11422966" cy="94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indent="51435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4605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Phrases: Making plans and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0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6"/>
    </mc:Choice>
    <mc:Fallback xmlns="">
      <p:transition spd="slow" advTm="6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|3|3.9|2.5|6.1|1.5|1.3|1.8|4.5|2.4|1.7|2.1|1.9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.6|26.9|11.2|2.2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3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5.1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387</Words>
  <Application>Microsoft Office PowerPoint</Application>
  <PresentationFormat>Widescreen</PresentationFormat>
  <Paragraphs>46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Ravie</vt:lpstr>
      <vt:lpstr>Stencil</vt:lpstr>
      <vt:lpstr>Times New Roman</vt:lpstr>
      <vt:lpstr>VNI-Bandit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hien bui</cp:lastModifiedBy>
  <cp:revision>34</cp:revision>
  <dcterms:created xsi:type="dcterms:W3CDTF">2021-05-18T18:34:19Z</dcterms:created>
  <dcterms:modified xsi:type="dcterms:W3CDTF">2021-10-22T14:49:25Z</dcterms:modified>
</cp:coreProperties>
</file>