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42" r:id="rId2"/>
    <p:sldId id="264" r:id="rId3"/>
    <p:sldId id="343" r:id="rId4"/>
    <p:sldId id="344" r:id="rId5"/>
    <p:sldId id="256" r:id="rId6"/>
    <p:sldId id="314" r:id="rId7"/>
    <p:sldId id="308" r:id="rId8"/>
    <p:sldId id="299" r:id="rId9"/>
    <p:sldId id="367" r:id="rId10"/>
    <p:sldId id="364" r:id="rId11"/>
    <p:sldId id="370" r:id="rId12"/>
    <p:sldId id="304" r:id="rId13"/>
    <p:sldId id="313" r:id="rId14"/>
    <p:sldId id="347" r:id="rId15"/>
    <p:sldId id="350" r:id="rId16"/>
    <p:sldId id="349" r:id="rId17"/>
    <p:sldId id="351" r:id="rId18"/>
    <p:sldId id="369" r:id="rId19"/>
    <p:sldId id="352" r:id="rId20"/>
    <p:sldId id="374" r:id="rId21"/>
    <p:sldId id="372" r:id="rId22"/>
    <p:sldId id="362" r:id="rId23"/>
    <p:sldId id="348" r:id="rId24"/>
    <p:sldId id="375" r:id="rId25"/>
    <p:sldId id="355" r:id="rId26"/>
    <p:sldId id="353" r:id="rId27"/>
    <p:sldId id="310" r:id="rId28"/>
    <p:sldId id="377" r:id="rId29"/>
    <p:sldId id="357" r:id="rId30"/>
    <p:sldId id="376" r:id="rId31"/>
    <p:sldId id="365" r:id="rId32"/>
    <p:sldId id="379" r:id="rId33"/>
    <p:sldId id="354" r:id="rId34"/>
    <p:sldId id="271" r:id="rId35"/>
    <p:sldId id="328" r:id="rId36"/>
  </p:sldIdLst>
  <p:sldSz cx="12192000" cy="6858000"/>
  <p:notesSz cx="6858000" cy="9144000"/>
  <p:embeddedFontLst>
    <p:embeddedFont>
      <p:font typeface="宋体" panose="02010600030101010101" pitchFamily="2" charset="-122"/>
      <p:regular r:id="rId38"/>
    </p:embeddedFont>
    <p:embeddedFont>
      <p:font typeface="#9Slide03 Arima Madurai ExtraBo" panose="020B0604020202020204" charset="0"/>
      <p:bold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
      <p:font typeface="微软雅黑" panose="020B0503020204020204" pitchFamily="34" charset="-122"/>
      <p:regular r:id="rId46"/>
      <p:bold r:id="rId47"/>
    </p:embeddedFont>
    <p:embeddedFont>
      <p:font typeface="#9Slide03 Arima Madurai Bold" panose="020B0604020202020204" charset="0"/>
      <p:bold r:id="rId48"/>
    </p:embeddedFont>
    <p:embeddedFont>
      <p:font typeface="#9Slide03 AmpleSoft" panose="020B0604020202020204" charset="0"/>
      <p:regular r:id="rId4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EEF"/>
    <a:srgbClr val="E3D9D8"/>
    <a:srgbClr val="E4DAD9"/>
    <a:srgbClr val="C8A858"/>
    <a:srgbClr val="FF99FF"/>
    <a:srgbClr val="E6E6E6"/>
    <a:srgbClr val="FFFFFF"/>
    <a:srgbClr val="F7B759"/>
    <a:srgbClr val="819FA1"/>
    <a:srgbClr val="C75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B464F-81D0-440F-93DE-AB89F8B4C264}" type="datetimeFigureOut">
              <a:rPr lang="en-SG" smtClean="0"/>
              <a:t>20/3/2022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B4EEB-C73C-4F11-8AAF-F1CE490A15AD}" type="slidenum">
              <a:rPr lang="en-SG" smtClean="0"/>
              <a:t>‹#›</a:t>
            </a:fld>
            <a:endParaRPr lang="en-SG"/>
          </a:p>
        </p:txBody>
      </p:sp>
    </p:spTree>
    <p:extLst>
      <p:ext uri="{BB962C8B-B14F-4D97-AF65-F5344CB8AC3E}">
        <p14:creationId xmlns:p14="http://schemas.microsoft.com/office/powerpoint/2010/main" val="406471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6</a:t>
            </a:fld>
            <a:endParaRPr lang="zh-CN" altLang="en-US"/>
          </a:p>
        </p:txBody>
      </p:sp>
    </p:spTree>
    <p:extLst>
      <p:ext uri="{BB962C8B-B14F-4D97-AF65-F5344CB8AC3E}">
        <p14:creationId xmlns:p14="http://schemas.microsoft.com/office/powerpoint/2010/main" val="178235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16</a:t>
            </a:fld>
            <a:endParaRPr lang="zh-CN" altLang="en-US"/>
          </a:p>
        </p:txBody>
      </p:sp>
    </p:spTree>
    <p:extLst>
      <p:ext uri="{BB962C8B-B14F-4D97-AF65-F5344CB8AC3E}">
        <p14:creationId xmlns:p14="http://schemas.microsoft.com/office/powerpoint/2010/main" val="296368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17</a:t>
            </a:fld>
            <a:endParaRPr lang="zh-CN" altLang="en-US"/>
          </a:p>
        </p:txBody>
      </p:sp>
    </p:spTree>
    <p:extLst>
      <p:ext uri="{BB962C8B-B14F-4D97-AF65-F5344CB8AC3E}">
        <p14:creationId xmlns:p14="http://schemas.microsoft.com/office/powerpoint/2010/main" val="293218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18</a:t>
            </a:fld>
            <a:endParaRPr lang="zh-CN" altLang="en-US"/>
          </a:p>
        </p:txBody>
      </p:sp>
    </p:spTree>
    <p:extLst>
      <p:ext uri="{BB962C8B-B14F-4D97-AF65-F5344CB8AC3E}">
        <p14:creationId xmlns:p14="http://schemas.microsoft.com/office/powerpoint/2010/main" val="120544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19</a:t>
            </a:fld>
            <a:endParaRPr lang="zh-CN" altLang="en-US"/>
          </a:p>
        </p:txBody>
      </p:sp>
    </p:spTree>
    <p:extLst>
      <p:ext uri="{BB962C8B-B14F-4D97-AF65-F5344CB8AC3E}">
        <p14:creationId xmlns:p14="http://schemas.microsoft.com/office/powerpoint/2010/main" val="329962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20</a:t>
            </a:fld>
            <a:endParaRPr lang="zh-CN" altLang="en-US"/>
          </a:p>
        </p:txBody>
      </p:sp>
    </p:spTree>
    <p:extLst>
      <p:ext uri="{BB962C8B-B14F-4D97-AF65-F5344CB8AC3E}">
        <p14:creationId xmlns:p14="http://schemas.microsoft.com/office/powerpoint/2010/main" val="91713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21</a:t>
            </a:fld>
            <a:endParaRPr lang="zh-CN" altLang="en-US"/>
          </a:p>
        </p:txBody>
      </p:sp>
    </p:spTree>
    <p:extLst>
      <p:ext uri="{BB962C8B-B14F-4D97-AF65-F5344CB8AC3E}">
        <p14:creationId xmlns:p14="http://schemas.microsoft.com/office/powerpoint/2010/main" val="358716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22</a:t>
            </a:fld>
            <a:endParaRPr lang="zh-CN" altLang="en-US"/>
          </a:p>
        </p:txBody>
      </p:sp>
    </p:spTree>
    <p:extLst>
      <p:ext uri="{BB962C8B-B14F-4D97-AF65-F5344CB8AC3E}">
        <p14:creationId xmlns:p14="http://schemas.microsoft.com/office/powerpoint/2010/main" val="3372932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23</a:t>
            </a:fld>
            <a:endParaRPr lang="zh-CN" altLang="en-US"/>
          </a:p>
        </p:txBody>
      </p:sp>
    </p:spTree>
    <p:extLst>
      <p:ext uri="{BB962C8B-B14F-4D97-AF65-F5344CB8AC3E}">
        <p14:creationId xmlns:p14="http://schemas.microsoft.com/office/powerpoint/2010/main" val="167613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24</a:t>
            </a:fld>
            <a:endParaRPr lang="zh-CN" altLang="en-US"/>
          </a:p>
        </p:txBody>
      </p:sp>
    </p:spTree>
    <p:extLst>
      <p:ext uri="{BB962C8B-B14F-4D97-AF65-F5344CB8AC3E}">
        <p14:creationId xmlns:p14="http://schemas.microsoft.com/office/powerpoint/2010/main" val="819991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25</a:t>
            </a:fld>
            <a:endParaRPr lang="zh-CN" altLang="en-US"/>
          </a:p>
        </p:txBody>
      </p:sp>
    </p:spTree>
    <p:extLst>
      <p:ext uri="{BB962C8B-B14F-4D97-AF65-F5344CB8AC3E}">
        <p14:creationId xmlns:p14="http://schemas.microsoft.com/office/powerpoint/2010/main" val="185188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7</a:t>
            </a:fld>
            <a:endParaRPr lang="zh-CN" altLang="en-US"/>
          </a:p>
        </p:txBody>
      </p:sp>
    </p:spTree>
    <p:extLst>
      <p:ext uri="{BB962C8B-B14F-4D97-AF65-F5344CB8AC3E}">
        <p14:creationId xmlns:p14="http://schemas.microsoft.com/office/powerpoint/2010/main" val="365652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26</a:t>
            </a:fld>
            <a:endParaRPr lang="zh-CN" altLang="en-US"/>
          </a:p>
        </p:txBody>
      </p:sp>
    </p:spTree>
    <p:extLst>
      <p:ext uri="{BB962C8B-B14F-4D97-AF65-F5344CB8AC3E}">
        <p14:creationId xmlns:p14="http://schemas.microsoft.com/office/powerpoint/2010/main" val="222450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27</a:t>
            </a:fld>
            <a:endParaRPr lang="zh-CN" altLang="en-US"/>
          </a:p>
        </p:txBody>
      </p:sp>
    </p:spTree>
    <p:extLst>
      <p:ext uri="{BB962C8B-B14F-4D97-AF65-F5344CB8AC3E}">
        <p14:creationId xmlns:p14="http://schemas.microsoft.com/office/powerpoint/2010/main" val="237148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28</a:t>
            </a:fld>
            <a:endParaRPr lang="zh-CN" altLang="en-US"/>
          </a:p>
        </p:txBody>
      </p:sp>
    </p:spTree>
    <p:extLst>
      <p:ext uri="{BB962C8B-B14F-4D97-AF65-F5344CB8AC3E}">
        <p14:creationId xmlns:p14="http://schemas.microsoft.com/office/powerpoint/2010/main" val="417813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29</a:t>
            </a:fld>
            <a:endParaRPr lang="zh-CN" altLang="en-US"/>
          </a:p>
        </p:txBody>
      </p:sp>
    </p:spTree>
    <p:extLst>
      <p:ext uri="{BB962C8B-B14F-4D97-AF65-F5344CB8AC3E}">
        <p14:creationId xmlns:p14="http://schemas.microsoft.com/office/powerpoint/2010/main" val="125093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30</a:t>
            </a:fld>
            <a:endParaRPr lang="zh-CN" altLang="en-US"/>
          </a:p>
        </p:txBody>
      </p:sp>
    </p:spTree>
    <p:extLst>
      <p:ext uri="{BB962C8B-B14F-4D97-AF65-F5344CB8AC3E}">
        <p14:creationId xmlns:p14="http://schemas.microsoft.com/office/powerpoint/2010/main" val="3227415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31</a:t>
            </a:fld>
            <a:endParaRPr lang="zh-CN" altLang="en-US"/>
          </a:p>
        </p:txBody>
      </p:sp>
    </p:spTree>
    <p:extLst>
      <p:ext uri="{BB962C8B-B14F-4D97-AF65-F5344CB8AC3E}">
        <p14:creationId xmlns:p14="http://schemas.microsoft.com/office/powerpoint/2010/main" val="419467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33</a:t>
            </a:fld>
            <a:endParaRPr lang="zh-CN" altLang="en-US"/>
          </a:p>
        </p:txBody>
      </p:sp>
    </p:spTree>
    <p:extLst>
      <p:ext uri="{BB962C8B-B14F-4D97-AF65-F5344CB8AC3E}">
        <p14:creationId xmlns:p14="http://schemas.microsoft.com/office/powerpoint/2010/main" val="147368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35</a:t>
            </a:fld>
            <a:endParaRPr lang="zh-CN" altLang="en-US"/>
          </a:p>
        </p:txBody>
      </p:sp>
    </p:spTree>
    <p:extLst>
      <p:ext uri="{BB962C8B-B14F-4D97-AF65-F5344CB8AC3E}">
        <p14:creationId xmlns:p14="http://schemas.microsoft.com/office/powerpoint/2010/main" val="215371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8</a:t>
            </a:fld>
            <a:endParaRPr lang="zh-CN" altLang="en-US"/>
          </a:p>
        </p:txBody>
      </p:sp>
    </p:spTree>
    <p:extLst>
      <p:ext uri="{BB962C8B-B14F-4D97-AF65-F5344CB8AC3E}">
        <p14:creationId xmlns:p14="http://schemas.microsoft.com/office/powerpoint/2010/main" val="194795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9</a:t>
            </a:fld>
            <a:endParaRPr lang="zh-CN" altLang="en-US"/>
          </a:p>
        </p:txBody>
      </p:sp>
    </p:spTree>
    <p:extLst>
      <p:ext uri="{BB962C8B-B14F-4D97-AF65-F5344CB8AC3E}">
        <p14:creationId xmlns:p14="http://schemas.microsoft.com/office/powerpoint/2010/main" val="214532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10</a:t>
            </a:fld>
            <a:endParaRPr lang="zh-CN" altLang="en-US"/>
          </a:p>
        </p:txBody>
      </p:sp>
    </p:spTree>
    <p:extLst>
      <p:ext uri="{BB962C8B-B14F-4D97-AF65-F5344CB8AC3E}">
        <p14:creationId xmlns:p14="http://schemas.microsoft.com/office/powerpoint/2010/main" val="77814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11</a:t>
            </a:fld>
            <a:endParaRPr lang="zh-CN" altLang="en-US"/>
          </a:p>
        </p:txBody>
      </p:sp>
    </p:spTree>
    <p:extLst>
      <p:ext uri="{BB962C8B-B14F-4D97-AF65-F5344CB8AC3E}">
        <p14:creationId xmlns:p14="http://schemas.microsoft.com/office/powerpoint/2010/main" val="261428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12</a:t>
            </a:fld>
            <a:endParaRPr lang="zh-CN" altLang="en-US"/>
          </a:p>
        </p:txBody>
      </p:sp>
    </p:spTree>
    <p:extLst>
      <p:ext uri="{BB962C8B-B14F-4D97-AF65-F5344CB8AC3E}">
        <p14:creationId xmlns:p14="http://schemas.microsoft.com/office/powerpoint/2010/main" val="62986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13</a:t>
            </a:fld>
            <a:endParaRPr lang="zh-CN" altLang="en-US"/>
          </a:p>
        </p:txBody>
      </p:sp>
    </p:spTree>
    <p:extLst>
      <p:ext uri="{BB962C8B-B14F-4D97-AF65-F5344CB8AC3E}">
        <p14:creationId xmlns:p14="http://schemas.microsoft.com/office/powerpoint/2010/main" val="424899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15</a:t>
            </a:fld>
            <a:endParaRPr lang="zh-CN" altLang="en-US"/>
          </a:p>
        </p:txBody>
      </p:sp>
    </p:spTree>
    <p:extLst>
      <p:ext uri="{BB962C8B-B14F-4D97-AF65-F5344CB8AC3E}">
        <p14:creationId xmlns:p14="http://schemas.microsoft.com/office/powerpoint/2010/main" val="251212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704539" y="3495789"/>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65263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EAA426-C4AF-44A3-818F-5FAE97D886CA}"/>
              </a:ext>
            </a:extLst>
          </p:cNvPr>
          <p:cNvSpPr>
            <a:spLocks noGrp="1"/>
          </p:cNvSpPr>
          <p:nvPr>
            <p:ph type="pic" sz="quarter" idx="24" hasCustomPrompt="1"/>
          </p:nvPr>
        </p:nvSpPr>
        <p:spPr>
          <a:xfrm>
            <a:off x="1843790" y="-1364105"/>
            <a:ext cx="3117954"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2A4C9FD-3EC1-4DFB-A4F3-5398510BF05C}"/>
              </a:ext>
            </a:extLst>
          </p:cNvPr>
          <p:cNvSpPr>
            <a:spLocks noGrp="1"/>
          </p:cNvSpPr>
          <p:nvPr>
            <p:ph type="pic" sz="quarter" idx="25" hasCustomPrompt="1"/>
          </p:nvPr>
        </p:nvSpPr>
        <p:spPr>
          <a:xfrm>
            <a:off x="2743200" y="2503357"/>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9">
            <a:extLst>
              <a:ext uri="{FF2B5EF4-FFF2-40B4-BE49-F238E27FC236}">
                <a16:creationId xmlns:a16="http://schemas.microsoft.com/office/drawing/2014/main" id="{C276DE83-B4F3-4252-B4AE-F94C02B56F2F}"/>
              </a:ext>
            </a:extLst>
          </p:cNvPr>
          <p:cNvSpPr>
            <a:spLocks noGrp="1"/>
          </p:cNvSpPr>
          <p:nvPr>
            <p:ph type="pic" sz="quarter" idx="26" hasCustomPrompt="1"/>
          </p:nvPr>
        </p:nvSpPr>
        <p:spPr>
          <a:xfrm>
            <a:off x="2743200" y="4571999"/>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8533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62450D-35EA-47D9-A586-06E69FB565DA}"/>
              </a:ext>
            </a:extLst>
          </p:cNvPr>
          <p:cNvSpPr>
            <a:spLocks noGrp="1"/>
          </p:cNvSpPr>
          <p:nvPr>
            <p:ph type="pic" sz="quarter" idx="25" hasCustomPrompt="1"/>
          </p:nvPr>
        </p:nvSpPr>
        <p:spPr>
          <a:xfrm>
            <a:off x="2743200" y="700791"/>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6">
            <a:extLst>
              <a:ext uri="{FF2B5EF4-FFF2-40B4-BE49-F238E27FC236}">
                <a16:creationId xmlns:a16="http://schemas.microsoft.com/office/drawing/2014/main" id="{8DADCFDC-1152-41B1-888B-6E0D9B54773B}"/>
              </a:ext>
            </a:extLst>
          </p:cNvPr>
          <p:cNvSpPr>
            <a:spLocks noGrp="1"/>
          </p:cNvSpPr>
          <p:nvPr>
            <p:ph type="pic" sz="quarter" idx="26" hasCustomPrompt="1"/>
          </p:nvPr>
        </p:nvSpPr>
        <p:spPr>
          <a:xfrm>
            <a:off x="2743200" y="2769433"/>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7">
            <a:extLst>
              <a:ext uri="{FF2B5EF4-FFF2-40B4-BE49-F238E27FC236}">
                <a16:creationId xmlns:a16="http://schemas.microsoft.com/office/drawing/2014/main" id="{6F6977EF-5CDA-44E1-84AE-66E0720EAFFD}"/>
              </a:ext>
            </a:extLst>
          </p:cNvPr>
          <p:cNvSpPr>
            <a:spLocks noGrp="1"/>
          </p:cNvSpPr>
          <p:nvPr>
            <p:ph type="pic" sz="quarter" idx="27" hasCustomPrompt="1"/>
          </p:nvPr>
        </p:nvSpPr>
        <p:spPr>
          <a:xfrm>
            <a:off x="2743200" y="4838075"/>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59259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72F989-98B5-4B36-9DF0-8EB0F59BFC55}"/>
              </a:ext>
            </a:extLst>
          </p:cNvPr>
          <p:cNvSpPr>
            <a:spLocks noGrp="1"/>
          </p:cNvSpPr>
          <p:nvPr>
            <p:ph type="pic" sz="quarter" idx="17" hasCustomPrompt="1"/>
          </p:nvPr>
        </p:nvSpPr>
        <p:spPr>
          <a:xfrm>
            <a:off x="4302178"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B15A1E5-922D-4E5A-B0B7-01F411AB4431}"/>
              </a:ext>
            </a:extLst>
          </p:cNvPr>
          <p:cNvSpPr>
            <a:spLocks noGrp="1"/>
          </p:cNvSpPr>
          <p:nvPr>
            <p:ph type="pic" sz="quarter" idx="18" hasCustomPrompt="1"/>
          </p:nvPr>
        </p:nvSpPr>
        <p:spPr>
          <a:xfrm>
            <a:off x="9203961"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A95ABC74-EACA-4662-BE32-FFDD1AEA9556}"/>
              </a:ext>
            </a:extLst>
          </p:cNvPr>
          <p:cNvSpPr>
            <a:spLocks noGrp="1"/>
          </p:cNvSpPr>
          <p:nvPr>
            <p:ph type="pic" sz="quarter" idx="19" hasCustomPrompt="1"/>
          </p:nvPr>
        </p:nvSpPr>
        <p:spPr>
          <a:xfrm>
            <a:off x="9203961"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7804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3C6299-461C-4327-A47F-FD9189731D06}"/>
              </a:ext>
            </a:extLst>
          </p:cNvPr>
          <p:cNvSpPr>
            <a:spLocks noGrp="1"/>
          </p:cNvSpPr>
          <p:nvPr>
            <p:ph type="pic" sz="quarter" idx="14" hasCustomPrompt="1"/>
          </p:nvPr>
        </p:nvSpPr>
        <p:spPr>
          <a:xfrm>
            <a:off x="1274164" y="132766"/>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43347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896DEC-5427-4FB1-90CC-78D706C11503}"/>
              </a:ext>
            </a:extLst>
          </p:cNvPr>
          <p:cNvSpPr/>
          <p:nvPr userDrawn="1"/>
        </p:nvSpPr>
        <p:spPr>
          <a:xfrm>
            <a:off x="4137284" y="0"/>
            <a:ext cx="8054715" cy="6858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8">
            <a:extLst>
              <a:ext uri="{FF2B5EF4-FFF2-40B4-BE49-F238E27FC236}">
                <a16:creationId xmlns:a16="http://schemas.microsoft.com/office/drawing/2014/main" id="{76537E80-5E26-4B99-AD1F-D6C2061022DE}"/>
              </a:ext>
            </a:extLst>
          </p:cNvPr>
          <p:cNvSpPr>
            <a:spLocks noGrp="1"/>
          </p:cNvSpPr>
          <p:nvPr>
            <p:ph type="pic" sz="quarter" idx="16" hasCustomPrompt="1"/>
          </p:nvPr>
        </p:nvSpPr>
        <p:spPr>
          <a:xfrm>
            <a:off x="4137284" y="7494"/>
            <a:ext cx="8054715" cy="685050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9FB265E1-FD43-4611-A621-F16D59E55C50}"/>
              </a:ext>
            </a:extLst>
          </p:cNvPr>
          <p:cNvSpPr>
            <a:spLocks noGrp="1"/>
          </p:cNvSpPr>
          <p:nvPr>
            <p:ph type="pic" sz="quarter" idx="17" hasCustomPrompt="1"/>
          </p:nvPr>
        </p:nvSpPr>
        <p:spPr>
          <a:xfrm>
            <a:off x="3" y="3200400"/>
            <a:ext cx="4137281" cy="36576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225713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41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10DFEE-3BE8-4B71-B093-043A26C26624}"/>
              </a:ext>
            </a:extLst>
          </p:cNvPr>
          <p:cNvSpPr>
            <a:spLocks noGrp="1"/>
          </p:cNvSpPr>
          <p:nvPr>
            <p:ph type="pic" sz="quarter" idx="18" hasCustomPrompt="1"/>
          </p:nvPr>
        </p:nvSpPr>
        <p:spPr>
          <a:xfrm>
            <a:off x="3567659"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85F89DBB-847A-4778-B01B-2D74E16D36BE}"/>
              </a:ext>
            </a:extLst>
          </p:cNvPr>
          <p:cNvSpPr>
            <a:spLocks noGrp="1"/>
          </p:cNvSpPr>
          <p:nvPr>
            <p:ph type="pic" sz="quarter" idx="19" hasCustomPrompt="1"/>
          </p:nvPr>
        </p:nvSpPr>
        <p:spPr>
          <a:xfrm>
            <a:off x="6310858"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203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C26B811-42B9-4F43-B802-5E611FE14177}"/>
              </a:ext>
            </a:extLst>
          </p:cNvPr>
          <p:cNvSpPr>
            <a:spLocks noGrp="1"/>
          </p:cNvSpPr>
          <p:nvPr>
            <p:ph type="pic" sz="quarter" idx="18" hasCustomPrompt="1"/>
          </p:nvPr>
        </p:nvSpPr>
        <p:spPr>
          <a:xfrm>
            <a:off x="7176541" y="1461539"/>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79175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027710ED-8E70-42FD-A54C-A150975A7B35}"/>
              </a:ext>
            </a:extLst>
          </p:cNvPr>
          <p:cNvSpPr>
            <a:spLocks noGrp="1"/>
          </p:cNvSpPr>
          <p:nvPr>
            <p:ph type="pic" sz="quarter" idx="18" hasCustomPrompt="1"/>
          </p:nvPr>
        </p:nvSpPr>
        <p:spPr>
          <a:xfrm>
            <a:off x="5387988"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410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0" y="1128008"/>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42856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92F542A-94E5-43AE-98C0-944C241BF575}"/>
              </a:ext>
            </a:extLst>
          </p:cNvPr>
          <p:cNvSpPr>
            <a:spLocks noGrp="1"/>
          </p:cNvSpPr>
          <p:nvPr>
            <p:ph type="pic" sz="quarter" idx="12" hasCustomPrompt="1"/>
          </p:nvPr>
        </p:nvSpPr>
        <p:spPr>
          <a:xfrm>
            <a:off x="0" y="-1"/>
            <a:ext cx="8589362"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73D0AE55-569E-4739-B181-1AAD53C6D3CF}"/>
              </a:ext>
            </a:extLst>
          </p:cNvPr>
          <p:cNvSpPr>
            <a:spLocks noGrp="1"/>
          </p:cNvSpPr>
          <p:nvPr>
            <p:ph type="pic" sz="quarter" idx="13" hasCustomPrompt="1"/>
          </p:nvPr>
        </p:nvSpPr>
        <p:spPr>
          <a:xfrm>
            <a:off x="8589361"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30290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140B1CA-64FC-405A-ABD7-25666443720E}"/>
              </a:ext>
            </a:extLst>
          </p:cNvPr>
          <p:cNvSpPr>
            <a:spLocks noGrp="1"/>
          </p:cNvSpPr>
          <p:nvPr>
            <p:ph type="pic" sz="quarter" idx="22" hasCustomPrompt="1"/>
          </p:nvPr>
        </p:nvSpPr>
        <p:spPr>
          <a:xfrm>
            <a:off x="4985657" y="887530"/>
            <a:ext cx="2220686"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04501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0059D1F-5768-46B6-8129-DDCB1EF8F7D6}"/>
              </a:ext>
            </a:extLst>
          </p:cNvPr>
          <p:cNvSpPr>
            <a:spLocks noGrp="1"/>
          </p:cNvSpPr>
          <p:nvPr>
            <p:ph type="pic" sz="quarter" idx="22" hasCustomPrompt="1"/>
          </p:nvPr>
        </p:nvSpPr>
        <p:spPr>
          <a:xfrm>
            <a:off x="4332126" y="2138761"/>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32382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5D13E2-9C74-44CB-B282-1D9B2FAB8B7E}"/>
              </a:ext>
            </a:extLst>
          </p:cNvPr>
          <p:cNvSpPr>
            <a:spLocks noGrp="1"/>
          </p:cNvSpPr>
          <p:nvPr>
            <p:ph type="pic" sz="quarter" idx="22" hasCustomPrompt="1"/>
          </p:nvPr>
        </p:nvSpPr>
        <p:spPr>
          <a:xfrm>
            <a:off x="2076209"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DC0C4CB9-EF01-40EB-81CC-FB1F9D1AF5B6}"/>
              </a:ext>
            </a:extLst>
          </p:cNvPr>
          <p:cNvSpPr>
            <a:spLocks noGrp="1"/>
          </p:cNvSpPr>
          <p:nvPr>
            <p:ph type="pic" sz="quarter" idx="23" hasCustomPrompt="1"/>
          </p:nvPr>
        </p:nvSpPr>
        <p:spPr>
          <a:xfrm>
            <a:off x="6669101"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13766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AA3C19F-E514-4E84-9403-72E34D3E73F3}"/>
              </a:ext>
            </a:extLst>
          </p:cNvPr>
          <p:cNvSpPr>
            <a:spLocks noGrp="1"/>
          </p:cNvSpPr>
          <p:nvPr>
            <p:ph type="pic" sz="quarter" idx="22" hasCustomPrompt="1"/>
          </p:nvPr>
        </p:nvSpPr>
        <p:spPr>
          <a:xfrm>
            <a:off x="1937766" y="1298301"/>
            <a:ext cx="3294062" cy="435133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970912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55" y="378501"/>
            <a:ext cx="4646951" cy="61009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45048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46EA84E-13CA-49E4-BD29-844158AEFE52}"/>
              </a:ext>
            </a:extLst>
          </p:cNvPr>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8028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CD6F3D89-9605-477D-852E-EC2C273477A7}"/>
              </a:ext>
            </a:extLst>
          </p:cNvPr>
          <p:cNvSpPr>
            <a:spLocks noGrp="1"/>
          </p:cNvSpPr>
          <p:nvPr>
            <p:ph type="pic" sz="quarter" idx="14" hasCustomPrompt="1"/>
          </p:nvPr>
        </p:nvSpPr>
        <p:spPr>
          <a:xfrm>
            <a:off x="4736892"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29984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FA71971-FA32-405E-8B91-98BC53F6362F}"/>
              </a:ext>
            </a:extLst>
          </p:cNvPr>
          <p:cNvSpPr>
            <a:spLocks noGrp="1"/>
          </p:cNvSpPr>
          <p:nvPr>
            <p:ph type="pic" sz="quarter" idx="14" hasCustomPrompt="1"/>
          </p:nvPr>
        </p:nvSpPr>
        <p:spPr>
          <a:xfrm>
            <a:off x="710583" y="457029"/>
            <a:ext cx="6457134" cy="594394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802728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AE484C2-A880-4047-9BDD-8C5CDE13F063}"/>
              </a:ext>
            </a:extLst>
          </p:cNvPr>
          <p:cNvSpPr>
            <a:spLocks noGrp="1"/>
          </p:cNvSpPr>
          <p:nvPr>
            <p:ph type="pic" sz="quarter" idx="20" hasCustomPrompt="1"/>
          </p:nvPr>
        </p:nvSpPr>
        <p:spPr>
          <a:xfrm>
            <a:off x="5924744" y="468442"/>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8">
            <a:extLst>
              <a:ext uri="{FF2B5EF4-FFF2-40B4-BE49-F238E27FC236}">
                <a16:creationId xmlns:a16="http://schemas.microsoft.com/office/drawing/2014/main" id="{F2250D07-92FA-45A6-A135-7EE419669882}"/>
              </a:ext>
            </a:extLst>
          </p:cNvPr>
          <p:cNvSpPr>
            <a:spLocks noGrp="1"/>
          </p:cNvSpPr>
          <p:nvPr>
            <p:ph type="pic" sz="quarter" idx="21" hasCustomPrompt="1"/>
          </p:nvPr>
        </p:nvSpPr>
        <p:spPr>
          <a:xfrm>
            <a:off x="5924744" y="2686986"/>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9F606B54-C2B0-4F29-9C0A-B315F74E501E}"/>
              </a:ext>
            </a:extLst>
          </p:cNvPr>
          <p:cNvSpPr>
            <a:spLocks noGrp="1"/>
          </p:cNvSpPr>
          <p:nvPr>
            <p:ph type="pic" sz="quarter" idx="22" hasCustomPrompt="1"/>
          </p:nvPr>
        </p:nvSpPr>
        <p:spPr>
          <a:xfrm>
            <a:off x="5924744" y="4890541"/>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56757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C3225CC-9054-4097-8352-F418913D9313}"/>
              </a:ext>
            </a:extLst>
          </p:cNvPr>
          <p:cNvSpPr>
            <a:spLocks noGrp="1"/>
          </p:cNvSpPr>
          <p:nvPr>
            <p:ph type="pic" sz="quarter" idx="22" hasCustomPrompt="1"/>
          </p:nvPr>
        </p:nvSpPr>
        <p:spPr>
          <a:xfrm>
            <a:off x="0" y="1262920"/>
            <a:ext cx="1558978"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CD2AEE7F-3F44-494F-A8A1-19BA3753E287}"/>
              </a:ext>
            </a:extLst>
          </p:cNvPr>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00228C73-6FF5-473D-A804-3B751D56DC65}"/>
              </a:ext>
            </a:extLst>
          </p:cNvPr>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497E480A-F8D1-4C9D-A544-E26D6CB72899}"/>
              </a:ext>
            </a:extLst>
          </p:cNvPr>
          <p:cNvSpPr>
            <a:spLocks noGrp="1"/>
          </p:cNvSpPr>
          <p:nvPr>
            <p:ph type="pic" sz="quarter" idx="25" hasCustomPrompt="1"/>
          </p:nvPr>
        </p:nvSpPr>
        <p:spPr>
          <a:xfrm>
            <a:off x="900909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51094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9C66-0B8E-4984-8651-D0CFCAB57EF7}" type="datetimeFigureOut">
              <a:rPr lang="zh-CN" altLang="en-US" smtClean="0"/>
              <a:t>2022/3/20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911C-5866-4C23-9D0E-2F8349179B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9" r:id="rId19"/>
    <p:sldLayoutId id="2147483670" r:id="rId20"/>
    <p:sldLayoutId id="2147483671" r:id="rId21"/>
    <p:sldLayoutId id="2147483675" r:id="rId22"/>
    <p:sldLayoutId id="2147483676" r:id="rId23"/>
    <p:sldLayoutId id="2147483681" r:id="rId24"/>
    <p:sldLayoutId id="2147483683" r:id="rId25"/>
    <p:sldLayoutId id="2147483684" r:id="rId26"/>
    <p:sldLayoutId id="2147483685" r:id="rId27"/>
    <p:sldLayoutId id="2147483688" r:id="rId28"/>
    <p:sldLayoutId id="2147483689" r:id="rId29"/>
    <p:sldLayoutId id="2147483690" r:id="rId30"/>
    <p:sldLayoutId id="2147483691" r:id="rId31"/>
    <p:sldLayoutId id="2147483693" r:id="rId32"/>
    <p:sldLayoutId id="2147483694"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B2002-546C-414D-9FC4-0A0F270B372B}"/>
              </a:ext>
            </a:extLst>
          </p:cNvPr>
          <p:cNvPicPr>
            <a:picLocks noChangeAspect="1"/>
          </p:cNvPicPr>
          <p:nvPr/>
        </p:nvPicPr>
        <p:blipFill rotWithShape="1">
          <a:blip r:embed="rId2">
            <a:extLst>
              <a:ext uri="{28A0092B-C50C-407E-A947-70E740481C1C}">
                <a14:useLocalDpi xmlns:a14="http://schemas.microsoft.com/office/drawing/2010/main" val="0"/>
              </a:ext>
            </a:extLst>
          </a:blip>
          <a:srcRect b="5000"/>
          <a:stretch/>
        </p:blipFill>
        <p:spPr>
          <a:xfrm>
            <a:off x="-180109" y="629516"/>
            <a:ext cx="6009409" cy="5708939"/>
          </a:xfrm>
          <a:prstGeom prst="rect">
            <a:avLst/>
          </a:prstGeom>
        </p:spPr>
      </p:pic>
      <p:sp>
        <p:nvSpPr>
          <p:cNvPr id="4" name="TextBox 23">
            <a:extLst>
              <a:ext uri="{FF2B5EF4-FFF2-40B4-BE49-F238E27FC236}">
                <a16:creationId xmlns:a16="http://schemas.microsoft.com/office/drawing/2014/main" id="{28C1B2D2-731C-4CD0-9828-8EB1177B50B5}"/>
              </a:ext>
            </a:extLst>
          </p:cNvPr>
          <p:cNvSpPr txBox="1"/>
          <p:nvPr/>
        </p:nvSpPr>
        <p:spPr>
          <a:xfrm>
            <a:off x="6475815" y="2124563"/>
            <a:ext cx="4725034" cy="2462213"/>
          </a:xfrm>
          <a:prstGeom prst="rect">
            <a:avLst/>
          </a:prstGeom>
          <a:noFill/>
          <a:ln>
            <a:solidFill>
              <a:srgbClr val="FFFFFF"/>
            </a:solid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8000" b="1" dirty="0" err="1">
                <a:solidFill>
                  <a:srgbClr val="F7B759"/>
                </a:solidFill>
                <a:latin typeface="#9Slide03 Arima Madurai ExtraBo" panose="020B0604020202020204" charset="0"/>
                <a:ea typeface="微软雅黑" panose="020B0503020204020204" pitchFamily="34" charset="-122"/>
                <a:cs typeface="#9Slide03 Arima Madurai ExtraBo" panose="020B0604020202020204" charset="0"/>
              </a:rPr>
              <a:t>Đoán</a:t>
            </a:r>
            <a:r>
              <a:rPr lang="en-US" altLang="zh-CN" sz="8000" b="1" dirty="0">
                <a:solidFill>
                  <a:srgbClr val="F7B759"/>
                </a:solidFill>
                <a:latin typeface="#9Slide03 Arima Madurai ExtraBo" panose="020B0604020202020204" charset="0"/>
                <a:ea typeface="微软雅黑" panose="020B0503020204020204" pitchFamily="34" charset="-122"/>
                <a:cs typeface="#9Slide03 Arima Madurai ExtraBo" panose="020B0604020202020204" charset="0"/>
              </a:rPr>
              <a:t> ý </a:t>
            </a:r>
            <a:r>
              <a:rPr lang="en-US" altLang="zh-CN" sz="8000" b="1" dirty="0" err="1">
                <a:solidFill>
                  <a:srgbClr val="F7B759"/>
                </a:solidFill>
                <a:latin typeface="#9Slide03 Arima Madurai ExtraBo" panose="020B0604020202020204" charset="0"/>
                <a:ea typeface="微软雅黑" panose="020B0503020204020204" pitchFamily="34" charset="-122"/>
                <a:cs typeface="#9Slide03 Arima Madurai ExtraBo" panose="020B0604020202020204" charset="0"/>
              </a:rPr>
              <a:t>đồng</a:t>
            </a:r>
            <a:r>
              <a:rPr lang="en-US" altLang="zh-CN" sz="8000" b="1" dirty="0">
                <a:solidFill>
                  <a:srgbClr val="F7B759"/>
                </a:solidFill>
                <a:latin typeface="#9Slide03 Arima Madurai ExtraBo" panose="020B0604020202020204" charset="0"/>
                <a:ea typeface="微软雅黑" panose="020B0503020204020204" pitchFamily="34" charset="-122"/>
                <a:cs typeface="#9Slide03 Arima Madurai ExtraBo" panose="020B0604020202020204" charset="0"/>
              </a:rPr>
              <a:t> </a:t>
            </a:r>
            <a:r>
              <a:rPr lang="en-US" altLang="zh-CN" sz="8000" b="1" dirty="0" err="1">
                <a:solidFill>
                  <a:srgbClr val="F7B759"/>
                </a:solidFill>
                <a:latin typeface="#9Slide03 Arima Madurai ExtraBo" panose="020B0604020202020204" charset="0"/>
                <a:ea typeface="微软雅黑" panose="020B0503020204020204" pitchFamily="34" charset="-122"/>
                <a:cs typeface="#9Slide03 Arima Madurai ExtraBo" panose="020B0604020202020204" charset="0"/>
              </a:rPr>
              <a:t>đội</a:t>
            </a:r>
            <a:endParaRPr lang="zh-CN" altLang="en-US" sz="8000" b="1" dirty="0">
              <a:solidFill>
                <a:srgbClr val="7030A0"/>
              </a:solidFill>
              <a:latin typeface="#9Slide03 Arima Madurai ExtraBo" panose="020B0604020202020204" charset="0"/>
              <a:ea typeface="微软雅黑" panose="020B0503020204020204" pitchFamily="34" charset="-122"/>
              <a:cs typeface="#9Slide03 Arima Madurai ExtraBo" panose="020B0604020202020204" charset="0"/>
            </a:endParaRPr>
          </a:p>
        </p:txBody>
      </p:sp>
    </p:spTree>
    <p:extLst>
      <p:ext uri="{BB962C8B-B14F-4D97-AF65-F5344CB8AC3E}">
        <p14:creationId xmlns:p14="http://schemas.microsoft.com/office/powerpoint/2010/main" val="1142201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5A7F3-AA37-41B4-AC1F-10567E336C74}"/>
              </a:ext>
            </a:extLst>
          </p:cNvPr>
          <p:cNvSpPr/>
          <p:nvPr/>
        </p:nvSpPr>
        <p:spPr>
          <a:xfrm flipH="1">
            <a:off x="4727733" y="0"/>
            <a:ext cx="2655475"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Shape 1701">
            <a:extLst>
              <a:ext uri="{FF2B5EF4-FFF2-40B4-BE49-F238E27FC236}">
                <a16:creationId xmlns:a16="http://schemas.microsoft.com/office/drawing/2014/main" id="{E4FBABD6-6958-4DB5-89CF-BC260093507A}"/>
              </a:ext>
            </a:extLst>
          </p:cNvPr>
          <p:cNvPicPr preferRelativeResize="0"/>
          <p:nvPr/>
        </p:nvPicPr>
        <p:blipFill rotWithShape="1">
          <a:blip r:embed="rId3">
            <a:alphaModFix/>
          </a:blip>
          <a:srcRect/>
          <a:stretch/>
        </p:blipFill>
        <p:spPr>
          <a:xfrm>
            <a:off x="4059154" y="2053057"/>
            <a:ext cx="3992632" cy="4366484"/>
          </a:xfrm>
          <a:prstGeom prst="rect">
            <a:avLst/>
          </a:prstGeom>
          <a:noFill/>
          <a:ln>
            <a:noFill/>
          </a:ln>
        </p:spPr>
      </p:pic>
      <p:sp>
        <p:nvSpPr>
          <p:cNvPr id="6" name="Rectangle 5">
            <a:extLst>
              <a:ext uri="{FF2B5EF4-FFF2-40B4-BE49-F238E27FC236}">
                <a16:creationId xmlns:a16="http://schemas.microsoft.com/office/drawing/2014/main" id="{B04C5EDC-A946-472D-9B6F-EFBF1A4C9A7A}"/>
              </a:ext>
            </a:extLst>
          </p:cNvPr>
          <p:cNvSpPr/>
          <p:nvPr/>
        </p:nvSpPr>
        <p:spPr>
          <a:xfrm>
            <a:off x="357345"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5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phút</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nữa</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chia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tay</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6" name="Picture Placeholder 45">
            <a:extLst>
              <a:ext uri="{FF2B5EF4-FFF2-40B4-BE49-F238E27FC236}">
                <a16:creationId xmlns:a16="http://schemas.microsoft.com/office/drawing/2014/main" id="{DB648F74-422A-4E6B-8649-640915ECE6A4}"/>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2630" r="2630"/>
          <a:stretch>
            <a:fillRect/>
          </a:stretch>
        </p:blipFill>
        <p:spPr>
          <a:xfrm>
            <a:off x="4332125" y="2305577"/>
            <a:ext cx="3446690" cy="2046063"/>
          </a:xfrm>
        </p:spPr>
      </p:pic>
      <p:sp>
        <p:nvSpPr>
          <p:cNvPr id="48" name="Rectangle 47">
            <a:extLst>
              <a:ext uri="{FF2B5EF4-FFF2-40B4-BE49-F238E27FC236}">
                <a16:creationId xmlns:a16="http://schemas.microsoft.com/office/drawing/2014/main" id="{8D0646E9-C058-4847-9877-7A1158531D95}"/>
              </a:ext>
            </a:extLst>
          </p:cNvPr>
          <p:cNvSpPr/>
          <p:nvPr/>
        </p:nvSpPr>
        <p:spPr>
          <a:xfrm>
            <a:off x="4420416" y="2326852"/>
            <a:ext cx="3364062" cy="369332"/>
          </a:xfrm>
          <a:prstGeom prst="rect">
            <a:avLst/>
          </a:prstGeom>
        </p:spPr>
        <p:txBody>
          <a:bodyPr wrap="none">
            <a:spAutoFit/>
          </a:bodyPr>
          <a:lstStyle/>
          <a:p>
            <a:pPr algn="just"/>
            <a:r>
              <a:rPr lang="vi-VN" b="1" i="1" dirty="0">
                <a:solidFill>
                  <a:srgbClr val="FF0000"/>
                </a:solidFill>
              </a:rPr>
              <a:t>Trời ơi, chỉ còn có năm phút!</a:t>
            </a:r>
          </a:p>
        </p:txBody>
      </p:sp>
      <p:sp>
        <p:nvSpPr>
          <p:cNvPr id="76" name="Rectangle 75">
            <a:extLst>
              <a:ext uri="{FF2B5EF4-FFF2-40B4-BE49-F238E27FC236}">
                <a16:creationId xmlns:a16="http://schemas.microsoft.com/office/drawing/2014/main" id="{FAFDBE35-8536-4307-A60C-689C5665A979}"/>
              </a:ext>
            </a:extLst>
          </p:cNvPr>
          <p:cNvSpPr/>
          <p:nvPr/>
        </p:nvSpPr>
        <p:spPr>
          <a:xfrm>
            <a:off x="8324757"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Cảm</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xúc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tiếc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nuối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trôi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7" name="Picture 76">
            <a:extLst>
              <a:ext uri="{FF2B5EF4-FFF2-40B4-BE49-F238E27FC236}">
                <a16:creationId xmlns:a16="http://schemas.microsoft.com/office/drawing/2014/main" id="{D3311994-EE9B-42DF-991F-61FE21C32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361127" y="1927345"/>
            <a:ext cx="1373908" cy="1373908"/>
          </a:xfrm>
          <a:prstGeom prst="rect">
            <a:avLst/>
          </a:prstGeom>
        </p:spPr>
      </p:pic>
      <p:sp>
        <p:nvSpPr>
          <p:cNvPr id="79" name="Rectangle 78">
            <a:extLst>
              <a:ext uri="{FF2B5EF4-FFF2-40B4-BE49-F238E27FC236}">
                <a16:creationId xmlns:a16="http://schemas.microsoft.com/office/drawing/2014/main" id="{F2592263-65BB-465B-9F12-0A1ED13B68AF}"/>
              </a:ext>
            </a:extLst>
          </p:cNvPr>
          <p:cNvSpPr/>
          <p:nvPr/>
        </p:nvSpPr>
        <p:spPr>
          <a:xfrm>
            <a:off x="157081" y="3018030"/>
            <a:ext cx="3790100"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0" name="Picture 79">
            <a:extLst>
              <a:ext uri="{FF2B5EF4-FFF2-40B4-BE49-F238E27FC236}">
                <a16:creationId xmlns:a16="http://schemas.microsoft.com/office/drawing/2014/main" id="{C5E372ED-5E1C-40DC-9CA3-B8079F686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309118" y="1809953"/>
            <a:ext cx="1373908" cy="1373908"/>
          </a:xfrm>
          <a:prstGeom prst="rect">
            <a:avLst/>
          </a:prstGeom>
        </p:spPr>
      </p:pic>
      <p:sp>
        <p:nvSpPr>
          <p:cNvPr id="81" name="Rectangle 80">
            <a:extLst>
              <a:ext uri="{FF2B5EF4-FFF2-40B4-BE49-F238E27FC236}">
                <a16:creationId xmlns:a16="http://schemas.microsoft.com/office/drawing/2014/main" id="{BBA8D5B7-743B-45D0-B449-213C3950C165}"/>
              </a:ext>
            </a:extLst>
          </p:cNvPr>
          <p:cNvSpPr/>
          <p:nvPr/>
        </p:nvSpPr>
        <p:spPr>
          <a:xfrm>
            <a:off x="8008813" y="2949145"/>
            <a:ext cx="4183187"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Không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9C6086B3-48C3-461D-AF2B-03980BE0D7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361128" y="4507457"/>
            <a:ext cx="1373908" cy="1373908"/>
          </a:xfrm>
          <a:prstGeom prst="rect">
            <a:avLst/>
          </a:prstGeom>
        </p:spPr>
      </p:pic>
      <p:sp>
        <p:nvSpPr>
          <p:cNvPr id="88" name="Rectangle 87">
            <a:extLst>
              <a:ext uri="{FF2B5EF4-FFF2-40B4-BE49-F238E27FC236}">
                <a16:creationId xmlns:a16="http://schemas.microsoft.com/office/drawing/2014/main" id="{BCA85557-8F03-4E21-9C9D-18AA39F44E86}"/>
              </a:ext>
            </a:extLst>
          </p:cNvPr>
          <p:cNvSpPr/>
          <p:nvPr/>
        </p:nvSpPr>
        <p:spPr>
          <a:xfrm>
            <a:off x="102694"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9" name="Picture 88">
            <a:extLst>
              <a:ext uri="{FF2B5EF4-FFF2-40B4-BE49-F238E27FC236}">
                <a16:creationId xmlns:a16="http://schemas.microsoft.com/office/drawing/2014/main" id="{0D557D16-D7AE-41BD-AE9E-E809895C34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221930" y="4507457"/>
            <a:ext cx="1373908" cy="1373908"/>
          </a:xfrm>
          <a:prstGeom prst="rect">
            <a:avLst/>
          </a:prstGeom>
        </p:spPr>
      </p:pic>
      <p:sp>
        <p:nvSpPr>
          <p:cNvPr id="90" name="Rectangle 89">
            <a:extLst>
              <a:ext uri="{FF2B5EF4-FFF2-40B4-BE49-F238E27FC236}">
                <a16:creationId xmlns:a16="http://schemas.microsoft.com/office/drawing/2014/main" id="{7743DAA4-FFDF-402B-897F-5B792CBB35A1}"/>
              </a:ext>
            </a:extLst>
          </p:cNvPr>
          <p:cNvSpPr/>
          <p:nvPr/>
        </p:nvSpPr>
        <p:spPr>
          <a:xfrm>
            <a:off x="7963496"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Hàm</a:t>
            </a:r>
            <a:r>
              <a:rPr lang="en-US" sz="3200" b="1" dirty="0">
                <a:solidFill>
                  <a:srgbClr val="FF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1057867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par>
                                <p:cTn id="13" presetID="14"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inVertic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randombar(horizontal)">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inVertical)">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randombar(horizontal)">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barn(inVertical)">
                                      <p:cBhvr>
                                        <p:cTn id="48" dur="500"/>
                                        <p:tgtEl>
                                          <p:spTgt spid="8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randombar(horizontal)">
                                      <p:cBhvr>
                                        <p:cTn id="53" dur="500"/>
                                        <p:tgtEl>
                                          <p:spTgt spid="8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barn(inVertical)">
                                      <p:cBhvr>
                                        <p:cTn id="58" dur="500"/>
                                        <p:tgtEl>
                                          <p:spTgt spid="8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randombar(horizontal)">
                                      <p:cBhvr>
                                        <p:cTn id="63" dur="5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barn(inVertical)">
                                      <p:cBhvr>
                                        <p:cTn id="6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48" grpId="0"/>
      <p:bldP spid="76" grpId="0"/>
      <p:bldP spid="79" grpId="0"/>
      <p:bldP spid="81" grpId="0"/>
      <p:bldP spid="88"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1DC0C76F-E174-437E-9A27-AA56F253C6B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19314" r="72062" b="19314"/>
          <a:stretch/>
        </p:blipFill>
        <p:spPr>
          <a:xfrm>
            <a:off x="710583" y="457029"/>
            <a:ext cx="5055553" cy="5943942"/>
          </a:xfrm>
        </p:spPr>
      </p:pic>
      <p:sp>
        <p:nvSpPr>
          <p:cNvPr id="2" name="Rectangle 1">
            <a:extLst>
              <a:ext uri="{FF2B5EF4-FFF2-40B4-BE49-F238E27FC236}">
                <a16:creationId xmlns:a16="http://schemas.microsoft.com/office/drawing/2014/main" id="{EC4522AA-2B5C-4DF7-8F0F-AB2178A65BCC}"/>
              </a:ext>
            </a:extLst>
          </p:cNvPr>
          <p:cNvSpPr/>
          <p:nvPr/>
        </p:nvSpPr>
        <p:spPr>
          <a:xfrm rot="5400000">
            <a:off x="-2" y="0"/>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a:extLst>
              <a:ext uri="{FF2B5EF4-FFF2-40B4-BE49-F238E27FC236}">
                <a16:creationId xmlns:a16="http://schemas.microsoft.com/office/drawing/2014/main" id="{7DA2D9D6-6403-44CF-BA48-8CC294FF241B}"/>
              </a:ext>
            </a:extLst>
          </p:cNvPr>
          <p:cNvSpPr>
            <a:spLocks noEditPoints="1"/>
          </p:cNvSpPr>
          <p:nvPr/>
        </p:nvSpPr>
        <p:spPr bwMode="auto">
          <a:xfrm>
            <a:off x="6406660" y="4910965"/>
            <a:ext cx="355789" cy="355789"/>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 name="Group 7">
            <a:extLst>
              <a:ext uri="{FF2B5EF4-FFF2-40B4-BE49-F238E27FC236}">
                <a16:creationId xmlns:a16="http://schemas.microsoft.com/office/drawing/2014/main" id="{2AB01919-BB17-49E4-B899-C642AEBBAAAF}"/>
              </a:ext>
            </a:extLst>
          </p:cNvPr>
          <p:cNvGrpSpPr/>
          <p:nvPr/>
        </p:nvGrpSpPr>
        <p:grpSpPr>
          <a:xfrm>
            <a:off x="6406660" y="3174080"/>
            <a:ext cx="381484" cy="384010"/>
            <a:chOff x="9344026" y="2587626"/>
            <a:chExt cx="239713" cy="241300"/>
          </a:xfrm>
          <a:solidFill>
            <a:schemeClr val="tx1">
              <a:lumMod val="75000"/>
              <a:lumOff val="25000"/>
            </a:schemeClr>
          </a:solidFill>
        </p:grpSpPr>
        <p:sp>
          <p:nvSpPr>
            <p:cNvPr id="9" name="Oval 339">
              <a:extLst>
                <a:ext uri="{FF2B5EF4-FFF2-40B4-BE49-F238E27FC236}">
                  <a16:creationId xmlns:a16="http://schemas.microsoft.com/office/drawing/2014/main" id="{2EC8F774-66DC-48A8-8D6F-245C57174A9C}"/>
                </a:ext>
              </a:extLst>
            </p:cNvPr>
            <p:cNvSpPr>
              <a:spLocks noChangeArrowheads="1"/>
            </p:cNvSpPr>
            <p:nvPr/>
          </p:nvSpPr>
          <p:spPr bwMode="auto">
            <a:xfrm>
              <a:off x="9380538"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Oval 340">
              <a:extLst>
                <a:ext uri="{FF2B5EF4-FFF2-40B4-BE49-F238E27FC236}">
                  <a16:creationId xmlns:a16="http://schemas.microsoft.com/office/drawing/2014/main" id="{A75183CC-DE0F-46D4-B438-FF76C52CFED8}"/>
                </a:ext>
              </a:extLst>
            </p:cNvPr>
            <p:cNvSpPr>
              <a:spLocks noChangeArrowheads="1"/>
            </p:cNvSpPr>
            <p:nvPr/>
          </p:nvSpPr>
          <p:spPr bwMode="auto">
            <a:xfrm>
              <a:off x="9410701"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Oval 341">
              <a:extLst>
                <a:ext uri="{FF2B5EF4-FFF2-40B4-BE49-F238E27FC236}">
                  <a16:creationId xmlns:a16="http://schemas.microsoft.com/office/drawing/2014/main" id="{5CCE47F0-6D57-4208-8816-704C00B67890}"/>
                </a:ext>
              </a:extLst>
            </p:cNvPr>
            <p:cNvSpPr>
              <a:spLocks noChangeArrowheads="1"/>
            </p:cNvSpPr>
            <p:nvPr/>
          </p:nvSpPr>
          <p:spPr bwMode="auto">
            <a:xfrm>
              <a:off x="9440863"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42">
              <a:extLst>
                <a:ext uri="{FF2B5EF4-FFF2-40B4-BE49-F238E27FC236}">
                  <a16:creationId xmlns:a16="http://schemas.microsoft.com/office/drawing/2014/main" id="{B07F9555-7A85-48BA-BD3C-BE915158FEE9}"/>
                </a:ext>
              </a:extLst>
            </p:cNvPr>
            <p:cNvSpPr>
              <a:spLocks noEditPoints="1"/>
            </p:cNvSpPr>
            <p:nvPr/>
          </p:nvSpPr>
          <p:spPr bwMode="auto">
            <a:xfrm>
              <a:off x="9344026" y="2587626"/>
              <a:ext cx="239713" cy="241300"/>
            </a:xfrm>
            <a:custGeom>
              <a:avLst/>
              <a:gdLst>
                <a:gd name="T0" fmla="*/ 56 w 64"/>
                <a:gd name="T1" fmla="*/ 12 h 64"/>
                <a:gd name="T2" fmla="*/ 52 w 64"/>
                <a:gd name="T3" fmla="*/ 12 h 64"/>
                <a:gd name="T4" fmla="*/ 52 w 64"/>
                <a:gd name="T5" fmla="*/ 8 h 64"/>
                <a:gd name="T6" fmla="*/ 44 w 64"/>
                <a:gd name="T7" fmla="*/ 0 h 64"/>
                <a:gd name="T8" fmla="*/ 8 w 64"/>
                <a:gd name="T9" fmla="*/ 0 h 64"/>
                <a:gd name="T10" fmla="*/ 0 w 64"/>
                <a:gd name="T11" fmla="*/ 8 h 64"/>
                <a:gd name="T12" fmla="*/ 0 w 64"/>
                <a:gd name="T13" fmla="*/ 44 h 64"/>
                <a:gd name="T14" fmla="*/ 8 w 64"/>
                <a:gd name="T15" fmla="*/ 52 h 64"/>
                <a:gd name="T16" fmla="*/ 12 w 64"/>
                <a:gd name="T17" fmla="*/ 52 h 64"/>
                <a:gd name="T18" fmla="*/ 12 w 64"/>
                <a:gd name="T19" fmla="*/ 56 h 64"/>
                <a:gd name="T20" fmla="*/ 20 w 64"/>
                <a:gd name="T21" fmla="*/ 64 h 64"/>
                <a:gd name="T22" fmla="*/ 56 w 64"/>
                <a:gd name="T23" fmla="*/ 64 h 64"/>
                <a:gd name="T24" fmla="*/ 64 w 64"/>
                <a:gd name="T25" fmla="*/ 56 h 64"/>
                <a:gd name="T26" fmla="*/ 64 w 64"/>
                <a:gd name="T27" fmla="*/ 20 h 64"/>
                <a:gd name="T28" fmla="*/ 56 w 64"/>
                <a:gd name="T29" fmla="*/ 12 h 64"/>
                <a:gd name="T30" fmla="*/ 4 w 64"/>
                <a:gd name="T31" fmla="*/ 8 h 64"/>
                <a:gd name="T32" fmla="*/ 8 w 64"/>
                <a:gd name="T33" fmla="*/ 4 h 64"/>
                <a:gd name="T34" fmla="*/ 44 w 64"/>
                <a:gd name="T35" fmla="*/ 4 h 64"/>
                <a:gd name="T36" fmla="*/ 48 w 64"/>
                <a:gd name="T37" fmla="*/ 8 h 64"/>
                <a:gd name="T38" fmla="*/ 48 w 64"/>
                <a:gd name="T39" fmla="*/ 16 h 64"/>
                <a:gd name="T40" fmla="*/ 4 w 64"/>
                <a:gd name="T41" fmla="*/ 16 h 64"/>
                <a:gd name="T42" fmla="*/ 4 w 64"/>
                <a:gd name="T43" fmla="*/ 8 h 64"/>
                <a:gd name="T44" fmla="*/ 8 w 64"/>
                <a:gd name="T45" fmla="*/ 48 h 64"/>
                <a:gd name="T46" fmla="*/ 4 w 64"/>
                <a:gd name="T47" fmla="*/ 44 h 64"/>
                <a:gd name="T48" fmla="*/ 4 w 64"/>
                <a:gd name="T49" fmla="*/ 20 h 64"/>
                <a:gd name="T50" fmla="*/ 48 w 64"/>
                <a:gd name="T51" fmla="*/ 20 h 64"/>
                <a:gd name="T52" fmla="*/ 48 w 64"/>
                <a:gd name="T53" fmla="*/ 44 h 64"/>
                <a:gd name="T54" fmla="*/ 44 w 64"/>
                <a:gd name="T55" fmla="*/ 48 h 64"/>
                <a:gd name="T56" fmla="*/ 8 w 64"/>
                <a:gd name="T57" fmla="*/ 48 h 64"/>
                <a:gd name="T58" fmla="*/ 60 w 64"/>
                <a:gd name="T59" fmla="*/ 56 h 64"/>
                <a:gd name="T60" fmla="*/ 56 w 64"/>
                <a:gd name="T61" fmla="*/ 60 h 64"/>
                <a:gd name="T62" fmla="*/ 20 w 64"/>
                <a:gd name="T63" fmla="*/ 60 h 64"/>
                <a:gd name="T64" fmla="*/ 16 w 64"/>
                <a:gd name="T65" fmla="*/ 56 h 64"/>
                <a:gd name="T66" fmla="*/ 16 w 64"/>
                <a:gd name="T67" fmla="*/ 52 h 64"/>
                <a:gd name="T68" fmla="*/ 44 w 64"/>
                <a:gd name="T69" fmla="*/ 52 h 64"/>
                <a:gd name="T70" fmla="*/ 52 w 64"/>
                <a:gd name="T71" fmla="*/ 44 h 64"/>
                <a:gd name="T72" fmla="*/ 52 w 64"/>
                <a:gd name="T73" fmla="*/ 28 h 64"/>
                <a:gd name="T74" fmla="*/ 60 w 64"/>
                <a:gd name="T75" fmla="*/ 28 h 64"/>
                <a:gd name="T76" fmla="*/ 60 w 64"/>
                <a:gd name="T77" fmla="*/ 56 h 64"/>
                <a:gd name="T78" fmla="*/ 60 w 64"/>
                <a:gd name="T79" fmla="*/ 24 h 64"/>
                <a:gd name="T80" fmla="*/ 52 w 64"/>
                <a:gd name="T81" fmla="*/ 24 h 64"/>
                <a:gd name="T82" fmla="*/ 52 w 64"/>
                <a:gd name="T83" fmla="*/ 16 h 64"/>
                <a:gd name="T84" fmla="*/ 56 w 64"/>
                <a:gd name="T85" fmla="*/ 16 h 64"/>
                <a:gd name="T86" fmla="*/ 60 w 64"/>
                <a:gd name="T87" fmla="*/ 20 h 64"/>
                <a:gd name="T88" fmla="*/ 60 w 64"/>
                <a:gd name="T8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56" y="12"/>
                  </a:moveTo>
                  <a:cubicBezTo>
                    <a:pt x="52" y="12"/>
                    <a:pt x="52" y="12"/>
                    <a:pt x="52" y="12"/>
                  </a:cubicBezTo>
                  <a:cubicBezTo>
                    <a:pt x="52" y="8"/>
                    <a:pt x="52" y="8"/>
                    <a:pt x="52" y="8"/>
                  </a:cubicBezTo>
                  <a:cubicBezTo>
                    <a:pt x="52" y="4"/>
                    <a:pt x="48" y="0"/>
                    <a:pt x="44" y="0"/>
                  </a:cubicBezTo>
                  <a:cubicBezTo>
                    <a:pt x="8" y="0"/>
                    <a:pt x="8" y="0"/>
                    <a:pt x="8" y="0"/>
                  </a:cubicBezTo>
                  <a:cubicBezTo>
                    <a:pt x="4" y="0"/>
                    <a:pt x="0" y="4"/>
                    <a:pt x="0" y="8"/>
                  </a:cubicBezTo>
                  <a:cubicBezTo>
                    <a:pt x="0" y="44"/>
                    <a:pt x="0" y="44"/>
                    <a:pt x="0" y="44"/>
                  </a:cubicBezTo>
                  <a:cubicBezTo>
                    <a:pt x="0" y="48"/>
                    <a:pt x="4" y="52"/>
                    <a:pt x="8" y="52"/>
                  </a:cubicBezTo>
                  <a:cubicBezTo>
                    <a:pt x="12" y="52"/>
                    <a:pt x="12" y="52"/>
                    <a:pt x="12" y="52"/>
                  </a:cubicBezTo>
                  <a:cubicBezTo>
                    <a:pt x="12" y="56"/>
                    <a:pt x="12" y="56"/>
                    <a:pt x="12" y="56"/>
                  </a:cubicBezTo>
                  <a:cubicBezTo>
                    <a:pt x="12" y="60"/>
                    <a:pt x="16" y="64"/>
                    <a:pt x="20" y="64"/>
                  </a:cubicBezTo>
                  <a:cubicBezTo>
                    <a:pt x="56" y="64"/>
                    <a:pt x="56" y="64"/>
                    <a:pt x="56" y="64"/>
                  </a:cubicBezTo>
                  <a:cubicBezTo>
                    <a:pt x="60" y="64"/>
                    <a:pt x="64" y="60"/>
                    <a:pt x="64" y="56"/>
                  </a:cubicBezTo>
                  <a:cubicBezTo>
                    <a:pt x="64" y="20"/>
                    <a:pt x="64" y="20"/>
                    <a:pt x="64" y="20"/>
                  </a:cubicBezTo>
                  <a:cubicBezTo>
                    <a:pt x="64" y="16"/>
                    <a:pt x="60" y="12"/>
                    <a:pt x="56" y="12"/>
                  </a:cubicBezTo>
                  <a:close/>
                  <a:moveTo>
                    <a:pt x="4" y="8"/>
                  </a:moveTo>
                  <a:cubicBezTo>
                    <a:pt x="4" y="6"/>
                    <a:pt x="6" y="4"/>
                    <a:pt x="8" y="4"/>
                  </a:cubicBezTo>
                  <a:cubicBezTo>
                    <a:pt x="44" y="4"/>
                    <a:pt x="44" y="4"/>
                    <a:pt x="44" y="4"/>
                  </a:cubicBezTo>
                  <a:cubicBezTo>
                    <a:pt x="46" y="4"/>
                    <a:pt x="48" y="6"/>
                    <a:pt x="48" y="8"/>
                  </a:cubicBezTo>
                  <a:cubicBezTo>
                    <a:pt x="48" y="16"/>
                    <a:pt x="48" y="16"/>
                    <a:pt x="48" y="16"/>
                  </a:cubicBezTo>
                  <a:cubicBezTo>
                    <a:pt x="4" y="16"/>
                    <a:pt x="4" y="16"/>
                    <a:pt x="4" y="16"/>
                  </a:cubicBezTo>
                  <a:lnTo>
                    <a:pt x="4" y="8"/>
                  </a:lnTo>
                  <a:close/>
                  <a:moveTo>
                    <a:pt x="8" y="48"/>
                  </a:moveTo>
                  <a:cubicBezTo>
                    <a:pt x="6" y="48"/>
                    <a:pt x="4" y="46"/>
                    <a:pt x="4" y="44"/>
                  </a:cubicBezTo>
                  <a:cubicBezTo>
                    <a:pt x="4" y="20"/>
                    <a:pt x="4" y="20"/>
                    <a:pt x="4" y="20"/>
                  </a:cubicBezTo>
                  <a:cubicBezTo>
                    <a:pt x="48" y="20"/>
                    <a:pt x="48" y="20"/>
                    <a:pt x="48" y="20"/>
                  </a:cubicBezTo>
                  <a:cubicBezTo>
                    <a:pt x="48" y="44"/>
                    <a:pt x="48" y="44"/>
                    <a:pt x="48" y="44"/>
                  </a:cubicBezTo>
                  <a:cubicBezTo>
                    <a:pt x="48" y="46"/>
                    <a:pt x="46" y="48"/>
                    <a:pt x="44" y="48"/>
                  </a:cubicBezTo>
                  <a:lnTo>
                    <a:pt x="8" y="48"/>
                  </a:lnTo>
                  <a:close/>
                  <a:moveTo>
                    <a:pt x="60" y="56"/>
                  </a:moveTo>
                  <a:cubicBezTo>
                    <a:pt x="60" y="58"/>
                    <a:pt x="58" y="60"/>
                    <a:pt x="56" y="60"/>
                  </a:cubicBezTo>
                  <a:cubicBezTo>
                    <a:pt x="20" y="60"/>
                    <a:pt x="20" y="60"/>
                    <a:pt x="20" y="60"/>
                  </a:cubicBezTo>
                  <a:cubicBezTo>
                    <a:pt x="18" y="60"/>
                    <a:pt x="16" y="58"/>
                    <a:pt x="16" y="56"/>
                  </a:cubicBezTo>
                  <a:cubicBezTo>
                    <a:pt x="16" y="52"/>
                    <a:pt x="16" y="52"/>
                    <a:pt x="16" y="52"/>
                  </a:cubicBezTo>
                  <a:cubicBezTo>
                    <a:pt x="44" y="52"/>
                    <a:pt x="44" y="52"/>
                    <a:pt x="44" y="52"/>
                  </a:cubicBezTo>
                  <a:cubicBezTo>
                    <a:pt x="48" y="52"/>
                    <a:pt x="52" y="48"/>
                    <a:pt x="52" y="44"/>
                  </a:cubicBezTo>
                  <a:cubicBezTo>
                    <a:pt x="52" y="28"/>
                    <a:pt x="52" y="28"/>
                    <a:pt x="52" y="28"/>
                  </a:cubicBezTo>
                  <a:cubicBezTo>
                    <a:pt x="60" y="28"/>
                    <a:pt x="60" y="28"/>
                    <a:pt x="60" y="28"/>
                  </a:cubicBezTo>
                  <a:lnTo>
                    <a:pt x="60" y="56"/>
                  </a:lnTo>
                  <a:close/>
                  <a:moveTo>
                    <a:pt x="60" y="24"/>
                  </a:moveTo>
                  <a:cubicBezTo>
                    <a:pt x="52" y="24"/>
                    <a:pt x="52" y="24"/>
                    <a:pt x="52" y="24"/>
                  </a:cubicBezTo>
                  <a:cubicBezTo>
                    <a:pt x="52" y="16"/>
                    <a:pt x="52" y="16"/>
                    <a:pt x="52" y="16"/>
                  </a:cubicBezTo>
                  <a:cubicBezTo>
                    <a:pt x="56" y="16"/>
                    <a:pt x="56" y="16"/>
                    <a:pt x="56" y="16"/>
                  </a:cubicBezTo>
                  <a:cubicBezTo>
                    <a:pt x="58" y="16"/>
                    <a:pt x="60" y="18"/>
                    <a:pt x="60" y="20"/>
                  </a:cubicBezTo>
                  <a:lnTo>
                    <a:pt x="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 name="TextBox 12">
            <a:extLst>
              <a:ext uri="{FF2B5EF4-FFF2-40B4-BE49-F238E27FC236}">
                <a16:creationId xmlns:a16="http://schemas.microsoft.com/office/drawing/2014/main" id="{AC41CE75-4091-45C4-8823-7262FEC056EC}"/>
              </a:ext>
            </a:extLst>
          </p:cNvPr>
          <p:cNvSpPr txBox="1"/>
          <p:nvPr/>
        </p:nvSpPr>
        <p:spPr>
          <a:xfrm>
            <a:off x="7104972" y="4804508"/>
            <a:ext cx="4501673" cy="523220"/>
          </a:xfrm>
          <a:prstGeom prst="rect">
            <a:avLst/>
          </a:prstGeom>
          <a:noFill/>
        </p:spPr>
        <p:txBody>
          <a:bodyPr wrap="square" rtlCol="0">
            <a:spAutoFit/>
          </a:bodyPr>
          <a:lstStyle/>
          <a:p>
            <a:r>
              <a:rPr lang="en-US" sz="2800" dirty="0" err="1">
                <a:solidFill>
                  <a:srgbClr val="00B0F0"/>
                </a:solidFill>
                <a:latin typeface="Times New Roman" panose="02020603050405020304" pitchFamily="18" charset="0"/>
                <a:cs typeface="Times New Roman" panose="02020603050405020304" pitchFamily="18" charset="0"/>
              </a:rPr>
              <a:t>Cách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diễn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đạt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tế</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nhị</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khéo</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léo</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7C3A134-5876-4870-81AE-7ABCD78F14EE}"/>
              </a:ext>
            </a:extLst>
          </p:cNvPr>
          <p:cNvSpPr txBox="1"/>
          <p:nvPr/>
        </p:nvSpPr>
        <p:spPr>
          <a:xfrm>
            <a:off x="7104972" y="2624444"/>
            <a:ext cx="4501673" cy="1384995"/>
          </a:xfrm>
          <a:prstGeom prst="rect">
            <a:avLst/>
          </a:prstGeom>
          <a:noFill/>
        </p:spPr>
        <p:txBody>
          <a:bodyPr wrap="square" rtlCol="0">
            <a:spAutoFit/>
          </a:bodyPr>
          <a:lstStyle/>
          <a:p>
            <a:pPr algn="just"/>
            <a:r>
              <a:rPr lang="en-US" sz="2800" dirty="0" err="1">
                <a:solidFill>
                  <a:srgbClr val="00B0F0"/>
                </a:solidFill>
                <a:latin typeface="Times New Roman" panose="02020603050405020304" pitchFamily="18" charset="0"/>
                <a:cs typeface="Times New Roman" panose="02020603050405020304" pitchFamily="18" charset="0"/>
              </a:rPr>
              <a:t>Ngại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ngùng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không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muốn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người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khác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thấy</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tình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cảm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của</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mình</a:t>
            </a:r>
            <a:endParaRPr lang="en-US" sz="2800" dirty="0">
              <a:solidFill>
                <a:srgbClr val="00B0F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40C6D4A7-69C1-4B57-B394-C7ABE9348867}"/>
              </a:ext>
            </a:extLst>
          </p:cNvPr>
          <p:cNvGrpSpPr/>
          <p:nvPr/>
        </p:nvGrpSpPr>
        <p:grpSpPr>
          <a:xfrm>
            <a:off x="5188630" y="-42324"/>
            <a:ext cx="2803161" cy="2803161"/>
            <a:chOff x="684358" y="2902022"/>
            <a:chExt cx="3364308" cy="3364307"/>
          </a:xfrm>
          <a:solidFill>
            <a:schemeClr val="bg1">
              <a:lumMod val="95000"/>
            </a:schemeClr>
          </a:solidFill>
        </p:grpSpPr>
        <p:sp>
          <p:nvSpPr>
            <p:cNvPr id="16" name="Freeform 6">
              <a:extLst>
                <a:ext uri="{FF2B5EF4-FFF2-40B4-BE49-F238E27FC236}">
                  <a16:creationId xmlns:a16="http://schemas.microsoft.com/office/drawing/2014/main" id="{9543D53A-8A22-496B-81F3-5C7ADC5FC6C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7">
              <a:extLst>
                <a:ext uri="{FF2B5EF4-FFF2-40B4-BE49-F238E27FC236}">
                  <a16:creationId xmlns:a16="http://schemas.microsoft.com/office/drawing/2014/main" id="{2CCC36E4-9B06-40D6-BA3D-8E17D906D8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8">
              <a:extLst>
                <a:ext uri="{FF2B5EF4-FFF2-40B4-BE49-F238E27FC236}">
                  <a16:creationId xmlns:a16="http://schemas.microsoft.com/office/drawing/2014/main" id="{FE5A9AA2-EABF-48A5-902D-7A3F6FB9F8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9">
              <a:extLst>
                <a:ext uri="{FF2B5EF4-FFF2-40B4-BE49-F238E27FC236}">
                  <a16:creationId xmlns:a16="http://schemas.microsoft.com/office/drawing/2014/main" id="{D117E36B-D782-4E17-8047-E7A3A89D459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0">
              <a:extLst>
                <a:ext uri="{FF2B5EF4-FFF2-40B4-BE49-F238E27FC236}">
                  <a16:creationId xmlns:a16="http://schemas.microsoft.com/office/drawing/2014/main" id="{77FA418D-524E-4CDA-85E6-B1F9C4D331C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1">
              <a:extLst>
                <a:ext uri="{FF2B5EF4-FFF2-40B4-BE49-F238E27FC236}">
                  <a16:creationId xmlns:a16="http://schemas.microsoft.com/office/drawing/2014/main" id="{3EC88DFC-1547-4374-A366-7CB8F3B607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2">
              <a:extLst>
                <a:ext uri="{FF2B5EF4-FFF2-40B4-BE49-F238E27FC236}">
                  <a16:creationId xmlns:a16="http://schemas.microsoft.com/office/drawing/2014/main" id="{71353746-4CA5-49F5-ABFF-B3066E42653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3">
              <a:extLst>
                <a:ext uri="{FF2B5EF4-FFF2-40B4-BE49-F238E27FC236}">
                  <a16:creationId xmlns:a16="http://schemas.microsoft.com/office/drawing/2014/main" id="{CEF93303-63C2-498C-8419-E741C7B5C42D}"/>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4">
              <a:extLst>
                <a:ext uri="{FF2B5EF4-FFF2-40B4-BE49-F238E27FC236}">
                  <a16:creationId xmlns:a16="http://schemas.microsoft.com/office/drawing/2014/main" id="{F2F0551C-E812-4774-A588-F8CF05DC55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5">
              <a:extLst>
                <a:ext uri="{FF2B5EF4-FFF2-40B4-BE49-F238E27FC236}">
                  <a16:creationId xmlns:a16="http://schemas.microsoft.com/office/drawing/2014/main" id="{A83A9BD1-DB5F-45BC-98CA-4B313BA5041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6">
              <a:extLst>
                <a:ext uri="{FF2B5EF4-FFF2-40B4-BE49-F238E27FC236}">
                  <a16:creationId xmlns:a16="http://schemas.microsoft.com/office/drawing/2014/main" id="{C91705BC-65AC-45BE-AC0F-0F8E52AA79BE}"/>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7">
              <a:extLst>
                <a:ext uri="{FF2B5EF4-FFF2-40B4-BE49-F238E27FC236}">
                  <a16:creationId xmlns:a16="http://schemas.microsoft.com/office/drawing/2014/main" id="{0895740E-4D2C-4C19-84DB-47EE48A6CC7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8">
              <a:extLst>
                <a:ext uri="{FF2B5EF4-FFF2-40B4-BE49-F238E27FC236}">
                  <a16:creationId xmlns:a16="http://schemas.microsoft.com/office/drawing/2014/main" id="{3CE23DB9-8E8F-47AE-981F-131256F57A24}"/>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9">
              <a:extLst>
                <a:ext uri="{FF2B5EF4-FFF2-40B4-BE49-F238E27FC236}">
                  <a16:creationId xmlns:a16="http://schemas.microsoft.com/office/drawing/2014/main" id="{84272820-8C7C-4D77-8F55-FEEA9D266560}"/>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0">
              <a:extLst>
                <a:ext uri="{FF2B5EF4-FFF2-40B4-BE49-F238E27FC236}">
                  <a16:creationId xmlns:a16="http://schemas.microsoft.com/office/drawing/2014/main" id="{3B221825-1D3A-4637-9E5E-4867827A34E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1">
              <a:extLst>
                <a:ext uri="{FF2B5EF4-FFF2-40B4-BE49-F238E27FC236}">
                  <a16:creationId xmlns:a16="http://schemas.microsoft.com/office/drawing/2014/main" id="{8A1711A2-3F3D-4125-9D01-C0B3AE559D8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2">
              <a:extLst>
                <a:ext uri="{FF2B5EF4-FFF2-40B4-BE49-F238E27FC236}">
                  <a16:creationId xmlns:a16="http://schemas.microsoft.com/office/drawing/2014/main" id="{FDB482F4-47F7-44C7-B917-1F0388013C1C}"/>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3">
              <a:extLst>
                <a:ext uri="{FF2B5EF4-FFF2-40B4-BE49-F238E27FC236}">
                  <a16:creationId xmlns:a16="http://schemas.microsoft.com/office/drawing/2014/main" id="{4D57649A-A293-4582-BB6D-646A65AF0B20}"/>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4">
              <a:extLst>
                <a:ext uri="{FF2B5EF4-FFF2-40B4-BE49-F238E27FC236}">
                  <a16:creationId xmlns:a16="http://schemas.microsoft.com/office/drawing/2014/main" id="{735FB670-D50B-4FEC-A9BF-869D19D47A0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5">
              <a:extLst>
                <a:ext uri="{FF2B5EF4-FFF2-40B4-BE49-F238E27FC236}">
                  <a16:creationId xmlns:a16="http://schemas.microsoft.com/office/drawing/2014/main" id="{9502E7C4-6A82-4FBB-98D4-3703D0A906E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6">
              <a:extLst>
                <a:ext uri="{FF2B5EF4-FFF2-40B4-BE49-F238E27FC236}">
                  <a16:creationId xmlns:a16="http://schemas.microsoft.com/office/drawing/2014/main" id="{03B49172-C459-4BD0-91EB-3EC03890235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7">
              <a:extLst>
                <a:ext uri="{FF2B5EF4-FFF2-40B4-BE49-F238E27FC236}">
                  <a16:creationId xmlns:a16="http://schemas.microsoft.com/office/drawing/2014/main" id="{186B8E14-7C45-414C-9ABC-E85755D49FDB}"/>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8">
              <a:extLst>
                <a:ext uri="{FF2B5EF4-FFF2-40B4-BE49-F238E27FC236}">
                  <a16:creationId xmlns:a16="http://schemas.microsoft.com/office/drawing/2014/main" id="{A51DE4C4-17C1-47C3-9697-A19D37CB0EC4}"/>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9">
              <a:extLst>
                <a:ext uri="{FF2B5EF4-FFF2-40B4-BE49-F238E27FC236}">
                  <a16:creationId xmlns:a16="http://schemas.microsoft.com/office/drawing/2014/main" id="{FD282070-1CB0-4349-8777-5CF93500A22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30">
              <a:extLst>
                <a:ext uri="{FF2B5EF4-FFF2-40B4-BE49-F238E27FC236}">
                  <a16:creationId xmlns:a16="http://schemas.microsoft.com/office/drawing/2014/main" id="{CFE9F20D-E3F1-4175-A501-946B4EF7D0C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6" name="TextBox 5">
            <a:extLst>
              <a:ext uri="{FF2B5EF4-FFF2-40B4-BE49-F238E27FC236}">
                <a16:creationId xmlns:a16="http://schemas.microsoft.com/office/drawing/2014/main" id="{FAB6F897-B0A0-47ED-A7D4-739C1E2BC0AC}"/>
              </a:ext>
            </a:extLst>
          </p:cNvPr>
          <p:cNvSpPr txBox="1"/>
          <p:nvPr/>
        </p:nvSpPr>
        <p:spPr>
          <a:xfrm>
            <a:off x="5865988" y="904869"/>
            <a:ext cx="5615430" cy="923330"/>
          </a:xfrm>
          <a:prstGeom prst="rect">
            <a:avLst/>
          </a:prstGeom>
          <a:noFill/>
        </p:spPr>
        <p:txBody>
          <a:bodyPr wrap="square" rtlCol="0">
            <a:spAutoFit/>
          </a:bodyPr>
          <a:lstStyle/>
          <a:p>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Lí</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do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dùng</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hàm</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ý:</a:t>
            </a:r>
            <a:endParaRPr lang="id-ID" sz="6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00D3B6-C5FD-4406-9132-90D498E154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472"/>
          <a:stretch/>
        </p:blipFill>
        <p:spPr>
          <a:xfrm rot="267097">
            <a:off x="2418030" y="269955"/>
            <a:ext cx="2984275" cy="6554870"/>
          </a:xfrm>
          <a:prstGeom prst="rect">
            <a:avLst/>
          </a:prstGeom>
        </p:spPr>
      </p:pic>
    </p:spTree>
    <p:extLst>
      <p:ext uri="{BB962C8B-B14F-4D97-AF65-F5344CB8AC3E}">
        <p14:creationId xmlns:p14="http://schemas.microsoft.com/office/powerpoint/2010/main" val="2184231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p:bldP spid="1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67EA8D-003D-432B-99E0-F5023B12F432}"/>
              </a:ext>
            </a:extLst>
          </p:cNvPr>
          <p:cNvSpPr/>
          <p:nvPr/>
        </p:nvSpPr>
        <p:spPr>
          <a:xfrm>
            <a:off x="0" y="0"/>
            <a:ext cx="586115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C79536CD-0490-4E73-9ADA-A2E2895B59FC}"/>
              </a:ext>
            </a:extLst>
          </p:cNvPr>
          <p:cNvSpPr txBox="1"/>
          <p:nvPr/>
        </p:nvSpPr>
        <p:spPr>
          <a:xfrm>
            <a:off x="-27729" y="1191045"/>
            <a:ext cx="5930302" cy="2400657"/>
          </a:xfrm>
          <a:prstGeom prst="rect">
            <a:avLst/>
          </a:prstGeom>
          <a:noFill/>
        </p:spPr>
        <p:txBody>
          <a:bodyPr wrap="square" rtlCol="0">
            <a:spAutoFit/>
          </a:bodyPr>
          <a:lstStyle/>
          <a:p>
            <a:pPr algn="ctr"/>
            <a:r>
              <a:rPr lang="vi-VN" sz="5000" b="1" dirty="0">
                <a:solidFill>
                  <a:srgbClr val="000000"/>
                </a:solidFill>
                <a:latin typeface="#9Slide03 Arima Madurai ExtraBo" panose="020B0604020202020204" charset="0"/>
                <a:cs typeface="#9Slide03 Arima Madurai ExtraBo" panose="020B0604020202020204" charset="0"/>
              </a:rPr>
              <a:t>Ô! Cô còn quên chiếc mùi soa đây này!</a:t>
            </a:r>
            <a:endParaRPr lang="id-ID" sz="5000" b="1" dirty="0">
              <a:solidFill>
                <a:schemeClr val="tx1">
                  <a:lumMod val="75000"/>
                  <a:lumOff val="25000"/>
                </a:schemeClr>
              </a:solidFill>
              <a:latin typeface="#9Slide03 Arima Madurai ExtraBo" panose="020B0604020202020204" charset="0"/>
              <a:cs typeface="#9Slide03 Arima Madurai ExtraBo" panose="020B0604020202020204" charset="0"/>
            </a:endParaRPr>
          </a:p>
        </p:txBody>
      </p:sp>
      <p:sp>
        <p:nvSpPr>
          <p:cNvPr id="5" name="Rectangle 4">
            <a:extLst>
              <a:ext uri="{FF2B5EF4-FFF2-40B4-BE49-F238E27FC236}">
                <a16:creationId xmlns:a16="http://schemas.microsoft.com/office/drawing/2014/main" id="{74DEFFF1-C5B9-47B0-9FDE-6F68F9291C1F}"/>
              </a:ext>
            </a:extLst>
          </p:cNvPr>
          <p:cNvSpPr/>
          <p:nvPr/>
        </p:nvSpPr>
        <p:spPr>
          <a:xfrm>
            <a:off x="5859675" y="831547"/>
            <a:ext cx="5157599" cy="524354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4" name="Picture 63">
            <a:extLst>
              <a:ext uri="{FF2B5EF4-FFF2-40B4-BE49-F238E27FC236}">
                <a16:creationId xmlns:a16="http://schemas.microsoft.com/office/drawing/2014/main" id="{9220985C-3249-408A-916A-8CC5286AFE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39" t="-795" r="24545" b="23239"/>
          <a:stretch/>
        </p:blipFill>
        <p:spPr>
          <a:xfrm>
            <a:off x="7082534" y="1313365"/>
            <a:ext cx="3792682" cy="4727825"/>
          </a:xfrm>
          <a:prstGeom prst="rect">
            <a:avLst/>
          </a:prstGeom>
        </p:spPr>
      </p:pic>
      <p:grpSp>
        <p:nvGrpSpPr>
          <p:cNvPr id="65" name="Group 64">
            <a:extLst>
              <a:ext uri="{FF2B5EF4-FFF2-40B4-BE49-F238E27FC236}">
                <a16:creationId xmlns:a16="http://schemas.microsoft.com/office/drawing/2014/main" id="{45621326-8975-4214-9CC7-108550047593}"/>
              </a:ext>
            </a:extLst>
          </p:cNvPr>
          <p:cNvGrpSpPr/>
          <p:nvPr/>
        </p:nvGrpSpPr>
        <p:grpSpPr>
          <a:xfrm>
            <a:off x="5662126" y="-187036"/>
            <a:ext cx="2840616" cy="2840616"/>
            <a:chOff x="684358" y="2902022"/>
            <a:chExt cx="3364308" cy="3364307"/>
          </a:xfrm>
          <a:solidFill>
            <a:schemeClr val="bg1">
              <a:lumMod val="95000"/>
            </a:schemeClr>
          </a:solidFill>
        </p:grpSpPr>
        <p:sp>
          <p:nvSpPr>
            <p:cNvPr id="66" name="Freeform 6">
              <a:extLst>
                <a:ext uri="{FF2B5EF4-FFF2-40B4-BE49-F238E27FC236}">
                  <a16:creationId xmlns:a16="http://schemas.microsoft.com/office/drawing/2014/main" id="{2E7925A7-793F-4A2C-925E-02DCB283FA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7">
              <a:extLst>
                <a:ext uri="{FF2B5EF4-FFF2-40B4-BE49-F238E27FC236}">
                  <a16:creationId xmlns:a16="http://schemas.microsoft.com/office/drawing/2014/main" id="{B46143FB-DE26-4347-9025-0B9A0F8ADC0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8">
              <a:extLst>
                <a:ext uri="{FF2B5EF4-FFF2-40B4-BE49-F238E27FC236}">
                  <a16:creationId xmlns:a16="http://schemas.microsoft.com/office/drawing/2014/main" id="{939231E7-4B7A-4AA6-90FD-0960C68F104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9">
              <a:extLst>
                <a:ext uri="{FF2B5EF4-FFF2-40B4-BE49-F238E27FC236}">
                  <a16:creationId xmlns:a16="http://schemas.microsoft.com/office/drawing/2014/main" id="{EDFD51B9-B560-4892-8251-9D0BD53769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0">
              <a:extLst>
                <a:ext uri="{FF2B5EF4-FFF2-40B4-BE49-F238E27FC236}">
                  <a16:creationId xmlns:a16="http://schemas.microsoft.com/office/drawing/2014/main" id="{1644B665-11E9-40BE-819C-969CD93FED18}"/>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1">
              <a:extLst>
                <a:ext uri="{FF2B5EF4-FFF2-40B4-BE49-F238E27FC236}">
                  <a16:creationId xmlns:a16="http://schemas.microsoft.com/office/drawing/2014/main" id="{F5F366BA-5057-4F38-A2A7-0EA9B1E0C53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2">
              <a:extLst>
                <a:ext uri="{FF2B5EF4-FFF2-40B4-BE49-F238E27FC236}">
                  <a16:creationId xmlns:a16="http://schemas.microsoft.com/office/drawing/2014/main" id="{49C37BEA-24FB-4F7E-8B37-7750D7F8A8A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3">
              <a:extLst>
                <a:ext uri="{FF2B5EF4-FFF2-40B4-BE49-F238E27FC236}">
                  <a16:creationId xmlns:a16="http://schemas.microsoft.com/office/drawing/2014/main" id="{4588D3F2-7B6D-4AED-BFC9-8BE4D823592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4">
              <a:extLst>
                <a:ext uri="{FF2B5EF4-FFF2-40B4-BE49-F238E27FC236}">
                  <a16:creationId xmlns:a16="http://schemas.microsoft.com/office/drawing/2014/main" id="{57244370-0A61-498D-9447-31790F847AB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5">
              <a:extLst>
                <a:ext uri="{FF2B5EF4-FFF2-40B4-BE49-F238E27FC236}">
                  <a16:creationId xmlns:a16="http://schemas.microsoft.com/office/drawing/2014/main" id="{25168D44-E2B9-4820-80FF-9EDA8ABFAC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6">
              <a:extLst>
                <a:ext uri="{FF2B5EF4-FFF2-40B4-BE49-F238E27FC236}">
                  <a16:creationId xmlns:a16="http://schemas.microsoft.com/office/drawing/2014/main" id="{F8325730-A25F-45BA-8C85-4558726778C1}"/>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7">
              <a:extLst>
                <a:ext uri="{FF2B5EF4-FFF2-40B4-BE49-F238E27FC236}">
                  <a16:creationId xmlns:a16="http://schemas.microsoft.com/office/drawing/2014/main" id="{6B1FE19B-BBD0-4A38-BFBE-97910E2DD2BC}"/>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8">
              <a:extLst>
                <a:ext uri="{FF2B5EF4-FFF2-40B4-BE49-F238E27FC236}">
                  <a16:creationId xmlns:a16="http://schemas.microsoft.com/office/drawing/2014/main" id="{D518246D-CF69-4219-83E4-F8F0B8AEC5D8}"/>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9">
              <a:extLst>
                <a:ext uri="{FF2B5EF4-FFF2-40B4-BE49-F238E27FC236}">
                  <a16:creationId xmlns:a16="http://schemas.microsoft.com/office/drawing/2014/main" id="{ABC7B4B2-4D11-4AEE-BF8B-F6DDB2851B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0">
              <a:extLst>
                <a:ext uri="{FF2B5EF4-FFF2-40B4-BE49-F238E27FC236}">
                  <a16:creationId xmlns:a16="http://schemas.microsoft.com/office/drawing/2014/main" id="{F867522F-0E6F-464D-ADF0-2CF2C003D2C6}"/>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1">
              <a:extLst>
                <a:ext uri="{FF2B5EF4-FFF2-40B4-BE49-F238E27FC236}">
                  <a16:creationId xmlns:a16="http://schemas.microsoft.com/office/drawing/2014/main" id="{EC5777DF-47E4-4B05-98E6-2FB29D06C9A5}"/>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2">
              <a:extLst>
                <a:ext uri="{FF2B5EF4-FFF2-40B4-BE49-F238E27FC236}">
                  <a16:creationId xmlns:a16="http://schemas.microsoft.com/office/drawing/2014/main" id="{72B08A02-3EA9-4A70-97E9-C52F3C91F25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3">
              <a:extLst>
                <a:ext uri="{FF2B5EF4-FFF2-40B4-BE49-F238E27FC236}">
                  <a16:creationId xmlns:a16="http://schemas.microsoft.com/office/drawing/2014/main" id="{810A7599-229C-4DFA-BDF0-6F71CB60C6BD}"/>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4">
              <a:extLst>
                <a:ext uri="{FF2B5EF4-FFF2-40B4-BE49-F238E27FC236}">
                  <a16:creationId xmlns:a16="http://schemas.microsoft.com/office/drawing/2014/main" id="{77D5327B-F8AC-496F-B22A-E95ED3C35A3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5">
              <a:extLst>
                <a:ext uri="{FF2B5EF4-FFF2-40B4-BE49-F238E27FC236}">
                  <a16:creationId xmlns:a16="http://schemas.microsoft.com/office/drawing/2014/main" id="{6783457E-7962-46B4-9394-993B12BBABD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6">
              <a:extLst>
                <a:ext uri="{FF2B5EF4-FFF2-40B4-BE49-F238E27FC236}">
                  <a16:creationId xmlns:a16="http://schemas.microsoft.com/office/drawing/2014/main" id="{9A31E98F-DEAB-4A7D-AE5A-0B9E1FAA439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7">
              <a:extLst>
                <a:ext uri="{FF2B5EF4-FFF2-40B4-BE49-F238E27FC236}">
                  <a16:creationId xmlns:a16="http://schemas.microsoft.com/office/drawing/2014/main" id="{A9B55C56-4CFC-45C1-BC2E-4DFA7BB5F49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8">
              <a:extLst>
                <a:ext uri="{FF2B5EF4-FFF2-40B4-BE49-F238E27FC236}">
                  <a16:creationId xmlns:a16="http://schemas.microsoft.com/office/drawing/2014/main" id="{B9A5EC0B-7316-43CE-91A8-C3B01BF4F09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9">
              <a:extLst>
                <a:ext uri="{FF2B5EF4-FFF2-40B4-BE49-F238E27FC236}">
                  <a16:creationId xmlns:a16="http://schemas.microsoft.com/office/drawing/2014/main" id="{ACBD4C95-B633-4BA6-9CE9-6AEE643731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30">
              <a:extLst>
                <a:ext uri="{FF2B5EF4-FFF2-40B4-BE49-F238E27FC236}">
                  <a16:creationId xmlns:a16="http://schemas.microsoft.com/office/drawing/2014/main" id="{58069339-69A5-4BC3-9CF5-C0FD3526642B}"/>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91" name="Picture 90">
            <a:extLst>
              <a:ext uri="{FF2B5EF4-FFF2-40B4-BE49-F238E27FC236}">
                <a16:creationId xmlns:a16="http://schemas.microsoft.com/office/drawing/2014/main" id="{0E8F07A3-20DC-4877-AF41-0B92335AE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2107330" y="3301989"/>
            <a:ext cx="1373908" cy="1373908"/>
          </a:xfrm>
          <a:prstGeom prst="rect">
            <a:avLst/>
          </a:prstGeom>
        </p:spPr>
      </p:pic>
      <p:sp>
        <p:nvSpPr>
          <p:cNvPr id="92" name="Rectangle 91">
            <a:extLst>
              <a:ext uri="{FF2B5EF4-FFF2-40B4-BE49-F238E27FC236}">
                <a16:creationId xmlns:a16="http://schemas.microsoft.com/office/drawing/2014/main" id="{7D063A83-4D85-4836-B01B-C7EE922DCCC0}"/>
              </a:ext>
            </a:extLst>
          </p:cNvPr>
          <p:cNvSpPr/>
          <p:nvPr/>
        </p:nvSpPr>
        <p:spPr>
          <a:xfrm>
            <a:off x="195005" y="4529708"/>
            <a:ext cx="5205936" cy="1107996"/>
          </a:xfrm>
          <a:prstGeom prst="rect">
            <a:avLst/>
          </a:prstGeom>
        </p:spPr>
        <p:txBody>
          <a:bodyPr wrap="square">
            <a:spAutoFit/>
          </a:bodyPr>
          <a:lstStyle/>
          <a:p>
            <a:pPr algn="ctr">
              <a:lnSpc>
                <a:spcPct val="150000"/>
              </a:lnSpc>
            </a:pPr>
            <a:r>
              <a:rPr lang="en-US" sz="4800" b="1" dirty="0" err="1">
                <a:solidFill>
                  <a:srgbClr val="00B0F0"/>
                </a:solidFill>
                <a:latin typeface="#9Slide03 Arima Madurai ExtraBo" panose="020B0604020202020204" charset="0"/>
                <a:cs typeface="#9Slide03 Arima Madurai ExtraBo" panose="020B0604020202020204" charset="0"/>
              </a:rPr>
              <a:t>Nghĩa</a:t>
            </a:r>
            <a:r>
              <a:rPr lang="en-US" sz="4800" b="1" dirty="0">
                <a:solidFill>
                  <a:srgbClr val="00B0F0"/>
                </a:solidFill>
                <a:latin typeface="#9Slide03 Arima Madurai ExtraBo" panose="020B0604020202020204" charset="0"/>
                <a:cs typeface="#9Slide03 Arima Madurai ExtraBo" panose="020B0604020202020204" charset="0"/>
              </a:rPr>
              <a:t> </a:t>
            </a:r>
            <a:r>
              <a:rPr lang="en-US" sz="4800" b="1" dirty="0" err="1">
                <a:solidFill>
                  <a:srgbClr val="00B0F0"/>
                </a:solidFill>
                <a:latin typeface="#9Slide03 Arima Madurai ExtraBo" panose="020B0604020202020204" charset="0"/>
                <a:cs typeface="#9Slide03 Arima Madurai ExtraBo" panose="020B0604020202020204" charset="0"/>
              </a:rPr>
              <a:t>tường</a:t>
            </a:r>
            <a:r>
              <a:rPr lang="en-US" sz="4800" b="1" dirty="0">
                <a:solidFill>
                  <a:srgbClr val="00B0F0"/>
                </a:solidFill>
                <a:latin typeface="#9Slide03 Arima Madurai ExtraBo" panose="020B0604020202020204" charset="0"/>
                <a:cs typeface="#9Slide03 Arima Madurai ExtraBo" panose="020B0604020202020204" charset="0"/>
              </a:rPr>
              <a:t> </a:t>
            </a:r>
            <a:r>
              <a:rPr lang="en-US" sz="4800" b="1" dirty="0" err="1">
                <a:solidFill>
                  <a:srgbClr val="00B0F0"/>
                </a:solidFill>
                <a:latin typeface="#9Slide03 Arima Madurai ExtraBo" panose="020B0604020202020204" charset="0"/>
                <a:cs typeface="#9Slide03 Arima Madurai ExtraBo" panose="020B0604020202020204" charset="0"/>
              </a:rPr>
              <a:t>minh</a:t>
            </a:r>
            <a:endParaRPr lang="en-US" sz="4800" b="1" dirty="0">
              <a:solidFill>
                <a:srgbClr val="00B0F0"/>
              </a:solidFill>
              <a:latin typeface="#9Slide03 Arima Madurai ExtraBo" panose="020B0604020202020204" charset="0"/>
              <a:cs typeface="#9Slide03 Arima Madurai ExtraBo" panose="020B0604020202020204" charset="0"/>
            </a:endParaRPr>
          </a:p>
        </p:txBody>
      </p:sp>
    </p:spTree>
    <p:extLst>
      <p:ext uri="{BB962C8B-B14F-4D97-AF65-F5344CB8AC3E}">
        <p14:creationId xmlns:p14="http://schemas.microsoft.com/office/powerpoint/2010/main" val="3765760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randombar(horizont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arn(inVertical)">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0BE0739-4970-4E55-A108-8676FB97AD18}"/>
              </a:ext>
            </a:extLst>
          </p:cNvPr>
          <p:cNvGrpSpPr/>
          <p:nvPr/>
        </p:nvGrpSpPr>
        <p:grpSpPr>
          <a:xfrm>
            <a:off x="869411" y="1924406"/>
            <a:ext cx="3180174" cy="3180174"/>
            <a:chOff x="684358" y="2902022"/>
            <a:chExt cx="3364308" cy="3364307"/>
          </a:xfrm>
          <a:solidFill>
            <a:schemeClr val="bg1">
              <a:lumMod val="95000"/>
            </a:schemeClr>
          </a:solidFill>
        </p:grpSpPr>
        <p:sp>
          <p:nvSpPr>
            <p:cNvPr id="35" name="Freeform 6">
              <a:extLst>
                <a:ext uri="{FF2B5EF4-FFF2-40B4-BE49-F238E27FC236}">
                  <a16:creationId xmlns:a16="http://schemas.microsoft.com/office/drawing/2014/main" id="{39CE071B-2312-402F-8F18-C6670F201EE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7">
              <a:extLst>
                <a:ext uri="{FF2B5EF4-FFF2-40B4-BE49-F238E27FC236}">
                  <a16:creationId xmlns:a16="http://schemas.microsoft.com/office/drawing/2014/main" id="{8F0E7B14-6FD6-444B-B28F-99AD2530383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8">
              <a:extLst>
                <a:ext uri="{FF2B5EF4-FFF2-40B4-BE49-F238E27FC236}">
                  <a16:creationId xmlns:a16="http://schemas.microsoft.com/office/drawing/2014/main" id="{5B261616-7A9A-446C-B167-56325279B7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9">
              <a:extLst>
                <a:ext uri="{FF2B5EF4-FFF2-40B4-BE49-F238E27FC236}">
                  <a16:creationId xmlns:a16="http://schemas.microsoft.com/office/drawing/2014/main" id="{C4911E68-980E-4C2A-A4E1-2EE6A3C414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0">
              <a:extLst>
                <a:ext uri="{FF2B5EF4-FFF2-40B4-BE49-F238E27FC236}">
                  <a16:creationId xmlns:a16="http://schemas.microsoft.com/office/drawing/2014/main" id="{4626C702-9818-4DC6-9E3D-09AF796C932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1">
              <a:extLst>
                <a:ext uri="{FF2B5EF4-FFF2-40B4-BE49-F238E27FC236}">
                  <a16:creationId xmlns:a16="http://schemas.microsoft.com/office/drawing/2014/main" id="{4EED0521-871C-46F5-8495-7FF40935BE8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2">
              <a:extLst>
                <a:ext uri="{FF2B5EF4-FFF2-40B4-BE49-F238E27FC236}">
                  <a16:creationId xmlns:a16="http://schemas.microsoft.com/office/drawing/2014/main" id="{D0FB62D1-ACE8-44D3-B73B-CBE11F4CA8A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3">
              <a:extLst>
                <a:ext uri="{FF2B5EF4-FFF2-40B4-BE49-F238E27FC236}">
                  <a16:creationId xmlns:a16="http://schemas.microsoft.com/office/drawing/2014/main" id="{6BC79796-AC3E-4947-8EFC-238D6C7B363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14">
              <a:extLst>
                <a:ext uri="{FF2B5EF4-FFF2-40B4-BE49-F238E27FC236}">
                  <a16:creationId xmlns:a16="http://schemas.microsoft.com/office/drawing/2014/main" id="{314BFE69-CBE8-4CE8-8134-436E885683A0}"/>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15">
              <a:extLst>
                <a:ext uri="{FF2B5EF4-FFF2-40B4-BE49-F238E27FC236}">
                  <a16:creationId xmlns:a16="http://schemas.microsoft.com/office/drawing/2014/main" id="{3755A294-5DDD-4EF8-ADDB-07A09422803B}"/>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16">
              <a:extLst>
                <a:ext uri="{FF2B5EF4-FFF2-40B4-BE49-F238E27FC236}">
                  <a16:creationId xmlns:a16="http://schemas.microsoft.com/office/drawing/2014/main" id="{2AF7B07A-0DDA-4455-BCDA-A8DE437A26D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17">
              <a:extLst>
                <a:ext uri="{FF2B5EF4-FFF2-40B4-BE49-F238E27FC236}">
                  <a16:creationId xmlns:a16="http://schemas.microsoft.com/office/drawing/2014/main" id="{25A8C84C-440B-44DC-A71E-11603F5912C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18">
              <a:extLst>
                <a:ext uri="{FF2B5EF4-FFF2-40B4-BE49-F238E27FC236}">
                  <a16:creationId xmlns:a16="http://schemas.microsoft.com/office/drawing/2014/main" id="{2ED1459D-7582-47EB-B66B-F1B69732A8A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9">
              <a:extLst>
                <a:ext uri="{FF2B5EF4-FFF2-40B4-BE49-F238E27FC236}">
                  <a16:creationId xmlns:a16="http://schemas.microsoft.com/office/drawing/2014/main" id="{E221AD44-9AAB-49A6-99C5-17F8639375C6}"/>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0">
              <a:extLst>
                <a:ext uri="{FF2B5EF4-FFF2-40B4-BE49-F238E27FC236}">
                  <a16:creationId xmlns:a16="http://schemas.microsoft.com/office/drawing/2014/main" id="{86D54968-AF7A-4C48-9C30-4F55D73E287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1">
              <a:extLst>
                <a:ext uri="{FF2B5EF4-FFF2-40B4-BE49-F238E27FC236}">
                  <a16:creationId xmlns:a16="http://schemas.microsoft.com/office/drawing/2014/main" id="{08558AC3-09F6-44D3-AED6-F1564AD321DB}"/>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2">
              <a:extLst>
                <a:ext uri="{FF2B5EF4-FFF2-40B4-BE49-F238E27FC236}">
                  <a16:creationId xmlns:a16="http://schemas.microsoft.com/office/drawing/2014/main" id="{438738FE-2A11-491F-A3E5-3A903B6B629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3">
              <a:extLst>
                <a:ext uri="{FF2B5EF4-FFF2-40B4-BE49-F238E27FC236}">
                  <a16:creationId xmlns:a16="http://schemas.microsoft.com/office/drawing/2014/main" id="{3F0D8BC8-E8A8-4B01-80D7-EB62181E8284}"/>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24">
              <a:extLst>
                <a:ext uri="{FF2B5EF4-FFF2-40B4-BE49-F238E27FC236}">
                  <a16:creationId xmlns:a16="http://schemas.microsoft.com/office/drawing/2014/main" id="{4F50558D-CB34-4379-96DE-A7E60C8031E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25">
              <a:extLst>
                <a:ext uri="{FF2B5EF4-FFF2-40B4-BE49-F238E27FC236}">
                  <a16:creationId xmlns:a16="http://schemas.microsoft.com/office/drawing/2014/main" id="{DAD2803F-5061-4841-93E7-372AF04DCBF5}"/>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26">
              <a:extLst>
                <a:ext uri="{FF2B5EF4-FFF2-40B4-BE49-F238E27FC236}">
                  <a16:creationId xmlns:a16="http://schemas.microsoft.com/office/drawing/2014/main" id="{46BC3545-27FC-4CC2-BEC3-25045FF5789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27">
              <a:extLst>
                <a:ext uri="{FF2B5EF4-FFF2-40B4-BE49-F238E27FC236}">
                  <a16:creationId xmlns:a16="http://schemas.microsoft.com/office/drawing/2014/main" id="{56A217E9-EE3A-45ED-BCEA-67AA6FF0B43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28">
              <a:extLst>
                <a:ext uri="{FF2B5EF4-FFF2-40B4-BE49-F238E27FC236}">
                  <a16:creationId xmlns:a16="http://schemas.microsoft.com/office/drawing/2014/main" id="{E09CCE8E-F551-4D5B-A7AB-A6460A43421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29">
              <a:extLst>
                <a:ext uri="{FF2B5EF4-FFF2-40B4-BE49-F238E27FC236}">
                  <a16:creationId xmlns:a16="http://schemas.microsoft.com/office/drawing/2014/main" id="{6CA44B8B-2422-418D-AD6E-41A1213C266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0">
              <a:extLst>
                <a:ext uri="{FF2B5EF4-FFF2-40B4-BE49-F238E27FC236}">
                  <a16:creationId xmlns:a16="http://schemas.microsoft.com/office/drawing/2014/main" id="{C66C904A-150C-4A32-93A7-799D34B699E6}"/>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4" name="Rectangle 23">
            <a:extLst>
              <a:ext uri="{FF2B5EF4-FFF2-40B4-BE49-F238E27FC236}">
                <a16:creationId xmlns:a16="http://schemas.microsoft.com/office/drawing/2014/main" id="{780D07A7-FAA0-4034-8D62-AD8AD3BFEA76}"/>
              </a:ext>
            </a:extLst>
          </p:cNvPr>
          <p:cNvSpPr/>
          <p:nvPr/>
        </p:nvSpPr>
        <p:spPr>
          <a:xfrm flipH="1">
            <a:off x="-4998" y="0"/>
            <a:ext cx="2193561"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a:extLst>
              <a:ext uri="{FF2B5EF4-FFF2-40B4-BE49-F238E27FC236}">
                <a16:creationId xmlns:a16="http://schemas.microsoft.com/office/drawing/2014/main" id="{E37C41B9-C4C8-41C8-B568-6A461752B0F6}"/>
              </a:ext>
            </a:extLst>
          </p:cNvPr>
          <p:cNvSpPr txBox="1"/>
          <p:nvPr/>
        </p:nvSpPr>
        <p:spPr>
          <a:xfrm>
            <a:off x="511683" y="1042566"/>
            <a:ext cx="3566276" cy="5078313"/>
          </a:xfrm>
          <a:prstGeom prst="rect">
            <a:avLst/>
          </a:prstGeom>
          <a:noFill/>
        </p:spPr>
        <p:txBody>
          <a:bodyPr wrap="square" rtlCol="0">
            <a:spAutoFit/>
          </a:bodyPr>
          <a:lstStyle/>
          <a:p>
            <a:pPr algn="ctr"/>
            <a:r>
              <a:rPr lang="en-US" sz="5400" b="1" dirty="0" err="1">
                <a:solidFill>
                  <a:schemeClr val="tx1">
                    <a:lumMod val="75000"/>
                    <a:lumOff val="25000"/>
                  </a:schemeClr>
                </a:solidFill>
                <a:latin typeface="#9Slide03 Arima Madurai ExtraBo" panose="020B0604020202020204" charset="0"/>
                <a:cs typeface="#9Slide03 Arima Madurai ExtraBo" panose="020B0604020202020204" charset="0"/>
              </a:rPr>
              <a:t>Lập</a:t>
            </a:r>
            <a:r>
              <a:rPr lang="en-US" sz="5400" b="1"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5400" b="1" dirty="0" err="1">
                <a:solidFill>
                  <a:schemeClr val="tx1">
                    <a:lumMod val="75000"/>
                    <a:lumOff val="25000"/>
                  </a:schemeClr>
                </a:solidFill>
                <a:latin typeface="#9Slide03 Arima Madurai ExtraBo" panose="020B0604020202020204" charset="0"/>
                <a:cs typeface="#9Slide03 Arima Madurai ExtraBo" panose="020B0604020202020204" charset="0"/>
              </a:rPr>
              <a:t>bảng</a:t>
            </a:r>
            <a:r>
              <a:rPr lang="en-US" sz="5400" b="1" dirty="0">
                <a:solidFill>
                  <a:schemeClr val="tx1">
                    <a:lumMod val="75000"/>
                    <a:lumOff val="25000"/>
                  </a:schemeClr>
                </a:solidFill>
                <a:latin typeface="#9Slide03 Arima Madurai ExtraBo" panose="020B0604020202020204" charset="0"/>
                <a:cs typeface="#9Slide03 Arima Madurai ExtraBo" panose="020B0604020202020204" charset="0"/>
              </a:rPr>
              <a:t> so </a:t>
            </a:r>
            <a:r>
              <a:rPr lang="en-US" sz="5400" b="1" dirty="0" err="1">
                <a:solidFill>
                  <a:schemeClr val="tx1">
                    <a:lumMod val="75000"/>
                    <a:lumOff val="25000"/>
                  </a:schemeClr>
                </a:solidFill>
                <a:latin typeface="#9Slide03 Arima Madurai ExtraBo" panose="020B0604020202020204" charset="0"/>
                <a:cs typeface="#9Slide03 Arima Madurai ExtraBo" panose="020B0604020202020204" charset="0"/>
              </a:rPr>
              <a:t>sánh</a:t>
            </a:r>
            <a:r>
              <a:rPr lang="en-US" sz="5400" b="1"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5400" b="1" dirty="0" err="1">
                <a:solidFill>
                  <a:schemeClr val="tx1">
                    <a:lumMod val="75000"/>
                    <a:lumOff val="25000"/>
                  </a:schemeClr>
                </a:solidFill>
                <a:latin typeface="#9Slide03 Arima Madurai ExtraBo" panose="020B0604020202020204" charset="0"/>
                <a:cs typeface="#9Slide03 Arima Madurai ExtraBo" panose="020B0604020202020204" charset="0"/>
              </a:rPr>
              <a:t>nghĩa</a:t>
            </a:r>
            <a:r>
              <a:rPr lang="en-US" sz="5400" b="1"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5400" b="1" dirty="0" err="1">
                <a:solidFill>
                  <a:schemeClr val="tx1">
                    <a:lumMod val="75000"/>
                    <a:lumOff val="25000"/>
                  </a:schemeClr>
                </a:solidFill>
                <a:latin typeface="#9Slide03 Arima Madurai ExtraBo" panose="020B0604020202020204" charset="0"/>
                <a:cs typeface="#9Slide03 Arima Madurai ExtraBo" panose="020B0604020202020204" charset="0"/>
              </a:rPr>
              <a:t>tường</a:t>
            </a:r>
            <a:r>
              <a:rPr lang="en-US" sz="5400" b="1"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5400" b="1" dirty="0" err="1">
                <a:solidFill>
                  <a:schemeClr val="tx1">
                    <a:lumMod val="75000"/>
                    <a:lumOff val="25000"/>
                  </a:schemeClr>
                </a:solidFill>
                <a:latin typeface="#9Slide03 Arima Madurai ExtraBo" panose="020B0604020202020204" charset="0"/>
                <a:cs typeface="#9Slide03 Arima Madurai ExtraBo" panose="020B0604020202020204" charset="0"/>
              </a:rPr>
              <a:t>minh</a:t>
            </a:r>
            <a:r>
              <a:rPr lang="en-US" sz="5400" b="1"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5400" b="1" dirty="0" err="1">
                <a:solidFill>
                  <a:schemeClr val="tx1">
                    <a:lumMod val="75000"/>
                    <a:lumOff val="25000"/>
                  </a:schemeClr>
                </a:solidFill>
                <a:latin typeface="#9Slide03 Arima Madurai ExtraBo" panose="020B0604020202020204" charset="0"/>
                <a:cs typeface="#9Slide03 Arima Madurai ExtraBo" panose="020B0604020202020204" charset="0"/>
              </a:rPr>
              <a:t>và</a:t>
            </a:r>
            <a:r>
              <a:rPr lang="en-US" sz="5400" b="1"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5400" b="1" dirty="0" err="1">
                <a:solidFill>
                  <a:schemeClr val="tx1">
                    <a:lumMod val="75000"/>
                    <a:lumOff val="25000"/>
                  </a:schemeClr>
                </a:solidFill>
                <a:latin typeface="#9Slide03 Arima Madurai ExtraBo" panose="020B0604020202020204" charset="0"/>
                <a:cs typeface="#9Slide03 Arima Madurai ExtraBo" panose="020B0604020202020204" charset="0"/>
              </a:rPr>
              <a:t>hàm</a:t>
            </a:r>
            <a:r>
              <a:rPr lang="en-US" sz="5400" b="1" dirty="0">
                <a:solidFill>
                  <a:schemeClr val="tx1">
                    <a:lumMod val="75000"/>
                    <a:lumOff val="25000"/>
                  </a:schemeClr>
                </a:solidFill>
                <a:latin typeface="#9Slide03 Arima Madurai ExtraBo" panose="020B0604020202020204" charset="0"/>
                <a:cs typeface="#9Slide03 Arima Madurai ExtraBo" panose="020B0604020202020204" charset="0"/>
              </a:rPr>
              <a:t> ý</a:t>
            </a:r>
            <a:endParaRPr lang="id-ID" sz="6600" b="1" dirty="0">
              <a:solidFill>
                <a:schemeClr val="tx1">
                  <a:lumMod val="75000"/>
                  <a:lumOff val="25000"/>
                </a:schemeClr>
              </a:solidFill>
              <a:latin typeface="#9Slide03 Arima Madurai ExtraBo" panose="020B0604020202020204" charset="0"/>
              <a:cs typeface="#9Slide03 Arima Madurai ExtraBo" panose="020B0604020202020204" charset="0"/>
            </a:endParaRPr>
          </a:p>
        </p:txBody>
      </p:sp>
      <p:graphicFrame>
        <p:nvGraphicFramePr>
          <p:cNvPr id="23" name="Table 24">
            <a:extLst>
              <a:ext uri="{FF2B5EF4-FFF2-40B4-BE49-F238E27FC236}">
                <a16:creationId xmlns:a16="http://schemas.microsoft.com/office/drawing/2014/main" id="{45D572AF-2BEF-44EA-BD93-68E116C45E1B}"/>
              </a:ext>
            </a:extLst>
          </p:cNvPr>
          <p:cNvGraphicFramePr>
            <a:graphicFrameLocks noGrp="1"/>
          </p:cNvGraphicFramePr>
          <p:nvPr>
            <p:extLst>
              <p:ext uri="{D42A27DB-BD31-4B8C-83A1-F6EECF244321}">
                <p14:modId xmlns:p14="http://schemas.microsoft.com/office/powerpoint/2010/main" val="4057233093"/>
              </p:ext>
            </p:extLst>
          </p:nvPr>
        </p:nvGraphicFramePr>
        <p:xfrm>
          <a:off x="5043055" y="882972"/>
          <a:ext cx="6279534" cy="5310009"/>
        </p:xfrm>
        <a:graphic>
          <a:graphicData uri="http://schemas.openxmlformats.org/drawingml/2006/table">
            <a:tbl>
              <a:tblPr firstRow="1" bandRow="1">
                <a:tableStyleId>{5940675A-B579-460E-94D1-54222C63F5DA}</a:tableStyleId>
              </a:tblPr>
              <a:tblGrid>
                <a:gridCol w="1274618">
                  <a:extLst>
                    <a:ext uri="{9D8B030D-6E8A-4147-A177-3AD203B41FA5}">
                      <a16:colId xmlns:a16="http://schemas.microsoft.com/office/drawing/2014/main" val="3248504722"/>
                    </a:ext>
                  </a:extLst>
                </a:gridCol>
                <a:gridCol w="2452254">
                  <a:extLst>
                    <a:ext uri="{9D8B030D-6E8A-4147-A177-3AD203B41FA5}">
                      <a16:colId xmlns:a16="http://schemas.microsoft.com/office/drawing/2014/main" val="1496025221"/>
                    </a:ext>
                  </a:extLst>
                </a:gridCol>
                <a:gridCol w="2552662">
                  <a:extLst>
                    <a:ext uri="{9D8B030D-6E8A-4147-A177-3AD203B41FA5}">
                      <a16:colId xmlns:a16="http://schemas.microsoft.com/office/drawing/2014/main" val="2477213404"/>
                    </a:ext>
                  </a:extLst>
                </a:gridCol>
              </a:tblGrid>
              <a:tr h="1224343">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Nghĩa</a:t>
                      </a:r>
                      <a:r>
                        <a:rPr lang="en-SG" sz="3200" dirty="0">
                          <a:solidFill>
                            <a:srgbClr val="0070C0"/>
                          </a:solidFill>
                          <a:latin typeface="Times New Roman" panose="02020603050405020304" pitchFamily="18" charset="0"/>
                          <a:cs typeface="Times New Roman" panose="02020603050405020304" pitchFamily="18" charset="0"/>
                        </a:rPr>
                        <a:t> t</a:t>
                      </a:r>
                      <a:r>
                        <a:rPr lang="vi-VN" sz="3200" dirty="0">
                          <a:solidFill>
                            <a:srgbClr val="0070C0"/>
                          </a:solidFill>
                          <a:latin typeface="Times New Roman" panose="02020603050405020304" pitchFamily="18" charset="0"/>
                          <a:cs typeface="Times New Roman" panose="02020603050405020304" pitchFamily="18" charset="0"/>
                        </a:rPr>
                        <a:t>ư</a:t>
                      </a:r>
                      <a:r>
                        <a:rPr lang="en-SG" sz="3200" dirty="0" err="1">
                          <a:solidFill>
                            <a:srgbClr val="0070C0"/>
                          </a:solidFill>
                          <a:latin typeface="Times New Roman" panose="02020603050405020304" pitchFamily="18" charset="0"/>
                          <a:cs typeface="Times New Roman" panose="02020603050405020304" pitchFamily="18" charset="0"/>
                        </a:rPr>
                        <a:t>ờng</a:t>
                      </a:r>
                      <a:r>
                        <a:rPr lang="en-SG" sz="3200" dirty="0">
                          <a:solidFill>
                            <a:srgbClr val="0070C0"/>
                          </a:solidFill>
                          <a:latin typeface="Times New Roman" panose="02020603050405020304" pitchFamily="18" charset="0"/>
                          <a:cs typeface="Times New Roman" panose="02020603050405020304" pitchFamily="18" charset="0"/>
                        </a:rPr>
                        <a:t> </a:t>
                      </a:r>
                      <a:r>
                        <a:rPr lang="en-SG" sz="3200" dirty="0" err="1">
                          <a:solidFill>
                            <a:srgbClr val="0070C0"/>
                          </a:solidFill>
                          <a:latin typeface="Times New Roman" panose="02020603050405020304" pitchFamily="18" charset="0"/>
                          <a:cs typeface="Times New Roman" panose="02020603050405020304" pitchFamily="18" charset="0"/>
                        </a:rPr>
                        <a:t>minh</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Hàm</a:t>
                      </a:r>
                      <a:r>
                        <a:rPr lang="en-SG" sz="3200" dirty="0">
                          <a:solidFill>
                            <a:srgbClr val="0070C0"/>
                          </a:solidFill>
                          <a:latin typeface="Times New Roman" panose="02020603050405020304" pitchFamily="18" charset="0"/>
                          <a:cs typeface="Times New Roman" panose="02020603050405020304" pitchFamily="18" charset="0"/>
                        </a:rPr>
                        <a:t> ý</a:t>
                      </a:r>
                    </a:p>
                  </a:txBody>
                  <a:tcPr anchor="ctr"/>
                </a:tc>
                <a:extLst>
                  <a:ext uri="{0D108BD9-81ED-4DB2-BD59-A6C34878D82A}">
                    <a16:rowId xmlns:a16="http://schemas.microsoft.com/office/drawing/2014/main" val="696211393"/>
                  </a:ext>
                </a:extLst>
              </a:tr>
              <a:tr h="1369021">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Giống</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gridSpan="2">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hMerge="1">
                  <a:txBody>
                    <a:bodyPr/>
                    <a:lstStyle/>
                    <a:p>
                      <a:endParaRPr lang="en-SG"/>
                    </a:p>
                  </a:txBody>
                  <a:tcPr/>
                </a:tc>
                <a:extLst>
                  <a:ext uri="{0D108BD9-81ED-4DB2-BD59-A6C34878D82A}">
                    <a16:rowId xmlns:a16="http://schemas.microsoft.com/office/drawing/2014/main" val="2804379722"/>
                  </a:ext>
                </a:extLst>
              </a:tr>
              <a:tr h="2716645">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Khác</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20791694"/>
                  </a:ext>
                </a:extLst>
              </a:tr>
            </a:tbl>
          </a:graphicData>
        </a:graphic>
      </p:graphicFrame>
      <p:sp>
        <p:nvSpPr>
          <p:cNvPr id="60" name="TextBox 59">
            <a:extLst>
              <a:ext uri="{FF2B5EF4-FFF2-40B4-BE49-F238E27FC236}">
                <a16:creationId xmlns:a16="http://schemas.microsoft.com/office/drawing/2014/main" id="{9F5BCE58-75A3-4D2C-905F-98BF8180FEB7}"/>
              </a:ext>
            </a:extLst>
          </p:cNvPr>
          <p:cNvSpPr txBox="1"/>
          <p:nvPr/>
        </p:nvSpPr>
        <p:spPr>
          <a:xfrm flipH="1">
            <a:off x="6308436" y="2274154"/>
            <a:ext cx="5014152" cy="1077218"/>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nói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muốn</a:t>
            </a:r>
            <a:r>
              <a:rPr lang="en-SG" sz="3200" i="1" dirty="0">
                <a:latin typeface="Times New Roman" panose="02020603050405020304" pitchFamily="18" charset="0"/>
                <a:cs typeface="Times New Roman" panose="02020603050405020304" pitchFamily="18" charset="0"/>
              </a:rPr>
              <a:t> h</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đến</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nghe</a:t>
            </a:r>
            <a:endParaRPr lang="en-SG" sz="3200" i="1"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558623B-46EB-4E4C-AEA5-2819CC74C4CC}"/>
              </a:ext>
            </a:extLst>
          </p:cNvPr>
          <p:cNvSpPr txBox="1"/>
          <p:nvPr/>
        </p:nvSpPr>
        <p:spPr>
          <a:xfrm flipH="1">
            <a:off x="6308436" y="3545552"/>
            <a:ext cx="2396796"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diễn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đạt</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trực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tiếp</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bằng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E3AE1464-6014-4494-8861-A1F900FCBCE8}"/>
              </a:ext>
            </a:extLst>
          </p:cNvPr>
          <p:cNvSpPr txBox="1"/>
          <p:nvPr/>
        </p:nvSpPr>
        <p:spPr>
          <a:xfrm flipH="1">
            <a:off x="8811490" y="3566334"/>
            <a:ext cx="2479923"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được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suy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ra</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những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777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80">
                                          <p:stCondLst>
                                            <p:cond delay="0"/>
                                          </p:stCondLst>
                                        </p:cTn>
                                        <p:tgtEl>
                                          <p:spTgt spid="60"/>
                                        </p:tgtEl>
                                      </p:cBhvr>
                                    </p:animEffect>
                                    <p:anim calcmode="lin" valueType="num">
                                      <p:cBhvr>
                                        <p:cTn id="2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5" dur="26">
                                          <p:stCondLst>
                                            <p:cond delay="650"/>
                                          </p:stCondLst>
                                        </p:cTn>
                                        <p:tgtEl>
                                          <p:spTgt spid="60"/>
                                        </p:tgtEl>
                                      </p:cBhvr>
                                      <p:to x="100000" y="60000"/>
                                    </p:animScale>
                                    <p:animScale>
                                      <p:cBhvr>
                                        <p:cTn id="26" dur="166" decel="50000">
                                          <p:stCondLst>
                                            <p:cond delay="676"/>
                                          </p:stCondLst>
                                        </p:cTn>
                                        <p:tgtEl>
                                          <p:spTgt spid="60"/>
                                        </p:tgtEl>
                                      </p:cBhvr>
                                      <p:to x="100000" y="100000"/>
                                    </p:animScale>
                                    <p:animScale>
                                      <p:cBhvr>
                                        <p:cTn id="27" dur="26">
                                          <p:stCondLst>
                                            <p:cond delay="1312"/>
                                          </p:stCondLst>
                                        </p:cTn>
                                        <p:tgtEl>
                                          <p:spTgt spid="60"/>
                                        </p:tgtEl>
                                      </p:cBhvr>
                                      <p:to x="100000" y="80000"/>
                                    </p:animScale>
                                    <p:animScale>
                                      <p:cBhvr>
                                        <p:cTn id="28" dur="166" decel="50000">
                                          <p:stCondLst>
                                            <p:cond delay="1338"/>
                                          </p:stCondLst>
                                        </p:cTn>
                                        <p:tgtEl>
                                          <p:spTgt spid="60"/>
                                        </p:tgtEl>
                                      </p:cBhvr>
                                      <p:to x="100000" y="100000"/>
                                    </p:animScale>
                                    <p:animScale>
                                      <p:cBhvr>
                                        <p:cTn id="29" dur="26">
                                          <p:stCondLst>
                                            <p:cond delay="1642"/>
                                          </p:stCondLst>
                                        </p:cTn>
                                        <p:tgtEl>
                                          <p:spTgt spid="60"/>
                                        </p:tgtEl>
                                      </p:cBhvr>
                                      <p:to x="100000" y="90000"/>
                                    </p:animScale>
                                    <p:animScale>
                                      <p:cBhvr>
                                        <p:cTn id="30" dur="166" decel="50000">
                                          <p:stCondLst>
                                            <p:cond delay="1668"/>
                                          </p:stCondLst>
                                        </p:cTn>
                                        <p:tgtEl>
                                          <p:spTgt spid="60"/>
                                        </p:tgtEl>
                                      </p:cBhvr>
                                      <p:to x="100000" y="100000"/>
                                    </p:animScale>
                                    <p:animScale>
                                      <p:cBhvr>
                                        <p:cTn id="31" dur="26">
                                          <p:stCondLst>
                                            <p:cond delay="1808"/>
                                          </p:stCondLst>
                                        </p:cTn>
                                        <p:tgtEl>
                                          <p:spTgt spid="60"/>
                                        </p:tgtEl>
                                      </p:cBhvr>
                                      <p:to x="100000" y="95000"/>
                                    </p:animScale>
                                    <p:animScale>
                                      <p:cBhvr>
                                        <p:cTn id="32" dur="166" decel="50000">
                                          <p:stCondLst>
                                            <p:cond delay="1834"/>
                                          </p:stCondLst>
                                        </p:cTn>
                                        <p:tgtEl>
                                          <p:spTgt spid="6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80">
                                          <p:stCondLst>
                                            <p:cond delay="0"/>
                                          </p:stCondLst>
                                        </p:cTn>
                                        <p:tgtEl>
                                          <p:spTgt spid="61"/>
                                        </p:tgtEl>
                                      </p:cBhvr>
                                    </p:animEffect>
                                    <p:anim calcmode="lin" valueType="num">
                                      <p:cBhvr>
                                        <p:cTn id="3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
                                        </p:tgtEl>
                                      </p:cBhvr>
                                      <p:to x="100000" y="60000"/>
                                    </p:animScale>
                                    <p:animScale>
                                      <p:cBhvr>
                                        <p:cTn id="44" dur="166" decel="50000">
                                          <p:stCondLst>
                                            <p:cond delay="676"/>
                                          </p:stCondLst>
                                        </p:cTn>
                                        <p:tgtEl>
                                          <p:spTgt spid="61"/>
                                        </p:tgtEl>
                                      </p:cBhvr>
                                      <p:to x="100000" y="100000"/>
                                    </p:animScale>
                                    <p:animScale>
                                      <p:cBhvr>
                                        <p:cTn id="45" dur="26">
                                          <p:stCondLst>
                                            <p:cond delay="1312"/>
                                          </p:stCondLst>
                                        </p:cTn>
                                        <p:tgtEl>
                                          <p:spTgt spid="61"/>
                                        </p:tgtEl>
                                      </p:cBhvr>
                                      <p:to x="100000" y="80000"/>
                                    </p:animScale>
                                    <p:animScale>
                                      <p:cBhvr>
                                        <p:cTn id="46" dur="166" decel="50000">
                                          <p:stCondLst>
                                            <p:cond delay="1338"/>
                                          </p:stCondLst>
                                        </p:cTn>
                                        <p:tgtEl>
                                          <p:spTgt spid="61"/>
                                        </p:tgtEl>
                                      </p:cBhvr>
                                      <p:to x="100000" y="100000"/>
                                    </p:animScale>
                                    <p:animScale>
                                      <p:cBhvr>
                                        <p:cTn id="47" dur="26">
                                          <p:stCondLst>
                                            <p:cond delay="1642"/>
                                          </p:stCondLst>
                                        </p:cTn>
                                        <p:tgtEl>
                                          <p:spTgt spid="61"/>
                                        </p:tgtEl>
                                      </p:cBhvr>
                                      <p:to x="100000" y="90000"/>
                                    </p:animScale>
                                    <p:animScale>
                                      <p:cBhvr>
                                        <p:cTn id="48" dur="166" decel="50000">
                                          <p:stCondLst>
                                            <p:cond delay="1668"/>
                                          </p:stCondLst>
                                        </p:cTn>
                                        <p:tgtEl>
                                          <p:spTgt spid="61"/>
                                        </p:tgtEl>
                                      </p:cBhvr>
                                      <p:to x="100000" y="100000"/>
                                    </p:animScale>
                                    <p:animScale>
                                      <p:cBhvr>
                                        <p:cTn id="49" dur="26">
                                          <p:stCondLst>
                                            <p:cond delay="1808"/>
                                          </p:stCondLst>
                                        </p:cTn>
                                        <p:tgtEl>
                                          <p:spTgt spid="61"/>
                                        </p:tgtEl>
                                      </p:cBhvr>
                                      <p:to x="100000" y="95000"/>
                                    </p:animScale>
                                    <p:animScale>
                                      <p:cBhvr>
                                        <p:cTn id="50" dur="166" decel="50000">
                                          <p:stCondLst>
                                            <p:cond delay="1834"/>
                                          </p:stCondLst>
                                        </p:cTn>
                                        <p:tgtEl>
                                          <p:spTgt spid="6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down)">
                                      <p:cBhvr>
                                        <p:cTn id="55" dur="580">
                                          <p:stCondLst>
                                            <p:cond delay="0"/>
                                          </p:stCondLst>
                                        </p:cTn>
                                        <p:tgtEl>
                                          <p:spTgt spid="62"/>
                                        </p:tgtEl>
                                      </p:cBhvr>
                                    </p:animEffect>
                                    <p:anim calcmode="lin" valueType="num">
                                      <p:cBhvr>
                                        <p:cTn id="5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61" dur="26">
                                          <p:stCondLst>
                                            <p:cond delay="650"/>
                                          </p:stCondLst>
                                        </p:cTn>
                                        <p:tgtEl>
                                          <p:spTgt spid="62"/>
                                        </p:tgtEl>
                                      </p:cBhvr>
                                      <p:to x="100000" y="60000"/>
                                    </p:animScale>
                                    <p:animScale>
                                      <p:cBhvr>
                                        <p:cTn id="62" dur="166" decel="50000">
                                          <p:stCondLst>
                                            <p:cond delay="676"/>
                                          </p:stCondLst>
                                        </p:cTn>
                                        <p:tgtEl>
                                          <p:spTgt spid="62"/>
                                        </p:tgtEl>
                                      </p:cBhvr>
                                      <p:to x="100000" y="100000"/>
                                    </p:animScale>
                                    <p:animScale>
                                      <p:cBhvr>
                                        <p:cTn id="63" dur="26">
                                          <p:stCondLst>
                                            <p:cond delay="1312"/>
                                          </p:stCondLst>
                                        </p:cTn>
                                        <p:tgtEl>
                                          <p:spTgt spid="62"/>
                                        </p:tgtEl>
                                      </p:cBhvr>
                                      <p:to x="100000" y="80000"/>
                                    </p:animScale>
                                    <p:animScale>
                                      <p:cBhvr>
                                        <p:cTn id="64" dur="166" decel="50000">
                                          <p:stCondLst>
                                            <p:cond delay="1338"/>
                                          </p:stCondLst>
                                        </p:cTn>
                                        <p:tgtEl>
                                          <p:spTgt spid="62"/>
                                        </p:tgtEl>
                                      </p:cBhvr>
                                      <p:to x="100000" y="100000"/>
                                    </p:animScale>
                                    <p:animScale>
                                      <p:cBhvr>
                                        <p:cTn id="65" dur="26">
                                          <p:stCondLst>
                                            <p:cond delay="1642"/>
                                          </p:stCondLst>
                                        </p:cTn>
                                        <p:tgtEl>
                                          <p:spTgt spid="62"/>
                                        </p:tgtEl>
                                      </p:cBhvr>
                                      <p:to x="100000" y="90000"/>
                                    </p:animScale>
                                    <p:animScale>
                                      <p:cBhvr>
                                        <p:cTn id="66" dur="166" decel="50000">
                                          <p:stCondLst>
                                            <p:cond delay="1668"/>
                                          </p:stCondLst>
                                        </p:cTn>
                                        <p:tgtEl>
                                          <p:spTgt spid="62"/>
                                        </p:tgtEl>
                                      </p:cBhvr>
                                      <p:to x="100000" y="100000"/>
                                    </p:animScale>
                                    <p:animScale>
                                      <p:cBhvr>
                                        <p:cTn id="67" dur="26">
                                          <p:stCondLst>
                                            <p:cond delay="1808"/>
                                          </p:stCondLst>
                                        </p:cTn>
                                        <p:tgtEl>
                                          <p:spTgt spid="62"/>
                                        </p:tgtEl>
                                      </p:cBhvr>
                                      <p:to x="100000" y="95000"/>
                                    </p:animScale>
                                    <p:animScale>
                                      <p:cBhvr>
                                        <p:cTn id="68"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á»m phá»ng váº¥n - LÃ½ thuyáº¿t táº£ng bÄng trÃ´i trong tuyá»n dá»¥ng">
            <a:extLst>
              <a:ext uri="{FF2B5EF4-FFF2-40B4-BE49-F238E27FC236}">
                <a16:creationId xmlns:a16="http://schemas.microsoft.com/office/drawing/2014/main" id="{9BAC7859-8861-4E9C-8362-29256716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7C43AB5-441E-41AB-B879-AC483A918BAE}"/>
              </a:ext>
            </a:extLst>
          </p:cNvPr>
          <p:cNvSpPr/>
          <p:nvPr/>
        </p:nvSpPr>
        <p:spPr>
          <a:xfrm>
            <a:off x="5579918" y="374073"/>
            <a:ext cx="460317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nổi</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Nghĩa</a:t>
            </a:r>
            <a:r>
              <a:rPr lang="en-SG"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SG" sz="2800" dirty="0" err="1">
                <a:latin typeface="Times New Roman" panose="02020603050405020304" pitchFamily="18" charset="0"/>
                <a:cs typeface="Times New Roman" panose="02020603050405020304" pitchFamily="18" charset="0"/>
              </a:rPr>
              <a:t>ờng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minh</a:t>
            </a:r>
            <a:endParaRPr lang="en-SG" sz="28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F2BB7BED-9C67-4580-9780-0165CE721E78}"/>
              </a:ext>
            </a:extLst>
          </p:cNvPr>
          <p:cNvSpPr/>
          <p:nvPr/>
        </p:nvSpPr>
        <p:spPr>
          <a:xfrm>
            <a:off x="5579918" y="4100945"/>
            <a:ext cx="4935682"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chìm</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Hàm</a:t>
            </a:r>
            <a:r>
              <a:rPr lang="en-SG" sz="2800"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7669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0597DC-A0C4-48A8-B071-6EB038C4E2DB}"/>
              </a:ext>
            </a:extLst>
          </p:cNvPr>
          <p:cNvGrpSpPr/>
          <p:nvPr/>
        </p:nvGrpSpPr>
        <p:grpSpPr>
          <a:xfrm>
            <a:off x="2342566" y="789986"/>
            <a:ext cx="3180174" cy="3180174"/>
            <a:chOff x="684358" y="2902022"/>
            <a:chExt cx="3364308" cy="3364307"/>
          </a:xfrm>
          <a:solidFill>
            <a:schemeClr val="bg1">
              <a:lumMod val="95000"/>
            </a:schemeClr>
          </a:solidFill>
        </p:grpSpPr>
        <p:sp>
          <p:nvSpPr>
            <p:cNvPr id="12" name="Freeform 6">
              <a:extLst>
                <a:ext uri="{FF2B5EF4-FFF2-40B4-BE49-F238E27FC236}">
                  <a16:creationId xmlns:a16="http://schemas.microsoft.com/office/drawing/2014/main" id="{5EF13899-3BED-4E4D-94A0-1CB45BDF037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7">
              <a:extLst>
                <a:ext uri="{FF2B5EF4-FFF2-40B4-BE49-F238E27FC236}">
                  <a16:creationId xmlns:a16="http://schemas.microsoft.com/office/drawing/2014/main" id="{F4E00DB7-82EA-44AC-8EE7-F13328FE8E4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8">
              <a:extLst>
                <a:ext uri="{FF2B5EF4-FFF2-40B4-BE49-F238E27FC236}">
                  <a16:creationId xmlns:a16="http://schemas.microsoft.com/office/drawing/2014/main" id="{B483C7D3-2991-4BAD-A8AF-23AF100FE4BE}"/>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9">
              <a:extLst>
                <a:ext uri="{FF2B5EF4-FFF2-40B4-BE49-F238E27FC236}">
                  <a16:creationId xmlns:a16="http://schemas.microsoft.com/office/drawing/2014/main" id="{07658BB6-8E2E-4DDC-989C-C090E5DA39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0">
              <a:extLst>
                <a:ext uri="{FF2B5EF4-FFF2-40B4-BE49-F238E27FC236}">
                  <a16:creationId xmlns:a16="http://schemas.microsoft.com/office/drawing/2014/main" id="{114FF30D-0EED-4A13-A968-435A1AD0F81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1">
              <a:extLst>
                <a:ext uri="{FF2B5EF4-FFF2-40B4-BE49-F238E27FC236}">
                  <a16:creationId xmlns:a16="http://schemas.microsoft.com/office/drawing/2014/main" id="{C8E95652-B699-4B3E-9AA3-6AC8E03D069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2">
              <a:extLst>
                <a:ext uri="{FF2B5EF4-FFF2-40B4-BE49-F238E27FC236}">
                  <a16:creationId xmlns:a16="http://schemas.microsoft.com/office/drawing/2014/main" id="{B28E7BDE-223D-4D8A-9AAB-194A875F5E4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3">
              <a:extLst>
                <a:ext uri="{FF2B5EF4-FFF2-40B4-BE49-F238E27FC236}">
                  <a16:creationId xmlns:a16="http://schemas.microsoft.com/office/drawing/2014/main" id="{38734F87-B618-4FB2-AA39-51FA7C5E06E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4">
              <a:extLst>
                <a:ext uri="{FF2B5EF4-FFF2-40B4-BE49-F238E27FC236}">
                  <a16:creationId xmlns:a16="http://schemas.microsoft.com/office/drawing/2014/main" id="{8793EC21-EBAC-4692-8975-F59798A3247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5">
              <a:extLst>
                <a:ext uri="{FF2B5EF4-FFF2-40B4-BE49-F238E27FC236}">
                  <a16:creationId xmlns:a16="http://schemas.microsoft.com/office/drawing/2014/main" id="{22A1B66D-3550-461D-9564-932B9213B61F}"/>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6">
              <a:extLst>
                <a:ext uri="{FF2B5EF4-FFF2-40B4-BE49-F238E27FC236}">
                  <a16:creationId xmlns:a16="http://schemas.microsoft.com/office/drawing/2014/main" id="{DACD26A7-DAAE-4592-B435-536407A8E69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7">
              <a:extLst>
                <a:ext uri="{FF2B5EF4-FFF2-40B4-BE49-F238E27FC236}">
                  <a16:creationId xmlns:a16="http://schemas.microsoft.com/office/drawing/2014/main" id="{DB48A6CF-9AC4-422A-BD57-80338D77DE2D}"/>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8">
              <a:extLst>
                <a:ext uri="{FF2B5EF4-FFF2-40B4-BE49-F238E27FC236}">
                  <a16:creationId xmlns:a16="http://schemas.microsoft.com/office/drawing/2014/main" id="{B1D5B310-3159-4EC2-B633-75369481B74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9">
              <a:extLst>
                <a:ext uri="{FF2B5EF4-FFF2-40B4-BE49-F238E27FC236}">
                  <a16:creationId xmlns:a16="http://schemas.microsoft.com/office/drawing/2014/main" id="{7D596F9A-2446-4E1B-8518-7B171230C611}"/>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0">
              <a:extLst>
                <a:ext uri="{FF2B5EF4-FFF2-40B4-BE49-F238E27FC236}">
                  <a16:creationId xmlns:a16="http://schemas.microsoft.com/office/drawing/2014/main" id="{A73E3FB5-3AFE-469B-B5AF-75B7D879E311}"/>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1">
              <a:extLst>
                <a:ext uri="{FF2B5EF4-FFF2-40B4-BE49-F238E27FC236}">
                  <a16:creationId xmlns:a16="http://schemas.microsoft.com/office/drawing/2014/main" id="{D06C962A-A453-424E-8B05-3474E3F64A0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2">
              <a:extLst>
                <a:ext uri="{FF2B5EF4-FFF2-40B4-BE49-F238E27FC236}">
                  <a16:creationId xmlns:a16="http://schemas.microsoft.com/office/drawing/2014/main" id="{0EC37468-85EA-4D7F-B56B-FCA507AEE8B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3">
              <a:extLst>
                <a:ext uri="{FF2B5EF4-FFF2-40B4-BE49-F238E27FC236}">
                  <a16:creationId xmlns:a16="http://schemas.microsoft.com/office/drawing/2014/main" id="{5023BB47-8C06-4F15-B2ED-9887AD6186A7}"/>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4">
              <a:extLst>
                <a:ext uri="{FF2B5EF4-FFF2-40B4-BE49-F238E27FC236}">
                  <a16:creationId xmlns:a16="http://schemas.microsoft.com/office/drawing/2014/main" id="{940D9580-A86D-41E9-9F17-09B586E5255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5">
              <a:extLst>
                <a:ext uri="{FF2B5EF4-FFF2-40B4-BE49-F238E27FC236}">
                  <a16:creationId xmlns:a16="http://schemas.microsoft.com/office/drawing/2014/main" id="{9278B9E6-5CCD-4585-A61D-F8DD8E35531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6">
              <a:extLst>
                <a:ext uri="{FF2B5EF4-FFF2-40B4-BE49-F238E27FC236}">
                  <a16:creationId xmlns:a16="http://schemas.microsoft.com/office/drawing/2014/main" id="{96F20A91-BBA0-4E58-81C9-98D533508346}"/>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7">
              <a:extLst>
                <a:ext uri="{FF2B5EF4-FFF2-40B4-BE49-F238E27FC236}">
                  <a16:creationId xmlns:a16="http://schemas.microsoft.com/office/drawing/2014/main" id="{2959CDDB-6BF4-4DC8-8735-E30B930BD93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8">
              <a:extLst>
                <a:ext uri="{FF2B5EF4-FFF2-40B4-BE49-F238E27FC236}">
                  <a16:creationId xmlns:a16="http://schemas.microsoft.com/office/drawing/2014/main" id="{D01C4F7A-1579-4DFA-97CD-B935879FB62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9">
              <a:extLst>
                <a:ext uri="{FF2B5EF4-FFF2-40B4-BE49-F238E27FC236}">
                  <a16:creationId xmlns:a16="http://schemas.microsoft.com/office/drawing/2014/main" id="{B64D846B-AD1C-4945-A7A8-82371FF80132}"/>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30">
              <a:extLst>
                <a:ext uri="{FF2B5EF4-FFF2-40B4-BE49-F238E27FC236}">
                  <a16:creationId xmlns:a16="http://schemas.microsoft.com/office/drawing/2014/main" id="{4174DADC-21CE-4B12-AD35-EC2D3DEDB1B1}"/>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0" name="Rectangle 9">
            <a:extLst>
              <a:ext uri="{FF2B5EF4-FFF2-40B4-BE49-F238E27FC236}">
                <a16:creationId xmlns:a16="http://schemas.microsoft.com/office/drawing/2014/main" id="{091E2FCC-BD45-4131-86D5-D7FECB3015E3}"/>
              </a:ext>
            </a:extLst>
          </p:cNvPr>
          <p:cNvSpPr/>
          <p:nvPr/>
        </p:nvSpPr>
        <p:spPr>
          <a:xfrm flipH="1">
            <a:off x="-5002" y="0"/>
            <a:ext cx="2742729"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9C9C1D20-8DAE-43D9-A737-DC32B74901D2}"/>
              </a:ext>
            </a:extLst>
          </p:cNvPr>
          <p:cNvSpPr/>
          <p:nvPr/>
        </p:nvSpPr>
        <p:spPr>
          <a:xfrm>
            <a:off x="3685057" y="2721562"/>
            <a:ext cx="3661316"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tường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minh</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8D8C56F-F8DC-4200-BAE4-6A9713B2FA8E}"/>
              </a:ext>
            </a:extLst>
          </p:cNvPr>
          <p:cNvSpPr txBox="1"/>
          <p:nvPr/>
        </p:nvSpPr>
        <p:spPr>
          <a:xfrm>
            <a:off x="7387937" y="2585165"/>
            <a:ext cx="3809290" cy="1384995"/>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a:t>
            </a:r>
          </a:p>
        </p:txBody>
      </p:sp>
      <p:pic>
        <p:nvPicPr>
          <p:cNvPr id="4" name="图片占位符 3">
            <a:extLst>
              <a:ext uri="{FF2B5EF4-FFF2-40B4-BE49-F238E27FC236}">
                <a16:creationId xmlns:a16="http://schemas.microsoft.com/office/drawing/2014/main" id="{7D216068-9C9C-4427-8D7B-35961B7D8D35}"/>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10025" b="10025"/>
          <a:stretch>
            <a:fillRect/>
          </a:stretch>
        </p:blipFill>
        <p:spPr>
          <a:xfrm>
            <a:off x="1157986" y="-1364202"/>
            <a:ext cx="3117954" cy="3117954"/>
          </a:xfrm>
        </p:spPr>
      </p:pic>
      <p:pic>
        <p:nvPicPr>
          <p:cNvPr id="40" name="图片占位符 39">
            <a:extLst>
              <a:ext uri="{FF2B5EF4-FFF2-40B4-BE49-F238E27FC236}">
                <a16:creationId xmlns:a16="http://schemas.microsoft.com/office/drawing/2014/main" id="{95675CDF-EF6D-4040-BB06-67AAF5A7A011}"/>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6664" r="16664"/>
          <a:stretch>
            <a:fillRect/>
          </a:stretch>
        </p:blipFill>
        <p:spPr>
          <a:xfrm>
            <a:off x="2041537" y="2498073"/>
            <a:ext cx="1319134" cy="1319134"/>
          </a:xfrm>
        </p:spPr>
      </p:pic>
      <p:pic>
        <p:nvPicPr>
          <p:cNvPr id="42" name="图片占位符 41">
            <a:extLst>
              <a:ext uri="{FF2B5EF4-FFF2-40B4-BE49-F238E27FC236}">
                <a16:creationId xmlns:a16="http://schemas.microsoft.com/office/drawing/2014/main" id="{2B70A2C3-6A7D-4336-9940-A1D0D91F32DA}"/>
              </a:ext>
            </a:extLst>
          </p:cNvPr>
          <p:cNvPicPr>
            <a:picLocks noGrp="1" noChangeAspect="1"/>
          </p:cNvPicPr>
          <p:nvPr>
            <p:ph type="pic" sz="quarter" idx="26"/>
          </p:nvPr>
        </p:nvPicPr>
        <p:blipFill>
          <a:blip r:embed="rId5" cstate="print">
            <a:extLst>
              <a:ext uri="{28A0092B-C50C-407E-A947-70E740481C1C}">
                <a14:useLocalDpi xmlns:a14="http://schemas.microsoft.com/office/drawing/2010/main" val="0"/>
              </a:ext>
            </a:extLst>
          </a:blip>
          <a:srcRect l="16667" r="16667"/>
          <a:stretch>
            <a:fillRect/>
          </a:stretch>
        </p:blipFill>
        <p:spPr>
          <a:xfrm>
            <a:off x="2047009" y="4571999"/>
            <a:ext cx="1319134" cy="1319134"/>
          </a:xfrm>
        </p:spPr>
      </p:pic>
      <p:sp>
        <p:nvSpPr>
          <p:cNvPr id="9" name="TextBox 8">
            <a:extLst>
              <a:ext uri="{FF2B5EF4-FFF2-40B4-BE49-F238E27FC236}">
                <a16:creationId xmlns:a16="http://schemas.microsoft.com/office/drawing/2014/main" id="{7812AC68-01F8-4A94-82D7-4CDD860F6661}"/>
              </a:ext>
            </a:extLst>
          </p:cNvPr>
          <p:cNvSpPr txBox="1"/>
          <p:nvPr/>
        </p:nvSpPr>
        <p:spPr>
          <a:xfrm>
            <a:off x="3246849" y="194775"/>
            <a:ext cx="4326694" cy="1446550"/>
          </a:xfrm>
          <a:prstGeom prst="rect">
            <a:avLst/>
          </a:prstGeom>
          <a:noFill/>
        </p:spPr>
        <p:txBody>
          <a:bodyPr wrap="square" rtlCol="0">
            <a:spAutoFit/>
          </a:bodyPr>
          <a:lstStyle/>
          <a:p>
            <a:r>
              <a:rPr lang="en-US" sz="8800" dirty="0" err="1">
                <a:solidFill>
                  <a:schemeClr val="tx1">
                    <a:lumMod val="75000"/>
                    <a:lumOff val="25000"/>
                  </a:schemeClr>
                </a:solidFill>
                <a:latin typeface="#9Slide03 Arima Madurai ExtraBo" panose="020B0604020202020204" charset="0"/>
                <a:cs typeface="#9Slide03 Arima Madurai ExtraBo" panose="020B0604020202020204" charset="0"/>
              </a:rPr>
              <a:t>Ghi</a:t>
            </a:r>
            <a:r>
              <a:rPr lang="en-US" sz="8800"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8800" dirty="0" err="1">
                <a:solidFill>
                  <a:schemeClr val="tx1">
                    <a:lumMod val="75000"/>
                    <a:lumOff val="25000"/>
                  </a:schemeClr>
                </a:solidFill>
                <a:latin typeface="#9Slide03 Arima Madurai ExtraBo" panose="020B0604020202020204" charset="0"/>
                <a:cs typeface="#9Slide03 Arima Madurai ExtraBo" panose="020B0604020202020204" charset="0"/>
              </a:rPr>
              <a:t>nhớ</a:t>
            </a:r>
            <a:endParaRPr lang="id-ID" sz="11500" b="1" dirty="0">
              <a:solidFill>
                <a:schemeClr val="tx1">
                  <a:lumMod val="75000"/>
                  <a:lumOff val="25000"/>
                </a:schemeClr>
              </a:solidFill>
              <a:latin typeface="#9Slide03 Arima Madurai ExtraBo" panose="020B0604020202020204" charset="0"/>
              <a:cs typeface="#9Slide03 Arima Madurai ExtraBo" panose="020B0604020202020204" charset="0"/>
            </a:endParaRPr>
          </a:p>
        </p:txBody>
      </p:sp>
      <p:sp>
        <p:nvSpPr>
          <p:cNvPr id="37" name="Rectangle 36">
            <a:extLst>
              <a:ext uri="{FF2B5EF4-FFF2-40B4-BE49-F238E27FC236}">
                <a16:creationId xmlns:a16="http://schemas.microsoft.com/office/drawing/2014/main" id="{2729B88E-F082-4EE1-BCB2-52B464BEF693}"/>
              </a:ext>
            </a:extLst>
          </p:cNvPr>
          <p:cNvSpPr/>
          <p:nvPr/>
        </p:nvSpPr>
        <p:spPr>
          <a:xfrm>
            <a:off x="3878598" y="4826908"/>
            <a:ext cx="3288284"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Hàm</a:t>
            </a:r>
            <a:r>
              <a:rPr lang="en-US" sz="3200" b="1" dirty="0">
                <a:solidFill>
                  <a:srgbClr val="0070C0"/>
                </a:solidFill>
                <a:latin typeface="Times New Roman" panose="02020603050405020304" pitchFamily="18" charset="0"/>
                <a:cs typeface="Times New Roman" panose="02020603050405020304" pitchFamily="18" charset="0"/>
              </a:rPr>
              <a:t> ý:</a:t>
            </a:r>
          </a:p>
        </p:txBody>
      </p:sp>
      <p:sp>
        <p:nvSpPr>
          <p:cNvPr id="38" name="TextBox 37">
            <a:extLst>
              <a:ext uri="{FF2B5EF4-FFF2-40B4-BE49-F238E27FC236}">
                <a16:creationId xmlns:a16="http://schemas.microsoft.com/office/drawing/2014/main" id="{68F82DE3-E8BD-43F1-9AAB-F59EB7448F5A}"/>
              </a:ext>
            </a:extLst>
          </p:cNvPr>
          <p:cNvSpPr txBox="1"/>
          <p:nvPr/>
        </p:nvSpPr>
        <p:spPr>
          <a:xfrm>
            <a:off x="5409806" y="4631602"/>
            <a:ext cx="5905893" cy="1446550"/>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tuy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suy</a:t>
            </a:r>
            <a:r>
              <a:rPr lang="en-US" altLang="en-US" sz="2800" dirty="0">
                <a:latin typeface="Times New Roman" panose="02020603050405020304" pitchFamily="18" charset="0"/>
              </a:rPr>
              <a:t> ra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ấy</a:t>
            </a:r>
            <a:r>
              <a:rPr lang="en-US" altLang="en-US" sz="3200" dirty="0">
                <a:latin typeface="Times New Roman" panose="02020603050405020304" pitchFamily="18" charset="0"/>
              </a:rPr>
              <a:t>.</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2960384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randombar(horizont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randombar(horizontal)">
                                      <p:cBhvr>
                                        <p:cTn id="38" dur="500"/>
                                        <p:tgtEl>
                                          <p:spTgt spid="38"/>
                                        </p:tgtEl>
                                      </p:cBhvr>
                                    </p:animEffect>
                                  </p:childTnLst>
                                </p:cTn>
                              </p:par>
                              <p:par>
                                <p:cTn id="39" presetID="14"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9"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占位符 37">
            <a:extLst>
              <a:ext uri="{FF2B5EF4-FFF2-40B4-BE49-F238E27FC236}">
                <a16:creationId xmlns:a16="http://schemas.microsoft.com/office/drawing/2014/main" id="{BAC0D6C8-11C6-4125-8D19-BCC8DA97649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5092" b="25092"/>
          <a:stretch>
            <a:fillRect/>
          </a:stretch>
        </p:blipFill>
        <p:spPr>
          <a:xfrm>
            <a:off x="704539" y="3494759"/>
            <a:ext cx="8049717" cy="2676411"/>
          </a:xfrm>
        </p:spPr>
      </p:pic>
      <p:sp>
        <p:nvSpPr>
          <p:cNvPr id="7" name="TextBox 6">
            <a:extLst>
              <a:ext uri="{FF2B5EF4-FFF2-40B4-BE49-F238E27FC236}">
                <a16:creationId xmlns:a16="http://schemas.microsoft.com/office/drawing/2014/main" id="{DCEA58CA-E804-4AFD-8FA9-4DFD4E1ACB03}"/>
              </a:ext>
            </a:extLst>
          </p:cNvPr>
          <p:cNvSpPr txBox="1"/>
          <p:nvPr/>
        </p:nvSpPr>
        <p:spPr>
          <a:xfrm>
            <a:off x="1139709" y="4371299"/>
            <a:ext cx="4596073" cy="923330"/>
          </a:xfrm>
          <a:prstGeom prst="rect">
            <a:avLst/>
          </a:prstGeom>
          <a:noFill/>
        </p:spPr>
        <p:txBody>
          <a:bodyPr wrap="square" rtlCol="0">
            <a:spAutoFit/>
          </a:bodyPr>
          <a:lstStyle/>
          <a:p>
            <a:pPr algn="ct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id-ID" sz="6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DECF8CF-60EA-44C1-981C-ABED6488664D}"/>
              </a:ext>
            </a:extLst>
          </p:cNvPr>
          <p:cNvGrpSpPr/>
          <p:nvPr/>
        </p:nvGrpSpPr>
        <p:grpSpPr>
          <a:xfrm>
            <a:off x="0" y="0"/>
            <a:ext cx="1888761" cy="1888761"/>
            <a:chOff x="684358" y="2902022"/>
            <a:chExt cx="3364308" cy="3364307"/>
          </a:xfrm>
          <a:solidFill>
            <a:schemeClr val="bg1">
              <a:lumMod val="95000"/>
            </a:schemeClr>
          </a:solidFill>
        </p:grpSpPr>
        <p:sp>
          <p:nvSpPr>
            <p:cNvPr id="10" name="Freeform 6">
              <a:extLst>
                <a:ext uri="{FF2B5EF4-FFF2-40B4-BE49-F238E27FC236}">
                  <a16:creationId xmlns:a16="http://schemas.microsoft.com/office/drawing/2014/main" id="{70E20D21-17C5-488C-A066-6BAEFA3AD8F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7">
              <a:extLst>
                <a:ext uri="{FF2B5EF4-FFF2-40B4-BE49-F238E27FC236}">
                  <a16:creationId xmlns:a16="http://schemas.microsoft.com/office/drawing/2014/main" id="{D5C22E41-BBE3-4188-A576-9166301937D0}"/>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8">
              <a:extLst>
                <a:ext uri="{FF2B5EF4-FFF2-40B4-BE49-F238E27FC236}">
                  <a16:creationId xmlns:a16="http://schemas.microsoft.com/office/drawing/2014/main" id="{4FE8B410-6635-41DE-86D5-6A6B4BCF7DD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9">
              <a:extLst>
                <a:ext uri="{FF2B5EF4-FFF2-40B4-BE49-F238E27FC236}">
                  <a16:creationId xmlns:a16="http://schemas.microsoft.com/office/drawing/2014/main" id="{1B047C7A-325A-4E8A-82BB-0E07CC35585D}"/>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0">
              <a:extLst>
                <a:ext uri="{FF2B5EF4-FFF2-40B4-BE49-F238E27FC236}">
                  <a16:creationId xmlns:a16="http://schemas.microsoft.com/office/drawing/2014/main" id="{3BD17079-7DBC-48B6-83EB-4008E43FA343}"/>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1">
              <a:extLst>
                <a:ext uri="{FF2B5EF4-FFF2-40B4-BE49-F238E27FC236}">
                  <a16:creationId xmlns:a16="http://schemas.microsoft.com/office/drawing/2014/main" id="{D57F6B39-CEF7-45AF-8B2A-0047F03B3DDD}"/>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2">
              <a:extLst>
                <a:ext uri="{FF2B5EF4-FFF2-40B4-BE49-F238E27FC236}">
                  <a16:creationId xmlns:a16="http://schemas.microsoft.com/office/drawing/2014/main" id="{6CD1790B-4EE3-47BE-A132-2E8478513D91}"/>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3">
              <a:extLst>
                <a:ext uri="{FF2B5EF4-FFF2-40B4-BE49-F238E27FC236}">
                  <a16:creationId xmlns:a16="http://schemas.microsoft.com/office/drawing/2014/main" id="{A6F0E442-B884-4AE6-93A1-FE2BC00487A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4">
              <a:extLst>
                <a:ext uri="{FF2B5EF4-FFF2-40B4-BE49-F238E27FC236}">
                  <a16:creationId xmlns:a16="http://schemas.microsoft.com/office/drawing/2014/main" id="{1226ED83-F101-4938-97E3-FB7F8494CCB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5">
              <a:extLst>
                <a:ext uri="{FF2B5EF4-FFF2-40B4-BE49-F238E27FC236}">
                  <a16:creationId xmlns:a16="http://schemas.microsoft.com/office/drawing/2014/main" id="{C4E4FCBE-86CC-4A4F-B765-9DD8F1277438}"/>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6">
              <a:extLst>
                <a:ext uri="{FF2B5EF4-FFF2-40B4-BE49-F238E27FC236}">
                  <a16:creationId xmlns:a16="http://schemas.microsoft.com/office/drawing/2014/main" id="{7697B83F-A6C7-4FDC-B406-AE41268D4C5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7">
              <a:extLst>
                <a:ext uri="{FF2B5EF4-FFF2-40B4-BE49-F238E27FC236}">
                  <a16:creationId xmlns:a16="http://schemas.microsoft.com/office/drawing/2014/main" id="{E1152FC7-85C3-48B9-BD05-1E16C19E8656}"/>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8">
              <a:extLst>
                <a:ext uri="{FF2B5EF4-FFF2-40B4-BE49-F238E27FC236}">
                  <a16:creationId xmlns:a16="http://schemas.microsoft.com/office/drawing/2014/main" id="{FB22784C-0807-427B-9B81-A3025A2FDAE7}"/>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9">
              <a:extLst>
                <a:ext uri="{FF2B5EF4-FFF2-40B4-BE49-F238E27FC236}">
                  <a16:creationId xmlns:a16="http://schemas.microsoft.com/office/drawing/2014/main" id="{222F915B-852C-4458-9B4D-EBEACBD5145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0">
              <a:extLst>
                <a:ext uri="{FF2B5EF4-FFF2-40B4-BE49-F238E27FC236}">
                  <a16:creationId xmlns:a16="http://schemas.microsoft.com/office/drawing/2014/main" id="{9F57652E-8E57-43F0-929B-27FC8F5950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1">
              <a:extLst>
                <a:ext uri="{FF2B5EF4-FFF2-40B4-BE49-F238E27FC236}">
                  <a16:creationId xmlns:a16="http://schemas.microsoft.com/office/drawing/2014/main" id="{A1793FFB-DA7D-483F-AE05-86F3CCFFF93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2">
              <a:extLst>
                <a:ext uri="{FF2B5EF4-FFF2-40B4-BE49-F238E27FC236}">
                  <a16:creationId xmlns:a16="http://schemas.microsoft.com/office/drawing/2014/main" id="{5C3757B7-3011-4928-A828-56E951BC266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3">
              <a:extLst>
                <a:ext uri="{FF2B5EF4-FFF2-40B4-BE49-F238E27FC236}">
                  <a16:creationId xmlns:a16="http://schemas.microsoft.com/office/drawing/2014/main" id="{4BEB7099-8CC5-4E0B-AA75-D46D381C1DE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4">
              <a:extLst>
                <a:ext uri="{FF2B5EF4-FFF2-40B4-BE49-F238E27FC236}">
                  <a16:creationId xmlns:a16="http://schemas.microsoft.com/office/drawing/2014/main" id="{548B5FE5-CDA6-4676-BA0C-227B2B6E122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5">
              <a:extLst>
                <a:ext uri="{FF2B5EF4-FFF2-40B4-BE49-F238E27FC236}">
                  <a16:creationId xmlns:a16="http://schemas.microsoft.com/office/drawing/2014/main" id="{F66526E3-C5D3-4E7D-9A18-EF41CD9661C0}"/>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6">
              <a:extLst>
                <a:ext uri="{FF2B5EF4-FFF2-40B4-BE49-F238E27FC236}">
                  <a16:creationId xmlns:a16="http://schemas.microsoft.com/office/drawing/2014/main" id="{5340C660-4A8B-4401-8A18-1F07669513E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7">
              <a:extLst>
                <a:ext uri="{FF2B5EF4-FFF2-40B4-BE49-F238E27FC236}">
                  <a16:creationId xmlns:a16="http://schemas.microsoft.com/office/drawing/2014/main" id="{C461107C-7DC9-4C5E-84CC-32479E66078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8">
              <a:extLst>
                <a:ext uri="{FF2B5EF4-FFF2-40B4-BE49-F238E27FC236}">
                  <a16:creationId xmlns:a16="http://schemas.microsoft.com/office/drawing/2014/main" id="{F930DDF7-8EA9-4289-AFED-11F483930533}"/>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9">
              <a:extLst>
                <a:ext uri="{FF2B5EF4-FFF2-40B4-BE49-F238E27FC236}">
                  <a16:creationId xmlns:a16="http://schemas.microsoft.com/office/drawing/2014/main" id="{D033D1D0-8AB2-4C93-BAEC-C602E2EADFA8}"/>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30">
              <a:extLst>
                <a:ext uri="{FF2B5EF4-FFF2-40B4-BE49-F238E27FC236}">
                  <a16:creationId xmlns:a16="http://schemas.microsoft.com/office/drawing/2014/main" id="{96F7B0A6-4806-472F-8508-537B060D287C}"/>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026" name="Picture 2" descr="Thá»£ Äiá»n vÃ  cÆ¡n mÆ°a">
            <a:extLst>
              <a:ext uri="{FF2B5EF4-FFF2-40B4-BE49-F238E27FC236}">
                <a16:creationId xmlns:a16="http://schemas.microsoft.com/office/drawing/2014/main" id="{8A66130D-E459-4D5C-BE88-5928393BE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15" y="685800"/>
            <a:ext cx="4019106" cy="2676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ÄÃ  Láº¡t vÃ  nhá»¯ng cÆ¡n mÆ°a Äáº§u mÃ¹a">
            <a:extLst>
              <a:ext uri="{FF2B5EF4-FFF2-40B4-BE49-F238E27FC236}">
                <a16:creationId xmlns:a16="http://schemas.microsoft.com/office/drawing/2014/main" id="{EBF202E3-FDB8-4F51-A722-1CEBF7D15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110" y="685800"/>
            <a:ext cx="3968175" cy="2676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705B35-19FA-4EFA-9906-13C145B1B154}"/>
              </a:ext>
            </a:extLst>
          </p:cNvPr>
          <p:cNvSpPr/>
          <p:nvPr/>
        </p:nvSpPr>
        <p:spPr>
          <a:xfrm>
            <a:off x="8893954" y="685800"/>
            <a:ext cx="2652343" cy="5485370"/>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a:extLst>
              <a:ext uri="{FF2B5EF4-FFF2-40B4-BE49-F238E27FC236}">
                <a16:creationId xmlns:a16="http://schemas.microsoft.com/office/drawing/2014/main" id="{28595AF7-3D43-467F-9992-42B46193BFBD}"/>
              </a:ext>
            </a:extLst>
          </p:cNvPr>
          <p:cNvSpPr txBox="1"/>
          <p:nvPr/>
        </p:nvSpPr>
        <p:spPr>
          <a:xfrm>
            <a:off x="8959876" y="1197500"/>
            <a:ext cx="2511582" cy="4524315"/>
          </a:xfrm>
          <a:prstGeom prst="rect">
            <a:avLst/>
          </a:prstGeom>
          <a:noFill/>
        </p:spPr>
        <p:txBody>
          <a:bodyPr wrap="square" rtlCol="0">
            <a:spAutoFit/>
          </a:bodyPr>
          <a:lstStyle/>
          <a:p>
            <a:pPr algn="ctr">
              <a:spcBef>
                <a:spcPct val="50000"/>
              </a:spcBef>
            </a:pP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huống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để</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những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hàm</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thoại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mưa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rồi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đấy</a:t>
            </a:r>
            <a:r>
              <a:rPr lang="en-US" altLang="en-US" sz="3200" b="1" dirty="0">
                <a:latin typeface="Times New Roman" panose="02020603050405020304" pitchFamily="18" charset="0"/>
              </a:rPr>
              <a:t>!”</a:t>
            </a:r>
          </a:p>
        </p:txBody>
      </p:sp>
    </p:spTree>
    <p:extLst>
      <p:ext uri="{BB962C8B-B14F-4D97-AF65-F5344CB8AC3E}">
        <p14:creationId xmlns:p14="http://schemas.microsoft.com/office/powerpoint/2010/main" val="2874639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80">
                                          <p:stCondLst>
                                            <p:cond delay="0"/>
                                          </p:stCondLst>
                                        </p:cTn>
                                        <p:tgtEl>
                                          <p:spTgt spid="1026"/>
                                        </p:tgtEl>
                                      </p:cBhvr>
                                    </p:animEffect>
                                    <p:anim calcmode="lin" valueType="num">
                                      <p:cBhvr>
                                        <p:cTn id="2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6"/>
                                        </p:tgtEl>
                                      </p:cBhvr>
                                      <p:to x="100000" y="60000"/>
                                    </p:animScale>
                                    <p:animScale>
                                      <p:cBhvr>
                                        <p:cTn id="34" dur="166" decel="50000">
                                          <p:stCondLst>
                                            <p:cond delay="676"/>
                                          </p:stCondLst>
                                        </p:cTn>
                                        <p:tgtEl>
                                          <p:spTgt spid="1026"/>
                                        </p:tgtEl>
                                      </p:cBhvr>
                                      <p:to x="100000" y="100000"/>
                                    </p:animScale>
                                    <p:animScale>
                                      <p:cBhvr>
                                        <p:cTn id="35" dur="26">
                                          <p:stCondLst>
                                            <p:cond delay="1312"/>
                                          </p:stCondLst>
                                        </p:cTn>
                                        <p:tgtEl>
                                          <p:spTgt spid="1026"/>
                                        </p:tgtEl>
                                      </p:cBhvr>
                                      <p:to x="100000" y="80000"/>
                                    </p:animScale>
                                    <p:animScale>
                                      <p:cBhvr>
                                        <p:cTn id="36" dur="166" decel="50000">
                                          <p:stCondLst>
                                            <p:cond delay="1338"/>
                                          </p:stCondLst>
                                        </p:cTn>
                                        <p:tgtEl>
                                          <p:spTgt spid="1026"/>
                                        </p:tgtEl>
                                      </p:cBhvr>
                                      <p:to x="100000" y="100000"/>
                                    </p:animScale>
                                    <p:animScale>
                                      <p:cBhvr>
                                        <p:cTn id="37" dur="26">
                                          <p:stCondLst>
                                            <p:cond delay="1642"/>
                                          </p:stCondLst>
                                        </p:cTn>
                                        <p:tgtEl>
                                          <p:spTgt spid="1026"/>
                                        </p:tgtEl>
                                      </p:cBhvr>
                                      <p:to x="100000" y="90000"/>
                                    </p:animScale>
                                    <p:animScale>
                                      <p:cBhvr>
                                        <p:cTn id="38" dur="166" decel="50000">
                                          <p:stCondLst>
                                            <p:cond delay="1668"/>
                                          </p:stCondLst>
                                        </p:cTn>
                                        <p:tgtEl>
                                          <p:spTgt spid="1026"/>
                                        </p:tgtEl>
                                      </p:cBhvr>
                                      <p:to x="100000" y="100000"/>
                                    </p:animScale>
                                    <p:animScale>
                                      <p:cBhvr>
                                        <p:cTn id="39" dur="26">
                                          <p:stCondLst>
                                            <p:cond delay="1808"/>
                                          </p:stCondLst>
                                        </p:cTn>
                                        <p:tgtEl>
                                          <p:spTgt spid="1026"/>
                                        </p:tgtEl>
                                      </p:cBhvr>
                                      <p:to x="100000" y="95000"/>
                                    </p:animScale>
                                    <p:animScale>
                                      <p:cBhvr>
                                        <p:cTn id="40" dur="166" decel="50000">
                                          <p:stCondLst>
                                            <p:cond delay="1834"/>
                                          </p:stCondLst>
                                        </p:cTn>
                                        <p:tgtEl>
                                          <p:spTgt spid="102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wipe(down)">
                                      <p:cBhvr>
                                        <p:cTn id="45" dur="580">
                                          <p:stCondLst>
                                            <p:cond delay="0"/>
                                          </p:stCondLst>
                                        </p:cTn>
                                        <p:tgtEl>
                                          <p:spTgt spid="1028"/>
                                        </p:tgtEl>
                                      </p:cBhvr>
                                    </p:animEffect>
                                    <p:anim calcmode="lin" valueType="num">
                                      <p:cBhvr>
                                        <p:cTn id="4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1" dur="26">
                                          <p:stCondLst>
                                            <p:cond delay="650"/>
                                          </p:stCondLst>
                                        </p:cTn>
                                        <p:tgtEl>
                                          <p:spTgt spid="1028"/>
                                        </p:tgtEl>
                                      </p:cBhvr>
                                      <p:to x="100000" y="60000"/>
                                    </p:animScale>
                                    <p:animScale>
                                      <p:cBhvr>
                                        <p:cTn id="52" dur="166" decel="50000">
                                          <p:stCondLst>
                                            <p:cond delay="676"/>
                                          </p:stCondLst>
                                        </p:cTn>
                                        <p:tgtEl>
                                          <p:spTgt spid="1028"/>
                                        </p:tgtEl>
                                      </p:cBhvr>
                                      <p:to x="100000" y="100000"/>
                                    </p:animScale>
                                    <p:animScale>
                                      <p:cBhvr>
                                        <p:cTn id="53" dur="26">
                                          <p:stCondLst>
                                            <p:cond delay="1312"/>
                                          </p:stCondLst>
                                        </p:cTn>
                                        <p:tgtEl>
                                          <p:spTgt spid="1028"/>
                                        </p:tgtEl>
                                      </p:cBhvr>
                                      <p:to x="100000" y="80000"/>
                                    </p:animScale>
                                    <p:animScale>
                                      <p:cBhvr>
                                        <p:cTn id="54" dur="166" decel="50000">
                                          <p:stCondLst>
                                            <p:cond delay="1338"/>
                                          </p:stCondLst>
                                        </p:cTn>
                                        <p:tgtEl>
                                          <p:spTgt spid="1028"/>
                                        </p:tgtEl>
                                      </p:cBhvr>
                                      <p:to x="100000" y="100000"/>
                                    </p:animScale>
                                    <p:animScale>
                                      <p:cBhvr>
                                        <p:cTn id="55" dur="26">
                                          <p:stCondLst>
                                            <p:cond delay="1642"/>
                                          </p:stCondLst>
                                        </p:cTn>
                                        <p:tgtEl>
                                          <p:spTgt spid="1028"/>
                                        </p:tgtEl>
                                      </p:cBhvr>
                                      <p:to x="100000" y="90000"/>
                                    </p:animScale>
                                    <p:animScale>
                                      <p:cBhvr>
                                        <p:cTn id="56" dur="166" decel="50000">
                                          <p:stCondLst>
                                            <p:cond delay="1668"/>
                                          </p:stCondLst>
                                        </p:cTn>
                                        <p:tgtEl>
                                          <p:spTgt spid="1028"/>
                                        </p:tgtEl>
                                      </p:cBhvr>
                                      <p:to x="100000" y="100000"/>
                                    </p:animScale>
                                    <p:animScale>
                                      <p:cBhvr>
                                        <p:cTn id="57" dur="26">
                                          <p:stCondLst>
                                            <p:cond delay="1808"/>
                                          </p:stCondLst>
                                        </p:cTn>
                                        <p:tgtEl>
                                          <p:spTgt spid="1028"/>
                                        </p:tgtEl>
                                      </p:cBhvr>
                                      <p:to x="100000" y="95000"/>
                                    </p:animScale>
                                    <p:animScale>
                                      <p:cBhvr>
                                        <p:cTn id="58"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p:pic>
      <p:sp>
        <p:nvSpPr>
          <p:cNvPr id="38" name="TextBox 37">
            <a:extLst>
              <a:ext uri="{FF2B5EF4-FFF2-40B4-BE49-F238E27FC236}">
                <a16:creationId xmlns:a16="http://schemas.microsoft.com/office/drawing/2014/main" id="{1F19BEFE-83F8-4CFD-977E-498C80BAAEC5}"/>
              </a:ext>
            </a:extLst>
          </p:cNvPr>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9Slide03 Arima Madurai ExtraBo" panose="020B0604020202020204" charset="0"/>
                <a:cs typeface="#9Slide03 Arima Madurai ExtraBo" panose="020B0604020202020204" charset="0"/>
              </a:rPr>
              <a:t>Lưu</a:t>
            </a:r>
            <a:r>
              <a:rPr lang="en-US" sz="13800" b="1" dirty="0">
                <a:solidFill>
                  <a:schemeClr val="tx1">
                    <a:lumMod val="75000"/>
                    <a:lumOff val="25000"/>
                  </a:schemeClr>
                </a:solidFill>
                <a:latin typeface="#9Slide03 Arima Madurai ExtraBo" panose="020B0604020202020204" charset="0"/>
                <a:cs typeface="#9Slide03 Arima Madurai ExtraBo" panose="020B0604020202020204" charset="0"/>
              </a:rPr>
              <a:t> ý</a:t>
            </a:r>
            <a:endParaRPr lang="id-ID" sz="19900" b="1" dirty="0">
              <a:solidFill>
                <a:schemeClr val="tx1">
                  <a:lumMod val="75000"/>
                  <a:lumOff val="25000"/>
                </a:schemeClr>
              </a:solidFill>
              <a:latin typeface="#9Slide03 Arima Madurai ExtraBo" panose="020B0604020202020204" charset="0"/>
              <a:cs typeface="#9Slide03 Arima Madurai ExtraBo" panose="020B0604020202020204" charset="0"/>
            </a:endParaRPr>
          </a:p>
        </p:txBody>
      </p:sp>
      <p:sp>
        <p:nvSpPr>
          <p:cNvPr id="39" name="Rectangle 38">
            <a:extLst>
              <a:ext uri="{FF2B5EF4-FFF2-40B4-BE49-F238E27FC236}">
                <a16:creationId xmlns:a16="http://schemas.microsoft.com/office/drawing/2014/main" id="{C338D6EE-8AB9-4271-876F-4E6DF2C4F3F6}"/>
              </a:ext>
            </a:extLst>
          </p:cNvPr>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pic>
        <p:nvPicPr>
          <p:cNvPr id="46" name="图片占位符 40">
            <a:extLst>
              <a:ext uri="{FF2B5EF4-FFF2-40B4-BE49-F238E27FC236}">
                <a16:creationId xmlns:a16="http://schemas.microsoft.com/office/drawing/2014/main" id="{9C3B3EAF-392C-442B-B2CB-82E310465D1B}"/>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a:xfrm>
            <a:off x="2743200" y="2725301"/>
            <a:ext cx="1319134" cy="1319134"/>
          </a:xfrm>
        </p:spPr>
      </p:pic>
      <p:sp>
        <p:nvSpPr>
          <p:cNvPr id="47" name="Rectangle 46">
            <a:extLst>
              <a:ext uri="{FF2B5EF4-FFF2-40B4-BE49-F238E27FC236}">
                <a16:creationId xmlns:a16="http://schemas.microsoft.com/office/drawing/2014/main" id="{0D732008-29A5-4811-B441-B79EDEC6B38D}"/>
              </a:ext>
            </a:extLst>
          </p:cNvPr>
          <p:cNvSpPr/>
          <p:nvPr/>
        </p:nvSpPr>
        <p:spPr>
          <a:xfrm>
            <a:off x="4598792" y="2893823"/>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đời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329733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par>
                                <p:cTn id="24" presetID="14" presetClass="entr" presetSubtype="1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p:bldP spid="39"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3">
            <a:extLst>
              <a:ext uri="{FF2B5EF4-FFF2-40B4-BE49-F238E27FC236}">
                <a16:creationId xmlns:a16="http://schemas.microsoft.com/office/drawing/2014/main" id="{557E7723-9C05-4F47-8CF1-29921F7CCA2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789" r="13789"/>
          <a:stretch>
            <a:fillRect/>
          </a:stretch>
        </p:blipFill>
        <p:spPr/>
      </p:pic>
      <p:sp>
        <p:nvSpPr>
          <p:cNvPr id="2" name="Rectangle 4">
            <a:extLst>
              <a:ext uri="{FF2B5EF4-FFF2-40B4-BE49-F238E27FC236}">
                <a16:creationId xmlns:a16="http://schemas.microsoft.com/office/drawing/2014/main" id="{F49B66F5-0886-4755-AC1C-BC319ECB1793}"/>
              </a:ext>
            </a:extLst>
          </p:cNvPr>
          <p:cNvSpPr/>
          <p:nvPr/>
        </p:nvSpPr>
        <p:spPr>
          <a:xfrm>
            <a:off x="0" y="-99"/>
            <a:ext cx="7148945" cy="6858000"/>
          </a:xfrm>
          <a:custGeom>
            <a:avLst/>
            <a:gdLst>
              <a:gd name="connsiteX0" fmla="*/ 0 w 7914807"/>
              <a:gd name="connsiteY0" fmla="*/ 0 h 6190938"/>
              <a:gd name="connsiteX1" fmla="*/ 7914807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 name="connsiteX0" fmla="*/ 0 w 7914807"/>
              <a:gd name="connsiteY0" fmla="*/ 0 h 6190938"/>
              <a:gd name="connsiteX1" fmla="*/ 5231568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07" h="6190938">
                <a:moveTo>
                  <a:pt x="0" y="0"/>
                </a:moveTo>
                <a:lnTo>
                  <a:pt x="5231568" y="0"/>
                </a:lnTo>
                <a:lnTo>
                  <a:pt x="7914807" y="6190938"/>
                </a:lnTo>
                <a:lnTo>
                  <a:pt x="0" y="619093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 name="Group 6">
            <a:extLst>
              <a:ext uri="{FF2B5EF4-FFF2-40B4-BE49-F238E27FC236}">
                <a16:creationId xmlns:a16="http://schemas.microsoft.com/office/drawing/2014/main" id="{502507FE-4CA2-4244-BF4A-6A675DB1DC0B}"/>
              </a:ext>
            </a:extLst>
          </p:cNvPr>
          <p:cNvGrpSpPr/>
          <p:nvPr/>
        </p:nvGrpSpPr>
        <p:grpSpPr>
          <a:xfrm>
            <a:off x="5397817" y="2043089"/>
            <a:ext cx="2771822" cy="2771822"/>
            <a:chOff x="684358" y="2902022"/>
            <a:chExt cx="3364308" cy="3364307"/>
          </a:xfrm>
          <a:solidFill>
            <a:schemeClr val="bg1">
              <a:lumMod val="95000"/>
            </a:schemeClr>
          </a:solidFill>
        </p:grpSpPr>
        <p:sp>
          <p:nvSpPr>
            <p:cNvPr id="8" name="Freeform 6">
              <a:extLst>
                <a:ext uri="{FF2B5EF4-FFF2-40B4-BE49-F238E27FC236}">
                  <a16:creationId xmlns:a16="http://schemas.microsoft.com/office/drawing/2014/main" id="{2CD51310-8746-4408-931B-B37F7639226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7">
              <a:extLst>
                <a:ext uri="{FF2B5EF4-FFF2-40B4-BE49-F238E27FC236}">
                  <a16:creationId xmlns:a16="http://schemas.microsoft.com/office/drawing/2014/main" id="{F77BDA41-DA1F-4CE0-8F0E-CE305E367FE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8">
              <a:extLst>
                <a:ext uri="{FF2B5EF4-FFF2-40B4-BE49-F238E27FC236}">
                  <a16:creationId xmlns:a16="http://schemas.microsoft.com/office/drawing/2014/main" id="{807214D3-79F5-43E6-9F72-F376E3FF15A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9">
              <a:extLst>
                <a:ext uri="{FF2B5EF4-FFF2-40B4-BE49-F238E27FC236}">
                  <a16:creationId xmlns:a16="http://schemas.microsoft.com/office/drawing/2014/main" id="{A869E1A3-4C3E-40D7-9E0C-56544417B35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0">
              <a:extLst>
                <a:ext uri="{FF2B5EF4-FFF2-40B4-BE49-F238E27FC236}">
                  <a16:creationId xmlns:a16="http://schemas.microsoft.com/office/drawing/2014/main" id="{52FDB491-1062-4DAB-A913-F5F6CD5B0F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1">
              <a:extLst>
                <a:ext uri="{FF2B5EF4-FFF2-40B4-BE49-F238E27FC236}">
                  <a16:creationId xmlns:a16="http://schemas.microsoft.com/office/drawing/2014/main" id="{F02027DE-8F77-4277-924E-118FA708FD8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2">
              <a:extLst>
                <a:ext uri="{FF2B5EF4-FFF2-40B4-BE49-F238E27FC236}">
                  <a16:creationId xmlns:a16="http://schemas.microsoft.com/office/drawing/2014/main" id="{C1843C55-0632-4DBF-B2A2-78D874E9CB8F}"/>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3">
              <a:extLst>
                <a:ext uri="{FF2B5EF4-FFF2-40B4-BE49-F238E27FC236}">
                  <a16:creationId xmlns:a16="http://schemas.microsoft.com/office/drawing/2014/main" id="{90BEF86B-9959-406E-B572-304524A4DC8B}"/>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4">
              <a:extLst>
                <a:ext uri="{FF2B5EF4-FFF2-40B4-BE49-F238E27FC236}">
                  <a16:creationId xmlns:a16="http://schemas.microsoft.com/office/drawing/2014/main" id="{49DCAC3C-A229-4E6F-A8EE-EBF2FE1556F8}"/>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5">
              <a:extLst>
                <a:ext uri="{FF2B5EF4-FFF2-40B4-BE49-F238E27FC236}">
                  <a16:creationId xmlns:a16="http://schemas.microsoft.com/office/drawing/2014/main" id="{56872D7D-4688-4BC1-8452-EF008C12D3E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6">
              <a:extLst>
                <a:ext uri="{FF2B5EF4-FFF2-40B4-BE49-F238E27FC236}">
                  <a16:creationId xmlns:a16="http://schemas.microsoft.com/office/drawing/2014/main" id="{95B34401-EBE8-4C50-9178-F9C1EA0F471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7">
              <a:extLst>
                <a:ext uri="{FF2B5EF4-FFF2-40B4-BE49-F238E27FC236}">
                  <a16:creationId xmlns:a16="http://schemas.microsoft.com/office/drawing/2014/main" id="{7502EAEE-FA2A-4985-885F-76EE3917041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8">
              <a:extLst>
                <a:ext uri="{FF2B5EF4-FFF2-40B4-BE49-F238E27FC236}">
                  <a16:creationId xmlns:a16="http://schemas.microsoft.com/office/drawing/2014/main" id="{E3155DF2-8EB8-4CBE-8CDD-910BE1FA690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9">
              <a:extLst>
                <a:ext uri="{FF2B5EF4-FFF2-40B4-BE49-F238E27FC236}">
                  <a16:creationId xmlns:a16="http://schemas.microsoft.com/office/drawing/2014/main" id="{4E9C7E63-A98C-4DFF-8B87-656CF6FBB6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0">
              <a:extLst>
                <a:ext uri="{FF2B5EF4-FFF2-40B4-BE49-F238E27FC236}">
                  <a16:creationId xmlns:a16="http://schemas.microsoft.com/office/drawing/2014/main" id="{7470D4A1-2015-4866-B881-B9ECCB0DE37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1">
              <a:extLst>
                <a:ext uri="{FF2B5EF4-FFF2-40B4-BE49-F238E27FC236}">
                  <a16:creationId xmlns:a16="http://schemas.microsoft.com/office/drawing/2014/main" id="{BED0C4F3-C90E-468F-B62D-9647F04B5EB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2">
              <a:extLst>
                <a:ext uri="{FF2B5EF4-FFF2-40B4-BE49-F238E27FC236}">
                  <a16:creationId xmlns:a16="http://schemas.microsoft.com/office/drawing/2014/main" id="{60E9C02B-62C7-48FE-8D43-FA53F9A0282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3">
              <a:extLst>
                <a:ext uri="{FF2B5EF4-FFF2-40B4-BE49-F238E27FC236}">
                  <a16:creationId xmlns:a16="http://schemas.microsoft.com/office/drawing/2014/main" id="{EED8B1CA-EF09-43E8-A780-9035A91C45F1}"/>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4">
              <a:extLst>
                <a:ext uri="{FF2B5EF4-FFF2-40B4-BE49-F238E27FC236}">
                  <a16:creationId xmlns:a16="http://schemas.microsoft.com/office/drawing/2014/main" id="{0B80EB46-5FDC-4E27-B64A-53539693F6C0}"/>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5">
              <a:extLst>
                <a:ext uri="{FF2B5EF4-FFF2-40B4-BE49-F238E27FC236}">
                  <a16:creationId xmlns:a16="http://schemas.microsoft.com/office/drawing/2014/main" id="{44D7CE18-6D17-4C33-8B39-42391CDAF29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6">
              <a:extLst>
                <a:ext uri="{FF2B5EF4-FFF2-40B4-BE49-F238E27FC236}">
                  <a16:creationId xmlns:a16="http://schemas.microsoft.com/office/drawing/2014/main" id="{20E72EEA-E6D1-49DA-A45A-46E21117E1E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7">
              <a:extLst>
                <a:ext uri="{FF2B5EF4-FFF2-40B4-BE49-F238E27FC236}">
                  <a16:creationId xmlns:a16="http://schemas.microsoft.com/office/drawing/2014/main" id="{ABBA3299-EBAA-40D1-8EF9-C2193503073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8">
              <a:extLst>
                <a:ext uri="{FF2B5EF4-FFF2-40B4-BE49-F238E27FC236}">
                  <a16:creationId xmlns:a16="http://schemas.microsoft.com/office/drawing/2014/main" id="{22123054-CBEE-4919-985D-957777E14D7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9">
              <a:extLst>
                <a:ext uri="{FF2B5EF4-FFF2-40B4-BE49-F238E27FC236}">
                  <a16:creationId xmlns:a16="http://schemas.microsoft.com/office/drawing/2014/main" id="{F554E997-FCD4-4EDB-B579-6407175677F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30">
              <a:extLst>
                <a:ext uri="{FF2B5EF4-FFF2-40B4-BE49-F238E27FC236}">
                  <a16:creationId xmlns:a16="http://schemas.microsoft.com/office/drawing/2014/main" id="{A89A7406-D509-480B-9039-834DC1DB30E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33" name="Rectangle 32">
            <a:extLst>
              <a:ext uri="{FF2B5EF4-FFF2-40B4-BE49-F238E27FC236}">
                <a16:creationId xmlns:a16="http://schemas.microsoft.com/office/drawing/2014/main" id="{A3C27C6F-CEC4-4C4A-8899-FA574C7613F8}"/>
              </a:ext>
            </a:extLst>
          </p:cNvPr>
          <p:cNvSpPr/>
          <p:nvPr/>
        </p:nvSpPr>
        <p:spPr>
          <a:xfrm>
            <a:off x="544643" y="3428901"/>
            <a:ext cx="11102714" cy="29569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a:extLst>
              <a:ext uri="{FF2B5EF4-FFF2-40B4-BE49-F238E27FC236}">
                <a16:creationId xmlns:a16="http://schemas.microsoft.com/office/drawing/2014/main" id="{D4FC00EC-CF7D-4672-82EE-284EBFF54EF7}"/>
              </a:ext>
            </a:extLst>
          </p:cNvPr>
          <p:cNvSpPr txBox="1"/>
          <p:nvPr/>
        </p:nvSpPr>
        <p:spPr>
          <a:xfrm>
            <a:off x="590081" y="3428801"/>
            <a:ext cx="10262632" cy="3046988"/>
          </a:xfrm>
          <a:prstGeom prst="rect">
            <a:avLst/>
          </a:prstGeom>
          <a:noFill/>
        </p:spPr>
        <p:txBody>
          <a:bodyPr wrap="square" rtlCol="0">
            <a:spAutoFit/>
          </a:bodyPr>
          <a:lstStyle/>
          <a:p>
            <a:pPr algn="ctr"/>
            <a:r>
              <a:rPr lang="en-US" sz="4800" dirty="0" err="1">
                <a:solidFill>
                  <a:schemeClr val="bg1"/>
                </a:solidFill>
                <a:latin typeface="#9Slide03 Arima Madurai ExtraBo" panose="020B0604020202020204" charset="0"/>
                <a:cs typeface="#9Slide03 Arima Madurai ExtraBo" panose="020B0604020202020204" charset="0"/>
              </a:rPr>
              <a:t>Tìm</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những</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từ</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ngữ</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miêu</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tả</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thái</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độ</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của</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cô</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gái</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trong</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đoạn</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cuối</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đoạn</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văn</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Thái</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độ</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ấy</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giúp</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em</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đoán</a:t>
            </a:r>
            <a:r>
              <a:rPr lang="en-US" sz="4800" dirty="0">
                <a:solidFill>
                  <a:schemeClr val="bg1"/>
                </a:solidFill>
                <a:latin typeface="#9Slide03 Arima Madurai ExtraBo" panose="020B0604020202020204" charset="0"/>
                <a:cs typeface="#9Slide03 Arima Madurai ExtraBo" panose="020B0604020202020204" charset="0"/>
              </a:rPr>
              <a:t> ra </a:t>
            </a:r>
            <a:r>
              <a:rPr lang="en-US" sz="4800" dirty="0" err="1">
                <a:solidFill>
                  <a:schemeClr val="bg1"/>
                </a:solidFill>
                <a:latin typeface="#9Slide03 Arima Madurai ExtraBo" panose="020B0604020202020204" charset="0"/>
                <a:cs typeface="#9Slide03 Arima Madurai ExtraBo" panose="020B0604020202020204" charset="0"/>
              </a:rPr>
              <a:t>điều</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gì</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liên</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quan</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tới</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chiếc</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mùi</a:t>
            </a:r>
            <a:r>
              <a:rPr lang="en-US" sz="4800" dirty="0">
                <a:solidFill>
                  <a:schemeClr val="bg1"/>
                </a:solidFill>
                <a:latin typeface="#9Slide03 Arima Madurai ExtraBo" panose="020B0604020202020204" charset="0"/>
                <a:cs typeface="#9Slide03 Arima Madurai ExtraBo" panose="020B0604020202020204" charset="0"/>
              </a:rPr>
              <a:t> </a:t>
            </a:r>
            <a:r>
              <a:rPr lang="en-US" sz="4800" dirty="0" err="1">
                <a:solidFill>
                  <a:schemeClr val="bg1"/>
                </a:solidFill>
                <a:latin typeface="#9Slide03 Arima Madurai ExtraBo" panose="020B0604020202020204" charset="0"/>
                <a:cs typeface="#9Slide03 Arima Madurai ExtraBo" panose="020B0604020202020204" charset="0"/>
              </a:rPr>
              <a:t>soa</a:t>
            </a:r>
            <a:r>
              <a:rPr lang="en-US" sz="4800" dirty="0">
                <a:solidFill>
                  <a:schemeClr val="bg1"/>
                </a:solidFill>
                <a:latin typeface="#9Slide03 Arima Madurai ExtraBo" panose="020B0604020202020204" charset="0"/>
                <a:cs typeface="#9Slide03 Arima Madurai ExtraBo" panose="020B0604020202020204" charset="0"/>
              </a:rPr>
              <a:t>? </a:t>
            </a:r>
            <a:endParaRPr lang="id-ID" sz="6000" b="1" dirty="0">
              <a:solidFill>
                <a:schemeClr val="bg1"/>
              </a:solidFill>
              <a:latin typeface="#9Slide03 Arima Madurai ExtraBo" panose="020B0604020202020204" charset="0"/>
              <a:cs typeface="#9Slide03 Arima Madurai ExtraBo" panose="020B0604020202020204" charset="0"/>
            </a:endParaRPr>
          </a:p>
        </p:txBody>
      </p:sp>
    </p:spTree>
    <p:extLst>
      <p:ext uri="{BB962C8B-B14F-4D97-AF65-F5344CB8AC3E}">
        <p14:creationId xmlns:p14="http://schemas.microsoft.com/office/powerpoint/2010/main" val="457183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DC9134C-01DE-4E7F-8970-5083A7D6FD1C}"/>
              </a:ext>
            </a:extLst>
          </p:cNvPr>
          <p:cNvGrpSpPr/>
          <p:nvPr/>
        </p:nvGrpSpPr>
        <p:grpSpPr>
          <a:xfrm>
            <a:off x="2861902" y="2008692"/>
            <a:ext cx="2840616" cy="2840616"/>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3A879C27-D312-4F31-B73F-4029CE241112}"/>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2AA0E943-D919-4CEB-B02C-071196C3894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84C8E3A0-5B0A-4E42-8D7F-8AD72B7EEB9F}"/>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AFB337AF-800D-48B1-AC3C-7094407C785E}"/>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0668C50E-8458-46B7-950B-DA8A456BDC2A}"/>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D7584DE4-BC3A-4272-9EC2-820AEA2B534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B9B4B7E3-A989-41B6-8AAF-9EA9D37BCED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AA7E104D-B97B-425F-9A06-ECB303546BE6}"/>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1C6257A6-530E-47FC-8658-CEBFB1C9E9A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D521D395-2F05-4776-82CD-78175ADD6F02}"/>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27235537-82D0-4DA8-AFC6-0C6FB90C315B}"/>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0362795E-9299-47FF-9E6C-0D8D595C2B4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68A6936D-5AA2-4C7A-A33D-F54DE95277B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C3FC7FF3-AA41-4F30-9631-6D65922FFEB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DB30AC8E-BC65-4A9B-B866-16E82FDBD2F0}"/>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DC0393CF-3397-4477-9737-53A7832577D2}"/>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C2E2E865-BA2D-42FB-B7FE-8BD5A85969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F16901A6-A2E6-4390-A60D-42DAB31879C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EB1EAFCF-545C-46D8-9E61-20DF86180EB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B83A551F-4AFD-45E1-A057-203D0750A00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CC6C6908-A533-435A-86EF-FD2120C070C2}"/>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650B4F39-50F2-469A-98A9-F79E20118299}"/>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34C5B1B-15F3-4AEE-92A6-A0C490C897E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88349CF7-05A1-45DC-8883-C043D52267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7D518D7-4029-47AD-812D-CCBC80A80BB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1" name="图片占位符 10">
            <a:extLst>
              <a:ext uri="{FF2B5EF4-FFF2-40B4-BE49-F238E27FC236}">
                <a16:creationId xmlns:a16="http://schemas.microsoft.com/office/drawing/2014/main" id="{082C62A7-1D0E-4362-AA63-08E997591321}"/>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3368" b="3368"/>
          <a:stretch>
            <a:fillRect/>
          </a:stretch>
        </p:blipFill>
        <p:spPr>
          <a:xfrm>
            <a:off x="4302179" y="0"/>
            <a:ext cx="4526326" cy="6858000"/>
          </a:xfrm>
        </p:spPr>
      </p:pic>
      <p:sp>
        <p:nvSpPr>
          <p:cNvPr id="54" name="Rectangle 53">
            <a:extLst>
              <a:ext uri="{FF2B5EF4-FFF2-40B4-BE49-F238E27FC236}">
                <a16:creationId xmlns:a16="http://schemas.microsoft.com/office/drawing/2014/main" id="{25F5FDA0-70B4-41BC-B73D-FB5131DDBF90}"/>
              </a:ext>
            </a:extLst>
          </p:cNvPr>
          <p:cNvSpPr/>
          <p:nvPr/>
        </p:nvSpPr>
        <p:spPr>
          <a:xfrm>
            <a:off x="8828505" y="0"/>
            <a:ext cx="3363495" cy="6857999"/>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3AA8BD04-6F59-4157-B3F8-CDE488E68CE9}"/>
              </a:ext>
            </a:extLst>
          </p:cNvPr>
          <p:cNvSpPr txBox="1"/>
          <p:nvPr/>
        </p:nvSpPr>
        <p:spPr>
          <a:xfrm>
            <a:off x="280618" y="857631"/>
            <a:ext cx="3792977" cy="5262979"/>
          </a:xfrm>
          <a:prstGeom prst="rect">
            <a:avLst/>
          </a:prstGeom>
          <a:noFill/>
        </p:spPr>
        <p:txBody>
          <a:bodyPr wrap="square" rtlCol="0">
            <a:spAutoFit/>
          </a:bodyPr>
          <a:lstStyle/>
          <a:p>
            <a:pPr algn="ct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Thái</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độ</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ngượng</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ngùng</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xấu</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hổ</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mặt</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đỏ</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ửng</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nhận</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lại</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chiếc</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khăn</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vội</a:t>
            </a:r>
            <a:r>
              <a:rPr lang="en-US" altLang="en-US" sz="4800" i="1" dirty="0">
                <a:solidFill>
                  <a:srgbClr val="000000"/>
                </a:solidFill>
                <a:latin typeface="Times New Roman" panose="02020603050405020304" pitchFamily="18" charset="0"/>
                <a:cs typeface="Times New Roman" panose="02020603050405020304" pitchFamily="18" charset="0"/>
              </a:rPr>
              <a:t> quay </a:t>
            </a:r>
            <a:r>
              <a:rPr lang="en-US" altLang="en-US" sz="4800" i="1" dirty="0" err="1">
                <a:solidFill>
                  <a:srgbClr val="000000"/>
                </a:solidFill>
                <a:latin typeface="Times New Roman" panose="02020603050405020304" pitchFamily="18" charset="0"/>
                <a:cs typeface="Times New Roman" panose="02020603050405020304" pitchFamily="18" charset="0"/>
              </a:rPr>
              <a:t>đi</a:t>
            </a:r>
            <a:r>
              <a:rPr lang="en-US" sz="4800" i="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id-ID" sz="6000" b="1"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5" name="Rectangle 1">
            <a:extLst>
              <a:ext uri="{FF2B5EF4-FFF2-40B4-BE49-F238E27FC236}">
                <a16:creationId xmlns:a16="http://schemas.microsoft.com/office/drawing/2014/main" id="{40A88521-C166-4CB6-A9E9-887373F0D8A2}"/>
              </a:ext>
            </a:extLst>
          </p:cNvPr>
          <p:cNvSpPr>
            <a:spLocks noChangeArrowheads="1"/>
          </p:cNvSpPr>
          <p:nvPr/>
        </p:nvSpPr>
        <p:spPr bwMode="auto">
          <a:xfrm>
            <a:off x="9061162" y="1026907"/>
            <a:ext cx="290592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gái</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muốn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tặng</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anh</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thanh</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niên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khăn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xoa</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kỉ</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niệm</a:t>
            </a:r>
            <a:endParaRPr kumimoji="0" lang="en-US" altLang="en-US" sz="6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152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31274" y="1658065"/>
            <a:ext cx="6378758" cy="5355800"/>
            <a:chOff x="35629" y="1798852"/>
            <a:chExt cx="5471472" cy="4189923"/>
          </a:xfrm>
        </p:grpSpPr>
        <p:sp>
          <p:nvSpPr>
            <p:cNvPr id="12" name="Rectangle 12"/>
            <p:cNvSpPr/>
            <p:nvPr/>
          </p:nvSpPr>
          <p:spPr>
            <a:xfrm>
              <a:off x="4533881" y="1798852"/>
              <a:ext cx="45719" cy="3823943"/>
            </a:xfrm>
            <a:prstGeom prst="rect">
              <a:avLst/>
            </a:prstGeom>
            <a:solidFill>
              <a:srgbClr val="C28C1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13" name="Group 8"/>
            <p:cNvGrpSpPr/>
            <p:nvPr/>
          </p:nvGrpSpPr>
          <p:grpSpPr>
            <a:xfrm>
              <a:off x="3639386" y="3508929"/>
              <a:ext cx="876538" cy="892262"/>
              <a:chOff x="3639386" y="2651679"/>
              <a:chExt cx="876538" cy="892262"/>
            </a:xfrm>
          </p:grpSpPr>
          <p:grpSp>
            <p:nvGrpSpPr>
              <p:cNvPr id="33" name="Group 28"/>
              <p:cNvGrpSpPr/>
              <p:nvPr/>
            </p:nvGrpSpPr>
            <p:grpSpPr>
              <a:xfrm>
                <a:off x="3639386" y="2651679"/>
                <a:ext cx="876538" cy="892262"/>
                <a:chOff x="3394848" y="792919"/>
                <a:chExt cx="1114154" cy="1134140"/>
              </a:xfrm>
            </p:grpSpPr>
            <p:sp>
              <p:nvSpPr>
                <p:cNvPr id="35" name="Round Diagonal Corner Rectangle 29"/>
                <p:cNvSpPr/>
                <p:nvPr/>
              </p:nvSpPr>
              <p:spPr>
                <a:xfrm rot="16200000">
                  <a:off x="3384855" y="802912"/>
                  <a:ext cx="1134140" cy="1114154"/>
                </a:xfrm>
                <a:prstGeom prst="round2DiagRect">
                  <a:avLst>
                    <a:gd name="adj1" fmla="val 50000"/>
                    <a:gd name="adj2" fmla="val 0"/>
                  </a:avLst>
                </a:prstGeom>
                <a:noFill/>
                <a:ln>
                  <a:solidFill>
                    <a:srgbClr val="71B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 Diagonal Corner Rectangle 30"/>
                <p:cNvSpPr/>
                <p:nvPr/>
              </p:nvSpPr>
              <p:spPr>
                <a:xfrm rot="16200000">
                  <a:off x="3487046" y="892037"/>
                  <a:ext cx="950796" cy="934040"/>
                </a:xfrm>
                <a:prstGeom prst="round2DiagRect">
                  <a:avLst>
                    <a:gd name="adj1" fmla="val 50000"/>
                    <a:gd name="adj2" fmla="val 0"/>
                  </a:avLst>
                </a:prstGeom>
                <a:solidFill>
                  <a:srgbClr val="71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36"/>
              <p:cNvSpPr>
                <a:spLocks noEditPoints="1"/>
              </p:cNvSpPr>
              <p:nvPr/>
            </p:nvSpPr>
            <p:spPr bwMode="auto">
              <a:xfrm rot="10800000" flipV="1">
                <a:off x="3900296" y="2893051"/>
                <a:ext cx="333330" cy="36197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4" name="Group 5"/>
            <p:cNvGrpSpPr/>
            <p:nvPr/>
          </p:nvGrpSpPr>
          <p:grpSpPr>
            <a:xfrm>
              <a:off x="3612189" y="1949378"/>
              <a:ext cx="909546" cy="925862"/>
              <a:chOff x="3612189" y="1092128"/>
              <a:chExt cx="909546" cy="925862"/>
            </a:xfrm>
          </p:grpSpPr>
          <p:grpSp>
            <p:nvGrpSpPr>
              <p:cNvPr id="29" name="Group 4"/>
              <p:cNvGrpSpPr/>
              <p:nvPr/>
            </p:nvGrpSpPr>
            <p:grpSpPr>
              <a:xfrm>
                <a:off x="3612189" y="1092128"/>
                <a:ext cx="909546" cy="925862"/>
                <a:chOff x="3394848" y="792919"/>
                <a:chExt cx="1114154" cy="1134140"/>
              </a:xfrm>
            </p:grpSpPr>
            <p:sp>
              <p:nvSpPr>
                <p:cNvPr id="31" name="Round Diagonal Corner Rectangle 3"/>
                <p:cNvSpPr/>
                <p:nvPr/>
              </p:nvSpPr>
              <p:spPr>
                <a:xfrm rot="16200000">
                  <a:off x="3384855" y="802912"/>
                  <a:ext cx="1134140" cy="1114154"/>
                </a:xfrm>
                <a:prstGeom prst="round2DiagRect">
                  <a:avLst>
                    <a:gd name="adj1" fmla="val 50000"/>
                    <a:gd name="adj2" fmla="val 0"/>
                  </a:avLst>
                </a:prstGeom>
                <a:noFill/>
                <a:ln>
                  <a:solidFill>
                    <a:srgbClr val="C75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Diagonal Corner Rectangle 23"/>
                <p:cNvSpPr/>
                <p:nvPr/>
              </p:nvSpPr>
              <p:spPr>
                <a:xfrm rot="16200000">
                  <a:off x="3487046" y="892037"/>
                  <a:ext cx="950796" cy="934040"/>
                </a:xfrm>
                <a:prstGeom prst="round2DiagRect">
                  <a:avLst>
                    <a:gd name="adj1" fmla="val 50000"/>
                    <a:gd name="adj2" fmla="val 0"/>
                  </a:avLst>
                </a:prstGeom>
                <a:solidFill>
                  <a:srgbClr val="C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103"/>
              <p:cNvSpPr>
                <a:spLocks noEditPoints="1"/>
              </p:cNvSpPr>
              <p:nvPr/>
            </p:nvSpPr>
            <p:spPr bwMode="auto">
              <a:xfrm>
                <a:off x="3938236" y="1344213"/>
                <a:ext cx="295390" cy="43496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5" name="Group 6"/>
            <p:cNvGrpSpPr/>
            <p:nvPr/>
          </p:nvGrpSpPr>
          <p:grpSpPr>
            <a:xfrm>
              <a:off x="4597007" y="2903637"/>
              <a:ext cx="909546" cy="925862"/>
              <a:chOff x="4597007" y="2046387"/>
              <a:chExt cx="909546" cy="925862"/>
            </a:xfrm>
          </p:grpSpPr>
          <p:grpSp>
            <p:nvGrpSpPr>
              <p:cNvPr id="25" name="Group 31"/>
              <p:cNvGrpSpPr/>
              <p:nvPr/>
            </p:nvGrpSpPr>
            <p:grpSpPr>
              <a:xfrm>
                <a:off x="4597007" y="2046387"/>
                <a:ext cx="909546" cy="925862"/>
                <a:chOff x="3394848" y="792919"/>
                <a:chExt cx="1114154" cy="1134140"/>
              </a:xfrm>
            </p:grpSpPr>
            <p:sp>
              <p:nvSpPr>
                <p:cNvPr id="27" name="Round Diagonal Corner Rectangle 32"/>
                <p:cNvSpPr/>
                <p:nvPr/>
              </p:nvSpPr>
              <p:spPr>
                <a:xfrm rot="16200000">
                  <a:off x="3384855" y="802912"/>
                  <a:ext cx="1134140" cy="1114154"/>
                </a:xfrm>
                <a:prstGeom prst="round2DiagRect">
                  <a:avLst>
                    <a:gd name="adj1" fmla="val 50000"/>
                    <a:gd name="adj2" fmla="val 0"/>
                  </a:avLst>
                </a:prstGeom>
                <a:noFill/>
                <a:ln>
                  <a:solidFill>
                    <a:srgbClr val="81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Diagonal Corner Rectangle 33"/>
                <p:cNvSpPr/>
                <p:nvPr/>
              </p:nvSpPr>
              <p:spPr>
                <a:xfrm rot="16200000">
                  <a:off x="3487046" y="892037"/>
                  <a:ext cx="950796" cy="934040"/>
                </a:xfrm>
                <a:prstGeom prst="round2DiagRect">
                  <a:avLst>
                    <a:gd name="adj1" fmla="val 50000"/>
                    <a:gd name="adj2" fmla="val 0"/>
                  </a:avLst>
                </a:prstGeom>
                <a:solidFill>
                  <a:srgbClr val="81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86"/>
              <p:cNvSpPr>
                <a:spLocks noEditPoints="1"/>
              </p:cNvSpPr>
              <p:nvPr/>
            </p:nvSpPr>
            <p:spPr bwMode="auto">
              <a:xfrm flipH="1">
                <a:off x="4915493" y="2277192"/>
                <a:ext cx="265002" cy="44587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6" name="Group 45"/>
            <p:cNvGrpSpPr/>
            <p:nvPr/>
          </p:nvGrpSpPr>
          <p:grpSpPr>
            <a:xfrm>
              <a:off x="35629" y="4964647"/>
              <a:ext cx="1024128" cy="1024128"/>
              <a:chOff x="-10809" y="2580056"/>
              <a:chExt cx="2574255" cy="2563444"/>
            </a:xfrm>
            <a:noFill/>
          </p:grpSpPr>
          <p:sp>
            <p:nvSpPr>
              <p:cNvPr id="22" name="Right Triangle 17"/>
              <p:cNvSpPr/>
              <p:nvPr/>
            </p:nvSpPr>
            <p:spPr>
              <a:xfrm>
                <a:off x="-10808" y="2580056"/>
                <a:ext cx="2574254" cy="2563443"/>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17"/>
              <p:cNvSpPr/>
              <p:nvPr/>
            </p:nvSpPr>
            <p:spPr>
              <a:xfrm>
                <a:off x="-10809" y="2649416"/>
                <a:ext cx="2504603" cy="2494084"/>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17"/>
              <p:cNvSpPr/>
              <p:nvPr/>
            </p:nvSpPr>
            <p:spPr>
              <a:xfrm>
                <a:off x="-10809" y="2720143"/>
                <a:ext cx="2433577" cy="2423357"/>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7"/>
            <p:cNvGrpSpPr/>
            <p:nvPr/>
          </p:nvGrpSpPr>
          <p:grpSpPr>
            <a:xfrm>
              <a:off x="4597555" y="4439255"/>
              <a:ext cx="909546" cy="925862"/>
              <a:chOff x="4597555" y="3582005"/>
              <a:chExt cx="909546" cy="925862"/>
            </a:xfrm>
          </p:grpSpPr>
          <p:grpSp>
            <p:nvGrpSpPr>
              <p:cNvPr id="18" name="Group 34"/>
              <p:cNvGrpSpPr/>
              <p:nvPr/>
            </p:nvGrpSpPr>
            <p:grpSpPr>
              <a:xfrm>
                <a:off x="4597555" y="3582005"/>
                <a:ext cx="909546" cy="925862"/>
                <a:chOff x="3394848" y="792919"/>
                <a:chExt cx="1114154" cy="1134140"/>
              </a:xfrm>
            </p:grpSpPr>
            <p:sp>
              <p:nvSpPr>
                <p:cNvPr id="20" name="Round Diagonal Corner Rectangle 35"/>
                <p:cNvSpPr/>
                <p:nvPr/>
              </p:nvSpPr>
              <p:spPr>
                <a:xfrm rot="16200000">
                  <a:off x="3384855" y="802912"/>
                  <a:ext cx="1134140" cy="1114154"/>
                </a:xfrm>
                <a:prstGeom prst="round2DiagRect">
                  <a:avLst>
                    <a:gd name="adj1" fmla="val 50000"/>
                    <a:gd name="adj2" fmla="val 0"/>
                  </a:avLst>
                </a:prstGeom>
                <a:noFill/>
                <a:ln>
                  <a:solidFill>
                    <a:srgbClr val="F7B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Diagonal Corner Rectangle 36"/>
                <p:cNvSpPr/>
                <p:nvPr/>
              </p:nvSpPr>
              <p:spPr>
                <a:xfrm rot="16200000">
                  <a:off x="3487046" y="892037"/>
                  <a:ext cx="950796" cy="934040"/>
                </a:xfrm>
                <a:prstGeom prst="round2DiagRect">
                  <a:avLst>
                    <a:gd name="adj1" fmla="val 50000"/>
                    <a:gd name="adj2" fmla="val 0"/>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01"/>
              <p:cNvSpPr>
                <a:spLocks noEditPoints="1"/>
              </p:cNvSpPr>
              <p:nvPr/>
            </p:nvSpPr>
            <p:spPr bwMode="auto">
              <a:xfrm>
                <a:off x="4839897" y="3895194"/>
                <a:ext cx="440940" cy="29219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41" name="Text Placeholder 32">
            <a:extLst>
              <a:ext uri="{FF2B5EF4-FFF2-40B4-BE49-F238E27FC236}">
                <a16:creationId xmlns:a16="http://schemas.microsoft.com/office/drawing/2014/main" id="{0E55080D-566A-44F1-8351-543F2A9D7AC7}"/>
              </a:ext>
            </a:extLst>
          </p:cNvPr>
          <p:cNvSpPr txBox="1"/>
          <p:nvPr/>
        </p:nvSpPr>
        <p:spPr>
          <a:xfrm>
            <a:off x="7658101" y="3254771"/>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2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nhóm</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bất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kì</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lên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bốc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và</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diễn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trong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1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phút</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Text Placeholder 32">
            <a:extLst>
              <a:ext uri="{FF2B5EF4-FFF2-40B4-BE49-F238E27FC236}">
                <a16:creationId xmlns:a16="http://schemas.microsoft.com/office/drawing/2014/main" id="{B77B522E-0F40-4639-858E-DF9B6E27A1D4}"/>
              </a:ext>
            </a:extLst>
          </p:cNvPr>
          <p:cNvSpPr txBox="1"/>
          <p:nvPr/>
        </p:nvSpPr>
        <p:spPr>
          <a:xfrm>
            <a:off x="865032" y="1928231"/>
            <a:ext cx="3467978"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GV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viết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các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tình</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huống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cho</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hộp</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id="{0943716F-45ED-402C-81D6-AD57091A6FEE}"/>
              </a:ext>
            </a:extLst>
          </p:cNvPr>
          <p:cNvSpPr txBox="1"/>
          <p:nvPr/>
        </p:nvSpPr>
        <p:spPr>
          <a:xfrm flipH="1">
            <a:off x="4044592" y="99913"/>
            <a:ext cx="6196688" cy="1323439"/>
          </a:xfrm>
          <a:prstGeom prst="rect">
            <a:avLst/>
          </a:prstGeom>
          <a:noFill/>
        </p:spPr>
        <p:txBody>
          <a:bodyPr wrap="square" rtlCol="0">
            <a:spAutoFit/>
          </a:bodyPr>
          <a:lstStyle/>
          <a:p>
            <a:r>
              <a:rPr lang="en-SG" sz="8000" b="1" dirty="0" err="1">
                <a:effectLst>
                  <a:glow rad="63500">
                    <a:schemeClr val="accent1">
                      <a:satMod val="175000"/>
                      <a:alpha val="40000"/>
                    </a:schemeClr>
                  </a:glow>
                </a:effectLst>
                <a:latin typeface="#9Slide03 Arima Madurai ExtraBo" panose="020B0604020202020204" charset="0"/>
                <a:cs typeface="#9Slide03 Arima Madurai ExtraBo" panose="020B0604020202020204" charset="0"/>
              </a:rPr>
              <a:t>Luật</a:t>
            </a:r>
            <a:r>
              <a:rPr lang="en-SG" sz="8000" b="1" dirty="0">
                <a:effectLst>
                  <a:glow rad="63500">
                    <a:schemeClr val="accent1">
                      <a:satMod val="175000"/>
                      <a:alpha val="40000"/>
                    </a:schemeClr>
                  </a:glow>
                </a:effectLst>
                <a:latin typeface="#9Slide03 Arima Madurai ExtraBo" panose="020B0604020202020204" charset="0"/>
                <a:cs typeface="#9Slide03 Arima Madurai ExtraBo" panose="020B0604020202020204" charset="0"/>
              </a:rPr>
              <a:t> </a:t>
            </a:r>
            <a:r>
              <a:rPr lang="en-SG" sz="8000" b="1" dirty="0" err="1">
                <a:effectLst>
                  <a:glow rad="63500">
                    <a:schemeClr val="accent1">
                      <a:satMod val="175000"/>
                      <a:alpha val="40000"/>
                    </a:schemeClr>
                  </a:glow>
                </a:effectLst>
                <a:latin typeface="#9Slide03 Arima Madurai ExtraBo" panose="020B0604020202020204" charset="0"/>
                <a:cs typeface="#9Slide03 Arima Madurai ExtraBo" panose="020B0604020202020204" charset="0"/>
              </a:rPr>
              <a:t>ch</a:t>
            </a:r>
            <a:r>
              <a:rPr lang="vi-VN" sz="8000" b="1" dirty="0">
                <a:effectLst>
                  <a:glow rad="63500">
                    <a:schemeClr val="accent1">
                      <a:satMod val="175000"/>
                      <a:alpha val="40000"/>
                    </a:schemeClr>
                  </a:glow>
                </a:effectLst>
                <a:latin typeface="#9Slide03 Arima Madurai ExtraBo" panose="020B0604020202020204" charset="0"/>
                <a:cs typeface="#9Slide03 Arima Madurai ExtraBo" panose="020B0604020202020204" charset="0"/>
              </a:rPr>
              <a:t>ơ</a:t>
            </a:r>
            <a:r>
              <a:rPr lang="en-SG" sz="8000" b="1" dirty="0" err="1">
                <a:effectLst>
                  <a:glow rad="63500">
                    <a:schemeClr val="accent1">
                      <a:satMod val="175000"/>
                      <a:alpha val="40000"/>
                    </a:schemeClr>
                  </a:glow>
                </a:effectLst>
                <a:latin typeface="#9Slide03 Arima Madurai ExtraBo" panose="020B0604020202020204" charset="0"/>
                <a:cs typeface="#9Slide03 Arima Madurai ExtraBo" panose="020B0604020202020204" charset="0"/>
              </a:rPr>
              <a:t>i</a:t>
            </a:r>
            <a:endParaRPr lang="en-SG" sz="8000" b="1" dirty="0">
              <a:effectLst>
                <a:glow rad="63500">
                  <a:schemeClr val="accent1">
                    <a:satMod val="175000"/>
                    <a:alpha val="40000"/>
                  </a:schemeClr>
                </a:glow>
              </a:effectLst>
              <a:latin typeface="#9Slide03 Arima Madurai ExtraBo" panose="020B0604020202020204" charset="0"/>
              <a:cs typeface="#9Slide03 Arima Madurai ExtraBo" panose="020B0604020202020204" charset="0"/>
            </a:endParaRPr>
          </a:p>
        </p:txBody>
      </p:sp>
      <p:sp>
        <p:nvSpPr>
          <p:cNvPr id="45" name="Text Placeholder 32">
            <a:extLst>
              <a:ext uri="{FF2B5EF4-FFF2-40B4-BE49-F238E27FC236}">
                <a16:creationId xmlns:a16="http://schemas.microsoft.com/office/drawing/2014/main" id="{95BFCC6A-3598-4D07-8BC9-D8D0FE7960EA}"/>
              </a:ext>
            </a:extLst>
          </p:cNvPr>
          <p:cNvSpPr txBox="1"/>
          <p:nvPr/>
        </p:nvSpPr>
        <p:spPr>
          <a:xfrm>
            <a:off x="7810501" y="5277534"/>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Đúng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được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1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điểm</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cộng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sai</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nhường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quyền</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Text Placeholder 32">
            <a:extLst>
              <a:ext uri="{FF2B5EF4-FFF2-40B4-BE49-F238E27FC236}">
                <a16:creationId xmlns:a16="http://schemas.microsoft.com/office/drawing/2014/main" id="{19BED8B5-CD2F-46AA-9DCC-5BA12A3EDC04}"/>
              </a:ext>
            </a:extLst>
          </p:cNvPr>
          <p:cNvSpPr txBox="1"/>
          <p:nvPr/>
        </p:nvSpPr>
        <p:spPr>
          <a:xfrm>
            <a:off x="831274" y="3870950"/>
            <a:ext cx="3681583"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HS ở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dưới</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đoán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ý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của</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các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nhân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vật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trong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tình</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huống</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randombar(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randombar(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3"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p:pic>
      <p:pic>
        <p:nvPicPr>
          <p:cNvPr id="41" name="图片占位符 40">
            <a:extLst>
              <a:ext uri="{FF2B5EF4-FFF2-40B4-BE49-F238E27FC236}">
                <a16:creationId xmlns:a16="http://schemas.microsoft.com/office/drawing/2014/main" id="{DE6B9992-5F92-45F4-BAB0-B554A7BCA989}"/>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p:pic>
      <p:pic>
        <p:nvPicPr>
          <p:cNvPr id="43" name="图片占位符 42">
            <a:extLst>
              <a:ext uri="{FF2B5EF4-FFF2-40B4-BE49-F238E27FC236}">
                <a16:creationId xmlns:a16="http://schemas.microsoft.com/office/drawing/2014/main" id="{029A0699-6CAC-405D-A137-7B3F9A7972AC}"/>
              </a:ext>
            </a:extLst>
          </p:cNvPr>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t="10000" b="10000"/>
          <a:stretch>
            <a:fillRect/>
          </a:stretch>
        </p:blipFill>
        <p:spPr/>
      </p:pic>
      <p:sp>
        <p:nvSpPr>
          <p:cNvPr id="38" name="TextBox 37">
            <a:extLst>
              <a:ext uri="{FF2B5EF4-FFF2-40B4-BE49-F238E27FC236}">
                <a16:creationId xmlns:a16="http://schemas.microsoft.com/office/drawing/2014/main" id="{1F19BEFE-83F8-4CFD-977E-498C80BAAEC5}"/>
              </a:ext>
            </a:extLst>
          </p:cNvPr>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9Slide03 Arima Madurai ExtraBo" panose="020B0604020202020204" charset="0"/>
                <a:cs typeface="#9Slide03 Arima Madurai ExtraBo" panose="020B0604020202020204" charset="0"/>
              </a:rPr>
              <a:t>Lưu</a:t>
            </a:r>
            <a:r>
              <a:rPr lang="en-US" sz="13800" b="1" dirty="0">
                <a:solidFill>
                  <a:schemeClr val="tx1">
                    <a:lumMod val="75000"/>
                    <a:lumOff val="25000"/>
                  </a:schemeClr>
                </a:solidFill>
                <a:latin typeface="#9Slide03 Arima Madurai ExtraBo" panose="020B0604020202020204" charset="0"/>
                <a:cs typeface="#9Slide03 Arima Madurai ExtraBo" panose="020B0604020202020204" charset="0"/>
              </a:rPr>
              <a:t> ý</a:t>
            </a:r>
            <a:endParaRPr lang="id-ID" sz="19900" b="1" dirty="0">
              <a:solidFill>
                <a:schemeClr val="tx1">
                  <a:lumMod val="75000"/>
                  <a:lumOff val="25000"/>
                </a:schemeClr>
              </a:solidFill>
              <a:latin typeface="#9Slide03 Arima Madurai ExtraBo" panose="020B0604020202020204" charset="0"/>
              <a:cs typeface="#9Slide03 Arima Madurai ExtraBo" panose="020B0604020202020204" charset="0"/>
            </a:endParaRPr>
          </a:p>
        </p:txBody>
      </p:sp>
      <p:sp>
        <p:nvSpPr>
          <p:cNvPr id="39" name="Rectangle 38">
            <a:extLst>
              <a:ext uri="{FF2B5EF4-FFF2-40B4-BE49-F238E27FC236}">
                <a16:creationId xmlns:a16="http://schemas.microsoft.com/office/drawing/2014/main" id="{C338D6EE-8AB9-4271-876F-4E6DF2C4F3F6}"/>
              </a:ext>
            </a:extLst>
          </p:cNvPr>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sp>
        <p:nvSpPr>
          <p:cNvPr id="40" name="Rectangle 39">
            <a:extLst>
              <a:ext uri="{FF2B5EF4-FFF2-40B4-BE49-F238E27FC236}">
                <a16:creationId xmlns:a16="http://schemas.microsoft.com/office/drawing/2014/main" id="{D048E988-1CDA-40B1-92CA-5AB0C0D5FD81}"/>
              </a:ext>
            </a:extLst>
          </p:cNvPr>
          <p:cNvSpPr/>
          <p:nvPr/>
        </p:nvSpPr>
        <p:spPr>
          <a:xfrm>
            <a:off x="4598792" y="293795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
        <p:nvSpPr>
          <p:cNvPr id="42" name="Rectangle 41">
            <a:extLst>
              <a:ext uri="{FF2B5EF4-FFF2-40B4-BE49-F238E27FC236}">
                <a16:creationId xmlns:a16="http://schemas.microsoft.com/office/drawing/2014/main" id="{0CB702D8-411E-4DDE-9FB6-49293143D3D3}"/>
              </a:ext>
            </a:extLst>
          </p:cNvPr>
          <p:cNvSpPr/>
          <p:nvPr/>
        </p:nvSpPr>
        <p:spPr>
          <a:xfrm>
            <a:off x="4595787" y="4999409"/>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còn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xuất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hiện</a:t>
            </a:r>
            <a:r>
              <a:rPr lang="en-US" altLang="en-US" sz="3200" b="1" dirty="0">
                <a:solidFill>
                  <a:srgbClr val="0070C0"/>
                </a:solidFill>
                <a:latin typeface="Times New Roman" panose="02020603050405020304" pitchFamily="18" charset="0"/>
              </a:rPr>
              <a:t> qua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động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chỉ</a:t>
            </a:r>
            <a:r>
              <a:rPr lang="en-US" altLang="en-US" sz="3200" b="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1962254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87505"/>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693476" y="2149420"/>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8" name="组合 34">
            <a:extLst>
              <a:ext uri="{FF2B5EF4-FFF2-40B4-BE49-F238E27FC236}">
                <a16:creationId xmlns:a16="http://schemas.microsoft.com/office/drawing/2014/main" id="{86DBD596-36A9-4FEC-85DA-91129E633F06}"/>
              </a:ext>
            </a:extLst>
          </p:cNvPr>
          <p:cNvGrpSpPr/>
          <p:nvPr/>
        </p:nvGrpSpPr>
        <p:grpSpPr>
          <a:xfrm>
            <a:off x="1450205" y="515107"/>
            <a:ext cx="1730521" cy="1585215"/>
            <a:chOff x="6096000" y="1843784"/>
            <a:chExt cx="1730521" cy="1585215"/>
          </a:xfrm>
        </p:grpSpPr>
        <p:grpSp>
          <p:nvGrpSpPr>
            <p:cNvPr id="39" name="组 19">
              <a:extLst>
                <a:ext uri="{FF2B5EF4-FFF2-40B4-BE49-F238E27FC236}">
                  <a16:creationId xmlns:a16="http://schemas.microsoft.com/office/drawing/2014/main" id="{E8F4EEBD-FCBE-4CFC-9F49-86B3FCE7E7D9}"/>
                </a:ext>
              </a:extLst>
            </p:cNvPr>
            <p:cNvGrpSpPr/>
            <p:nvPr/>
          </p:nvGrpSpPr>
          <p:grpSpPr>
            <a:xfrm>
              <a:off x="6096000" y="1843784"/>
              <a:ext cx="1730521" cy="1585215"/>
              <a:chOff x="2730658" y="995586"/>
              <a:chExt cx="1971191" cy="2170282"/>
            </a:xfrm>
            <a:solidFill>
              <a:srgbClr val="042C89"/>
            </a:solidFill>
          </p:grpSpPr>
          <p:sp>
            <p:nvSpPr>
              <p:cNvPr id="41" name="矩形 38">
                <a:extLst>
                  <a:ext uri="{FF2B5EF4-FFF2-40B4-BE49-F238E27FC236}">
                    <a16:creationId xmlns:a16="http://schemas.microsoft.com/office/drawing/2014/main" id="{B4B51AB5-3548-4C86-BBC3-07205D527B07}"/>
                  </a:ext>
                </a:extLst>
              </p:cNvPr>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a:extLst>
                  <a:ext uri="{FF2B5EF4-FFF2-40B4-BE49-F238E27FC236}">
                    <a16:creationId xmlns:a16="http://schemas.microsoft.com/office/drawing/2014/main" id="{BC6A2F86-5FA0-4614-AA9D-23F4C22D6A0D}"/>
                  </a:ext>
                </a:extLst>
              </p:cNvPr>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a:extLst>
                  <a:ext uri="{FF2B5EF4-FFF2-40B4-BE49-F238E27FC236}">
                    <a16:creationId xmlns:a16="http://schemas.microsoft.com/office/drawing/2014/main" id="{3788D5AE-1219-4651-91A0-3FF7EC9C011D}"/>
                  </a:ext>
                </a:extLst>
              </p:cNvPr>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a:extLst>
                  <a:ext uri="{FF2B5EF4-FFF2-40B4-BE49-F238E27FC236}">
                    <a16:creationId xmlns:a16="http://schemas.microsoft.com/office/drawing/2014/main" id="{3CE2CB95-8644-4AFB-A453-581B4981FCBC}"/>
                  </a:ext>
                </a:extLst>
              </p:cNvPr>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a:extLst>
                  <a:ext uri="{FF2B5EF4-FFF2-40B4-BE49-F238E27FC236}">
                    <a16:creationId xmlns:a16="http://schemas.microsoft.com/office/drawing/2014/main" id="{A8F18B75-E209-46F1-AF7F-63F4351B2BEF}"/>
                  </a:ext>
                </a:extLst>
              </p:cNvPr>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a:extLst>
                <a:ext uri="{FF2B5EF4-FFF2-40B4-BE49-F238E27FC236}">
                  <a16:creationId xmlns:a16="http://schemas.microsoft.com/office/drawing/2014/main" id="{977F6109-3CBA-4274-8730-4205B4BD8CB9}"/>
                </a:ext>
              </a:extLst>
            </p:cNvPr>
            <p:cNvSpPr txBox="1"/>
            <p:nvPr/>
          </p:nvSpPr>
          <p:spPr>
            <a:xfrm>
              <a:off x="6242708" y="2082393"/>
              <a:ext cx="822341"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rgbClr val="FF0000"/>
                  </a:solidFill>
                  <a:latin typeface="#9Slide03 Arima Madurai ExtraBo" panose="020B0604020202020204" charset="0"/>
                  <a:ea typeface="微软雅黑" panose="020B0503020204020204" pitchFamily="34" charset="-122"/>
                  <a:cs typeface="#9Slide03 Arima Madurai ExtraBo" panose="020B0604020202020204" charset="0"/>
                </a:rPr>
                <a:t>II.</a:t>
              </a:r>
              <a:endParaRPr lang="zh-CN" altLang="en-US" sz="8000" b="1" dirty="0">
                <a:solidFill>
                  <a:srgbClr val="FF0000"/>
                </a:solidFill>
                <a:latin typeface="#9Slide03 Arima Madurai ExtraBo" panose="020B0604020202020204" charset="0"/>
                <a:ea typeface="微软雅黑" panose="020B0503020204020204" pitchFamily="34" charset="-122"/>
                <a:cs typeface="#9Slide03 Arima Madurai ExtraBo" panose="020B0604020202020204" charset="0"/>
              </a:endParaRPr>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923364" y="2467674"/>
            <a:ext cx="8099049" cy="2215991"/>
          </a:xfrm>
          <a:prstGeom prst="rect">
            <a:avLst/>
          </a:prstGeom>
          <a:noFill/>
        </p:spPr>
        <p:txBody>
          <a:bodyPr wrap="square" rtlCol="0">
            <a:spAutoFit/>
          </a:bodyPr>
          <a:lstStyle/>
          <a:p>
            <a:pPr algn="ctr">
              <a:defRPr/>
            </a:pPr>
            <a:r>
              <a:rPr lang="en-SG" altLang="zh-CN" sz="13800" dirty="0" err="1">
                <a:solidFill>
                  <a:srgbClr val="FF0000"/>
                </a:solidFill>
                <a:latin typeface="#9Slide03 Arima Madurai ExtraBo" panose="020B0604020202020204" charset="0"/>
                <a:cs typeface="#9Slide03 Arima Madurai ExtraBo" panose="020B0604020202020204" charset="0"/>
              </a:rPr>
              <a:t>Luyện</a:t>
            </a:r>
            <a:r>
              <a:rPr lang="en-SG" altLang="zh-CN" sz="13800" dirty="0">
                <a:solidFill>
                  <a:srgbClr val="FF0000"/>
                </a:solidFill>
                <a:latin typeface="#9Slide03 Arima Madurai ExtraBo" panose="020B0604020202020204" charset="0"/>
                <a:cs typeface="#9Slide03 Arima Madurai ExtraBo" panose="020B0604020202020204" charset="0"/>
              </a:rPr>
              <a:t> </a:t>
            </a:r>
            <a:r>
              <a:rPr lang="en-SG" altLang="zh-CN" sz="13800" dirty="0" err="1">
                <a:solidFill>
                  <a:srgbClr val="FF0000"/>
                </a:solidFill>
                <a:latin typeface="#9Slide03 Arima Madurai ExtraBo" panose="020B0604020202020204" charset="0"/>
                <a:cs typeface="#9Slide03 Arima Madurai ExtraBo" panose="020B0604020202020204" charset="0"/>
              </a:rPr>
              <a:t>tập</a:t>
            </a:r>
            <a:endParaRPr lang="id-ID" altLang="zh-CN" sz="13800" dirty="0">
              <a:solidFill>
                <a:srgbClr val="FF0000"/>
              </a:solidFill>
              <a:latin typeface="#9Slide03 Arima Madurai ExtraBo" panose="020B0604020202020204" charset="0"/>
              <a:cs typeface="#9Slide03 Arima Madurai ExtraBo" panose="020B0604020202020204" charset="0"/>
            </a:endParaRPr>
          </a:p>
        </p:txBody>
      </p:sp>
    </p:spTree>
    <p:extLst>
      <p:ext uri="{BB962C8B-B14F-4D97-AF65-F5344CB8AC3E}">
        <p14:creationId xmlns:p14="http://schemas.microsoft.com/office/powerpoint/2010/main" val="1177972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3B52316-64A0-465A-9D72-E5C838B05A11}"/>
              </a:ext>
            </a:extLst>
          </p:cNvPr>
          <p:cNvGrpSpPr/>
          <p:nvPr/>
        </p:nvGrpSpPr>
        <p:grpSpPr>
          <a:xfrm>
            <a:off x="3510452" y="0"/>
            <a:ext cx="3180174" cy="3180174"/>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5FB8AF4C-46F3-49E4-B558-B68BB0C6222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498EF1CC-F478-4837-81A9-1ADDB7418B1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5C0D470A-111B-42A2-B188-85215245949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0AE0A113-F11D-481F-BD77-B5C0DB2C9679}"/>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D2063C69-63ED-47EE-BC9F-2850902890F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4D77D920-C592-497B-B229-C54257272C9E}"/>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72FDC479-5D2B-4E9B-BB12-2525406EF6D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45AD927E-1A9B-4013-B1AF-02D9DB82E4E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07D7C05C-1CC2-4BE7-A46A-6D9FDC95688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A490EBC1-7438-4A93-B296-71A35610470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D89B3B62-D6FC-499F-BD49-B6608EEA01A1}"/>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F0898FC7-BE54-42C8-AFC1-3143D60898A0}"/>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1D5214B0-1D2F-46B8-972A-34C0E9F7B484}"/>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5E6571AB-DA3D-4A70-B060-6D5C8952E2F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40273157-6433-4ABD-8F96-0A41DE33F95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88EB6A2E-1477-4484-AA4B-96408816BC8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5926C728-CED8-4F6F-A77B-AAAE16B760DB}"/>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5198C659-EFA4-4E66-9424-CFE9C99B1E8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7DBFD8C9-16F6-42C4-82C3-FDD4CF9CF86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A3C1C600-4D55-4438-B078-F2F49015DAD2}"/>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64A6E476-8673-461C-9D5E-4D73E186D3E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932066F0-A8E2-47C2-83AD-E410D102747A}"/>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8160F65-47C6-4593-9A7C-1FC120963B0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15455E3A-2911-4FAE-A5EA-4C2740A569B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B1ECEE2-0F6B-42A7-BC00-A517CB40838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3" name="Rectangle 12">
            <a:extLst>
              <a:ext uri="{FF2B5EF4-FFF2-40B4-BE49-F238E27FC236}">
                <a16:creationId xmlns:a16="http://schemas.microsoft.com/office/drawing/2014/main" id="{B2325D05-058C-4697-8D48-01C2161BD883}"/>
              </a:ext>
            </a:extLst>
          </p:cNvPr>
          <p:cNvSpPr/>
          <p:nvPr/>
        </p:nvSpPr>
        <p:spPr>
          <a:xfrm flipH="1">
            <a:off x="6096000" y="0"/>
            <a:ext cx="609600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5" name="Straight Connector 14">
            <a:extLst>
              <a:ext uri="{FF2B5EF4-FFF2-40B4-BE49-F238E27FC236}">
                <a16:creationId xmlns:a16="http://schemas.microsoft.com/office/drawing/2014/main" id="{31ACFDC3-ECDA-45BA-B66F-E96E1AA3A6B3}"/>
              </a:ext>
            </a:extLst>
          </p:cNvPr>
          <p:cNvCxnSpPr>
            <a:cxnSpLocks/>
          </p:cNvCxnSpPr>
          <p:nvPr/>
        </p:nvCxnSpPr>
        <p:spPr>
          <a:xfrm>
            <a:off x="7354030" y="1792673"/>
            <a:ext cx="924139" cy="0"/>
          </a:xfrm>
          <a:prstGeom prst="line">
            <a:avLst/>
          </a:prstGeom>
          <a:ln>
            <a:solidFill>
              <a:schemeClr val="bg1">
                <a:lumMod val="7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E320C1-FD71-45DB-9D76-CD10F4E3AF8D}"/>
              </a:ext>
            </a:extLst>
          </p:cNvPr>
          <p:cNvCxnSpPr>
            <a:cxnSpLocks/>
          </p:cNvCxnSpPr>
          <p:nvPr/>
        </p:nvCxnSpPr>
        <p:spPr>
          <a:xfrm>
            <a:off x="3867458" y="4947834"/>
            <a:ext cx="924139" cy="0"/>
          </a:xfrm>
          <a:prstGeom prst="line">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1525A4C-96D1-4B50-963F-8EA1ED6477D4}"/>
              </a:ext>
            </a:extLst>
          </p:cNvPr>
          <p:cNvSpPr/>
          <p:nvPr/>
        </p:nvSpPr>
        <p:spPr>
          <a:xfrm>
            <a:off x="4595158" y="847918"/>
            <a:ext cx="2583020" cy="4783136"/>
          </a:xfrm>
          <a:prstGeom prst="rect">
            <a:avLst/>
          </a:prstGeom>
          <a:solidFill>
            <a:srgbClr val="E3D9D8"/>
          </a:solidFill>
          <a:ln>
            <a:solidFill>
              <a:srgbClr val="E4D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4" name="Group 53">
            <a:extLst>
              <a:ext uri="{FF2B5EF4-FFF2-40B4-BE49-F238E27FC236}">
                <a16:creationId xmlns:a16="http://schemas.microsoft.com/office/drawing/2014/main" id="{812DE74F-22E7-42CB-80D6-94177B4B9CA3}"/>
              </a:ext>
            </a:extLst>
          </p:cNvPr>
          <p:cNvGrpSpPr/>
          <p:nvPr/>
        </p:nvGrpSpPr>
        <p:grpSpPr>
          <a:xfrm>
            <a:off x="4186104" y="715126"/>
            <a:ext cx="3419160" cy="5610952"/>
            <a:chOff x="9603561" y="2502535"/>
            <a:chExt cx="5173705" cy="9608623"/>
          </a:xfrm>
        </p:grpSpPr>
        <p:pic>
          <p:nvPicPr>
            <p:cNvPr id="55" name="Picture 54">
              <a:extLst>
                <a:ext uri="{FF2B5EF4-FFF2-40B4-BE49-F238E27FC236}">
                  <a16:creationId xmlns:a16="http://schemas.microsoft.com/office/drawing/2014/main" id="{CBB5BF2B-4613-411E-8EA3-229A807D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561" y="10720515"/>
              <a:ext cx="5173705" cy="1390643"/>
            </a:xfrm>
            <a:prstGeom prst="rect">
              <a:avLst/>
            </a:prstGeom>
          </p:spPr>
        </p:pic>
        <p:grpSp>
          <p:nvGrpSpPr>
            <p:cNvPr id="56" name="Group 55">
              <a:extLst>
                <a:ext uri="{FF2B5EF4-FFF2-40B4-BE49-F238E27FC236}">
                  <a16:creationId xmlns:a16="http://schemas.microsoft.com/office/drawing/2014/main" id="{1AEFDF8F-C67A-49C9-ACCE-678C48D2D8DF}"/>
                </a:ext>
              </a:extLst>
            </p:cNvPr>
            <p:cNvGrpSpPr/>
            <p:nvPr/>
          </p:nvGrpSpPr>
          <p:grpSpPr>
            <a:xfrm>
              <a:off x="10000616" y="2502535"/>
              <a:ext cx="4379595" cy="8717280"/>
              <a:chOff x="10000616" y="2502535"/>
              <a:chExt cx="4379595" cy="8717280"/>
            </a:xfrm>
          </p:grpSpPr>
          <p:sp>
            <p:nvSpPr>
              <p:cNvPr id="57" name="Freeform 16">
                <a:extLst>
                  <a:ext uri="{FF2B5EF4-FFF2-40B4-BE49-F238E27FC236}">
                    <a16:creationId xmlns:a16="http://schemas.microsoft.com/office/drawing/2014/main" id="{CA2E5A85-050E-4A6F-9471-CD0D97F90A9C}"/>
                  </a:ext>
                </a:extLst>
              </p:cNvPr>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B9B691F1-18A7-4CF2-9B74-143A581FBA8D}"/>
                  </a:ext>
                </a:extLst>
              </p:cNvPr>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CE9EB2A-1A9D-4319-A7FA-3D2FC64B55A3}"/>
                  </a:ext>
                </a:extLst>
              </p:cNvPr>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9">
                <a:extLst>
                  <a:ext uri="{FF2B5EF4-FFF2-40B4-BE49-F238E27FC236}">
                    <a16:creationId xmlns:a16="http://schemas.microsoft.com/office/drawing/2014/main" id="{88E2A564-0050-4AEA-A77D-2409F7C8FAE3}"/>
                  </a:ext>
                </a:extLst>
              </p:cNvPr>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0">
                <a:extLst>
                  <a:ext uri="{FF2B5EF4-FFF2-40B4-BE49-F238E27FC236}">
                    <a16:creationId xmlns:a16="http://schemas.microsoft.com/office/drawing/2014/main" id="{24704C05-DBA1-4F29-8FDA-82A2EC1A8C05}"/>
                  </a:ext>
                </a:extLst>
              </p:cNvPr>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
                <a:extLst>
                  <a:ext uri="{FF2B5EF4-FFF2-40B4-BE49-F238E27FC236}">
                    <a16:creationId xmlns:a16="http://schemas.microsoft.com/office/drawing/2014/main" id="{579B3DD8-D29D-4F35-9534-DD7CF75EBA26}"/>
                  </a:ext>
                </a:extLst>
              </p:cNvPr>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2">
                <a:extLst>
                  <a:ext uri="{FF2B5EF4-FFF2-40B4-BE49-F238E27FC236}">
                    <a16:creationId xmlns:a16="http://schemas.microsoft.com/office/drawing/2014/main" id="{51443F5F-B50C-472A-95FF-58B6524D4101}"/>
                  </a:ext>
                </a:extLst>
              </p:cNvPr>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4" name="TextBox 63">
            <a:extLst>
              <a:ext uri="{FF2B5EF4-FFF2-40B4-BE49-F238E27FC236}">
                <a16:creationId xmlns:a16="http://schemas.microsoft.com/office/drawing/2014/main" id="{23CAADDD-7EB0-4BC0-B86F-5CB2F62F7980}"/>
              </a:ext>
            </a:extLst>
          </p:cNvPr>
          <p:cNvSpPr txBox="1"/>
          <p:nvPr/>
        </p:nvSpPr>
        <p:spPr>
          <a:xfrm>
            <a:off x="4530662" y="1744736"/>
            <a:ext cx="2591508" cy="3139321"/>
          </a:xfrm>
          <a:prstGeom prst="rect">
            <a:avLst/>
          </a:prstGeom>
          <a:noFill/>
        </p:spPr>
        <p:txBody>
          <a:bodyPr wrap="square" rtlCol="0">
            <a:spAutoFit/>
          </a:bodyPr>
          <a:lstStyle/>
          <a:p>
            <a:pPr algn="ctr"/>
            <a:r>
              <a:rPr lang="en-US" sz="6600" dirty="0">
                <a:solidFill>
                  <a:srgbClr val="0070C0"/>
                </a:solidFill>
                <a:latin typeface="#9Slide03 Arima Madurai ExtraBo" panose="020B0604020202020204" charset="0"/>
                <a:cs typeface="#9Slide03 Arima Madurai ExtraBo" panose="020B0604020202020204" charset="0"/>
              </a:rPr>
              <a:t>Ai </a:t>
            </a:r>
            <a:r>
              <a:rPr lang="en-US" sz="6600" dirty="0" err="1">
                <a:solidFill>
                  <a:srgbClr val="0070C0"/>
                </a:solidFill>
                <a:latin typeface="#9Slide03 Arima Madurai ExtraBo" panose="020B0604020202020204" charset="0"/>
                <a:cs typeface="#9Slide03 Arima Madurai ExtraBo" panose="020B0604020202020204" charset="0"/>
              </a:rPr>
              <a:t>nhanh</a:t>
            </a:r>
            <a:r>
              <a:rPr lang="en-US" sz="6600" dirty="0">
                <a:solidFill>
                  <a:srgbClr val="0070C0"/>
                </a:solidFill>
                <a:latin typeface="#9Slide03 Arima Madurai ExtraBo" panose="020B0604020202020204" charset="0"/>
                <a:cs typeface="#9Slide03 Arima Madurai ExtraBo" panose="020B0604020202020204" charset="0"/>
              </a:rPr>
              <a:t> </a:t>
            </a:r>
            <a:r>
              <a:rPr lang="en-US" sz="6600" dirty="0" err="1">
                <a:solidFill>
                  <a:srgbClr val="0070C0"/>
                </a:solidFill>
                <a:latin typeface="#9Slide03 Arima Madurai ExtraBo" panose="020B0604020202020204" charset="0"/>
                <a:cs typeface="#9Slide03 Arima Madurai ExtraBo" panose="020B0604020202020204" charset="0"/>
              </a:rPr>
              <a:t>hơn</a:t>
            </a:r>
            <a:r>
              <a:rPr lang="en-US" sz="6600" dirty="0">
                <a:solidFill>
                  <a:srgbClr val="0070C0"/>
                </a:solidFill>
                <a:latin typeface="#9Slide03 Arima Madurai ExtraBo" panose="020B0604020202020204" charset="0"/>
                <a:cs typeface="#9Slide03 Arima Madurai ExtraBo" panose="020B0604020202020204" charset="0"/>
              </a:rPr>
              <a:t>?</a:t>
            </a:r>
            <a:endParaRPr lang="id-ID" sz="6600" b="1" dirty="0">
              <a:solidFill>
                <a:srgbClr val="0070C0"/>
              </a:solidFill>
              <a:latin typeface="#9Slide03 Arima Madurai ExtraBo" panose="020B0604020202020204" charset="0"/>
              <a:cs typeface="#9Slide03 Arima Madurai ExtraBo" panose="020B0604020202020204" charset="0"/>
            </a:endParaRPr>
          </a:p>
        </p:txBody>
      </p:sp>
      <p:sp>
        <p:nvSpPr>
          <p:cNvPr id="65" name="TextBox 64">
            <a:extLst>
              <a:ext uri="{FF2B5EF4-FFF2-40B4-BE49-F238E27FC236}">
                <a16:creationId xmlns:a16="http://schemas.microsoft.com/office/drawing/2014/main" id="{407D3786-9468-4ADE-8F20-47C3B615F0E9}"/>
              </a:ext>
            </a:extLst>
          </p:cNvPr>
          <p:cNvSpPr txBox="1"/>
          <p:nvPr/>
        </p:nvSpPr>
        <p:spPr>
          <a:xfrm>
            <a:off x="532291" y="3299214"/>
            <a:ext cx="2845138" cy="3046988"/>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Ngay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sau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khi</a:t>
            </a:r>
            <a:r>
              <a:rPr lang="en-SG" sz="3200" dirty="0">
                <a:latin typeface="Times New Roman" panose="02020603050405020304" pitchFamily="18" charset="0"/>
                <a:cs typeface="Times New Roman" panose="02020603050405020304" pitchFamily="18" charset="0"/>
              </a:rPr>
              <a:t> GV </a:t>
            </a:r>
            <a:r>
              <a:rPr lang="en-SG" sz="3200" dirty="0" err="1">
                <a:latin typeface="Times New Roman" panose="02020603050405020304" pitchFamily="18" charset="0"/>
                <a:cs typeface="Times New Roman" panose="02020603050405020304" pitchFamily="18" charset="0"/>
              </a:rPr>
              <a:t>đọc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câu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hỏi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mỗi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phút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để</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suy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nghĩ</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ư</a:t>
            </a:r>
            <a:r>
              <a:rPr lang="en-SG" sz="3200" dirty="0">
                <a:latin typeface="Times New Roman" panose="02020603050405020304" pitchFamily="18" charset="0"/>
                <a:cs typeface="Times New Roman" panose="02020603050405020304" pitchFamily="18" charset="0"/>
              </a:rPr>
              <a:t>a </a:t>
            </a:r>
            <a:r>
              <a:rPr lang="en-SG" sz="3200" dirty="0" err="1">
                <a:latin typeface="Times New Roman" panose="02020603050405020304" pitchFamily="18" charset="0"/>
                <a:cs typeface="Times New Roman" panose="02020603050405020304" pitchFamily="18" charset="0"/>
              </a:rPr>
              <a:t>ra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tín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endParaRPr lang="en-SG" sz="3200"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994C5348-30E9-46AE-8D5E-9D8447D0AC1C}"/>
              </a:ext>
            </a:extLst>
          </p:cNvPr>
          <p:cNvSpPr txBox="1"/>
          <p:nvPr/>
        </p:nvSpPr>
        <p:spPr>
          <a:xfrm>
            <a:off x="8810653" y="558921"/>
            <a:ext cx="2864110" cy="3539430"/>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cộng</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1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Sai/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sẽ</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nhường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quyền</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500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down)">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7030387"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331"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7423931" y="210878"/>
            <a:ext cx="1718443" cy="1795222"/>
          </a:xfrm>
          <a:prstGeom prst="rect">
            <a:avLst/>
          </a:prstGeom>
        </p:spPr>
      </p:pic>
      <p:sp>
        <p:nvSpPr>
          <p:cNvPr id="47" name="Text Box 2">
            <a:extLst>
              <a:ext uri="{FF2B5EF4-FFF2-40B4-BE49-F238E27FC236}">
                <a16:creationId xmlns:a16="http://schemas.microsoft.com/office/drawing/2014/main" id="{37E30431-3884-4C54-833E-6953786C8C28}"/>
              </a:ext>
            </a:extLst>
          </p:cNvPr>
          <p:cNvSpPr txBox="1">
            <a:spLocks noChangeArrowheads="1"/>
          </p:cNvSpPr>
          <p:nvPr/>
        </p:nvSpPr>
        <p:spPr bwMode="auto">
          <a:xfrm>
            <a:off x="334513" y="758335"/>
            <a:ext cx="62429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50000"/>
              </a:spcBef>
              <a:buClrTx/>
              <a:buFontTx/>
              <a:buNone/>
            </a:pPr>
            <a:r>
              <a:rPr lang="en-US" altLang="en-US" dirty="0" err="1">
                <a:solidFill>
                  <a:srgbClr val="0070C0"/>
                </a:solidFill>
                <a:latin typeface="Times New Roman" panose="02020603050405020304" pitchFamily="18" charset="0"/>
              </a:rPr>
              <a:t>Trống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lớp</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đã</a:t>
            </a:r>
            <a:r>
              <a:rPr lang="en-US" altLang="en-US" dirty="0">
                <a:solidFill>
                  <a:srgbClr val="0070C0"/>
                </a:solidFill>
                <a:latin typeface="Times New Roman" panose="02020603050405020304" pitchFamily="18" charset="0"/>
              </a:rPr>
              <a:t> 10 </a:t>
            </a:r>
            <a:r>
              <a:rPr lang="en-US" altLang="en-US" dirty="0" err="1">
                <a:solidFill>
                  <a:srgbClr val="0070C0"/>
                </a:solidFill>
                <a:latin typeface="Times New Roman" panose="02020603050405020304" pitchFamily="18" charset="0"/>
              </a:rPr>
              <a:t>phút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Hiếu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mới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hớt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hải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chạy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giáo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nhìn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đồng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hồ</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p>
        </p:txBody>
      </p:sp>
      <p:sp>
        <p:nvSpPr>
          <p:cNvPr id="48" name="Text Box 2">
            <a:extLst>
              <a:ext uri="{FF2B5EF4-FFF2-40B4-BE49-F238E27FC236}">
                <a16:creationId xmlns:a16="http://schemas.microsoft.com/office/drawing/2014/main" id="{51808818-8C59-4FF2-B55B-0429D5E1385F}"/>
              </a:ext>
            </a:extLst>
          </p:cNvPr>
          <p:cNvSpPr txBox="1">
            <a:spLocks noChangeArrowheads="1"/>
          </p:cNvSpPr>
          <p:nvPr/>
        </p:nvSpPr>
        <p:spPr bwMode="auto">
          <a:xfrm>
            <a:off x="397192" y="4093880"/>
            <a:ext cx="60838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0"/>
              </a:spcBef>
              <a:buClrTx/>
              <a:buFontTx/>
              <a:buNone/>
            </a:pPr>
            <a:r>
              <a:rPr lang="en-US" altLang="en-US" dirty="0" err="1">
                <a:solidFill>
                  <a:srgbClr val="0070C0"/>
                </a:solidFill>
                <a:latin typeface="Times New Roman" panose="02020603050405020304" pitchFamily="18" charset="0"/>
              </a:rPr>
              <a:t>Em</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hãy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diễn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đạt</a:t>
            </a:r>
            <a:r>
              <a:rPr lang="en-US" altLang="en-US" dirty="0">
                <a:solidFill>
                  <a:srgbClr val="0070C0"/>
                </a:solidFill>
                <a:latin typeface="Times New Roman" panose="02020603050405020304" pitchFamily="18" charset="0"/>
              </a:rPr>
              <a:t> ý </a:t>
            </a:r>
            <a:r>
              <a:rPr lang="en-US" altLang="en-US" dirty="0" err="1">
                <a:solidFill>
                  <a:srgbClr val="0070C0"/>
                </a:solidFill>
                <a:latin typeface="Times New Roman" panose="02020603050405020304" pitchFamily="18" charset="0"/>
              </a:rPr>
              <a:t>muốn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của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bằng</a:t>
            </a:r>
            <a:r>
              <a:rPr lang="en-US" altLang="en-US" dirty="0">
                <a:solidFill>
                  <a:srgbClr val="0070C0"/>
                </a:solidFill>
                <a:latin typeface="Times New Roman" panose="02020603050405020304" pitchFamily="18" charset="0"/>
              </a:rPr>
              <a:t> 2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có</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nghĩa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tường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minh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dùng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hàm</a:t>
            </a:r>
            <a:r>
              <a:rPr lang="en-US" altLang="en-US" dirty="0">
                <a:solidFill>
                  <a:srgbClr val="0070C0"/>
                </a:solidFill>
                <a:latin typeface="Times New Roman" panose="02020603050405020304" pitchFamily="18" charset="0"/>
              </a:rPr>
              <a:t> ý.</a:t>
            </a:r>
          </a:p>
        </p:txBody>
      </p:sp>
      <p:pic>
        <p:nvPicPr>
          <p:cNvPr id="50" name="Picture 49">
            <a:extLst>
              <a:ext uri="{FF2B5EF4-FFF2-40B4-BE49-F238E27FC236}">
                <a16:creationId xmlns:a16="http://schemas.microsoft.com/office/drawing/2014/main" id="{5D770380-A1D8-4016-AA18-6457B19004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H="1">
            <a:off x="2439964" y="2624021"/>
            <a:ext cx="1569661" cy="1569661"/>
          </a:xfrm>
          <a:prstGeom prst="rect">
            <a:avLst/>
          </a:prstGeom>
        </p:spPr>
      </p:pic>
    </p:spTree>
    <p:extLst>
      <p:ext uri="{BB962C8B-B14F-4D97-AF65-F5344CB8AC3E}">
        <p14:creationId xmlns:p14="http://schemas.microsoft.com/office/powerpoint/2010/main" val="3270953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checkerboard(across)">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randombar(horizont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8">
                                            <p:txEl>
                                              <p:pRg st="0" end="0"/>
                                            </p:txEl>
                                          </p:spTgt>
                                        </p:tgtEl>
                                        <p:attrNameLst>
                                          <p:attrName>style.visibility</p:attrName>
                                        </p:attrNameLst>
                                      </p:cBhvr>
                                      <p:to>
                                        <p:strVal val="visible"/>
                                      </p:to>
                                    </p:set>
                                    <p:animEffect transition="in" filter="checkerboard(across)">
                                      <p:cBhvr>
                                        <p:cTn id="3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0"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56"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393544" y="210878"/>
            <a:ext cx="1718443" cy="1795222"/>
          </a:xfrm>
          <a:prstGeom prst="rect">
            <a:avLst/>
          </a:prstGeom>
        </p:spPr>
      </p:pic>
      <p:sp>
        <p:nvSpPr>
          <p:cNvPr id="34" name="Text Box 3">
            <a:extLst>
              <a:ext uri="{FF2B5EF4-FFF2-40B4-BE49-F238E27FC236}">
                <a16:creationId xmlns:a16="http://schemas.microsoft.com/office/drawing/2014/main" id="{7EA03B2B-366E-42DB-B9E7-FA59B6C9D341}"/>
              </a:ext>
            </a:extLst>
          </p:cNvPr>
          <p:cNvSpPr txBox="1">
            <a:spLocks noChangeArrowheads="1"/>
          </p:cNvSpPr>
          <p:nvPr/>
        </p:nvSpPr>
        <p:spPr bwMode="auto">
          <a:xfrm>
            <a:off x="6909552" y="676979"/>
            <a:ext cx="4313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Nghĩa</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tường</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minh</a:t>
            </a:r>
            <a:endParaRPr lang="en-US" altLang="en-US" sz="3600" b="1" dirty="0">
              <a:latin typeface="Times New Roman" panose="02020603050405020304" pitchFamily="18" charset="0"/>
            </a:endParaRPr>
          </a:p>
        </p:txBody>
      </p:sp>
      <p:sp>
        <p:nvSpPr>
          <p:cNvPr id="35" name="Text Box 3">
            <a:extLst>
              <a:ext uri="{FF2B5EF4-FFF2-40B4-BE49-F238E27FC236}">
                <a16:creationId xmlns:a16="http://schemas.microsoft.com/office/drawing/2014/main" id="{3C69B28D-26F7-4551-B4D2-C6FCECE30A8B}"/>
              </a:ext>
            </a:extLst>
          </p:cNvPr>
          <p:cNvSpPr txBox="1">
            <a:spLocks noChangeArrowheads="1"/>
          </p:cNvSpPr>
          <p:nvPr/>
        </p:nvSpPr>
        <p:spPr bwMode="auto">
          <a:xfrm>
            <a:off x="5880726" y="1881347"/>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đến</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trễ</a:t>
            </a:r>
            <a:r>
              <a:rPr lang="en-US" altLang="en-US" sz="4000" i="1" dirty="0">
                <a:solidFill>
                  <a:srgbClr val="0070C0"/>
                </a:solidFill>
                <a:latin typeface="Times New Roman" panose="02020603050405020304" pitchFamily="18" charset="0"/>
              </a:rPr>
              <a:t> 10 </a:t>
            </a:r>
            <a:r>
              <a:rPr lang="en-US" altLang="en-US" sz="4000" i="1" dirty="0" err="1">
                <a:solidFill>
                  <a:srgbClr val="0070C0"/>
                </a:solidFill>
                <a:latin typeface="Times New Roman" panose="02020603050405020304" pitchFamily="18" charset="0"/>
              </a:rPr>
              <a:t>phút</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rồi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đấy</a:t>
            </a:r>
            <a:r>
              <a:rPr lang="en-US" altLang="en-US" sz="4000" i="1" dirty="0">
                <a:solidFill>
                  <a:srgbClr val="0070C0"/>
                </a:solidFill>
                <a:latin typeface="Times New Roman" panose="02020603050405020304" pitchFamily="18" charset="0"/>
              </a:rPr>
              <a:t>!</a:t>
            </a:r>
          </a:p>
        </p:txBody>
      </p:sp>
      <p:sp>
        <p:nvSpPr>
          <p:cNvPr id="37" name="Text Box 3">
            <a:extLst>
              <a:ext uri="{FF2B5EF4-FFF2-40B4-BE49-F238E27FC236}">
                <a16:creationId xmlns:a16="http://schemas.microsoft.com/office/drawing/2014/main" id="{04FC6B5B-99D9-455D-B322-6855FDD23A25}"/>
              </a:ext>
            </a:extLst>
          </p:cNvPr>
          <p:cNvSpPr txBox="1">
            <a:spLocks noChangeArrowheads="1"/>
          </p:cNvSpPr>
          <p:nvPr/>
        </p:nvSpPr>
        <p:spPr bwMode="auto">
          <a:xfrm>
            <a:off x="7938654" y="3212537"/>
            <a:ext cx="3284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Hàm</a:t>
            </a:r>
            <a:r>
              <a:rPr lang="en-US" altLang="en-US" sz="3600" b="1" u="sng" dirty="0">
                <a:latin typeface="Times New Roman" panose="02020603050405020304" pitchFamily="18" charset="0"/>
              </a:rPr>
              <a:t> ý</a:t>
            </a:r>
            <a:endParaRPr lang="en-US" altLang="en-US" sz="3600" b="1" dirty="0">
              <a:latin typeface="Times New Roman" panose="02020603050405020304" pitchFamily="18" charset="0"/>
            </a:endParaRPr>
          </a:p>
        </p:txBody>
      </p:sp>
      <p:sp>
        <p:nvSpPr>
          <p:cNvPr id="38" name="Text Box 3">
            <a:extLst>
              <a:ext uri="{FF2B5EF4-FFF2-40B4-BE49-F238E27FC236}">
                <a16:creationId xmlns:a16="http://schemas.microsoft.com/office/drawing/2014/main" id="{CAF5B859-247C-4912-9A66-636AE585EE53}"/>
              </a:ext>
            </a:extLst>
          </p:cNvPr>
          <p:cNvSpPr txBox="1">
            <a:spLocks noChangeArrowheads="1"/>
          </p:cNvSpPr>
          <p:nvPr/>
        </p:nvSpPr>
        <p:spPr bwMode="auto">
          <a:xfrm>
            <a:off x="5880726" y="441690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đồng</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hồ</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không</a:t>
            </a:r>
            <a:r>
              <a:rPr lang="en-US" altLang="en-US" sz="4000" i="1" dirty="0">
                <a:solidFill>
                  <a:srgbClr val="0070C0"/>
                </a:solidFill>
                <a:latin typeface="Times New Roman" panose="02020603050405020304" pitchFamily="18" charset="0"/>
              </a:rPr>
              <a:t>? </a:t>
            </a:r>
          </a:p>
        </p:txBody>
      </p:sp>
      <p:sp>
        <p:nvSpPr>
          <p:cNvPr id="39" name="Text Box 3">
            <a:extLst>
              <a:ext uri="{FF2B5EF4-FFF2-40B4-BE49-F238E27FC236}">
                <a16:creationId xmlns:a16="http://schemas.microsoft.com/office/drawing/2014/main" id="{7FF75D21-4DF4-40EC-88D8-F5BE00D27F20}"/>
              </a:ext>
            </a:extLst>
          </p:cNvPr>
          <p:cNvSpPr txBox="1">
            <a:spLocks noChangeArrowheads="1"/>
          </p:cNvSpPr>
          <p:nvPr/>
        </p:nvSpPr>
        <p:spPr bwMode="auto">
          <a:xfrm>
            <a:off x="5880726" y="532888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Ngoài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kia</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gì</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vui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lắm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nhỉ</a:t>
            </a:r>
            <a:r>
              <a:rPr lang="en-US" altLang="en-US" sz="4000" i="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414910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checkerboard(across)">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checkerboard(across)">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checkerboard(across)">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checkerboard(across)">
                                      <p:cBhvr>
                                        <p:cTn id="37" dur="500"/>
                                        <p:tgtEl>
                                          <p:spTgt spid="3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checkerboard(across)">
                                      <p:cBhvr>
                                        <p:cTn id="4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09BC45E-FAE0-4801-96F0-3777ED382BAD}"/>
              </a:ext>
            </a:extLst>
          </p:cNvPr>
          <p:cNvGrpSpPr/>
          <p:nvPr/>
        </p:nvGrpSpPr>
        <p:grpSpPr>
          <a:xfrm>
            <a:off x="1136250" y="3074524"/>
            <a:ext cx="1672710" cy="1672710"/>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1BDBC9CD-BDDE-459E-9813-8E542769EE5B}"/>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0CB4DDDD-B62D-45F6-848E-473AC2D2DF4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3C7E05-8959-40D8-8637-26438EC5D27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C5E86D3B-DCFE-401A-839F-BA6F2DA217F0}"/>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8C2762F0-8356-403D-941B-403F86717805}"/>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D20E2E14-5030-4162-87DB-9022201C4D6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2CBD07FA-3FBD-49BC-A50C-08F4A434C67A}"/>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FDB0C01D-0A10-47DD-88E4-0ECF9EC80ED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D9CD41C-FA50-4E00-93D0-03106144A95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07F9744-84C2-4B59-8C99-CE06B6A7500E}"/>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E7F82653-275F-4E1F-8467-DFD4B5F399F7}"/>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A3E73D48-0950-4A44-9832-9A9BF2451E2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5B29E7BD-DFA0-4FAF-9A47-75AF7E50EA7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E947C2E3-0496-4D37-9411-9E547BADACA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92A536A8-46BA-4727-A8BB-8A3B2A99A569}"/>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5CDBE89F-A25B-4C5B-BB78-2E7BF4FA01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0B991F8A-97D9-428F-BF0D-9B30B3187D7A}"/>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AA2CA4EC-AEFD-4DCD-B564-ACCCC1CCB47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0027106A-F84D-4E94-9705-50E2B8AE5F5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FA91F64-2B6B-4C2A-B24D-468B89F9FC4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5395557B-826A-4D6A-A932-8BD55DB9C553}"/>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481DBB4E-6F83-4C6A-970B-88DD12A4D08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C1F5DCAF-0699-45B7-96C1-C9F16EA8286B}"/>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0034D0A3-72C3-4E69-A081-B79E951AFC3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EC613820-6D48-485E-A7D4-15B20CF44B3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 name="Rectangle 3">
            <a:extLst>
              <a:ext uri="{FF2B5EF4-FFF2-40B4-BE49-F238E27FC236}">
                <a16:creationId xmlns:a16="http://schemas.microsoft.com/office/drawing/2014/main" id="{5A374CD8-E194-4036-9C79-CDEFB5AD9597}"/>
              </a:ext>
            </a:extLst>
          </p:cNvPr>
          <p:cNvSpPr/>
          <p:nvPr/>
        </p:nvSpPr>
        <p:spPr>
          <a:xfrm>
            <a:off x="1" y="5255176"/>
            <a:ext cx="12192000" cy="1602823"/>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F4657DBD-4F62-4F00-BB46-74B25E0EA17E}"/>
              </a:ext>
            </a:extLst>
          </p:cNvPr>
          <p:cNvSpPr txBox="1"/>
          <p:nvPr/>
        </p:nvSpPr>
        <p:spPr>
          <a:xfrm>
            <a:off x="261467" y="246205"/>
            <a:ext cx="5084916" cy="3046988"/>
          </a:xfrm>
          <a:prstGeom prst="rect">
            <a:avLst/>
          </a:prstGeom>
          <a:noFill/>
        </p:spPr>
        <p:txBody>
          <a:bodyPr wrap="square" rtlCol="0">
            <a:spAutoFit/>
          </a:bodyPr>
          <a:lstStyle/>
          <a:p>
            <a:pPr algn="ctr"/>
            <a:r>
              <a:rPr lang="en-US" sz="4800" dirty="0">
                <a:solidFill>
                  <a:srgbClr val="0070C0"/>
                </a:solidFill>
                <a:latin typeface="#9Slide03 Arima Madurai ExtraBo" panose="020B0604020202020204" charset="0"/>
                <a:cs typeface="#9Slide03 Arima Madurai ExtraBo" panose="020B0604020202020204" charset="0"/>
              </a:rPr>
              <a:t>Cho </a:t>
            </a:r>
            <a:r>
              <a:rPr lang="en-US" sz="4800" dirty="0" err="1">
                <a:solidFill>
                  <a:srgbClr val="0070C0"/>
                </a:solidFill>
                <a:latin typeface="#9Slide03 Arima Madurai ExtraBo" panose="020B0604020202020204" charset="0"/>
                <a:cs typeface="#9Slide03 Arima Madurai ExtraBo" panose="020B0604020202020204" charset="0"/>
              </a:rPr>
              <a:t>biết</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hàm</a:t>
            </a:r>
            <a:r>
              <a:rPr lang="en-US" sz="4800" dirty="0">
                <a:solidFill>
                  <a:srgbClr val="0070C0"/>
                </a:solidFill>
                <a:latin typeface="#9Slide03 Arima Madurai ExtraBo" panose="020B0604020202020204" charset="0"/>
                <a:cs typeface="#9Slide03 Arima Madurai ExtraBo" panose="020B0604020202020204" charset="0"/>
              </a:rPr>
              <a:t> ý </a:t>
            </a:r>
            <a:r>
              <a:rPr lang="en-US" sz="4800" dirty="0" err="1">
                <a:solidFill>
                  <a:srgbClr val="0070C0"/>
                </a:solidFill>
                <a:latin typeface="#9Slide03 Arima Madurai ExtraBo" panose="020B0604020202020204" charset="0"/>
                <a:cs typeface="#9Slide03 Arima Madurai ExtraBo" panose="020B0604020202020204" charset="0"/>
              </a:rPr>
              <a:t>của</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câu</a:t>
            </a:r>
            <a:r>
              <a:rPr lang="en-US" sz="4800" dirty="0">
                <a:solidFill>
                  <a:srgbClr val="0070C0"/>
                </a:solidFill>
                <a:latin typeface="#9Slide03 Arima Madurai ExtraBo" panose="020B0604020202020204" charset="0"/>
                <a:cs typeface="#9Slide03 Arima Madurai ExtraBo" panose="020B0604020202020204" charset="0"/>
              </a:rPr>
              <a:t> in </a:t>
            </a:r>
            <a:r>
              <a:rPr lang="en-US" sz="4800" dirty="0" err="1">
                <a:solidFill>
                  <a:srgbClr val="0070C0"/>
                </a:solidFill>
                <a:latin typeface="#9Slide03 Arima Madurai ExtraBo" panose="020B0604020202020204" charset="0"/>
                <a:cs typeface="#9Slide03 Arima Madurai ExtraBo" panose="020B0604020202020204" charset="0"/>
              </a:rPr>
              <a:t>đậm</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trong</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đoạn</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trích</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sau</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đây</a:t>
            </a:r>
            <a:r>
              <a:rPr lang="en-US" sz="4800" dirty="0">
                <a:solidFill>
                  <a:srgbClr val="0070C0"/>
                </a:solidFill>
                <a:latin typeface="#9Slide03 Arima Madurai ExtraBo" panose="020B0604020202020204" charset="0"/>
                <a:cs typeface="#9Slide03 Arima Madurai ExtraBo" panose="020B0604020202020204" charset="0"/>
              </a:rPr>
              <a:t>:</a:t>
            </a:r>
            <a:endParaRPr lang="id-ID" sz="6000" b="1" dirty="0">
              <a:solidFill>
                <a:srgbClr val="0070C0"/>
              </a:solidFill>
              <a:latin typeface="#9Slide03 Arima Madurai ExtraBo" panose="020B0604020202020204" charset="0"/>
              <a:cs typeface="#9Slide03 Arima Madurai ExtraBo" panose="020B0604020202020204" charset="0"/>
            </a:endParaRPr>
          </a:p>
        </p:txBody>
      </p:sp>
      <p:pic>
        <p:nvPicPr>
          <p:cNvPr id="43" name="图片占位符 42">
            <a:extLst>
              <a:ext uri="{FF2B5EF4-FFF2-40B4-BE49-F238E27FC236}">
                <a16:creationId xmlns:a16="http://schemas.microsoft.com/office/drawing/2014/main" id="{D0D1BA1E-CD05-4E69-AEB9-987E5568F2DF}"/>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17058" r="17058" b="69635"/>
          <a:stretch/>
        </p:blipFill>
        <p:spPr>
          <a:xfrm>
            <a:off x="5621910" y="0"/>
            <a:ext cx="6570090" cy="5255176"/>
          </a:xfrm>
        </p:spPr>
      </p:pic>
      <p:pic>
        <p:nvPicPr>
          <p:cNvPr id="41" name="图片占位符 40">
            <a:extLst>
              <a:ext uri="{FF2B5EF4-FFF2-40B4-BE49-F238E27FC236}">
                <a16:creationId xmlns:a16="http://schemas.microsoft.com/office/drawing/2014/main" id="{9FE536BD-8B64-446D-8112-3D06D117FAEC}"/>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9514" b="9514"/>
          <a:stretch>
            <a:fillRect/>
          </a:stretch>
        </p:blipFill>
        <p:spPr>
          <a:xfrm>
            <a:off x="1742462" y="3741060"/>
            <a:ext cx="2743199" cy="2775828"/>
          </a:xfrm>
        </p:spPr>
      </p:pic>
      <p:sp>
        <p:nvSpPr>
          <p:cNvPr id="2" name="Rectangle 1">
            <a:extLst>
              <a:ext uri="{FF2B5EF4-FFF2-40B4-BE49-F238E27FC236}">
                <a16:creationId xmlns:a16="http://schemas.microsoft.com/office/drawing/2014/main" id="{49AFA023-E67E-4429-A1E6-90FD0D8A3010}"/>
              </a:ext>
            </a:extLst>
          </p:cNvPr>
          <p:cNvSpPr/>
          <p:nvPr/>
        </p:nvSpPr>
        <p:spPr>
          <a:xfrm>
            <a:off x="5781182" y="391372"/>
            <a:ext cx="6204619" cy="4524315"/>
          </a:xfrm>
          <a:prstGeom prst="rect">
            <a:avLst/>
          </a:prstGeom>
        </p:spPr>
        <p:txBody>
          <a:bodyPr wrap="square">
            <a:spAutoFit/>
          </a:bodyPr>
          <a:lstStyle/>
          <a:p>
            <a:pPr algn="just"/>
            <a:r>
              <a:rPr lang="en-SG" sz="3200" i="1" dirty="0">
                <a:solidFill>
                  <a:srgbClr val="000000"/>
                </a:solidFill>
                <a:latin typeface="+mj-lt"/>
              </a:rPr>
              <a:t>       </a:t>
            </a:r>
            <a:r>
              <a:rPr lang="vi-VN" sz="3200" i="1" dirty="0">
                <a:solidFill>
                  <a:srgbClr val="000000"/>
                </a:solidFill>
                <a:latin typeface="+mj-lt"/>
              </a:rPr>
              <a:t>Bác lái xe dắt anh ta lại chỗ nhà hội họa và cô gái:</a:t>
            </a:r>
          </a:p>
          <a:p>
            <a:pPr algn="just"/>
            <a:r>
              <a:rPr lang="en-SG" sz="3200" i="1" dirty="0">
                <a:solidFill>
                  <a:srgbClr val="000000"/>
                </a:solidFill>
                <a:latin typeface="+mj-lt"/>
              </a:rPr>
              <a:t>       </a:t>
            </a:r>
            <a:r>
              <a:rPr lang="vi-VN" sz="3200" i="1" dirty="0">
                <a:solidFill>
                  <a:srgbClr val="000000"/>
                </a:solidFill>
                <a:latin typeface="+mj-lt"/>
              </a:rPr>
              <a:t>- Đây, tôi xin giới thiệu với anh một họa sĩ lão thành nhé. Và cô đây là kĩ sư nông nghiệp. Anh đưa khách về nhà đi. </a:t>
            </a:r>
            <a:r>
              <a:rPr lang="vi-VN" sz="3200" b="1" i="1" dirty="0">
                <a:solidFill>
                  <a:srgbClr val="000000"/>
                </a:solidFill>
                <a:latin typeface="+mj-lt"/>
              </a:rPr>
              <a:t>Tuổi già cần nước chè: ở Lào Cai đi sớm quá</a:t>
            </a:r>
            <a:r>
              <a:rPr lang="vi-VN" sz="3200" i="1" dirty="0">
                <a:solidFill>
                  <a:srgbClr val="000000"/>
                </a:solidFill>
                <a:latin typeface="+mj-lt"/>
              </a:rPr>
              <a:t>. Anh hãy đưa ra cái món chè pha nước mưa thơm như nước hoa của Yên Sơn nhà anh.</a:t>
            </a:r>
          </a:p>
        </p:txBody>
      </p:sp>
    </p:spTree>
    <p:extLst>
      <p:ext uri="{BB962C8B-B14F-4D97-AF65-F5344CB8AC3E}">
        <p14:creationId xmlns:p14="http://schemas.microsoft.com/office/powerpoint/2010/main" val="991996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a:extLst>
              <a:ext uri="{FF2B5EF4-FFF2-40B4-BE49-F238E27FC236}">
                <a16:creationId xmlns:a16="http://schemas.microsoft.com/office/drawing/2014/main" id="{3522086F-40D1-496D-88AD-63CE80E98D1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1250386" y="-20103"/>
            <a:ext cx="3950584" cy="6886717"/>
          </a:xfrm>
        </p:spPr>
      </p:pic>
      <p:sp>
        <p:nvSpPr>
          <p:cNvPr id="2" name="Rectangle 1">
            <a:extLst>
              <a:ext uri="{FF2B5EF4-FFF2-40B4-BE49-F238E27FC236}">
                <a16:creationId xmlns:a16="http://schemas.microsoft.com/office/drawing/2014/main" id="{CA8DB7E8-4656-4FB2-9BF9-41E715E78F48}"/>
              </a:ext>
            </a:extLst>
          </p:cNvPr>
          <p:cNvSpPr/>
          <p:nvPr/>
        </p:nvSpPr>
        <p:spPr>
          <a:xfrm>
            <a:off x="0" y="1986196"/>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a:extLst>
              <a:ext uri="{FF2B5EF4-FFF2-40B4-BE49-F238E27FC236}">
                <a16:creationId xmlns:a16="http://schemas.microsoft.com/office/drawing/2014/main" id="{77D6A417-8062-49BE-B68F-CCDB3A7EE602}"/>
              </a:ext>
            </a:extLst>
          </p:cNvPr>
          <p:cNvGrpSpPr/>
          <p:nvPr/>
        </p:nvGrpSpPr>
        <p:grpSpPr>
          <a:xfrm>
            <a:off x="9519740" y="-184184"/>
            <a:ext cx="2803161" cy="2803161"/>
            <a:chOff x="684358" y="2902022"/>
            <a:chExt cx="3364308" cy="3364307"/>
          </a:xfrm>
          <a:solidFill>
            <a:schemeClr val="bg1">
              <a:lumMod val="95000"/>
            </a:schemeClr>
          </a:solidFill>
        </p:grpSpPr>
        <p:sp>
          <p:nvSpPr>
            <p:cNvPr id="14" name="Freeform 6">
              <a:extLst>
                <a:ext uri="{FF2B5EF4-FFF2-40B4-BE49-F238E27FC236}">
                  <a16:creationId xmlns:a16="http://schemas.microsoft.com/office/drawing/2014/main" id="{14218FA1-EB6C-4686-84A5-F4FE8E99CA1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7">
              <a:extLst>
                <a:ext uri="{FF2B5EF4-FFF2-40B4-BE49-F238E27FC236}">
                  <a16:creationId xmlns:a16="http://schemas.microsoft.com/office/drawing/2014/main" id="{20BE3041-36B1-4F5C-AEC1-143A357C5C03}"/>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8">
              <a:extLst>
                <a:ext uri="{FF2B5EF4-FFF2-40B4-BE49-F238E27FC236}">
                  <a16:creationId xmlns:a16="http://schemas.microsoft.com/office/drawing/2014/main" id="{F3301C6C-988F-4475-985F-2D6905DBC96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9">
              <a:extLst>
                <a:ext uri="{FF2B5EF4-FFF2-40B4-BE49-F238E27FC236}">
                  <a16:creationId xmlns:a16="http://schemas.microsoft.com/office/drawing/2014/main" id="{1A67E095-9221-4B78-9AE1-87933817B6C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0">
              <a:extLst>
                <a:ext uri="{FF2B5EF4-FFF2-40B4-BE49-F238E27FC236}">
                  <a16:creationId xmlns:a16="http://schemas.microsoft.com/office/drawing/2014/main" id="{A66291F9-85A6-4DBA-A347-DC7DF6694BC9}"/>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1">
              <a:extLst>
                <a:ext uri="{FF2B5EF4-FFF2-40B4-BE49-F238E27FC236}">
                  <a16:creationId xmlns:a16="http://schemas.microsoft.com/office/drawing/2014/main" id="{78B09502-A5B7-4349-B37C-E1EC6E9B452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2">
              <a:extLst>
                <a:ext uri="{FF2B5EF4-FFF2-40B4-BE49-F238E27FC236}">
                  <a16:creationId xmlns:a16="http://schemas.microsoft.com/office/drawing/2014/main" id="{0CB1CED6-0998-49DD-9296-B45DD270183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3">
              <a:extLst>
                <a:ext uri="{FF2B5EF4-FFF2-40B4-BE49-F238E27FC236}">
                  <a16:creationId xmlns:a16="http://schemas.microsoft.com/office/drawing/2014/main" id="{8402651F-BAE3-4996-B66D-665C6A7AD15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4">
              <a:extLst>
                <a:ext uri="{FF2B5EF4-FFF2-40B4-BE49-F238E27FC236}">
                  <a16:creationId xmlns:a16="http://schemas.microsoft.com/office/drawing/2014/main" id="{72A483E1-7376-4D12-A455-2F789C3A5A7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5">
              <a:extLst>
                <a:ext uri="{FF2B5EF4-FFF2-40B4-BE49-F238E27FC236}">
                  <a16:creationId xmlns:a16="http://schemas.microsoft.com/office/drawing/2014/main" id="{CA016874-62F5-46D5-8937-E04742C707F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6">
              <a:extLst>
                <a:ext uri="{FF2B5EF4-FFF2-40B4-BE49-F238E27FC236}">
                  <a16:creationId xmlns:a16="http://schemas.microsoft.com/office/drawing/2014/main" id="{8926071B-0DF9-4955-AA58-31E829D3F45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7">
              <a:extLst>
                <a:ext uri="{FF2B5EF4-FFF2-40B4-BE49-F238E27FC236}">
                  <a16:creationId xmlns:a16="http://schemas.microsoft.com/office/drawing/2014/main" id="{E309F639-16F1-455F-9923-996D1D5E6DA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8">
              <a:extLst>
                <a:ext uri="{FF2B5EF4-FFF2-40B4-BE49-F238E27FC236}">
                  <a16:creationId xmlns:a16="http://schemas.microsoft.com/office/drawing/2014/main" id="{756DD72D-DE64-41D6-BA6C-091464662F1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9">
              <a:extLst>
                <a:ext uri="{FF2B5EF4-FFF2-40B4-BE49-F238E27FC236}">
                  <a16:creationId xmlns:a16="http://schemas.microsoft.com/office/drawing/2014/main" id="{ABB2BA7B-89D1-40A6-A89D-A8A85BC73F3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0">
              <a:extLst>
                <a:ext uri="{FF2B5EF4-FFF2-40B4-BE49-F238E27FC236}">
                  <a16:creationId xmlns:a16="http://schemas.microsoft.com/office/drawing/2014/main" id="{3FFE04E7-7F7C-43E4-9E79-1FED66242EDF}"/>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1">
              <a:extLst>
                <a:ext uri="{FF2B5EF4-FFF2-40B4-BE49-F238E27FC236}">
                  <a16:creationId xmlns:a16="http://schemas.microsoft.com/office/drawing/2014/main" id="{F90386A1-4A87-4DE7-AC65-02272822558E}"/>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2">
              <a:extLst>
                <a:ext uri="{FF2B5EF4-FFF2-40B4-BE49-F238E27FC236}">
                  <a16:creationId xmlns:a16="http://schemas.microsoft.com/office/drawing/2014/main" id="{2C277919-4462-4E23-9411-1243C230C2E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3">
              <a:extLst>
                <a:ext uri="{FF2B5EF4-FFF2-40B4-BE49-F238E27FC236}">
                  <a16:creationId xmlns:a16="http://schemas.microsoft.com/office/drawing/2014/main" id="{297D2266-0CC4-46B7-9C1F-ED3253EF5E7E}"/>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4">
              <a:extLst>
                <a:ext uri="{FF2B5EF4-FFF2-40B4-BE49-F238E27FC236}">
                  <a16:creationId xmlns:a16="http://schemas.microsoft.com/office/drawing/2014/main" id="{B71B4159-0820-42BE-AB24-21134B70B34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5">
              <a:extLst>
                <a:ext uri="{FF2B5EF4-FFF2-40B4-BE49-F238E27FC236}">
                  <a16:creationId xmlns:a16="http://schemas.microsoft.com/office/drawing/2014/main" id="{B7313C79-01A8-4BB0-B1F1-2B10B2ADD703}"/>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6">
              <a:extLst>
                <a:ext uri="{FF2B5EF4-FFF2-40B4-BE49-F238E27FC236}">
                  <a16:creationId xmlns:a16="http://schemas.microsoft.com/office/drawing/2014/main" id="{07646DF8-C5D3-4BB3-971C-813DC33B4F8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7">
              <a:extLst>
                <a:ext uri="{FF2B5EF4-FFF2-40B4-BE49-F238E27FC236}">
                  <a16:creationId xmlns:a16="http://schemas.microsoft.com/office/drawing/2014/main" id="{FEAE1559-D097-468F-9555-1ECBC895D6ED}"/>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8">
              <a:extLst>
                <a:ext uri="{FF2B5EF4-FFF2-40B4-BE49-F238E27FC236}">
                  <a16:creationId xmlns:a16="http://schemas.microsoft.com/office/drawing/2014/main" id="{A8032BD3-D788-4033-A1DE-4D40057D3155}"/>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9">
              <a:extLst>
                <a:ext uri="{FF2B5EF4-FFF2-40B4-BE49-F238E27FC236}">
                  <a16:creationId xmlns:a16="http://schemas.microsoft.com/office/drawing/2014/main" id="{A2B5F09E-9580-4C17-AAD2-55B46DCA586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30">
              <a:extLst>
                <a:ext uri="{FF2B5EF4-FFF2-40B4-BE49-F238E27FC236}">
                  <a16:creationId xmlns:a16="http://schemas.microsoft.com/office/drawing/2014/main" id="{E95F3B3B-67B1-44A0-8378-CC86617C256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5" name="Rectangle 44">
            <a:extLst>
              <a:ext uri="{FF2B5EF4-FFF2-40B4-BE49-F238E27FC236}">
                <a16:creationId xmlns:a16="http://schemas.microsoft.com/office/drawing/2014/main" id="{326B2F29-A76B-490E-BB54-0343604DD086}"/>
              </a:ext>
            </a:extLst>
          </p:cNvPr>
          <p:cNvSpPr/>
          <p:nvPr/>
        </p:nvSpPr>
        <p:spPr>
          <a:xfrm>
            <a:off x="6095999" y="837687"/>
            <a:ext cx="5279709" cy="1323439"/>
          </a:xfrm>
          <a:prstGeom prst="rect">
            <a:avLst/>
          </a:prstGeom>
        </p:spPr>
        <p:txBody>
          <a:bodyPr wrap="square">
            <a:spAutoFit/>
          </a:bodyPr>
          <a:lstStyle/>
          <a:p>
            <a:pPr algn="ctr"/>
            <a:r>
              <a:rPr lang="vi-VN" sz="4000" b="1" i="1" dirty="0">
                <a:solidFill>
                  <a:srgbClr val="0070C0"/>
                </a:solidFill>
                <a:latin typeface="+mj-lt"/>
              </a:rPr>
              <a:t>Tuổi già cần nước chè: ở Lào Cai đi sớm quá</a:t>
            </a:r>
            <a:r>
              <a:rPr lang="vi-VN" sz="4000" i="1" dirty="0">
                <a:solidFill>
                  <a:srgbClr val="0070C0"/>
                </a:solidFill>
                <a:latin typeface="+mj-lt"/>
              </a:rPr>
              <a:t>. </a:t>
            </a:r>
          </a:p>
        </p:txBody>
      </p:sp>
      <p:pic>
        <p:nvPicPr>
          <p:cNvPr id="47" name="Picture 46">
            <a:extLst>
              <a:ext uri="{FF2B5EF4-FFF2-40B4-BE49-F238E27FC236}">
                <a16:creationId xmlns:a16="http://schemas.microsoft.com/office/drawing/2014/main" id="{8462C4AE-1259-47ED-B399-7679D4A2C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8079032" y="2517526"/>
            <a:ext cx="1373908" cy="1373908"/>
          </a:xfrm>
          <a:prstGeom prst="rect">
            <a:avLst/>
          </a:prstGeom>
        </p:spPr>
      </p:pic>
      <p:sp>
        <p:nvSpPr>
          <p:cNvPr id="49" name="Rectangle 48">
            <a:extLst>
              <a:ext uri="{FF2B5EF4-FFF2-40B4-BE49-F238E27FC236}">
                <a16:creationId xmlns:a16="http://schemas.microsoft.com/office/drawing/2014/main" id="{A61F04A4-905B-4EED-95B2-187DFE18022E}"/>
              </a:ext>
            </a:extLst>
          </p:cNvPr>
          <p:cNvSpPr/>
          <p:nvPr/>
        </p:nvSpPr>
        <p:spPr>
          <a:xfrm>
            <a:off x="5798130" y="3838807"/>
            <a:ext cx="6058394" cy="2308324"/>
          </a:xfrm>
          <a:prstGeom prst="rect">
            <a:avLst/>
          </a:prstGeom>
        </p:spPr>
        <p:txBody>
          <a:bodyPr wrap="square">
            <a:spAutoFit/>
          </a:bodyPr>
          <a:lstStyle/>
          <a:p>
            <a:pPr algn="ctr"/>
            <a:r>
              <a:rPr lang="en-SG" sz="3600" b="1" dirty="0">
                <a:solidFill>
                  <a:srgbClr val="000000"/>
                </a:solidFill>
                <a:latin typeface="Times New Roman" panose="02020603050405020304" pitchFamily="18" charset="0"/>
                <a:cs typeface="Times New Roman" panose="02020603050405020304" pitchFamily="18" charset="0"/>
              </a:rPr>
              <a:t>H</a:t>
            </a:r>
            <a:r>
              <a:rPr lang="vi-VN" sz="3600" b="1" dirty="0">
                <a:solidFill>
                  <a:srgbClr val="000000"/>
                </a:solidFill>
                <a:latin typeface="Times New Roman" panose="02020603050405020304" pitchFamily="18" charset="0"/>
                <a:cs typeface="Times New Roman" panose="02020603050405020304" pitchFamily="18" charset="0"/>
              </a:rPr>
              <a:t>àm ý: </a:t>
            </a:r>
            <a:r>
              <a:rPr lang="vi-VN" sz="3600" dirty="0">
                <a:solidFill>
                  <a:srgbClr val="000000"/>
                </a:solidFill>
                <a:latin typeface="Times New Roman" panose="02020603050405020304" pitchFamily="18" charset="0"/>
                <a:cs typeface="Times New Roman" panose="02020603050405020304" pitchFamily="18" charset="0"/>
              </a:rPr>
              <a:t>Ông họa sĩ già rất thích uống nước chè nhưng sáng nay đi sớm chưa kịp uống, anh hãy về chuẩn bị để tiếp khách.</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843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70CD913-7147-478B-9991-BD81D84094E1}"/>
              </a:ext>
            </a:extLst>
          </p:cNvPr>
          <p:cNvGrpSpPr/>
          <p:nvPr/>
        </p:nvGrpSpPr>
        <p:grpSpPr>
          <a:xfrm>
            <a:off x="5912427" y="3901195"/>
            <a:ext cx="2483378" cy="2483378"/>
            <a:chOff x="684358" y="2902022"/>
            <a:chExt cx="3364308" cy="3364307"/>
          </a:xfrm>
          <a:solidFill>
            <a:schemeClr val="bg1">
              <a:lumMod val="95000"/>
            </a:schemeClr>
          </a:solidFill>
        </p:grpSpPr>
        <p:sp>
          <p:nvSpPr>
            <p:cNvPr id="24" name="Freeform 6">
              <a:extLst>
                <a:ext uri="{FF2B5EF4-FFF2-40B4-BE49-F238E27FC236}">
                  <a16:creationId xmlns:a16="http://schemas.microsoft.com/office/drawing/2014/main" id="{5FCCAB36-7BA6-469A-9B16-D6DAD3F20F3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2929D725-4B8A-42C7-A7F1-2C73EE0CCDD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09E13BC2-8DC7-41CD-8330-20EBDACC3287}"/>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93565479-B41E-4522-9619-3CCDCA2985F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988291BF-8438-4CF5-8C46-4FB76861A16C}"/>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BA6E8FE6-C3B7-484E-8767-0669289942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F3A9F02D-56FE-4A4E-BA67-CD2773FCF94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000B19BF-F2BA-4A70-89B5-14D43955AF8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786F6D79-9C1D-42DC-A6ED-9B3CD35AEA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9ED518AA-D2A9-4036-B648-08F138AF73D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1B4026C4-58AA-4A62-ADCB-7E8529A65EB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7">
              <a:extLst>
                <a:ext uri="{FF2B5EF4-FFF2-40B4-BE49-F238E27FC236}">
                  <a16:creationId xmlns:a16="http://schemas.microsoft.com/office/drawing/2014/main" id="{210ACE24-95E1-48B7-B960-318D7F456F1A}"/>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8">
              <a:extLst>
                <a:ext uri="{FF2B5EF4-FFF2-40B4-BE49-F238E27FC236}">
                  <a16:creationId xmlns:a16="http://schemas.microsoft.com/office/drawing/2014/main" id="{3AAEB8BE-DD17-4ACD-ADC5-D730A01C24FB}"/>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9">
              <a:extLst>
                <a:ext uri="{FF2B5EF4-FFF2-40B4-BE49-F238E27FC236}">
                  <a16:creationId xmlns:a16="http://schemas.microsoft.com/office/drawing/2014/main" id="{6D23DADD-9E79-4757-8211-2FCC2B62E8AB}"/>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0">
              <a:extLst>
                <a:ext uri="{FF2B5EF4-FFF2-40B4-BE49-F238E27FC236}">
                  <a16:creationId xmlns:a16="http://schemas.microsoft.com/office/drawing/2014/main" id="{D449A8EE-5A96-4198-9E1C-300454FF182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1">
              <a:extLst>
                <a:ext uri="{FF2B5EF4-FFF2-40B4-BE49-F238E27FC236}">
                  <a16:creationId xmlns:a16="http://schemas.microsoft.com/office/drawing/2014/main" id="{B711A131-1B3D-4A88-9E94-D3F91D342FE8}"/>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2">
              <a:extLst>
                <a:ext uri="{FF2B5EF4-FFF2-40B4-BE49-F238E27FC236}">
                  <a16:creationId xmlns:a16="http://schemas.microsoft.com/office/drawing/2014/main" id="{7F194432-7106-4F2F-BE70-E28077B8FC86}"/>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3">
              <a:extLst>
                <a:ext uri="{FF2B5EF4-FFF2-40B4-BE49-F238E27FC236}">
                  <a16:creationId xmlns:a16="http://schemas.microsoft.com/office/drawing/2014/main" id="{7CCF1E59-93C6-4DA0-89E0-FD76B9AE3B1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4">
              <a:extLst>
                <a:ext uri="{FF2B5EF4-FFF2-40B4-BE49-F238E27FC236}">
                  <a16:creationId xmlns:a16="http://schemas.microsoft.com/office/drawing/2014/main" id="{1290DB51-7E2E-473F-840C-6751BF75478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5">
              <a:extLst>
                <a:ext uri="{FF2B5EF4-FFF2-40B4-BE49-F238E27FC236}">
                  <a16:creationId xmlns:a16="http://schemas.microsoft.com/office/drawing/2014/main" id="{3BFB6D9C-1634-41A1-A18B-1D2A34931ACD}"/>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6">
              <a:extLst>
                <a:ext uri="{FF2B5EF4-FFF2-40B4-BE49-F238E27FC236}">
                  <a16:creationId xmlns:a16="http://schemas.microsoft.com/office/drawing/2014/main" id="{3255FF3B-2BA0-4C66-BD93-654E6B28800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7">
              <a:extLst>
                <a:ext uri="{FF2B5EF4-FFF2-40B4-BE49-F238E27FC236}">
                  <a16:creationId xmlns:a16="http://schemas.microsoft.com/office/drawing/2014/main" id="{74D7A419-EE90-43E4-B522-1173674C8890}"/>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8">
              <a:extLst>
                <a:ext uri="{FF2B5EF4-FFF2-40B4-BE49-F238E27FC236}">
                  <a16:creationId xmlns:a16="http://schemas.microsoft.com/office/drawing/2014/main" id="{F471D9E1-6FC5-41D7-ACB4-16A5513F5316}"/>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9">
              <a:extLst>
                <a:ext uri="{FF2B5EF4-FFF2-40B4-BE49-F238E27FC236}">
                  <a16:creationId xmlns:a16="http://schemas.microsoft.com/office/drawing/2014/main" id="{9D2B2CEE-DA45-4523-80A0-12A54270199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0">
              <a:extLst>
                <a:ext uri="{FF2B5EF4-FFF2-40B4-BE49-F238E27FC236}">
                  <a16:creationId xmlns:a16="http://schemas.microsoft.com/office/drawing/2014/main" id="{4429F803-B1E3-448D-910E-60AE5DB6290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2" name="Rectangle 21">
            <a:extLst>
              <a:ext uri="{FF2B5EF4-FFF2-40B4-BE49-F238E27FC236}">
                <a16:creationId xmlns:a16="http://schemas.microsoft.com/office/drawing/2014/main" id="{95CBA8AF-5019-4DD8-9EC3-FC08B84E5C83}"/>
              </a:ext>
            </a:extLst>
          </p:cNvPr>
          <p:cNvSpPr/>
          <p:nvPr/>
        </p:nvSpPr>
        <p:spPr>
          <a:xfrm flipH="1">
            <a:off x="8813372" y="0"/>
            <a:ext cx="2481546"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30" name="Picture 6" descr="Nghá» luáº­n vá» truyá»n ngáº¯n &quot;Chiáº¿c lÆ°á»£c ngÃ &quot; - VÄn máº«u nghá» luáº­n lá»p ...">
            <a:extLst>
              <a:ext uri="{FF2B5EF4-FFF2-40B4-BE49-F238E27FC236}">
                <a16:creationId xmlns:a16="http://schemas.microsoft.com/office/drawing/2014/main" id="{9F9E7019-4553-46AC-B99F-F69B4928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57" y="1806231"/>
            <a:ext cx="2798170" cy="361020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1BB5F73-E15A-49D6-95ED-CEDE59CD2D08}"/>
              </a:ext>
            </a:extLst>
          </p:cNvPr>
          <p:cNvSpPr txBox="1"/>
          <p:nvPr/>
        </p:nvSpPr>
        <p:spPr>
          <a:xfrm>
            <a:off x="447302" y="473427"/>
            <a:ext cx="6837458" cy="2123658"/>
          </a:xfrm>
          <a:prstGeom prst="rect">
            <a:avLst/>
          </a:prstGeom>
          <a:noFill/>
        </p:spPr>
        <p:txBody>
          <a:bodyPr wrap="square" rtlCol="0">
            <a:spAutoFit/>
          </a:bodyPr>
          <a:lstStyle/>
          <a:p>
            <a:pPr algn="ctr"/>
            <a:r>
              <a:rPr lang="en-US" sz="4400" dirty="0" err="1">
                <a:solidFill>
                  <a:srgbClr val="0070C0"/>
                </a:solidFill>
                <a:latin typeface="#9Slide03 Arima Madurai ExtraBo" panose="020B0604020202020204" charset="0"/>
                <a:cs typeface="#9Slide03 Arima Madurai ExtraBo" panose="020B0604020202020204" charset="0"/>
              </a:rPr>
              <a:t>Tìm</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và</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nêu</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nội</a:t>
            </a:r>
            <a:r>
              <a:rPr lang="en-US" sz="4400" dirty="0">
                <a:solidFill>
                  <a:srgbClr val="0070C0"/>
                </a:solidFill>
                <a:latin typeface="#9Slide03 Arima Madurai ExtraBo" panose="020B0604020202020204" charset="0"/>
                <a:cs typeface="#9Slide03 Arima Madurai ExtraBo" panose="020B0604020202020204" charset="0"/>
              </a:rPr>
              <a:t> dung </a:t>
            </a:r>
            <a:r>
              <a:rPr lang="en-US" sz="4400" dirty="0" err="1">
                <a:solidFill>
                  <a:srgbClr val="0070C0"/>
                </a:solidFill>
                <a:latin typeface="#9Slide03 Arima Madurai ExtraBo" panose="020B0604020202020204" charset="0"/>
                <a:cs typeface="#9Slide03 Arima Madurai ExtraBo" panose="020B0604020202020204" charset="0"/>
              </a:rPr>
              <a:t>của</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câu</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chứa</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hàm</a:t>
            </a:r>
            <a:r>
              <a:rPr lang="en-US" sz="4400" dirty="0">
                <a:solidFill>
                  <a:srgbClr val="0070C0"/>
                </a:solidFill>
                <a:latin typeface="#9Slide03 Arima Madurai ExtraBo" panose="020B0604020202020204" charset="0"/>
                <a:cs typeface="#9Slide03 Arima Madurai ExtraBo" panose="020B0604020202020204" charset="0"/>
              </a:rPr>
              <a:t> ý </a:t>
            </a:r>
            <a:r>
              <a:rPr lang="en-US" sz="4400" dirty="0" err="1">
                <a:solidFill>
                  <a:srgbClr val="0070C0"/>
                </a:solidFill>
                <a:latin typeface="#9Slide03 Arima Madurai ExtraBo" panose="020B0604020202020204" charset="0"/>
                <a:cs typeface="#9Slide03 Arima Madurai ExtraBo" panose="020B0604020202020204" charset="0"/>
              </a:rPr>
              <a:t>trong</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đoạn</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trích</a:t>
            </a:r>
            <a:r>
              <a:rPr lang="en-US" sz="4400" dirty="0">
                <a:solidFill>
                  <a:srgbClr val="0070C0"/>
                </a:solidFill>
                <a:latin typeface="#9Slide03 Arima Madurai ExtraBo" panose="020B0604020202020204" charset="0"/>
                <a:cs typeface="#9Slide03 Arima Madurai ExtraBo" panose="020B0604020202020204" charset="0"/>
              </a:rPr>
              <a:t> </a:t>
            </a:r>
            <a:r>
              <a:rPr lang="en-US" sz="4400" dirty="0" err="1">
                <a:solidFill>
                  <a:srgbClr val="0070C0"/>
                </a:solidFill>
                <a:latin typeface="#9Slide03 Arima Madurai ExtraBo" panose="020B0604020202020204" charset="0"/>
                <a:cs typeface="#9Slide03 Arima Madurai ExtraBo" panose="020B0604020202020204" charset="0"/>
              </a:rPr>
              <a:t>sau</a:t>
            </a:r>
            <a:r>
              <a:rPr lang="en-US" sz="4400" dirty="0">
                <a:solidFill>
                  <a:srgbClr val="0070C0"/>
                </a:solidFill>
                <a:latin typeface="#9Slide03 Arima Madurai ExtraBo" panose="020B0604020202020204" charset="0"/>
                <a:cs typeface="#9Slide03 Arima Madurai ExtraBo" panose="020B0604020202020204" charset="0"/>
              </a:rPr>
              <a:t>:</a:t>
            </a:r>
            <a:endParaRPr lang="id-ID" sz="5400" b="1" dirty="0">
              <a:solidFill>
                <a:srgbClr val="0070C0"/>
              </a:solidFill>
              <a:latin typeface="#9Slide03 Arima Madurai ExtraBo" panose="020B0604020202020204" charset="0"/>
              <a:cs typeface="#9Slide03 Arima Madurai ExtraBo" panose="020B0604020202020204" charset="0"/>
            </a:endParaRPr>
          </a:p>
        </p:txBody>
      </p:sp>
      <p:sp>
        <p:nvSpPr>
          <p:cNvPr id="14" name="Rectangle 13">
            <a:extLst>
              <a:ext uri="{FF2B5EF4-FFF2-40B4-BE49-F238E27FC236}">
                <a16:creationId xmlns:a16="http://schemas.microsoft.com/office/drawing/2014/main" id="{789DD817-E788-4CFF-A2FA-6301A5B59D39}"/>
              </a:ext>
            </a:extLst>
          </p:cNvPr>
          <p:cNvSpPr/>
          <p:nvPr/>
        </p:nvSpPr>
        <p:spPr>
          <a:xfrm>
            <a:off x="398539" y="2555236"/>
            <a:ext cx="6723354" cy="3539430"/>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Mẹ nó đâm nổi giận quơ đũa bếp doạ đánh, nó phải gọi nhưng lại nói trổng:</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Vô ăn cơm!</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Sáu vẫn ngồi im, giả vờ không nghe, chờ nó gọi “Ba vô ăn cơm”. Con bé cứ đứng trong bếp nói vọng ra:</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Cơm chín rồi!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cũng không quay lại.</a:t>
            </a:r>
            <a:endParaRPr lang="vi-VN" sz="2800" b="0" i="0" dirty="0">
              <a:solidFill>
                <a:srgbClr val="000000"/>
              </a:solidFill>
              <a:effectLst/>
              <a:latin typeface="+mj-lt"/>
            </a:endParaRPr>
          </a:p>
        </p:txBody>
      </p:sp>
    </p:spTree>
    <p:extLst>
      <p:ext uri="{BB962C8B-B14F-4D97-AF65-F5344CB8AC3E}">
        <p14:creationId xmlns:p14="http://schemas.microsoft.com/office/powerpoint/2010/main" val="2035778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BC89F-D4CF-430C-97F2-EC538F9613FD}"/>
              </a:ext>
            </a:extLst>
          </p:cNvPr>
          <p:cNvSpPr/>
          <p:nvPr/>
        </p:nvSpPr>
        <p:spPr>
          <a:xfrm>
            <a:off x="-11807" y="0"/>
            <a:ext cx="558177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50">
            <a:extLst>
              <a:ext uri="{FF2B5EF4-FFF2-40B4-BE49-F238E27FC236}">
                <a16:creationId xmlns:a16="http://schemas.microsoft.com/office/drawing/2014/main" id="{0EC3A55B-EDCC-40BB-8842-577A9C14A7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1798183"/>
            <a:ext cx="4610334" cy="1529161"/>
          </a:xfrm>
          <a:prstGeom prst="rect">
            <a:avLst/>
          </a:prstGeom>
        </p:spPr>
      </p:pic>
      <p:sp>
        <p:nvSpPr>
          <p:cNvPr id="52" name="Rectangle 51">
            <a:extLst>
              <a:ext uri="{FF2B5EF4-FFF2-40B4-BE49-F238E27FC236}">
                <a16:creationId xmlns:a16="http://schemas.microsoft.com/office/drawing/2014/main" id="{96370951-8E6A-4AEC-AEF6-A83BCF0B1FBE}"/>
              </a:ext>
            </a:extLst>
          </p:cNvPr>
          <p:cNvSpPr/>
          <p:nvPr/>
        </p:nvSpPr>
        <p:spPr>
          <a:xfrm flipH="1">
            <a:off x="6518199" y="1037015"/>
            <a:ext cx="1686814" cy="155225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9Slide03 Arima Madurai ExtraBo" panose="020B0604020202020204" charset="0"/>
                <a:cs typeface="#9Slide03 Arima Madurai ExtraBo" panose="020B0604020202020204" charset="0"/>
              </a:rPr>
              <a:t>Câu</a:t>
            </a:r>
            <a:r>
              <a:rPr lang="en-SG" sz="3200" b="1" dirty="0">
                <a:solidFill>
                  <a:srgbClr val="0070C0"/>
                </a:solidFill>
                <a:latin typeface="#9Slide03 Arima Madurai ExtraBo" panose="020B0604020202020204" charset="0"/>
                <a:cs typeface="#9Slide03 Arima Madurai ExtraBo" panose="020B0604020202020204" charset="0"/>
              </a:rPr>
              <a:t> </a:t>
            </a:r>
            <a:r>
              <a:rPr lang="en-SG" sz="3200" b="1" dirty="0" err="1">
                <a:solidFill>
                  <a:srgbClr val="0070C0"/>
                </a:solidFill>
                <a:latin typeface="#9Slide03 Arima Madurai ExtraBo" panose="020B0604020202020204" charset="0"/>
                <a:cs typeface="#9Slide03 Arima Madurai ExtraBo" panose="020B0604020202020204" charset="0"/>
              </a:rPr>
              <a:t>chứa</a:t>
            </a:r>
            <a:r>
              <a:rPr lang="en-SG" sz="3200" b="1" dirty="0">
                <a:solidFill>
                  <a:srgbClr val="0070C0"/>
                </a:solidFill>
                <a:latin typeface="#9Slide03 Arima Madurai ExtraBo" panose="020B0604020202020204" charset="0"/>
                <a:cs typeface="#9Slide03 Arima Madurai ExtraBo" panose="020B0604020202020204" charset="0"/>
              </a:rPr>
              <a:t> </a:t>
            </a:r>
            <a:r>
              <a:rPr lang="en-SG" sz="3200" b="1" dirty="0" err="1">
                <a:solidFill>
                  <a:srgbClr val="0070C0"/>
                </a:solidFill>
                <a:latin typeface="#9Slide03 Arima Madurai ExtraBo" panose="020B0604020202020204" charset="0"/>
                <a:cs typeface="#9Slide03 Arima Madurai ExtraBo" panose="020B0604020202020204" charset="0"/>
              </a:rPr>
              <a:t>hàm</a:t>
            </a:r>
            <a:r>
              <a:rPr lang="en-SG" sz="3200" b="1" dirty="0">
                <a:solidFill>
                  <a:srgbClr val="0070C0"/>
                </a:solidFill>
                <a:latin typeface="#9Slide03 Arima Madurai ExtraBo" panose="020B0604020202020204" charset="0"/>
                <a:cs typeface="#9Slide03 Arima Madurai ExtraBo" panose="020B0604020202020204" charset="0"/>
              </a:rPr>
              <a:t> ý</a:t>
            </a:r>
            <a:endParaRPr lang="id-ID" sz="3200" b="1" dirty="0">
              <a:solidFill>
                <a:srgbClr val="0070C0"/>
              </a:solidFill>
              <a:latin typeface="#9Slide03 Arima Madurai ExtraBo" panose="020B0604020202020204" charset="0"/>
              <a:cs typeface="#9Slide03 Arima Madurai ExtraBo" panose="020B0604020202020204" charset="0"/>
            </a:endParaRPr>
          </a:p>
        </p:txBody>
      </p:sp>
      <p:sp>
        <p:nvSpPr>
          <p:cNvPr id="53" name="Rectangle 52">
            <a:extLst>
              <a:ext uri="{FF2B5EF4-FFF2-40B4-BE49-F238E27FC236}">
                <a16:creationId xmlns:a16="http://schemas.microsoft.com/office/drawing/2014/main" id="{5A2EB36C-772B-49F8-A72C-251724BEC9C4}"/>
              </a:ext>
            </a:extLst>
          </p:cNvPr>
          <p:cNvSpPr/>
          <p:nvPr/>
        </p:nvSpPr>
        <p:spPr>
          <a:xfrm>
            <a:off x="8394450" y="2217671"/>
            <a:ext cx="6096000" cy="646331"/>
          </a:xfrm>
          <a:prstGeom prst="rect">
            <a:avLst/>
          </a:prstGeom>
        </p:spPr>
        <p:txBody>
          <a:bodyPr>
            <a:spAutoFit/>
          </a:bodyPr>
          <a:lstStyle/>
          <a:p>
            <a:r>
              <a:rPr lang="vi-VN" sz="3600" b="1" i="1" dirty="0">
                <a:solidFill>
                  <a:srgbClr val="000000"/>
                </a:solidFill>
                <a:latin typeface="+mj-lt"/>
              </a:rPr>
              <a:t>Cơm chín rồi!</a:t>
            </a:r>
            <a:endParaRPr lang="vi-VN" sz="3600" b="1" i="0" dirty="0">
              <a:solidFill>
                <a:srgbClr val="000000"/>
              </a:solidFill>
              <a:effectLst/>
              <a:latin typeface="+mj-lt"/>
            </a:endParaRPr>
          </a:p>
        </p:txBody>
      </p:sp>
      <p:pic>
        <p:nvPicPr>
          <p:cNvPr id="54" name="Picture 53">
            <a:extLst>
              <a:ext uri="{FF2B5EF4-FFF2-40B4-BE49-F238E27FC236}">
                <a16:creationId xmlns:a16="http://schemas.microsoft.com/office/drawing/2014/main" id="{493C5C70-FD6F-426D-9BAB-CD65FD0A6C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4637465"/>
            <a:ext cx="4610334" cy="1529161"/>
          </a:xfrm>
          <a:prstGeom prst="rect">
            <a:avLst/>
          </a:prstGeom>
        </p:spPr>
      </p:pic>
      <p:sp>
        <p:nvSpPr>
          <p:cNvPr id="55" name="Rectangle 54">
            <a:extLst>
              <a:ext uri="{FF2B5EF4-FFF2-40B4-BE49-F238E27FC236}">
                <a16:creationId xmlns:a16="http://schemas.microsoft.com/office/drawing/2014/main" id="{CD749AF0-AC13-4F4A-A7E8-4A62DF4ECB04}"/>
              </a:ext>
            </a:extLst>
          </p:cNvPr>
          <p:cNvSpPr/>
          <p:nvPr/>
        </p:nvSpPr>
        <p:spPr>
          <a:xfrm flipH="1">
            <a:off x="6518199" y="4066067"/>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9Slide03 Arima Madurai ExtraBo" panose="020B0604020202020204" charset="0"/>
                <a:cs typeface="#9Slide03 Arima Madurai ExtraBo" panose="020B0604020202020204" charset="0"/>
              </a:rPr>
              <a:t>Hàm</a:t>
            </a:r>
            <a:r>
              <a:rPr lang="en-SG" sz="3200" b="1" dirty="0">
                <a:solidFill>
                  <a:srgbClr val="0070C0"/>
                </a:solidFill>
                <a:latin typeface="#9Slide03 Arima Madurai ExtraBo" panose="020B0604020202020204" charset="0"/>
                <a:cs typeface="#9Slide03 Arima Madurai ExtraBo" panose="020B0604020202020204" charset="0"/>
              </a:rPr>
              <a:t> ý</a:t>
            </a:r>
            <a:endParaRPr lang="id-ID" sz="3200" b="1" dirty="0">
              <a:solidFill>
                <a:srgbClr val="0070C0"/>
              </a:solidFill>
              <a:latin typeface="#9Slide03 Arima Madurai ExtraBo" panose="020B0604020202020204" charset="0"/>
              <a:cs typeface="#9Slide03 Arima Madurai ExtraBo" panose="020B0604020202020204" charset="0"/>
            </a:endParaRPr>
          </a:p>
        </p:txBody>
      </p:sp>
      <p:sp>
        <p:nvSpPr>
          <p:cNvPr id="56" name="Rectangle 55">
            <a:extLst>
              <a:ext uri="{FF2B5EF4-FFF2-40B4-BE49-F238E27FC236}">
                <a16:creationId xmlns:a16="http://schemas.microsoft.com/office/drawing/2014/main" id="{DF87DA57-30FA-42F7-AC11-80E9E7D96E6A}"/>
              </a:ext>
            </a:extLst>
          </p:cNvPr>
          <p:cNvSpPr/>
          <p:nvPr/>
        </p:nvSpPr>
        <p:spPr>
          <a:xfrm>
            <a:off x="8299483" y="5165999"/>
            <a:ext cx="6096000" cy="646331"/>
          </a:xfrm>
          <a:prstGeom prst="rect">
            <a:avLst/>
          </a:prstGeom>
        </p:spPr>
        <p:txBody>
          <a:bodyPr>
            <a:spAutoFit/>
          </a:bodyPr>
          <a:lstStyle/>
          <a:p>
            <a:r>
              <a:rPr lang="vi-VN" sz="3600" b="1" i="1" dirty="0">
                <a:solidFill>
                  <a:srgbClr val="000000"/>
                </a:solidFill>
                <a:latin typeface="+mj-lt"/>
              </a:rPr>
              <a:t>Ông vô ăn cơm!</a:t>
            </a:r>
            <a:endParaRPr lang="vi-VN" sz="3600" b="1" i="0" dirty="0">
              <a:solidFill>
                <a:srgbClr val="000000"/>
              </a:solidFill>
              <a:effectLst/>
              <a:latin typeface="+mj-lt"/>
            </a:endParaRPr>
          </a:p>
        </p:txBody>
      </p:sp>
      <p:grpSp>
        <p:nvGrpSpPr>
          <p:cNvPr id="57" name="Group 56">
            <a:extLst>
              <a:ext uri="{FF2B5EF4-FFF2-40B4-BE49-F238E27FC236}">
                <a16:creationId xmlns:a16="http://schemas.microsoft.com/office/drawing/2014/main" id="{79E36D8D-1AAB-4AA4-A8B8-1A2C572D9441}"/>
              </a:ext>
            </a:extLst>
          </p:cNvPr>
          <p:cNvGrpSpPr/>
          <p:nvPr/>
        </p:nvGrpSpPr>
        <p:grpSpPr>
          <a:xfrm>
            <a:off x="303501" y="746288"/>
            <a:ext cx="2483378" cy="2483378"/>
            <a:chOff x="684358" y="2902022"/>
            <a:chExt cx="3364308" cy="3364307"/>
          </a:xfrm>
          <a:solidFill>
            <a:schemeClr val="bg1">
              <a:lumMod val="95000"/>
            </a:schemeClr>
          </a:solidFill>
        </p:grpSpPr>
        <p:sp>
          <p:nvSpPr>
            <p:cNvPr id="58" name="Freeform 6">
              <a:extLst>
                <a:ext uri="{FF2B5EF4-FFF2-40B4-BE49-F238E27FC236}">
                  <a16:creationId xmlns:a16="http://schemas.microsoft.com/office/drawing/2014/main" id="{C996DBFE-CF7D-4DB9-87B3-17927EAC2AF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7">
              <a:extLst>
                <a:ext uri="{FF2B5EF4-FFF2-40B4-BE49-F238E27FC236}">
                  <a16:creationId xmlns:a16="http://schemas.microsoft.com/office/drawing/2014/main" id="{DFF8BC7E-A2D8-4818-81EE-15481DC06DA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8">
              <a:extLst>
                <a:ext uri="{FF2B5EF4-FFF2-40B4-BE49-F238E27FC236}">
                  <a16:creationId xmlns:a16="http://schemas.microsoft.com/office/drawing/2014/main" id="{506C706B-7C31-457D-B378-6D503EC87D3B}"/>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9">
              <a:extLst>
                <a:ext uri="{FF2B5EF4-FFF2-40B4-BE49-F238E27FC236}">
                  <a16:creationId xmlns:a16="http://schemas.microsoft.com/office/drawing/2014/main" id="{3404356D-8625-4BCB-858C-92BB32E29EDC}"/>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10">
              <a:extLst>
                <a:ext uri="{FF2B5EF4-FFF2-40B4-BE49-F238E27FC236}">
                  <a16:creationId xmlns:a16="http://schemas.microsoft.com/office/drawing/2014/main" id="{A62FC461-EB81-4897-B20D-BF8315F8B46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11">
              <a:extLst>
                <a:ext uri="{FF2B5EF4-FFF2-40B4-BE49-F238E27FC236}">
                  <a16:creationId xmlns:a16="http://schemas.microsoft.com/office/drawing/2014/main" id="{6944A40E-26CD-43F2-952F-E1E3F865B28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12">
              <a:extLst>
                <a:ext uri="{FF2B5EF4-FFF2-40B4-BE49-F238E27FC236}">
                  <a16:creationId xmlns:a16="http://schemas.microsoft.com/office/drawing/2014/main" id="{27C77506-6A03-401F-9012-02F1D68B3FA5}"/>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13">
              <a:extLst>
                <a:ext uri="{FF2B5EF4-FFF2-40B4-BE49-F238E27FC236}">
                  <a16:creationId xmlns:a16="http://schemas.microsoft.com/office/drawing/2014/main" id="{95E11B6E-D6DB-4C35-824F-8D0BC144F11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14">
              <a:extLst>
                <a:ext uri="{FF2B5EF4-FFF2-40B4-BE49-F238E27FC236}">
                  <a16:creationId xmlns:a16="http://schemas.microsoft.com/office/drawing/2014/main" id="{9FF309F6-236C-47F0-8958-50A40514F52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15">
              <a:extLst>
                <a:ext uri="{FF2B5EF4-FFF2-40B4-BE49-F238E27FC236}">
                  <a16:creationId xmlns:a16="http://schemas.microsoft.com/office/drawing/2014/main" id="{4ABD8E84-E3C4-4F1D-B1EE-923E1C38F0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16">
              <a:extLst>
                <a:ext uri="{FF2B5EF4-FFF2-40B4-BE49-F238E27FC236}">
                  <a16:creationId xmlns:a16="http://schemas.microsoft.com/office/drawing/2014/main" id="{BF8414DE-2760-456E-84E2-D59FF65220B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17">
              <a:extLst>
                <a:ext uri="{FF2B5EF4-FFF2-40B4-BE49-F238E27FC236}">
                  <a16:creationId xmlns:a16="http://schemas.microsoft.com/office/drawing/2014/main" id="{4CCDF86B-D2A1-4A87-B9D8-9FE970F14661}"/>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8">
              <a:extLst>
                <a:ext uri="{FF2B5EF4-FFF2-40B4-BE49-F238E27FC236}">
                  <a16:creationId xmlns:a16="http://schemas.microsoft.com/office/drawing/2014/main" id="{CF5C10F1-5441-42C1-82C6-9BC393CBA70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9">
              <a:extLst>
                <a:ext uri="{FF2B5EF4-FFF2-40B4-BE49-F238E27FC236}">
                  <a16:creationId xmlns:a16="http://schemas.microsoft.com/office/drawing/2014/main" id="{613563E8-16A0-4A88-893E-7979C9B37B9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20">
              <a:extLst>
                <a:ext uri="{FF2B5EF4-FFF2-40B4-BE49-F238E27FC236}">
                  <a16:creationId xmlns:a16="http://schemas.microsoft.com/office/drawing/2014/main" id="{612E52EC-413C-4FDA-BB3B-4B251DFD7AD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21">
              <a:extLst>
                <a:ext uri="{FF2B5EF4-FFF2-40B4-BE49-F238E27FC236}">
                  <a16:creationId xmlns:a16="http://schemas.microsoft.com/office/drawing/2014/main" id="{965BC0E0-7A21-40BE-9D18-349B18876B1C}"/>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22">
              <a:extLst>
                <a:ext uri="{FF2B5EF4-FFF2-40B4-BE49-F238E27FC236}">
                  <a16:creationId xmlns:a16="http://schemas.microsoft.com/office/drawing/2014/main" id="{4BC5050F-9E04-4876-BE7B-4E73C92C0DE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23">
              <a:extLst>
                <a:ext uri="{FF2B5EF4-FFF2-40B4-BE49-F238E27FC236}">
                  <a16:creationId xmlns:a16="http://schemas.microsoft.com/office/drawing/2014/main" id="{6F725B73-6A1C-47E7-86B2-D88E49D49C5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24">
              <a:extLst>
                <a:ext uri="{FF2B5EF4-FFF2-40B4-BE49-F238E27FC236}">
                  <a16:creationId xmlns:a16="http://schemas.microsoft.com/office/drawing/2014/main" id="{AB4FB774-059D-4EB6-8063-DD71D9F51FB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25">
              <a:extLst>
                <a:ext uri="{FF2B5EF4-FFF2-40B4-BE49-F238E27FC236}">
                  <a16:creationId xmlns:a16="http://schemas.microsoft.com/office/drawing/2014/main" id="{E44A7535-FDD7-4D9D-ABC8-554BDF4A5E1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26">
              <a:extLst>
                <a:ext uri="{FF2B5EF4-FFF2-40B4-BE49-F238E27FC236}">
                  <a16:creationId xmlns:a16="http://schemas.microsoft.com/office/drawing/2014/main" id="{5737E3C6-C584-4377-8154-669B1DB430A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27">
              <a:extLst>
                <a:ext uri="{FF2B5EF4-FFF2-40B4-BE49-F238E27FC236}">
                  <a16:creationId xmlns:a16="http://schemas.microsoft.com/office/drawing/2014/main" id="{CC6ED752-64CE-4884-B6EE-4DF141F57A9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8">
              <a:extLst>
                <a:ext uri="{FF2B5EF4-FFF2-40B4-BE49-F238E27FC236}">
                  <a16:creationId xmlns:a16="http://schemas.microsoft.com/office/drawing/2014/main" id="{5D9DE7C4-FDCB-40C0-89CB-1707AC9F4B3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9">
              <a:extLst>
                <a:ext uri="{FF2B5EF4-FFF2-40B4-BE49-F238E27FC236}">
                  <a16:creationId xmlns:a16="http://schemas.microsoft.com/office/drawing/2014/main" id="{9FD4B4E1-97C2-4F0B-836E-4AAD428C8EFA}"/>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30">
              <a:extLst>
                <a:ext uri="{FF2B5EF4-FFF2-40B4-BE49-F238E27FC236}">
                  <a16:creationId xmlns:a16="http://schemas.microsoft.com/office/drawing/2014/main" id="{1C9A587D-A3DE-4201-B28A-49D125C27EF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83" name="Picture 6" descr="Nghá» luáº­n vá» truyá»n ngáº¯n &quot;Chiáº¿c lÆ°á»£c ngÃ &quot; - VÄn máº«u nghá» luáº­n lá»p ...">
            <a:extLst>
              <a:ext uri="{FF2B5EF4-FFF2-40B4-BE49-F238E27FC236}">
                <a16:creationId xmlns:a16="http://schemas.microsoft.com/office/drawing/2014/main" id="{A57A04A9-C8E7-49D9-BC78-2FD267795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16" y="1783303"/>
            <a:ext cx="3801247" cy="394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82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randombar(horizont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randombar(horizontal)">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5262979"/>
          </a:xfrm>
          <a:prstGeom prst="rect">
            <a:avLst/>
          </a:prstGeom>
          <a:noFill/>
        </p:spPr>
        <p:txBody>
          <a:bodyPr wrap="square" rtlCol="0">
            <a:spAutoFit/>
          </a:bodyPr>
          <a:lstStyle/>
          <a:p>
            <a:pPr algn="ctr"/>
            <a:r>
              <a:rPr lang="en-US" sz="4800" dirty="0">
                <a:solidFill>
                  <a:srgbClr val="0070C0"/>
                </a:solidFill>
                <a:latin typeface="#9Slide03 Arima Madurai ExtraBo" panose="020B0604020202020204" charset="0"/>
                <a:cs typeface="#9Slide03 Arima Madurai ExtraBo" panose="020B0604020202020204" charset="0"/>
              </a:rPr>
              <a:t>Cho </a:t>
            </a:r>
            <a:r>
              <a:rPr lang="en-US" sz="4800" dirty="0" err="1">
                <a:solidFill>
                  <a:srgbClr val="0070C0"/>
                </a:solidFill>
                <a:latin typeface="#9Slide03 Arima Madurai ExtraBo" panose="020B0604020202020204" charset="0"/>
                <a:cs typeface="#9Slide03 Arima Madurai ExtraBo" panose="020B0604020202020204" charset="0"/>
              </a:rPr>
              <a:t>biết</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câu</a:t>
            </a:r>
            <a:r>
              <a:rPr lang="en-US" sz="4800" dirty="0">
                <a:solidFill>
                  <a:srgbClr val="0070C0"/>
                </a:solidFill>
                <a:latin typeface="#9Slide03 Arima Madurai ExtraBo" panose="020B0604020202020204" charset="0"/>
                <a:cs typeface="#9Slide03 Arima Madurai ExtraBo" panose="020B0604020202020204" charset="0"/>
              </a:rPr>
              <a:t> in </a:t>
            </a:r>
            <a:r>
              <a:rPr lang="en-US" sz="4800" dirty="0" err="1">
                <a:solidFill>
                  <a:srgbClr val="0070C0"/>
                </a:solidFill>
                <a:latin typeface="#9Slide03 Arima Madurai ExtraBo" panose="020B0604020202020204" charset="0"/>
                <a:cs typeface="#9Slide03 Arima Madurai ExtraBo" panose="020B0604020202020204" charset="0"/>
              </a:rPr>
              <a:t>đậm</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trong</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đoạn</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trích</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sau</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có</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hàm</a:t>
            </a:r>
            <a:r>
              <a:rPr lang="en-US" sz="4800" dirty="0">
                <a:solidFill>
                  <a:srgbClr val="0070C0"/>
                </a:solidFill>
                <a:latin typeface="#9Slide03 Arima Madurai ExtraBo" panose="020B0604020202020204" charset="0"/>
                <a:cs typeface="#9Slide03 Arima Madurai ExtraBo" panose="020B0604020202020204" charset="0"/>
              </a:rPr>
              <a:t> ý </a:t>
            </a:r>
            <a:r>
              <a:rPr lang="en-US" sz="4800" dirty="0" err="1">
                <a:solidFill>
                  <a:srgbClr val="0070C0"/>
                </a:solidFill>
                <a:latin typeface="#9Slide03 Arima Madurai ExtraBo" panose="020B0604020202020204" charset="0"/>
                <a:cs typeface="#9Slide03 Arima Madurai ExtraBo" panose="020B0604020202020204" charset="0"/>
              </a:rPr>
              <a:t>không</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Vì</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sao</a:t>
            </a:r>
            <a:r>
              <a:rPr lang="en-US" sz="4800" dirty="0">
                <a:solidFill>
                  <a:srgbClr val="0070C0"/>
                </a:solidFill>
                <a:latin typeface="#9Slide03 Arima Madurai ExtraBo" panose="020B0604020202020204" charset="0"/>
                <a:cs typeface="#9Slide03 Arima Madurai ExtraBo" panose="020B0604020202020204" charset="0"/>
              </a:rPr>
              <a:t>?:</a:t>
            </a:r>
            <a:endParaRPr lang="id-ID" sz="6000" b="1" dirty="0">
              <a:solidFill>
                <a:srgbClr val="0070C0"/>
              </a:solidFill>
              <a:latin typeface="#9Slide03 Arima Madurai ExtraBo" panose="020B0604020202020204" charset="0"/>
              <a:cs typeface="#9Slide03 Arima Madurai ExtraBo" panose="020B0604020202020204"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a:t>
            </a:r>
            <a:r>
              <a:rPr lang="en-SG" sz="3200" dirty="0" err="1">
                <a:solidFill>
                  <a:schemeClr val="bg1"/>
                </a:solidFill>
                <a:latin typeface="Times New Roman" panose="02020603050405020304" pitchFamily="18" charset="0"/>
                <a:cs typeface="Times New Roman" panose="02020603050405020304" pitchFamily="18" charset="0"/>
              </a:rPr>
              <a:t>nói</a:t>
            </a:r>
            <a:r>
              <a:rPr lang="en-SG" sz="3200" dirty="0">
                <a:solidFill>
                  <a:schemeClr val="bg1"/>
                </a:solidFill>
                <a:latin typeface="Times New Roman" panose="02020603050405020304" pitchFamily="18" charset="0"/>
                <a:cs typeface="Times New Roman" panose="02020603050405020304" pitchFamily="18" charset="0"/>
              </a:rPr>
              <a:t> </a:t>
            </a:r>
            <a:r>
              <a:rPr lang="en-SG" sz="3200" dirty="0" err="1">
                <a:solidFill>
                  <a:schemeClr val="bg1"/>
                </a:solidFill>
                <a:latin typeface="Times New Roman" panose="02020603050405020304" pitchFamily="18" charset="0"/>
                <a:cs typeface="Times New Roman" panose="02020603050405020304" pitchFamily="18" charset="0"/>
              </a:rPr>
              <a:t>lảng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7CEB9F6C-AF98-4312-8858-0898BBF2197F}"/>
              </a:ext>
            </a:extLst>
          </p:cNvPr>
          <p:cNvSpPr/>
          <p:nvPr/>
        </p:nvSpPr>
        <p:spPr>
          <a:xfrm>
            <a:off x="233626" y="170885"/>
            <a:ext cx="8079101" cy="3970318"/>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Có người hỏi: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Sao bảo làng Chợ Dầu tinh thần lắm cơ mà?…</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a:t>
            </a:r>
            <a:r>
              <a:rPr lang="en-SG" sz="2800" i="1" dirty="0">
                <a:solidFill>
                  <a:srgbClr val="000000"/>
                </a:solidFill>
                <a:latin typeface="Times New Roman" panose="02020603050405020304" pitchFamily="18" charset="0"/>
                <a:cs typeface="Times New Roman" panose="02020603050405020304" pitchFamily="18" charset="0"/>
              </a:rPr>
              <a:t>Ấ</a:t>
            </a:r>
            <a:r>
              <a:rPr lang="vi-VN" sz="2800" i="1" dirty="0">
                <a:solidFill>
                  <a:srgbClr val="000000"/>
                </a:solidFill>
                <a:latin typeface="+mj-lt"/>
              </a:rPr>
              <a:t>y thế mà bây giờ đổ đốn ra thế đấy!</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Hai trả tiền nước, đứng dậy, chèm chẹp miệng, cười nhạt một tiếng, vươn vai nói to:</a:t>
            </a:r>
            <a:endParaRPr lang="vi-VN" sz="2800" dirty="0">
              <a:solidFill>
                <a:srgbClr val="000000"/>
              </a:solidFill>
              <a:latin typeface="+mj-lt"/>
            </a:endParaRPr>
          </a:p>
          <a:p>
            <a:pPr algn="just"/>
            <a:r>
              <a:rPr lang="en-SG" sz="2800" b="1" i="1" dirty="0">
                <a:solidFill>
                  <a:srgbClr val="000000"/>
                </a:solidFill>
                <a:latin typeface="+mj-lt"/>
              </a:rPr>
              <a:t>         </a:t>
            </a:r>
            <a:r>
              <a:rPr lang="vi-VN" sz="2800" b="1" i="1" dirty="0">
                <a:solidFill>
                  <a:srgbClr val="000000"/>
                </a:solidFill>
                <a:latin typeface="+mj-lt"/>
              </a:rPr>
              <a:t>- Hà, nắng gớm, về nào…</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lão vờ vờ đứng lảng ra chỗ khác, rồi đi thẳng. Tiếng cười nói xôn xao của đám người mới tản cư lên ấy vẫn dõi theo.</a:t>
            </a:r>
            <a:endParaRPr lang="vi-VN" sz="2800" b="0" i="0" dirty="0">
              <a:solidFill>
                <a:srgbClr val="000000"/>
              </a:solidFill>
              <a:effectLst/>
              <a:latin typeface="+mj-lt"/>
            </a:endParaRPr>
          </a:p>
        </p:txBody>
      </p:sp>
    </p:spTree>
    <p:extLst>
      <p:ext uri="{BB962C8B-B14F-4D97-AF65-F5344CB8AC3E}">
        <p14:creationId xmlns:p14="http://schemas.microsoft.com/office/powerpoint/2010/main" val="2934991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C2D5B-96F3-46A2-BD06-0B4317E3A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29" y="239521"/>
            <a:ext cx="2670464" cy="2670464"/>
          </a:xfrm>
          <a:prstGeom prst="rect">
            <a:avLst/>
          </a:prstGeom>
        </p:spPr>
      </p:pic>
      <p:pic>
        <p:nvPicPr>
          <p:cNvPr id="5" name="Picture 4">
            <a:extLst>
              <a:ext uri="{FF2B5EF4-FFF2-40B4-BE49-F238E27FC236}">
                <a16:creationId xmlns:a16="http://schemas.microsoft.com/office/drawing/2014/main" id="{363C5565-66CE-4BFF-AE25-E82605C7A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46" y="3621883"/>
            <a:ext cx="4030614" cy="4030614"/>
          </a:xfrm>
          <a:prstGeom prst="rect">
            <a:avLst/>
          </a:prstGeom>
        </p:spPr>
      </p:pic>
      <p:pic>
        <p:nvPicPr>
          <p:cNvPr id="7" name="Picture 6">
            <a:extLst>
              <a:ext uri="{FF2B5EF4-FFF2-40B4-BE49-F238E27FC236}">
                <a16:creationId xmlns:a16="http://schemas.microsoft.com/office/drawing/2014/main" id="{FB0DF873-26D6-4B1E-B615-A921E9BDBD0A}"/>
              </a:ext>
            </a:extLst>
          </p:cNvPr>
          <p:cNvPicPr>
            <a:picLocks noChangeAspect="1"/>
          </p:cNvPicPr>
          <p:nvPr/>
        </p:nvPicPr>
        <p:blipFill rotWithShape="1">
          <a:blip r:embed="rId4">
            <a:extLst>
              <a:ext uri="{28A0092B-C50C-407E-A947-70E740481C1C}">
                <a14:useLocalDpi xmlns:a14="http://schemas.microsoft.com/office/drawing/2010/main" val="0"/>
              </a:ext>
            </a:extLst>
          </a:blip>
          <a:srcRect l="26296" t="9695" r="29167" b="14453"/>
          <a:stretch/>
        </p:blipFill>
        <p:spPr>
          <a:xfrm>
            <a:off x="7969833" y="1267691"/>
            <a:ext cx="3447063" cy="5870864"/>
          </a:xfrm>
          <a:prstGeom prst="rect">
            <a:avLst/>
          </a:prstGeom>
        </p:spPr>
      </p:pic>
      <p:sp>
        <p:nvSpPr>
          <p:cNvPr id="8" name="TextBox 7">
            <a:extLst>
              <a:ext uri="{FF2B5EF4-FFF2-40B4-BE49-F238E27FC236}">
                <a16:creationId xmlns:a16="http://schemas.microsoft.com/office/drawing/2014/main" id="{159BA2E5-8759-49B2-A2A3-7218195FC31A}"/>
              </a:ext>
            </a:extLst>
          </p:cNvPr>
          <p:cNvSpPr txBox="1"/>
          <p:nvPr/>
        </p:nvSpPr>
        <p:spPr>
          <a:xfrm>
            <a:off x="7751618" y="498764"/>
            <a:ext cx="4364181" cy="1938992"/>
          </a:xfrm>
          <a:prstGeom prst="rect">
            <a:avLst/>
          </a:prstGeom>
          <a:noFill/>
        </p:spPr>
        <p:txBody>
          <a:bodyPr wrap="square" rtlCol="0">
            <a:spAutoFit/>
          </a:bodyPr>
          <a:lstStyle/>
          <a:p>
            <a:pPr algn="ctr"/>
            <a:r>
              <a:rPr lang="en-SG" sz="4000" dirty="0" err="1">
                <a:latin typeface="#9Slide03 Arima Madurai ExtraBo" panose="020B0604020202020204" charset="0"/>
                <a:cs typeface="#9Slide03 Arima Madurai ExtraBo" panose="020B0604020202020204" charset="0"/>
              </a:rPr>
              <a:t>Các</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em</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đã</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làm</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bài</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tập</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thầy</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giao</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ch</a:t>
            </a:r>
            <a:r>
              <a:rPr lang="vi-VN" sz="4000" dirty="0">
                <a:latin typeface="#9Slide03 Arima Madurai ExtraBo" panose="020B0604020202020204" charset="0"/>
                <a:cs typeface="#9Slide03 Arima Madurai ExtraBo" panose="020B0604020202020204" charset="0"/>
              </a:rPr>
              <a:t>ư</a:t>
            </a:r>
            <a:r>
              <a:rPr lang="en-SG" sz="4000" dirty="0">
                <a:latin typeface="#9Slide03 Arima Madurai ExtraBo" panose="020B0604020202020204" charset="0"/>
                <a:cs typeface="#9Slide03 Arima Madurai ExtraBo" panose="020B0604020202020204" charset="0"/>
              </a:rPr>
              <a:t>a?</a:t>
            </a:r>
          </a:p>
        </p:txBody>
      </p:sp>
      <p:sp>
        <p:nvSpPr>
          <p:cNvPr id="9" name="TextBox 8">
            <a:extLst>
              <a:ext uri="{FF2B5EF4-FFF2-40B4-BE49-F238E27FC236}">
                <a16:creationId xmlns:a16="http://schemas.microsoft.com/office/drawing/2014/main" id="{837CEC68-BB65-45C1-9A1A-9ADAD5AF55A9}"/>
              </a:ext>
            </a:extLst>
          </p:cNvPr>
          <p:cNvSpPr txBox="1"/>
          <p:nvPr/>
        </p:nvSpPr>
        <p:spPr>
          <a:xfrm>
            <a:off x="3049208" y="1220810"/>
            <a:ext cx="3348578" cy="707886"/>
          </a:xfrm>
          <a:prstGeom prst="rect">
            <a:avLst/>
          </a:prstGeom>
          <a:noFill/>
        </p:spPr>
        <p:txBody>
          <a:bodyPr wrap="square" rtlCol="0">
            <a:spAutoFit/>
          </a:bodyPr>
          <a:lstStyle/>
          <a:p>
            <a:pPr algn="ctr"/>
            <a:r>
              <a:rPr lang="en-SG" sz="4000" dirty="0" err="1">
                <a:latin typeface="#9Slide03 Arima Madurai ExtraBo" panose="020B0604020202020204" charset="0"/>
                <a:cs typeface="#9Slide03 Arima Madurai ExtraBo" panose="020B0604020202020204" charset="0"/>
              </a:rPr>
              <a:t>Em</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làm</a:t>
            </a:r>
            <a:r>
              <a:rPr lang="en-SG" sz="4000" dirty="0">
                <a:latin typeface="#9Slide03 Arima Madurai ExtraBo" panose="020B0604020202020204" charset="0"/>
                <a:cs typeface="#9Slide03 Arima Madurai ExtraBo" panose="020B0604020202020204" charset="0"/>
              </a:rPr>
              <a:t> </a:t>
            </a:r>
            <a:r>
              <a:rPr lang="en-SG" sz="4000" dirty="0" err="1">
                <a:latin typeface="#9Slide03 Arima Madurai ExtraBo" panose="020B0604020202020204" charset="0"/>
                <a:cs typeface="#9Slide03 Arima Madurai ExtraBo" panose="020B0604020202020204" charset="0"/>
              </a:rPr>
              <a:t>rồi</a:t>
            </a:r>
            <a:r>
              <a:rPr lang="en-SG" sz="4000" dirty="0">
                <a:latin typeface="#9Slide03 Arima Madurai ExtraBo" panose="020B0604020202020204" charset="0"/>
                <a:cs typeface="#9Slide03 Arima Madurai ExtraBo" panose="020B0604020202020204" charset="0"/>
              </a:rPr>
              <a:t> ạ!</a:t>
            </a:r>
          </a:p>
        </p:txBody>
      </p:sp>
      <p:sp>
        <p:nvSpPr>
          <p:cNvPr id="10" name="TextBox 9">
            <a:extLst>
              <a:ext uri="{FF2B5EF4-FFF2-40B4-BE49-F238E27FC236}">
                <a16:creationId xmlns:a16="http://schemas.microsoft.com/office/drawing/2014/main" id="{227F2690-7ACF-4F40-8D1F-D5FD83103649}"/>
              </a:ext>
            </a:extLst>
          </p:cNvPr>
          <p:cNvSpPr txBox="1"/>
          <p:nvPr/>
        </p:nvSpPr>
        <p:spPr>
          <a:xfrm>
            <a:off x="3049208" y="4891877"/>
            <a:ext cx="3348578" cy="1938992"/>
          </a:xfrm>
          <a:prstGeom prst="rect">
            <a:avLst/>
          </a:prstGeom>
          <a:noFill/>
        </p:spPr>
        <p:txBody>
          <a:bodyPr wrap="square" rtlCol="0">
            <a:spAutoFit/>
          </a:bodyPr>
          <a:lstStyle/>
          <a:p>
            <a:pPr algn="ctr"/>
            <a:r>
              <a:rPr lang="en-SG" sz="4000" dirty="0" err="1">
                <a:solidFill>
                  <a:srgbClr val="FF0000"/>
                </a:solidFill>
                <a:latin typeface="#9Slide03 Arima Madurai ExtraBo" panose="020B0604020202020204" charset="0"/>
                <a:cs typeface="#9Slide03 Arima Madurai ExtraBo" panose="020B0604020202020204" charset="0"/>
              </a:rPr>
              <a:t>Hôm</a:t>
            </a:r>
            <a:r>
              <a:rPr lang="en-SG" sz="4000" dirty="0">
                <a:solidFill>
                  <a:srgbClr val="FF0000"/>
                </a:solidFill>
                <a:latin typeface="#9Slide03 Arima Madurai ExtraBo" panose="020B0604020202020204" charset="0"/>
                <a:cs typeface="#9Slide03 Arima Madurai ExtraBo" panose="020B0604020202020204" charset="0"/>
              </a:rPr>
              <a:t> qua </a:t>
            </a:r>
            <a:r>
              <a:rPr lang="en-SG" sz="4000" dirty="0" err="1">
                <a:solidFill>
                  <a:srgbClr val="FF0000"/>
                </a:solidFill>
                <a:latin typeface="#9Slide03 Arima Madurai ExtraBo" panose="020B0604020202020204" charset="0"/>
                <a:cs typeface="#9Slide03 Arima Madurai ExtraBo" panose="020B0604020202020204" charset="0"/>
              </a:rPr>
              <a:t>em</a:t>
            </a:r>
            <a:r>
              <a:rPr lang="en-SG" sz="4000" dirty="0">
                <a:solidFill>
                  <a:srgbClr val="FF0000"/>
                </a:solidFill>
                <a:latin typeface="#9Slide03 Arima Madurai ExtraBo" panose="020B0604020202020204" charset="0"/>
                <a:cs typeface="#9Slide03 Arima Madurai ExtraBo" panose="020B0604020202020204" charset="0"/>
              </a:rPr>
              <a:t> </a:t>
            </a:r>
            <a:r>
              <a:rPr lang="en-SG" sz="4000" dirty="0" err="1">
                <a:solidFill>
                  <a:srgbClr val="FF0000"/>
                </a:solidFill>
                <a:latin typeface="#9Slide03 Arima Madurai ExtraBo" panose="020B0604020202020204" charset="0"/>
                <a:cs typeface="#9Slide03 Arima Madurai ExtraBo" panose="020B0604020202020204" charset="0"/>
              </a:rPr>
              <a:t>bị</a:t>
            </a:r>
            <a:r>
              <a:rPr lang="en-SG" sz="4000" dirty="0">
                <a:solidFill>
                  <a:srgbClr val="FF0000"/>
                </a:solidFill>
                <a:latin typeface="#9Slide03 Arima Madurai ExtraBo" panose="020B0604020202020204" charset="0"/>
                <a:cs typeface="#9Slide03 Arima Madurai ExtraBo" panose="020B0604020202020204" charset="0"/>
              </a:rPr>
              <a:t> </a:t>
            </a:r>
            <a:r>
              <a:rPr lang="en-SG" sz="4000" dirty="0" err="1">
                <a:solidFill>
                  <a:srgbClr val="FF0000"/>
                </a:solidFill>
                <a:latin typeface="#9Slide03 Arima Madurai ExtraBo" panose="020B0604020202020204" charset="0"/>
                <a:cs typeface="#9Slide03 Arima Madurai ExtraBo" panose="020B0604020202020204" charset="0"/>
              </a:rPr>
              <a:t>nhức</a:t>
            </a:r>
            <a:r>
              <a:rPr lang="en-SG" sz="4000" dirty="0">
                <a:solidFill>
                  <a:srgbClr val="FF0000"/>
                </a:solidFill>
                <a:latin typeface="#9Slide03 Arima Madurai ExtraBo" panose="020B0604020202020204" charset="0"/>
                <a:cs typeface="#9Slide03 Arima Madurai ExtraBo" panose="020B0604020202020204" charset="0"/>
              </a:rPr>
              <a:t> </a:t>
            </a:r>
            <a:r>
              <a:rPr lang="en-SG" sz="4000" dirty="0" err="1">
                <a:solidFill>
                  <a:srgbClr val="FF0000"/>
                </a:solidFill>
                <a:latin typeface="#9Slide03 Arima Madurai ExtraBo" panose="020B0604020202020204" charset="0"/>
                <a:cs typeface="#9Slide03 Arima Madurai ExtraBo" panose="020B0604020202020204" charset="0"/>
              </a:rPr>
              <a:t>đầu</a:t>
            </a:r>
            <a:r>
              <a:rPr lang="en-SG" sz="4000" dirty="0">
                <a:solidFill>
                  <a:srgbClr val="FF0000"/>
                </a:solidFill>
                <a:latin typeface="#9Slide03 Arima Madurai ExtraBo" panose="020B0604020202020204" charset="0"/>
                <a:cs typeface="#9Slide03 Arima Madurai ExtraBo" panose="020B0604020202020204" charset="0"/>
              </a:rPr>
              <a:t> ạ.</a:t>
            </a:r>
          </a:p>
        </p:txBody>
      </p:sp>
    </p:spTree>
    <p:extLst>
      <p:ext uri="{BB962C8B-B14F-4D97-AF65-F5344CB8AC3E}">
        <p14:creationId xmlns:p14="http://schemas.microsoft.com/office/powerpoint/2010/main" val="634196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5262979"/>
          </a:xfrm>
          <a:prstGeom prst="rect">
            <a:avLst/>
          </a:prstGeom>
          <a:noFill/>
        </p:spPr>
        <p:txBody>
          <a:bodyPr wrap="square" rtlCol="0">
            <a:spAutoFit/>
          </a:bodyPr>
          <a:lstStyle/>
          <a:p>
            <a:pPr algn="ctr"/>
            <a:r>
              <a:rPr lang="en-US" sz="4800" dirty="0">
                <a:solidFill>
                  <a:srgbClr val="0070C0"/>
                </a:solidFill>
                <a:latin typeface="#9Slide03 Arima Madurai ExtraBo" panose="020B0604020202020204" charset="0"/>
                <a:cs typeface="#9Slide03 Arima Madurai ExtraBo" panose="020B0604020202020204" charset="0"/>
              </a:rPr>
              <a:t>Cho </a:t>
            </a:r>
            <a:r>
              <a:rPr lang="en-US" sz="4800" dirty="0" err="1">
                <a:solidFill>
                  <a:srgbClr val="0070C0"/>
                </a:solidFill>
                <a:latin typeface="#9Slide03 Arima Madurai ExtraBo" panose="020B0604020202020204" charset="0"/>
                <a:cs typeface="#9Slide03 Arima Madurai ExtraBo" panose="020B0604020202020204" charset="0"/>
              </a:rPr>
              <a:t>biết</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câu</a:t>
            </a:r>
            <a:r>
              <a:rPr lang="en-US" sz="4800" dirty="0">
                <a:solidFill>
                  <a:srgbClr val="0070C0"/>
                </a:solidFill>
                <a:latin typeface="#9Slide03 Arima Madurai ExtraBo" panose="020B0604020202020204" charset="0"/>
                <a:cs typeface="#9Slide03 Arima Madurai ExtraBo" panose="020B0604020202020204" charset="0"/>
              </a:rPr>
              <a:t> in </a:t>
            </a:r>
            <a:r>
              <a:rPr lang="en-US" sz="4800" dirty="0" err="1">
                <a:solidFill>
                  <a:srgbClr val="0070C0"/>
                </a:solidFill>
                <a:latin typeface="#9Slide03 Arima Madurai ExtraBo" panose="020B0604020202020204" charset="0"/>
                <a:cs typeface="#9Slide03 Arima Madurai ExtraBo" panose="020B0604020202020204" charset="0"/>
              </a:rPr>
              <a:t>đậm</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trong</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đoạn</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trích</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sau</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có</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hàm</a:t>
            </a:r>
            <a:r>
              <a:rPr lang="en-US" sz="4800" dirty="0">
                <a:solidFill>
                  <a:srgbClr val="0070C0"/>
                </a:solidFill>
                <a:latin typeface="#9Slide03 Arima Madurai ExtraBo" panose="020B0604020202020204" charset="0"/>
                <a:cs typeface="#9Slide03 Arima Madurai ExtraBo" panose="020B0604020202020204" charset="0"/>
              </a:rPr>
              <a:t> ý </a:t>
            </a:r>
            <a:r>
              <a:rPr lang="en-US" sz="4800" dirty="0" err="1">
                <a:solidFill>
                  <a:srgbClr val="0070C0"/>
                </a:solidFill>
                <a:latin typeface="#9Slide03 Arima Madurai ExtraBo" panose="020B0604020202020204" charset="0"/>
                <a:cs typeface="#9Slide03 Arima Madurai ExtraBo" panose="020B0604020202020204" charset="0"/>
              </a:rPr>
              <a:t>không</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Vì</a:t>
            </a:r>
            <a:r>
              <a:rPr lang="en-US" sz="4800" dirty="0">
                <a:solidFill>
                  <a:srgbClr val="0070C0"/>
                </a:solidFill>
                <a:latin typeface="#9Slide03 Arima Madurai ExtraBo" panose="020B0604020202020204" charset="0"/>
                <a:cs typeface="#9Slide03 Arima Madurai ExtraBo" panose="020B0604020202020204" charset="0"/>
              </a:rPr>
              <a:t> </a:t>
            </a:r>
            <a:r>
              <a:rPr lang="en-US" sz="4800" dirty="0" err="1">
                <a:solidFill>
                  <a:srgbClr val="0070C0"/>
                </a:solidFill>
                <a:latin typeface="#9Slide03 Arima Madurai ExtraBo" panose="020B0604020202020204" charset="0"/>
                <a:cs typeface="#9Slide03 Arima Madurai ExtraBo" panose="020B0604020202020204" charset="0"/>
              </a:rPr>
              <a:t>sao</a:t>
            </a:r>
            <a:r>
              <a:rPr lang="en-US" sz="4800" dirty="0">
                <a:solidFill>
                  <a:srgbClr val="0070C0"/>
                </a:solidFill>
                <a:latin typeface="#9Slide03 Arima Madurai ExtraBo" panose="020B0604020202020204" charset="0"/>
                <a:cs typeface="#9Slide03 Arima Madurai ExtraBo" panose="020B0604020202020204" charset="0"/>
              </a:rPr>
              <a:t>?:</a:t>
            </a:r>
            <a:endParaRPr lang="id-ID" sz="6000" b="1" dirty="0">
              <a:solidFill>
                <a:srgbClr val="0070C0"/>
              </a:solidFill>
              <a:latin typeface="#9Slide03 Arima Madurai ExtraBo" panose="020B0604020202020204" charset="0"/>
              <a:cs typeface="#9Slide03 Arima Madurai ExtraBo" panose="020B0604020202020204" charset="0"/>
            </a:endParaRPr>
          </a:p>
        </p:txBody>
      </p:sp>
      <p:sp>
        <p:nvSpPr>
          <p:cNvPr id="17" name="Rectangle 16">
            <a:extLst>
              <a:ext uri="{FF2B5EF4-FFF2-40B4-BE49-F238E27FC236}">
                <a16:creationId xmlns:a16="http://schemas.microsoft.com/office/drawing/2014/main" id="{1DB37F3B-EBED-4E9D-815B-854871CC2724}"/>
              </a:ext>
            </a:extLst>
          </p:cNvPr>
          <p:cNvSpPr/>
          <p:nvPr/>
        </p:nvSpPr>
        <p:spPr>
          <a:xfrm>
            <a:off x="1007252" y="128237"/>
            <a:ext cx="8137239" cy="3970318"/>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 Này, thầy nó ạ.</a:t>
            </a:r>
            <a:endParaRPr lang="vi-VN" sz="2800" dirty="0">
              <a:latin typeface="Times New Roman" panose="02020603050405020304" pitchFamily="18" charset="0"/>
              <a:cs typeface="Times New Roman" panose="02020603050405020304" pitchFamily="18" charset="0"/>
            </a:endParaRPr>
          </a:p>
          <a:p>
            <a:r>
              <a:rPr lang="en-SG" sz="2800" i="1" dirty="0">
                <a:latin typeface="Times New Roman" panose="02020603050405020304" pitchFamily="18" charset="0"/>
                <a:cs typeface="Times New Roman" panose="02020603050405020304" pitchFamily="18" charset="0"/>
              </a:rPr>
              <a:t>Ô</a:t>
            </a:r>
            <a:r>
              <a:rPr lang="vi-VN" sz="2800" i="1" dirty="0">
                <a:latin typeface="Times New Roman" panose="02020603050405020304" pitchFamily="18" charset="0"/>
                <a:cs typeface="Times New Roman" panose="02020603050405020304" pitchFamily="18" charset="0"/>
              </a:rPr>
              <a:t>ng Hai nằm rũ ra trên giường không nói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Thầy nó ngủ rồi à?</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khẽ nhúc nhích.</a:t>
            </a:r>
            <a:endParaRPr lang="vi-VN" sz="2800" dirty="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 Tôi thấy người ta đồn…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gắt lên: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Biết rồi!</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Bà Hai nín bặt. Gian nhà lặng đi, hiu hắt.</a:t>
            </a:r>
            <a:endParaRPr lang="vi-VN"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bị chen ngắt ngang.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013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4A77D6-EEA6-4E59-B7A5-5C2124D32979}"/>
              </a:ext>
            </a:extLst>
          </p:cNvPr>
          <p:cNvSpPr/>
          <p:nvPr/>
        </p:nvSpPr>
        <p:spPr>
          <a:xfrm flipH="1">
            <a:off x="-6" y="3"/>
            <a:ext cx="10276342" cy="1558634"/>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a:extLst>
              <a:ext uri="{FF2B5EF4-FFF2-40B4-BE49-F238E27FC236}">
                <a16:creationId xmlns:a16="http://schemas.microsoft.com/office/drawing/2014/main" id="{5B5E495B-086C-4307-96A9-F7429F2899F4}"/>
              </a:ext>
            </a:extLst>
          </p:cNvPr>
          <p:cNvSpPr txBox="1"/>
          <p:nvPr/>
        </p:nvSpPr>
        <p:spPr>
          <a:xfrm>
            <a:off x="0" y="78011"/>
            <a:ext cx="9677857" cy="1754326"/>
          </a:xfrm>
          <a:prstGeom prst="rect">
            <a:avLst/>
          </a:prstGeom>
          <a:noFill/>
        </p:spPr>
        <p:txBody>
          <a:bodyPr wrap="square" rtlCol="0">
            <a:spAutoFit/>
          </a:bodyPr>
          <a:lstStyle/>
          <a:p>
            <a:pPr algn="ctr"/>
            <a:r>
              <a:rPr lang="en-US" sz="5400" b="1" dirty="0" err="1">
                <a:solidFill>
                  <a:srgbClr val="0070C0"/>
                </a:solidFill>
                <a:latin typeface="#9Slide03 Arima Madurai ExtraBo" panose="020B0604020202020204" charset="0"/>
                <a:cs typeface="#9Slide03 Arima Madurai ExtraBo" panose="020B0604020202020204" charset="0"/>
              </a:rPr>
              <a:t>Tìm</a:t>
            </a:r>
            <a:r>
              <a:rPr lang="en-US" sz="5400" b="1" dirty="0">
                <a:solidFill>
                  <a:srgbClr val="0070C0"/>
                </a:solidFill>
                <a:latin typeface="#9Slide03 Arima Madurai ExtraBo" panose="020B0604020202020204" charset="0"/>
                <a:cs typeface="#9Slide03 Arima Madurai ExtraBo" panose="020B0604020202020204" charset="0"/>
              </a:rPr>
              <a:t> </a:t>
            </a:r>
            <a:r>
              <a:rPr lang="en-US" sz="5400" b="1" dirty="0" err="1">
                <a:solidFill>
                  <a:srgbClr val="0070C0"/>
                </a:solidFill>
                <a:latin typeface="#9Slide03 Arima Madurai ExtraBo" panose="020B0604020202020204" charset="0"/>
                <a:cs typeface="#9Slide03 Arima Madurai ExtraBo" panose="020B0604020202020204" charset="0"/>
              </a:rPr>
              <a:t>hàm</a:t>
            </a:r>
            <a:r>
              <a:rPr lang="en-US" sz="5400" b="1" dirty="0">
                <a:solidFill>
                  <a:srgbClr val="0070C0"/>
                </a:solidFill>
                <a:latin typeface="#9Slide03 Arima Madurai ExtraBo" panose="020B0604020202020204" charset="0"/>
                <a:cs typeface="#9Slide03 Arima Madurai ExtraBo" panose="020B0604020202020204" charset="0"/>
              </a:rPr>
              <a:t> ý </a:t>
            </a:r>
            <a:r>
              <a:rPr lang="en-US" sz="5400" b="1" dirty="0" err="1">
                <a:solidFill>
                  <a:srgbClr val="0070C0"/>
                </a:solidFill>
                <a:latin typeface="#9Slide03 Arima Madurai ExtraBo" panose="020B0604020202020204" charset="0"/>
                <a:cs typeface="#9Slide03 Arima Madurai ExtraBo" panose="020B0604020202020204" charset="0"/>
              </a:rPr>
              <a:t>trong</a:t>
            </a:r>
            <a:r>
              <a:rPr lang="en-US" sz="5400" b="1" dirty="0">
                <a:solidFill>
                  <a:srgbClr val="0070C0"/>
                </a:solidFill>
                <a:latin typeface="#9Slide03 Arima Madurai ExtraBo" panose="020B0604020202020204" charset="0"/>
                <a:cs typeface="#9Slide03 Arima Madurai ExtraBo" panose="020B0604020202020204" charset="0"/>
              </a:rPr>
              <a:t> </a:t>
            </a:r>
            <a:r>
              <a:rPr lang="en-US" sz="5400" b="1" dirty="0" err="1">
                <a:solidFill>
                  <a:srgbClr val="0070C0"/>
                </a:solidFill>
                <a:latin typeface="#9Slide03 Arima Madurai ExtraBo" panose="020B0604020202020204" charset="0"/>
                <a:cs typeface="#9Slide03 Arima Madurai ExtraBo" panose="020B0604020202020204" charset="0"/>
              </a:rPr>
              <a:t>truyện</a:t>
            </a:r>
            <a:r>
              <a:rPr lang="en-US" sz="5400" b="1" dirty="0">
                <a:solidFill>
                  <a:srgbClr val="0070C0"/>
                </a:solidFill>
                <a:latin typeface="#9Slide03 Arima Madurai ExtraBo" panose="020B0604020202020204" charset="0"/>
                <a:cs typeface="#9Slide03 Arima Madurai ExtraBo" panose="020B0604020202020204" charset="0"/>
              </a:rPr>
              <a:t> </a:t>
            </a:r>
            <a:r>
              <a:rPr lang="en-US" sz="5400" b="1" dirty="0" err="1">
                <a:solidFill>
                  <a:srgbClr val="0070C0"/>
                </a:solidFill>
                <a:latin typeface="#9Slide03 Arima Madurai ExtraBo" panose="020B0604020202020204" charset="0"/>
                <a:cs typeface="#9Slide03 Arima Madurai ExtraBo" panose="020B0604020202020204" charset="0"/>
              </a:rPr>
              <a:t>cười</a:t>
            </a:r>
            <a:r>
              <a:rPr lang="en-US" sz="5400" b="1" dirty="0">
                <a:solidFill>
                  <a:srgbClr val="0070C0"/>
                </a:solidFill>
                <a:latin typeface="#9Slide03 Arima Madurai ExtraBo" panose="020B0604020202020204" charset="0"/>
                <a:cs typeface="#9Slide03 Arima Madurai ExtraBo" panose="020B0604020202020204" charset="0"/>
              </a:rPr>
              <a:t> </a:t>
            </a:r>
            <a:r>
              <a:rPr lang="en-US" sz="5400" b="1" dirty="0" err="1">
                <a:solidFill>
                  <a:srgbClr val="0070C0"/>
                </a:solidFill>
                <a:latin typeface="#9Slide03 Arima Madurai ExtraBo" panose="020B0604020202020204" charset="0"/>
                <a:cs typeface="#9Slide03 Arima Madurai ExtraBo" panose="020B0604020202020204" charset="0"/>
              </a:rPr>
              <a:t>sau</a:t>
            </a:r>
            <a:r>
              <a:rPr lang="en-US" sz="5400" b="1" dirty="0">
                <a:solidFill>
                  <a:srgbClr val="0070C0"/>
                </a:solidFill>
                <a:latin typeface="#9Slide03 Arima Madurai ExtraBo" panose="020B0604020202020204" charset="0"/>
                <a:cs typeface="#9Slide03 Arima Madurai ExtraBo" panose="020B0604020202020204" charset="0"/>
              </a:rPr>
              <a:t>:</a:t>
            </a:r>
            <a:endParaRPr lang="id-ID" sz="5400" b="1" dirty="0">
              <a:solidFill>
                <a:srgbClr val="0070C0"/>
              </a:solidFill>
              <a:latin typeface="#9Slide03 Arima Madurai ExtraBo" panose="020B0604020202020204" charset="0"/>
              <a:cs typeface="#9Slide03 Arima Madurai ExtraBo" panose="020B0604020202020204" charset="0"/>
            </a:endParaRPr>
          </a:p>
        </p:txBody>
      </p:sp>
      <p:sp>
        <p:nvSpPr>
          <p:cNvPr id="51" name="Rectangle 50">
            <a:extLst>
              <a:ext uri="{FF2B5EF4-FFF2-40B4-BE49-F238E27FC236}">
                <a16:creationId xmlns:a16="http://schemas.microsoft.com/office/drawing/2014/main" id="{D893F2DE-43EC-4993-8C56-4B70845E9174}"/>
              </a:ext>
            </a:extLst>
          </p:cNvPr>
          <p:cNvSpPr/>
          <p:nvPr/>
        </p:nvSpPr>
        <p:spPr>
          <a:xfrm>
            <a:off x="-138406" y="2009368"/>
            <a:ext cx="8977746" cy="769441"/>
          </a:xfrm>
          <a:prstGeom prst="rect">
            <a:avLst/>
          </a:prstGeom>
        </p:spPr>
        <p:txBody>
          <a:bodyPr wrap="square">
            <a:spAutoFit/>
          </a:bodyPr>
          <a:lstStyle/>
          <a:p>
            <a:pPr algn="ctr"/>
            <a:r>
              <a:rPr lang="vi-VN" sz="4400" dirty="0">
                <a:solidFill>
                  <a:srgbClr val="333333"/>
                </a:solidFill>
                <a:latin typeface="#9Slide03 Arima Madurai ExtraBo" panose="00000900000000000000" pitchFamily="2" charset="0"/>
                <a:cs typeface="#9Slide03 Arima Madurai ExtraBo" panose="00000900000000000000" pitchFamily="2" charset="0"/>
              </a:rPr>
              <a:t>Xin Nước Lạnh</a:t>
            </a:r>
            <a:endParaRPr lang="vi-VN" sz="4400" b="0" i="0" dirty="0">
              <a:solidFill>
                <a:srgbClr val="333333"/>
              </a:solidFill>
              <a:effectLst/>
              <a:latin typeface="#9Slide03 Arima Madurai ExtraBo" panose="00000900000000000000" pitchFamily="2" charset="0"/>
              <a:cs typeface="#9Slide03 Arima Madurai ExtraBo" panose="00000900000000000000" pitchFamily="2" charset="0"/>
            </a:endParaRPr>
          </a:p>
        </p:txBody>
      </p:sp>
      <p:sp>
        <p:nvSpPr>
          <p:cNvPr id="52" name="Rectangle 51">
            <a:extLst>
              <a:ext uri="{FF2B5EF4-FFF2-40B4-BE49-F238E27FC236}">
                <a16:creationId xmlns:a16="http://schemas.microsoft.com/office/drawing/2014/main" id="{479FE8CB-451C-44FB-8235-7D943AC68E94}"/>
              </a:ext>
            </a:extLst>
          </p:cNvPr>
          <p:cNvSpPr/>
          <p:nvPr/>
        </p:nvSpPr>
        <p:spPr>
          <a:xfrm>
            <a:off x="455149" y="2840871"/>
            <a:ext cx="9222708" cy="3539430"/>
          </a:xfrm>
          <a:prstGeom prst="rect">
            <a:avLst/>
          </a:prstGeom>
        </p:spPr>
        <p:txBody>
          <a:bodyPr wrap="square">
            <a:spAutoFit/>
          </a:bodyPr>
          <a:lstStyle/>
          <a:p>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Dọn cơm cho khách mà thiếu một đôi đũa, ai nấy đều cầm đũa mời nhau, anh không có đũa đứng dậy nói với chủ nhà:</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Cho tôi xin một ít nước lạnh!</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Chủ nhà ngạc nhiên hỏi lại:</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Ủa chi vậy?</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Anh tỉnh rụi nói rằng:</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Đặng rửa tay cho sạch đặng bốc đồ ăn.</a:t>
            </a:r>
            <a:endParaRPr lang="vi-VN" sz="28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53" name="图片占位符 42">
            <a:extLst>
              <a:ext uri="{FF2B5EF4-FFF2-40B4-BE49-F238E27FC236}">
                <a16:creationId xmlns:a16="http://schemas.microsoft.com/office/drawing/2014/main" id="{7F1C569D-04EE-4CAE-9E94-4C8BC52E3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8" r="17058" b="69635"/>
          <a:stretch/>
        </p:blipFill>
        <p:spPr>
          <a:xfrm>
            <a:off x="10260228" y="1558636"/>
            <a:ext cx="1931772" cy="5299364"/>
          </a:xfrm>
          <a:prstGeom prst="rect">
            <a:avLst/>
          </a:prstGeom>
        </p:spPr>
      </p:pic>
      <p:cxnSp>
        <p:nvCxnSpPr>
          <p:cNvPr id="55" name="Straight Connector 54">
            <a:extLst>
              <a:ext uri="{FF2B5EF4-FFF2-40B4-BE49-F238E27FC236}">
                <a16:creationId xmlns:a16="http://schemas.microsoft.com/office/drawing/2014/main" id="{59F19B0C-DCCE-46E2-AE32-04B179EB4B0A}"/>
              </a:ext>
            </a:extLst>
          </p:cNvPr>
          <p:cNvCxnSpPr/>
          <p:nvPr/>
        </p:nvCxnSpPr>
        <p:spPr>
          <a:xfrm>
            <a:off x="1278082" y="6442364"/>
            <a:ext cx="62657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95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3">
            <a:extLst>
              <a:ext uri="{FF2B5EF4-FFF2-40B4-BE49-F238E27FC236}">
                <a16:creationId xmlns:a16="http://schemas.microsoft.com/office/drawing/2014/main" id="{612F51CB-E650-4926-9654-9D4EB5562425}"/>
              </a:ext>
            </a:extLst>
          </p:cNvPr>
          <p:cNvPicPr>
            <a:picLocks noChangeAspect="1"/>
          </p:cNvPicPr>
          <p:nvPr/>
        </p:nvPicPr>
        <p:blipFill>
          <a:blip r:embed="rId2" cstate="print">
            <a:extLst>
              <a:ext uri="{28A0092B-C50C-407E-A947-70E740481C1C}">
                <a14:useLocalDpi xmlns:a14="http://schemas.microsoft.com/office/drawing/2010/main" val="0"/>
              </a:ext>
            </a:extLst>
          </a:blip>
          <a:srcRect l="21045" r="21045"/>
          <a:stretch>
            <a:fillRect/>
          </a:stretch>
        </p:blipFill>
        <p:spPr>
          <a:xfrm>
            <a:off x="0" y="1"/>
            <a:ext cx="2877669" cy="6857999"/>
          </a:xfrm>
          <a:prstGeom prst="rect">
            <a:avLst/>
          </a:prstGeom>
        </p:spPr>
      </p:pic>
      <p:sp>
        <p:nvSpPr>
          <p:cNvPr id="3" name="Rectangle 2">
            <a:extLst>
              <a:ext uri="{FF2B5EF4-FFF2-40B4-BE49-F238E27FC236}">
                <a16:creationId xmlns:a16="http://schemas.microsoft.com/office/drawing/2014/main" id="{CC6206DA-2BA9-4240-BF4C-7B4CC2CA9ACC}"/>
              </a:ext>
            </a:extLst>
          </p:cNvPr>
          <p:cNvSpPr/>
          <p:nvPr/>
        </p:nvSpPr>
        <p:spPr>
          <a:xfrm flipH="1">
            <a:off x="2877668" y="0"/>
            <a:ext cx="9314332" cy="3429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a:extLst>
              <a:ext uri="{FF2B5EF4-FFF2-40B4-BE49-F238E27FC236}">
                <a16:creationId xmlns:a16="http://schemas.microsoft.com/office/drawing/2014/main" id="{8B92603F-33AE-46A1-9CD3-D321950AF842}"/>
              </a:ext>
            </a:extLst>
          </p:cNvPr>
          <p:cNvSpPr/>
          <p:nvPr/>
        </p:nvSpPr>
        <p:spPr>
          <a:xfrm>
            <a:off x="6321138" y="1093237"/>
            <a:ext cx="5202380" cy="1323439"/>
          </a:xfrm>
          <a:prstGeom prst="rect">
            <a:avLst/>
          </a:prstGeom>
        </p:spPr>
        <p:txBody>
          <a:bodyPr wrap="square">
            <a:spAutoFit/>
          </a:bodyPr>
          <a:lstStyle/>
          <a:p>
            <a:pPr algn="ctr"/>
            <a:r>
              <a:rPr lang="vi-VN" sz="4000" dirty="0">
                <a:solidFill>
                  <a:srgbClr val="333333"/>
                </a:solidFill>
                <a:latin typeface="#9Slide03 Arima Madurai Bold" panose="00000800000000000000" pitchFamily="2" charset="0"/>
                <a:cs typeface="#9Slide03 Arima Madurai Bold" panose="00000800000000000000" pitchFamily="2" charset="0"/>
              </a:rPr>
              <a:t>Đặng rửa tay cho sạch đặng bốc đồ ăn.</a:t>
            </a:r>
            <a:endParaRPr lang="vi-VN" sz="40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6" name="Picture 5">
            <a:extLst>
              <a:ext uri="{FF2B5EF4-FFF2-40B4-BE49-F238E27FC236}">
                <a16:creationId xmlns:a16="http://schemas.microsoft.com/office/drawing/2014/main" id="{A9ED7C5B-2BF2-43B4-BC88-A3404A07B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897" y="763070"/>
            <a:ext cx="2359267" cy="1949000"/>
          </a:xfrm>
          <a:prstGeom prst="rect">
            <a:avLst/>
          </a:prstGeom>
        </p:spPr>
      </p:pic>
      <p:sp>
        <p:nvSpPr>
          <p:cNvPr id="7" name="TextBox 6">
            <a:extLst>
              <a:ext uri="{FF2B5EF4-FFF2-40B4-BE49-F238E27FC236}">
                <a16:creationId xmlns:a16="http://schemas.microsoft.com/office/drawing/2014/main" id="{F0AAA93D-6272-4D19-BE6F-1163DB879937}"/>
              </a:ext>
            </a:extLst>
          </p:cNvPr>
          <p:cNvSpPr txBox="1"/>
          <p:nvPr/>
        </p:nvSpPr>
        <p:spPr>
          <a:xfrm>
            <a:off x="3625897" y="4441324"/>
            <a:ext cx="7923333" cy="1323439"/>
          </a:xfrm>
          <a:prstGeom prst="rect">
            <a:avLst/>
          </a:prstGeom>
          <a:noFill/>
        </p:spPr>
        <p:txBody>
          <a:bodyPr wrap="square" rtlCol="0">
            <a:spAutoFit/>
          </a:bodyPr>
          <a:lstStyle/>
          <a:p>
            <a:pPr algn="just"/>
            <a:r>
              <a:rPr lang="en-SG" sz="4000" dirty="0">
                <a:latin typeface="Times New Roman" panose="02020603050405020304" pitchFamily="18" charset="0"/>
                <a:cs typeface="Times New Roman" panose="02020603050405020304" pitchFamily="18" charset="0"/>
                <a:sym typeface="Wingdings" panose="05000000000000000000" pitchFamily="2" charset="2"/>
              </a:rPr>
              <a:t> </a:t>
            </a:r>
            <a:r>
              <a:rPr lang="en-SG" sz="4000" dirty="0" err="1">
                <a:latin typeface="Times New Roman" panose="02020603050405020304" pitchFamily="18" charset="0"/>
                <a:cs typeface="Times New Roman" panose="02020603050405020304" pitchFamily="18" charset="0"/>
              </a:rPr>
              <a:t>Lời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trách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khéo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của</a:t>
            </a:r>
            <a:r>
              <a:rPr lang="en-SG" sz="4000" dirty="0">
                <a:latin typeface="Times New Roman" panose="02020603050405020304" pitchFamily="18" charset="0"/>
                <a:cs typeface="Times New Roman" panose="02020603050405020304" pitchFamily="18" charset="0"/>
              </a:rPr>
              <a:t> ng</a:t>
            </a:r>
            <a:r>
              <a:rPr lang="vi-VN" sz="4000" dirty="0">
                <a:latin typeface="Times New Roman" panose="02020603050405020304" pitchFamily="18" charset="0"/>
                <a:cs typeface="Times New Roman" panose="02020603050405020304" pitchFamily="18" charset="0"/>
              </a:rPr>
              <a:t>ư</a:t>
            </a:r>
            <a:r>
              <a:rPr lang="en-SG" sz="4000" dirty="0" err="1">
                <a:latin typeface="Times New Roman" panose="02020603050405020304" pitchFamily="18" charset="0"/>
                <a:cs typeface="Times New Roman" panose="02020603050405020304" pitchFamily="18" charset="0"/>
              </a:rPr>
              <a:t>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vì</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sự</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tiếp</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đón</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không</a:t>
            </a:r>
            <a:r>
              <a:rPr lang="en-SG" sz="4000" dirty="0">
                <a:latin typeface="Times New Roman" panose="02020603050405020304" pitchFamily="18" charset="0"/>
                <a:cs typeface="Times New Roman" panose="02020603050405020304" pitchFamily="18" charset="0"/>
              </a:rPr>
              <a:t> chu </a:t>
            </a:r>
            <a:r>
              <a:rPr lang="en-SG" sz="4000" dirty="0" err="1">
                <a:latin typeface="Times New Roman" panose="02020603050405020304" pitchFamily="18" charset="0"/>
                <a:cs typeface="Times New Roman" panose="02020603050405020304" pitchFamily="18" charset="0"/>
              </a:rPr>
              <a:t>đáo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từ</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gia</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chủ</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0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a:extLst>
              <a:ext uri="{FF2B5EF4-FFF2-40B4-BE49-F238E27FC236}">
                <a16:creationId xmlns:a16="http://schemas.microsoft.com/office/drawing/2014/main" id="{E097B6BC-C168-4C14-8B2E-403792C69BF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2297" r="12297"/>
          <a:stretch>
            <a:fillRect/>
          </a:stretch>
        </p:blipFill>
        <p:spPr/>
      </p:pic>
      <p:pic>
        <p:nvPicPr>
          <p:cNvPr id="5" name="图片占位符 4">
            <a:extLst>
              <a:ext uri="{FF2B5EF4-FFF2-40B4-BE49-F238E27FC236}">
                <a16:creationId xmlns:a16="http://schemas.microsoft.com/office/drawing/2014/main" id="{0A37B711-A56F-4B24-9FB1-C5B5D831195C}"/>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0800" r="10800"/>
          <a:stretch>
            <a:fillRect/>
          </a:stretch>
        </p:blipFill>
        <p:spPr/>
      </p:pic>
      <p:sp>
        <p:nvSpPr>
          <p:cNvPr id="4" name="TextBox 3">
            <a:extLst>
              <a:ext uri="{FF2B5EF4-FFF2-40B4-BE49-F238E27FC236}">
                <a16:creationId xmlns:a16="http://schemas.microsoft.com/office/drawing/2014/main" id="{DA945EBE-9349-4FEC-B00E-5C9AA7889B04}"/>
              </a:ext>
            </a:extLst>
          </p:cNvPr>
          <p:cNvSpPr txBox="1"/>
          <p:nvPr/>
        </p:nvSpPr>
        <p:spPr>
          <a:xfrm>
            <a:off x="1382485" y="207220"/>
            <a:ext cx="9731830" cy="1654748"/>
          </a:xfrm>
          <a:prstGeom prst="rect">
            <a:avLst/>
          </a:prstGeom>
          <a:noFill/>
        </p:spPr>
        <p:txBody>
          <a:bodyPr wrap="square" rtlCol="0">
            <a:spAutoFit/>
          </a:bodyPr>
          <a:lstStyle/>
          <a:p>
            <a:pPr algn="ctr">
              <a:lnSpc>
                <a:spcPct val="150000"/>
              </a:lnSpc>
            </a:pPr>
            <a:r>
              <a:rPr lang="en-US" sz="3600" b="1" dirty="0">
                <a:solidFill>
                  <a:srgbClr val="0070C0"/>
                </a:solidFill>
                <a:latin typeface="Times New Roman" panose="02020603050405020304" pitchFamily="18" charset="0"/>
                <a:cs typeface="Times New Roman" panose="02020603050405020304" pitchFamily="18" charset="0"/>
              </a:rPr>
              <a:t>Theo </a:t>
            </a:r>
            <a:r>
              <a:rPr lang="en-US" sz="3600" b="1" dirty="0" err="1">
                <a:solidFill>
                  <a:srgbClr val="0070C0"/>
                </a:solidFill>
                <a:latin typeface="Times New Roman" panose="02020603050405020304" pitchFamily="18" charset="0"/>
                <a:cs typeface="Times New Roman" panose="02020603050405020304" pitchFamily="18" charset="0"/>
              </a:rPr>
              <a:t>em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cuộc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sống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nói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thẳng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dùng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hàm</a:t>
            </a:r>
            <a:r>
              <a:rPr lang="en-US" sz="3600" b="1" dirty="0">
                <a:solidFill>
                  <a:srgbClr val="0070C0"/>
                </a:solidFill>
                <a:latin typeface="Times New Roman" panose="02020603050405020304" pitchFamily="18" charset="0"/>
                <a:cs typeface="Times New Roman" panose="02020603050405020304" pitchFamily="18" charset="0"/>
              </a:rPr>
              <a:t> ý?</a:t>
            </a:r>
          </a:p>
        </p:txBody>
      </p:sp>
      <p:sp>
        <p:nvSpPr>
          <p:cNvPr id="13" name="Rectangle 12">
            <a:extLst>
              <a:ext uri="{FF2B5EF4-FFF2-40B4-BE49-F238E27FC236}">
                <a16:creationId xmlns:a16="http://schemas.microsoft.com/office/drawing/2014/main" id="{E6218131-AE7F-4C33-954F-432CF0D1806E}"/>
              </a:ext>
            </a:extLst>
          </p:cNvPr>
          <p:cNvSpPr/>
          <p:nvPr/>
        </p:nvSpPr>
        <p:spPr>
          <a:xfrm>
            <a:off x="2116183" y="2660754"/>
            <a:ext cx="3437671" cy="36576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08249D-6607-4FC9-8E73-0861710D5231}"/>
              </a:ext>
            </a:extLst>
          </p:cNvPr>
          <p:cNvSpPr txBox="1"/>
          <p:nvPr/>
        </p:nvSpPr>
        <p:spPr>
          <a:xfrm>
            <a:off x="2153622" y="2818235"/>
            <a:ext cx="3362792" cy="3139321"/>
          </a:xfrm>
          <a:prstGeom prst="rect">
            <a:avLst/>
          </a:prstGeom>
          <a:noFill/>
        </p:spPr>
        <p:txBody>
          <a:bodyPr wrap="square" rtlCol="0">
            <a:spAutoFit/>
          </a:bodyPr>
          <a:lstStyle/>
          <a:p>
            <a:pPr algn="ctr"/>
            <a:r>
              <a:rPr lang="en-US" sz="6600" dirty="0" err="1">
                <a:solidFill>
                  <a:schemeClr val="tx1">
                    <a:lumMod val="75000"/>
                    <a:lumOff val="25000"/>
                  </a:schemeClr>
                </a:solidFill>
                <a:latin typeface="#9Slide03 Arima Madurai ExtraBo" panose="020B0604020202020204" charset="0"/>
                <a:cs typeface="#9Slide03 Arima Madurai ExtraBo" panose="020B0604020202020204" charset="0"/>
              </a:rPr>
              <a:t>Thảo</a:t>
            </a:r>
            <a:r>
              <a:rPr lang="en-US" sz="6600"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6600" dirty="0" err="1">
                <a:solidFill>
                  <a:schemeClr val="tx1">
                    <a:lumMod val="75000"/>
                    <a:lumOff val="25000"/>
                  </a:schemeClr>
                </a:solidFill>
                <a:latin typeface="#9Slide03 Arima Madurai ExtraBo" panose="020B0604020202020204" charset="0"/>
                <a:cs typeface="#9Slide03 Arima Madurai ExtraBo" panose="020B0604020202020204" charset="0"/>
              </a:rPr>
              <a:t>luận</a:t>
            </a:r>
            <a:r>
              <a:rPr lang="en-US" sz="6600"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6600" dirty="0" err="1">
                <a:solidFill>
                  <a:schemeClr val="tx1">
                    <a:lumMod val="75000"/>
                    <a:lumOff val="25000"/>
                  </a:schemeClr>
                </a:solidFill>
                <a:latin typeface="#9Slide03 Arima Madurai ExtraBo" panose="020B0604020202020204" charset="0"/>
                <a:cs typeface="#9Slide03 Arima Madurai ExtraBo" panose="020B0604020202020204" charset="0"/>
              </a:rPr>
              <a:t>tập</a:t>
            </a:r>
            <a:r>
              <a:rPr lang="en-US" sz="6600" dirty="0">
                <a:solidFill>
                  <a:schemeClr val="tx1">
                    <a:lumMod val="75000"/>
                    <a:lumOff val="25000"/>
                  </a:schemeClr>
                </a:solidFill>
                <a:latin typeface="#9Slide03 Arima Madurai ExtraBo" panose="020B0604020202020204" charset="0"/>
                <a:cs typeface="#9Slide03 Arima Madurai ExtraBo" panose="020B0604020202020204" charset="0"/>
              </a:rPr>
              <a:t> </a:t>
            </a:r>
            <a:r>
              <a:rPr lang="en-US" sz="6600" dirty="0" err="1">
                <a:solidFill>
                  <a:schemeClr val="tx1">
                    <a:lumMod val="75000"/>
                    <a:lumOff val="25000"/>
                  </a:schemeClr>
                </a:solidFill>
                <a:latin typeface="#9Slide03 Arima Madurai ExtraBo" panose="020B0604020202020204" charset="0"/>
                <a:cs typeface="#9Slide03 Arima Madurai ExtraBo" panose="020B0604020202020204" charset="0"/>
              </a:rPr>
              <a:t>thể</a:t>
            </a:r>
            <a:endParaRPr lang="id-ID" sz="8000" b="1" dirty="0">
              <a:solidFill>
                <a:schemeClr val="tx1">
                  <a:lumMod val="75000"/>
                  <a:lumOff val="25000"/>
                </a:schemeClr>
              </a:solidFill>
              <a:latin typeface="#9Slide03 Arima Madurai ExtraBo" panose="020B0604020202020204" charset="0"/>
              <a:cs typeface="#9Slide03 Arima Madurai ExtraBo" panose="020B0604020202020204" charset="0"/>
            </a:endParaRPr>
          </a:p>
        </p:txBody>
      </p:sp>
    </p:spTree>
    <p:extLst>
      <p:ext uri="{BB962C8B-B14F-4D97-AF65-F5344CB8AC3E}">
        <p14:creationId xmlns:p14="http://schemas.microsoft.com/office/powerpoint/2010/main" val="2440292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03</a:t>
            </a:r>
            <a:endParaRPr lang="zh-CN" altLang="en-US" sz="2400" dirty="0">
              <a:solidFill>
                <a:schemeClr val="bg1"/>
              </a:solidFill>
            </a:endParaRPr>
          </a:p>
        </p:txBody>
      </p:sp>
      <p:grpSp>
        <p:nvGrpSpPr>
          <p:cNvPr id="11" name="组合 10"/>
          <p:cNvGrpSpPr/>
          <p:nvPr/>
        </p:nvGrpSpPr>
        <p:grpSpPr>
          <a:xfrm>
            <a:off x="3951624" y="2321178"/>
            <a:ext cx="4033731" cy="4022489"/>
            <a:chOff x="4078694" y="1789907"/>
            <a:chExt cx="4033731" cy="4022489"/>
          </a:xfrm>
        </p:grpSpPr>
        <p:grpSp>
          <p:nvGrpSpPr>
            <p:cNvPr id="12" name="Group 15"/>
            <p:cNvGrpSpPr/>
            <p:nvPr/>
          </p:nvGrpSpPr>
          <p:grpSpPr>
            <a:xfrm rot="2700000" flipV="1">
              <a:off x="4744353" y="1800409"/>
              <a:ext cx="321494" cy="1652812"/>
              <a:chOff x="2476500" y="2038350"/>
              <a:chExt cx="571500" cy="1828800"/>
            </a:xfrm>
            <a:solidFill>
              <a:srgbClr val="ECCEAA"/>
            </a:solidFill>
          </p:grpSpPr>
          <p:sp>
            <p:nvSpPr>
              <p:cNvPr id="52" name="Bent Arrow 5"/>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53" name="Rectangle 6"/>
              <p:cNvSpPr/>
              <p:nvPr/>
            </p:nvSpPr>
            <p:spPr bwMode="auto">
              <a:xfrm>
                <a:off x="2514600" y="2038350"/>
                <a:ext cx="533400" cy="45719"/>
              </a:xfrm>
              <a:prstGeom prst="rect">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grpSp>
        <p:grpSp>
          <p:nvGrpSpPr>
            <p:cNvPr id="13" name="Group 18"/>
            <p:cNvGrpSpPr/>
            <p:nvPr/>
          </p:nvGrpSpPr>
          <p:grpSpPr>
            <a:xfrm rot="18900000" flipV="1">
              <a:off x="4722610" y="4159584"/>
              <a:ext cx="321493" cy="1652812"/>
              <a:chOff x="2476500" y="2038350"/>
              <a:chExt cx="571500" cy="1828800"/>
            </a:xfrm>
            <a:solidFill>
              <a:srgbClr val="F8AF43"/>
            </a:solidFill>
          </p:grpSpPr>
          <p:sp>
            <p:nvSpPr>
              <p:cNvPr id="50" name="Bent Arrow 8"/>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sp>
            <p:nvSpPr>
              <p:cNvPr id="51" name="Rectangle 9"/>
              <p:cNvSpPr/>
              <p:nvPr/>
            </p:nvSpPr>
            <p:spPr bwMode="auto">
              <a:xfrm>
                <a:off x="2514600" y="2038350"/>
                <a:ext cx="533400" cy="45719"/>
              </a:xfrm>
              <a:prstGeom prst="rect">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grpSp>
        <p:grpSp>
          <p:nvGrpSpPr>
            <p:cNvPr id="14" name="Group 21"/>
            <p:cNvGrpSpPr/>
            <p:nvPr/>
          </p:nvGrpSpPr>
          <p:grpSpPr>
            <a:xfrm rot="18900000" flipH="1">
              <a:off x="7092285" y="1789907"/>
              <a:ext cx="321493" cy="1652812"/>
              <a:chOff x="2476500" y="2038350"/>
              <a:chExt cx="571500" cy="1828800"/>
            </a:xfrm>
            <a:solidFill>
              <a:srgbClr val="F8AF43"/>
            </a:solidFill>
          </p:grpSpPr>
          <p:sp>
            <p:nvSpPr>
              <p:cNvPr id="48" name="Bent Arrow 11"/>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49" name="Rectangle 12"/>
              <p:cNvSpPr/>
              <p:nvPr/>
            </p:nvSpPr>
            <p:spPr bwMode="auto">
              <a:xfrm>
                <a:off x="2514600" y="2038350"/>
                <a:ext cx="533400" cy="45719"/>
              </a:xfrm>
              <a:prstGeom prst="rect">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grpSp>
        <p:grpSp>
          <p:nvGrpSpPr>
            <p:cNvPr id="15" name="Group 24"/>
            <p:cNvGrpSpPr/>
            <p:nvPr/>
          </p:nvGrpSpPr>
          <p:grpSpPr>
            <a:xfrm rot="2700000" flipH="1">
              <a:off x="7125272" y="4181327"/>
              <a:ext cx="321494" cy="1652812"/>
              <a:chOff x="2476500" y="2038350"/>
              <a:chExt cx="571500" cy="1828800"/>
            </a:xfrm>
            <a:solidFill>
              <a:srgbClr val="ECCEAA"/>
            </a:solidFill>
          </p:grpSpPr>
          <p:sp>
            <p:nvSpPr>
              <p:cNvPr id="46" name="Bent Arrow 14"/>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sp>
            <p:nvSpPr>
              <p:cNvPr id="47" name="Rectangle 15"/>
              <p:cNvSpPr/>
              <p:nvPr/>
            </p:nvSpPr>
            <p:spPr bwMode="auto">
              <a:xfrm>
                <a:off x="2514600" y="2038350"/>
                <a:ext cx="533400" cy="45719"/>
              </a:xfrm>
              <a:prstGeom prst="rect">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grpSp>
          <p:nvGrpSpPr>
            <p:cNvPr id="16" name="Group 1"/>
            <p:cNvGrpSpPr/>
            <p:nvPr/>
          </p:nvGrpSpPr>
          <p:grpSpPr>
            <a:xfrm>
              <a:off x="6455778" y="3074438"/>
              <a:ext cx="1485674" cy="1485674"/>
              <a:chOff x="6455778" y="3074438"/>
              <a:chExt cx="1485674" cy="1485674"/>
            </a:xfrm>
          </p:grpSpPr>
          <p:sp>
            <p:nvSpPr>
              <p:cNvPr id="30" name="Rounded Rectangle 20"/>
              <p:cNvSpPr/>
              <p:nvPr/>
            </p:nvSpPr>
            <p:spPr bwMode="auto">
              <a:xfrm rot="18900000" flipV="1">
                <a:off x="6455778" y="3074438"/>
                <a:ext cx="1485674" cy="1485674"/>
              </a:xfrm>
              <a:prstGeom prst="roundRect">
                <a:avLst>
                  <a:gd name="adj" fmla="val 9646"/>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nvGrpSpPr>
              <p:cNvPr id="31" name="Group 34"/>
              <p:cNvGrpSpPr/>
              <p:nvPr/>
            </p:nvGrpSpPr>
            <p:grpSpPr>
              <a:xfrm>
                <a:off x="6880423" y="3544610"/>
                <a:ext cx="613402" cy="593867"/>
                <a:chOff x="2339975" y="3200401"/>
                <a:chExt cx="249238" cy="241301"/>
              </a:xfrm>
              <a:solidFill>
                <a:schemeClr val="bg1"/>
              </a:solidFill>
            </p:grpSpPr>
            <p:sp>
              <p:nvSpPr>
                <p:cNvPr id="32"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7" name="Group 2"/>
            <p:cNvGrpSpPr/>
            <p:nvPr/>
          </p:nvGrpSpPr>
          <p:grpSpPr>
            <a:xfrm>
              <a:off x="5352721" y="4177495"/>
              <a:ext cx="1485674" cy="1485674"/>
              <a:chOff x="5352721" y="4177495"/>
              <a:chExt cx="1485674" cy="1485674"/>
            </a:xfrm>
          </p:grpSpPr>
          <p:sp>
            <p:nvSpPr>
              <p:cNvPr id="28" name="Rounded Rectangle 17"/>
              <p:cNvSpPr/>
              <p:nvPr/>
            </p:nvSpPr>
            <p:spPr bwMode="auto">
              <a:xfrm rot="18900000" flipV="1">
                <a:off x="5352721" y="4177495"/>
                <a:ext cx="1485674" cy="1485674"/>
              </a:xfrm>
              <a:prstGeom prst="roundRect">
                <a:avLst>
                  <a:gd name="adj" fmla="val 9646"/>
                </a:avLst>
              </a:prstGeom>
              <a:solidFill>
                <a:srgbClr val="F7B759"/>
              </a:solidFill>
              <a:ln w="9525">
                <a:noFill/>
                <a:round/>
              </a:ln>
            </p:spPr>
            <p:txBody>
              <a:bodyPr vert="horz" wrap="square" lIns="91440" tIns="45720" rIns="91440" bIns="45720" numCol="1" rtlCol="0" anchor="t" anchorCtr="0" compatLnSpc="1"/>
              <a:lstStyle/>
              <a:p>
                <a:pPr algn="ctr"/>
                <a:endParaRPr lang="en-US" dirty="0"/>
              </a:p>
            </p:txBody>
          </p:sp>
          <p:sp>
            <p:nvSpPr>
              <p:cNvPr id="29" name="Shape 719"/>
              <p:cNvSpPr/>
              <p:nvPr/>
            </p:nvSpPr>
            <p:spPr>
              <a:xfrm>
                <a:off x="5801694" y="4639527"/>
                <a:ext cx="587506" cy="50526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18" name="Group 3"/>
            <p:cNvGrpSpPr/>
            <p:nvPr/>
          </p:nvGrpSpPr>
          <p:grpSpPr>
            <a:xfrm>
              <a:off x="4249665" y="3074438"/>
              <a:ext cx="1485674" cy="1485674"/>
              <a:chOff x="4249665" y="3074438"/>
              <a:chExt cx="1485674" cy="1485674"/>
            </a:xfrm>
          </p:grpSpPr>
          <p:sp>
            <p:nvSpPr>
              <p:cNvPr id="26" name="Rounded Rectangle 23"/>
              <p:cNvSpPr/>
              <p:nvPr/>
            </p:nvSpPr>
            <p:spPr bwMode="auto">
              <a:xfrm rot="18900000" flipV="1">
                <a:off x="4249665" y="3074438"/>
                <a:ext cx="1485674" cy="1485674"/>
              </a:xfrm>
              <a:prstGeom prst="roundRect">
                <a:avLst>
                  <a:gd name="adj" fmla="val 9646"/>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27" name="Shape 2102"/>
              <p:cNvSpPr/>
              <p:nvPr/>
            </p:nvSpPr>
            <p:spPr>
              <a:xfrm>
                <a:off x="4622339" y="3522435"/>
                <a:ext cx="720330" cy="57624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19" name="Group 16"/>
            <p:cNvGrpSpPr/>
            <p:nvPr/>
          </p:nvGrpSpPr>
          <p:grpSpPr>
            <a:xfrm>
              <a:off x="5352721" y="1971381"/>
              <a:ext cx="1485674" cy="1485674"/>
              <a:chOff x="5352721" y="1971381"/>
              <a:chExt cx="1485674" cy="1485674"/>
            </a:xfrm>
          </p:grpSpPr>
          <p:sp>
            <p:nvSpPr>
              <p:cNvPr id="24" name="Rounded Rectangle 26"/>
              <p:cNvSpPr/>
              <p:nvPr/>
            </p:nvSpPr>
            <p:spPr bwMode="auto">
              <a:xfrm rot="18900000" flipV="1">
                <a:off x="5352721" y="1971381"/>
                <a:ext cx="1485674" cy="1485674"/>
              </a:xfrm>
              <a:prstGeom prst="roundRect">
                <a:avLst>
                  <a:gd name="adj" fmla="val 9646"/>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25" name="Freeform 56"/>
              <p:cNvSpPr/>
              <p:nvPr/>
            </p:nvSpPr>
            <p:spPr bwMode="auto">
              <a:xfrm>
                <a:off x="5802898" y="2468253"/>
                <a:ext cx="664971" cy="54272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sp>
        <p:nvSpPr>
          <p:cNvPr id="2" name="TextBox 1">
            <a:extLst>
              <a:ext uri="{FF2B5EF4-FFF2-40B4-BE49-F238E27FC236}">
                <a16:creationId xmlns:a16="http://schemas.microsoft.com/office/drawing/2014/main" id="{60F11B7F-2361-4D49-886A-66263A5BCA86}"/>
              </a:ext>
            </a:extLst>
          </p:cNvPr>
          <p:cNvSpPr txBox="1"/>
          <p:nvPr/>
        </p:nvSpPr>
        <p:spPr>
          <a:xfrm flipH="1">
            <a:off x="3372388" y="349319"/>
            <a:ext cx="6983153" cy="1015663"/>
          </a:xfrm>
          <a:prstGeom prst="rect">
            <a:avLst/>
          </a:prstGeom>
          <a:noFill/>
        </p:spPr>
        <p:txBody>
          <a:bodyPr wrap="square" rtlCol="0">
            <a:spAutoFit/>
          </a:bodyPr>
          <a:lstStyle/>
          <a:p>
            <a:r>
              <a:rPr lang="en-SG" sz="6000" dirty="0">
                <a:solidFill>
                  <a:srgbClr val="FF0000"/>
                </a:solidFill>
                <a:latin typeface="#9Slide03 Arima Madurai ExtraBo" panose="020B0604020202020204" charset="0"/>
                <a:cs typeface="#9Slide03 Arima Madurai ExtraBo" panose="020B0604020202020204" charset="0"/>
              </a:rPr>
              <a:t>H</a:t>
            </a:r>
            <a:r>
              <a:rPr lang="vi-VN" sz="6000" dirty="0">
                <a:solidFill>
                  <a:srgbClr val="FF0000"/>
                </a:solidFill>
                <a:latin typeface="#9Slide03 Arima Madurai ExtraBo" panose="020B0604020202020204" charset="0"/>
                <a:cs typeface="#9Slide03 Arima Madurai ExtraBo" panose="020B0604020202020204" charset="0"/>
              </a:rPr>
              <a:t>ư</a:t>
            </a:r>
            <a:r>
              <a:rPr lang="en-SG" sz="6000" dirty="0" err="1">
                <a:solidFill>
                  <a:srgbClr val="FF0000"/>
                </a:solidFill>
                <a:latin typeface="#9Slide03 Arima Madurai ExtraBo" panose="020B0604020202020204" charset="0"/>
                <a:cs typeface="#9Slide03 Arima Madurai ExtraBo" panose="020B0604020202020204" charset="0"/>
              </a:rPr>
              <a:t>ớng</a:t>
            </a:r>
            <a:r>
              <a:rPr lang="en-SG" sz="6000" dirty="0">
                <a:solidFill>
                  <a:srgbClr val="FF0000"/>
                </a:solidFill>
                <a:latin typeface="#9Slide03 Arima Madurai ExtraBo" panose="020B0604020202020204" charset="0"/>
                <a:cs typeface="#9Slide03 Arima Madurai ExtraBo" panose="020B0604020202020204" charset="0"/>
              </a:rPr>
              <a:t> </a:t>
            </a:r>
            <a:r>
              <a:rPr lang="en-SG" sz="6000" dirty="0" err="1">
                <a:solidFill>
                  <a:srgbClr val="FF0000"/>
                </a:solidFill>
                <a:latin typeface="#9Slide03 Arima Madurai ExtraBo" panose="020B0604020202020204" charset="0"/>
                <a:cs typeface="#9Slide03 Arima Madurai ExtraBo" panose="020B0604020202020204" charset="0"/>
              </a:rPr>
              <a:t>dẫn</a:t>
            </a:r>
            <a:r>
              <a:rPr lang="en-SG" sz="6000" dirty="0">
                <a:solidFill>
                  <a:srgbClr val="FF0000"/>
                </a:solidFill>
                <a:latin typeface="#9Slide03 Arima Madurai ExtraBo" panose="020B0604020202020204" charset="0"/>
                <a:cs typeface="#9Slide03 Arima Madurai ExtraBo" panose="020B0604020202020204" charset="0"/>
              </a:rPr>
              <a:t> </a:t>
            </a:r>
            <a:r>
              <a:rPr lang="en-SG" sz="6000" dirty="0" err="1">
                <a:solidFill>
                  <a:srgbClr val="FF0000"/>
                </a:solidFill>
                <a:latin typeface="#9Slide03 Arima Madurai ExtraBo" panose="020B0604020202020204" charset="0"/>
                <a:cs typeface="#9Slide03 Arima Madurai ExtraBo" panose="020B0604020202020204" charset="0"/>
              </a:rPr>
              <a:t>tự</a:t>
            </a:r>
            <a:r>
              <a:rPr lang="en-SG" sz="6000" dirty="0">
                <a:solidFill>
                  <a:srgbClr val="FF0000"/>
                </a:solidFill>
                <a:latin typeface="#9Slide03 Arima Madurai ExtraBo" panose="020B0604020202020204" charset="0"/>
                <a:cs typeface="#9Slide03 Arima Madurai ExtraBo" panose="020B0604020202020204" charset="0"/>
              </a:rPr>
              <a:t> </a:t>
            </a:r>
            <a:r>
              <a:rPr lang="en-SG" sz="6000" dirty="0" err="1">
                <a:solidFill>
                  <a:srgbClr val="FF0000"/>
                </a:solidFill>
                <a:latin typeface="#9Slide03 Arima Madurai ExtraBo" panose="020B0604020202020204" charset="0"/>
                <a:cs typeface="#9Slide03 Arima Madurai ExtraBo" panose="020B0604020202020204" charset="0"/>
              </a:rPr>
              <a:t>học</a:t>
            </a:r>
            <a:endParaRPr lang="en-SG" sz="6000" dirty="0">
              <a:solidFill>
                <a:srgbClr val="FF0000"/>
              </a:solidFill>
              <a:latin typeface="#9Slide03 Arima Madurai ExtraBo" panose="020B0604020202020204" charset="0"/>
              <a:cs typeface="#9Slide03 Arima Madurai ExtraBo" panose="020B0604020202020204" charset="0"/>
            </a:endParaRPr>
          </a:p>
        </p:txBody>
      </p:sp>
      <p:sp>
        <p:nvSpPr>
          <p:cNvPr id="54" name="Text Placeholder 32">
            <a:extLst>
              <a:ext uri="{FF2B5EF4-FFF2-40B4-BE49-F238E27FC236}">
                <a16:creationId xmlns:a16="http://schemas.microsoft.com/office/drawing/2014/main" id="{3AB766E8-D361-4980-8952-52B156C0D9A8}"/>
              </a:ext>
            </a:extLst>
          </p:cNvPr>
          <p:cNvSpPr txBox="1"/>
          <p:nvPr/>
        </p:nvSpPr>
        <p:spPr>
          <a:xfrm>
            <a:off x="677386" y="2398036"/>
            <a:ext cx="3334393"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Text Placeholder 32">
            <a:extLst>
              <a:ext uri="{FF2B5EF4-FFF2-40B4-BE49-F238E27FC236}">
                <a16:creationId xmlns:a16="http://schemas.microsoft.com/office/drawing/2014/main" id="{31866841-6C02-4AD0-BFE9-FE87846B1683}"/>
              </a:ext>
            </a:extLst>
          </p:cNvPr>
          <p:cNvSpPr txBox="1"/>
          <p:nvPr/>
        </p:nvSpPr>
        <p:spPr>
          <a:xfrm>
            <a:off x="462175" y="5676062"/>
            <a:ext cx="372897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Hoàn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thiện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bài</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tập</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vở</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Text Placeholder 32">
            <a:extLst>
              <a:ext uri="{FF2B5EF4-FFF2-40B4-BE49-F238E27FC236}">
                <a16:creationId xmlns:a16="http://schemas.microsoft.com/office/drawing/2014/main" id="{38172DEE-59C6-4D58-B60D-FFFBE2388DED}"/>
              </a:ext>
            </a:extLst>
          </p:cNvPr>
          <p:cNvSpPr txBox="1"/>
          <p:nvPr/>
        </p:nvSpPr>
        <p:spPr>
          <a:xfrm>
            <a:off x="8248008" y="2471674"/>
            <a:ext cx="360802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Text Placeholder 32">
            <a:extLst>
              <a:ext uri="{FF2B5EF4-FFF2-40B4-BE49-F238E27FC236}">
                <a16:creationId xmlns:a16="http://schemas.microsoft.com/office/drawing/2014/main" id="{13285F93-9AEA-4EA1-B39E-002D8F6FF8D5}"/>
              </a:ext>
            </a:extLst>
          </p:cNvPr>
          <p:cNvSpPr txBox="1"/>
          <p:nvPr/>
        </p:nvSpPr>
        <p:spPr>
          <a:xfrm>
            <a:off x="7702560" y="5312703"/>
            <a:ext cx="3685878"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en-US" sz="2800" dirty="0" err="1">
                <a:latin typeface="Times New Roman" panose="02020603050405020304" pitchFamily="18" charset="0"/>
                <a:cs typeface="Times New Roman" panose="02020603050405020304" pitchFamily="18" charset="0"/>
              </a:rPr>
              <a:t>Soạn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luận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về</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một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đoạn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bài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endParaRPr lang="en-US" altLang="en-US"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55" grpId="0"/>
      <p:bldP spid="56"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516B15-D3AD-48E9-B68F-9F3D4E69435C}"/>
              </a:ext>
            </a:extLst>
          </p:cNvPr>
          <p:cNvGrpSpPr/>
          <p:nvPr/>
        </p:nvGrpSpPr>
        <p:grpSpPr>
          <a:xfrm>
            <a:off x="8181342" y="2377754"/>
            <a:ext cx="3180174" cy="3180174"/>
            <a:chOff x="684358" y="2902022"/>
            <a:chExt cx="3364308" cy="3364307"/>
          </a:xfrm>
          <a:solidFill>
            <a:schemeClr val="bg1">
              <a:lumMod val="95000"/>
            </a:schemeClr>
          </a:solidFill>
        </p:grpSpPr>
        <p:sp>
          <p:nvSpPr>
            <p:cNvPr id="15" name="Freeform 6">
              <a:extLst>
                <a:ext uri="{FF2B5EF4-FFF2-40B4-BE49-F238E27FC236}">
                  <a16:creationId xmlns:a16="http://schemas.microsoft.com/office/drawing/2014/main" id="{2B45C93D-BC48-4576-9103-E9A3F334971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7">
              <a:extLst>
                <a:ext uri="{FF2B5EF4-FFF2-40B4-BE49-F238E27FC236}">
                  <a16:creationId xmlns:a16="http://schemas.microsoft.com/office/drawing/2014/main" id="{B7A8A7C1-6A41-4DE2-871B-6191E66446C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8">
              <a:extLst>
                <a:ext uri="{FF2B5EF4-FFF2-40B4-BE49-F238E27FC236}">
                  <a16:creationId xmlns:a16="http://schemas.microsoft.com/office/drawing/2014/main" id="{92980580-C111-45F7-93A3-1A8769473832}"/>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9">
              <a:extLst>
                <a:ext uri="{FF2B5EF4-FFF2-40B4-BE49-F238E27FC236}">
                  <a16:creationId xmlns:a16="http://schemas.microsoft.com/office/drawing/2014/main" id="{02B75F79-0947-48E5-89B3-6E2860D7DA2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0">
              <a:extLst>
                <a:ext uri="{FF2B5EF4-FFF2-40B4-BE49-F238E27FC236}">
                  <a16:creationId xmlns:a16="http://schemas.microsoft.com/office/drawing/2014/main" id="{AA7E9BD7-E99F-445C-A81C-BE8AFBAB7BB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1">
              <a:extLst>
                <a:ext uri="{FF2B5EF4-FFF2-40B4-BE49-F238E27FC236}">
                  <a16:creationId xmlns:a16="http://schemas.microsoft.com/office/drawing/2014/main" id="{57C11F40-D44E-4B44-91A5-7325D9C43E4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2">
              <a:extLst>
                <a:ext uri="{FF2B5EF4-FFF2-40B4-BE49-F238E27FC236}">
                  <a16:creationId xmlns:a16="http://schemas.microsoft.com/office/drawing/2014/main" id="{2323B350-0652-468C-9485-8CB8332B6B6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3">
              <a:extLst>
                <a:ext uri="{FF2B5EF4-FFF2-40B4-BE49-F238E27FC236}">
                  <a16:creationId xmlns:a16="http://schemas.microsoft.com/office/drawing/2014/main" id="{617D98A6-B72F-448D-BC53-881E16E39F09}"/>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4">
              <a:extLst>
                <a:ext uri="{FF2B5EF4-FFF2-40B4-BE49-F238E27FC236}">
                  <a16:creationId xmlns:a16="http://schemas.microsoft.com/office/drawing/2014/main" id="{29CF5059-4815-4EAC-91DA-519EFB2B9718}"/>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5">
              <a:extLst>
                <a:ext uri="{FF2B5EF4-FFF2-40B4-BE49-F238E27FC236}">
                  <a16:creationId xmlns:a16="http://schemas.microsoft.com/office/drawing/2014/main" id="{840B1CCD-FB1D-4A0C-9FA9-CE273178B38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6">
              <a:extLst>
                <a:ext uri="{FF2B5EF4-FFF2-40B4-BE49-F238E27FC236}">
                  <a16:creationId xmlns:a16="http://schemas.microsoft.com/office/drawing/2014/main" id="{B853D3BE-83C2-4728-A558-4EC9944F692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7">
              <a:extLst>
                <a:ext uri="{FF2B5EF4-FFF2-40B4-BE49-F238E27FC236}">
                  <a16:creationId xmlns:a16="http://schemas.microsoft.com/office/drawing/2014/main" id="{EC7C3301-4AAF-43C2-B917-C7896DE50B91}"/>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8">
              <a:extLst>
                <a:ext uri="{FF2B5EF4-FFF2-40B4-BE49-F238E27FC236}">
                  <a16:creationId xmlns:a16="http://schemas.microsoft.com/office/drawing/2014/main" id="{92FBEE0D-9930-4C86-8383-93D4C91FCE71}"/>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9">
              <a:extLst>
                <a:ext uri="{FF2B5EF4-FFF2-40B4-BE49-F238E27FC236}">
                  <a16:creationId xmlns:a16="http://schemas.microsoft.com/office/drawing/2014/main" id="{2B30B6E4-6C97-4B21-B4E3-614F11FAF0A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0">
              <a:extLst>
                <a:ext uri="{FF2B5EF4-FFF2-40B4-BE49-F238E27FC236}">
                  <a16:creationId xmlns:a16="http://schemas.microsoft.com/office/drawing/2014/main" id="{F8DCBE8F-40E6-4086-9731-74B87DDF657F}"/>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1">
              <a:extLst>
                <a:ext uri="{FF2B5EF4-FFF2-40B4-BE49-F238E27FC236}">
                  <a16:creationId xmlns:a16="http://schemas.microsoft.com/office/drawing/2014/main" id="{FB07BEED-5570-4F14-99D6-1507ACADDC21}"/>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2">
              <a:extLst>
                <a:ext uri="{FF2B5EF4-FFF2-40B4-BE49-F238E27FC236}">
                  <a16:creationId xmlns:a16="http://schemas.microsoft.com/office/drawing/2014/main" id="{821A5AC2-10E2-49FD-9928-21B9B29EBFB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3">
              <a:extLst>
                <a:ext uri="{FF2B5EF4-FFF2-40B4-BE49-F238E27FC236}">
                  <a16:creationId xmlns:a16="http://schemas.microsoft.com/office/drawing/2014/main" id="{0F50BB03-B7C3-408F-B6E7-088D17D9633B}"/>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4">
              <a:extLst>
                <a:ext uri="{FF2B5EF4-FFF2-40B4-BE49-F238E27FC236}">
                  <a16:creationId xmlns:a16="http://schemas.microsoft.com/office/drawing/2014/main" id="{D45365E2-B155-4B9B-9F99-1DB91303027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5">
              <a:extLst>
                <a:ext uri="{FF2B5EF4-FFF2-40B4-BE49-F238E27FC236}">
                  <a16:creationId xmlns:a16="http://schemas.microsoft.com/office/drawing/2014/main" id="{5F2A26D4-2713-4512-954D-9E9605D2EB5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6">
              <a:extLst>
                <a:ext uri="{FF2B5EF4-FFF2-40B4-BE49-F238E27FC236}">
                  <a16:creationId xmlns:a16="http://schemas.microsoft.com/office/drawing/2014/main" id="{EE774E32-E8A4-4382-982F-CA396AB7BEF3}"/>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7">
              <a:extLst>
                <a:ext uri="{FF2B5EF4-FFF2-40B4-BE49-F238E27FC236}">
                  <a16:creationId xmlns:a16="http://schemas.microsoft.com/office/drawing/2014/main" id="{91FC6290-932C-45B0-832D-CABE16DE8E82}"/>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8">
              <a:extLst>
                <a:ext uri="{FF2B5EF4-FFF2-40B4-BE49-F238E27FC236}">
                  <a16:creationId xmlns:a16="http://schemas.microsoft.com/office/drawing/2014/main" id="{7A22098D-8F28-4C2E-B476-8C73627D8E63}"/>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9">
              <a:extLst>
                <a:ext uri="{FF2B5EF4-FFF2-40B4-BE49-F238E27FC236}">
                  <a16:creationId xmlns:a16="http://schemas.microsoft.com/office/drawing/2014/main" id="{5FF59313-8BAE-4CB7-A221-A4AD91E2CF9F}"/>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30">
              <a:extLst>
                <a:ext uri="{FF2B5EF4-FFF2-40B4-BE49-F238E27FC236}">
                  <a16:creationId xmlns:a16="http://schemas.microsoft.com/office/drawing/2014/main" id="{89C7A066-41F8-4148-A4C7-AFAFBD6E4BA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6" name="Rectangle 5">
            <a:extLst>
              <a:ext uri="{FF2B5EF4-FFF2-40B4-BE49-F238E27FC236}">
                <a16:creationId xmlns:a16="http://schemas.microsoft.com/office/drawing/2014/main" id="{F28EFA60-CAF4-4951-91F8-34C9C0326E8F}"/>
              </a:ext>
            </a:extLst>
          </p:cNvPr>
          <p:cNvSpPr/>
          <p:nvPr/>
        </p:nvSpPr>
        <p:spPr>
          <a:xfrm flipH="1">
            <a:off x="-4" y="4755129"/>
            <a:ext cx="12191999" cy="210287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a:extLst>
              <a:ext uri="{FF2B5EF4-FFF2-40B4-BE49-F238E27FC236}">
                <a16:creationId xmlns:a16="http://schemas.microsoft.com/office/drawing/2014/main" id="{F074D46F-6D79-4DAF-AFF8-8D998DEA95D8}"/>
              </a:ext>
            </a:extLst>
          </p:cNvPr>
          <p:cNvSpPr/>
          <p:nvPr/>
        </p:nvSpPr>
        <p:spPr>
          <a:xfrm>
            <a:off x="830484" y="647184"/>
            <a:ext cx="2068642" cy="2102870"/>
          </a:xfrm>
          <a:prstGeom prst="ellipse">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原创设计师QQ598969553      _12">
            <a:extLst>
              <a:ext uri="{FF2B5EF4-FFF2-40B4-BE49-F238E27FC236}">
                <a16:creationId xmlns:a16="http://schemas.microsoft.com/office/drawing/2014/main" id="{663D2DAE-A05C-4BD3-8F68-93622EA0BE17}"/>
              </a:ext>
            </a:extLst>
          </p:cNvPr>
          <p:cNvSpPr>
            <a:spLocks noChangeArrowheads="1"/>
          </p:cNvSpPr>
          <p:nvPr/>
        </p:nvSpPr>
        <p:spPr bwMode="auto">
          <a:xfrm>
            <a:off x="1352710" y="1297885"/>
            <a:ext cx="948657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6600" dirty="0" smtClean="0">
                <a:solidFill>
                  <a:srgbClr val="C75346"/>
                </a:solidFill>
                <a:latin typeface="Amazone" panose="03020702060507090A04" pitchFamily="66" charset="0"/>
                <a:ea typeface="微软雅黑" panose="020B0503020204020204" pitchFamily="34" charset="-122"/>
                <a:cs typeface="宋体" panose="02010600030101010101" pitchFamily="2" charset="-122"/>
              </a:rPr>
              <a:t>Thank you!</a:t>
            </a:r>
            <a:endParaRPr lang="en-US" altLang="zh-CN" sz="16600" dirty="0">
              <a:solidFill>
                <a:srgbClr val="C75346"/>
              </a:solidFill>
              <a:latin typeface="Amazone" panose="03020702060507090A04" pitchFamily="66" charset="0"/>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3659572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03ED66-A8ED-4DA4-A825-8700061A5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8330" y="1444330"/>
            <a:ext cx="5413670" cy="5413670"/>
          </a:xfrm>
          <a:prstGeom prst="rect">
            <a:avLst/>
          </a:prstGeom>
        </p:spPr>
      </p:pic>
      <p:pic>
        <p:nvPicPr>
          <p:cNvPr id="1026" name="Picture 2" descr="FACT] Äá» vui: 12 giá» trÆ°a lÃ  12am hay... - Cháº¯c gÃ¬ báº¡n ÄÃ£ biáº¿t :3 ...">
            <a:extLst>
              <a:ext uri="{FF2B5EF4-FFF2-40B4-BE49-F238E27FC236}">
                <a16:creationId xmlns:a16="http://schemas.microsoft.com/office/drawing/2014/main" id="{8F226CF4-D33A-47DB-9253-7F8FC6EDA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486" y="0"/>
            <a:ext cx="1724891" cy="1724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147407057c3e2541113905c55f403a2.png">
            <a:extLst>
              <a:ext uri="{FF2B5EF4-FFF2-40B4-BE49-F238E27FC236}">
                <a16:creationId xmlns:a16="http://schemas.microsoft.com/office/drawing/2014/main" id="{FD5B9BBF-1C89-4475-9C57-1E6FC5DA90B4}"/>
              </a:ext>
            </a:extLst>
          </p:cNvPr>
          <p:cNvPicPr>
            <a:picLocks noChangeAspect="1"/>
          </p:cNvPicPr>
          <p:nvPr/>
        </p:nvPicPr>
        <p:blipFill>
          <a:blip r:embed="rId4"/>
          <a:srcRect l="20000" r="26667"/>
          <a:stretch>
            <a:fillRect/>
          </a:stretch>
        </p:blipFill>
        <p:spPr>
          <a:xfrm>
            <a:off x="571501" y="2348345"/>
            <a:ext cx="3164021" cy="4727776"/>
          </a:xfrm>
          <a:prstGeom prst="rect">
            <a:avLst/>
          </a:prstGeom>
        </p:spPr>
      </p:pic>
      <p:sp>
        <p:nvSpPr>
          <p:cNvPr id="6" name="TextBox 5">
            <a:extLst>
              <a:ext uri="{FF2B5EF4-FFF2-40B4-BE49-F238E27FC236}">
                <a16:creationId xmlns:a16="http://schemas.microsoft.com/office/drawing/2014/main" id="{A9B427C6-5983-4C86-9F1E-8CF96A5B5451}"/>
              </a:ext>
            </a:extLst>
          </p:cNvPr>
          <p:cNvSpPr txBox="1"/>
          <p:nvPr/>
        </p:nvSpPr>
        <p:spPr>
          <a:xfrm>
            <a:off x="353293" y="962560"/>
            <a:ext cx="3616036" cy="1323439"/>
          </a:xfrm>
          <a:prstGeom prst="rect">
            <a:avLst/>
          </a:prstGeom>
          <a:noFill/>
        </p:spPr>
        <p:txBody>
          <a:bodyPr wrap="square" rtlCol="0">
            <a:spAutoFit/>
          </a:bodyPr>
          <a:lstStyle/>
          <a:p>
            <a:pPr algn="ctr"/>
            <a:r>
              <a:rPr lang="en-SG" sz="4000" dirty="0" err="1">
                <a:solidFill>
                  <a:srgbClr val="FF0000"/>
                </a:solidFill>
                <a:latin typeface="#9Slide03 Arima Madurai ExtraBo" panose="020B0604020202020204" charset="0"/>
                <a:cs typeface="#9Slide03 Arima Madurai ExtraBo" panose="020B0604020202020204" charset="0"/>
              </a:rPr>
              <a:t>Đã</a:t>
            </a:r>
            <a:r>
              <a:rPr lang="en-SG" sz="4000" dirty="0">
                <a:solidFill>
                  <a:srgbClr val="FF0000"/>
                </a:solidFill>
                <a:latin typeface="#9Slide03 Arima Madurai ExtraBo" panose="020B0604020202020204" charset="0"/>
                <a:cs typeface="#9Slide03 Arima Madurai ExtraBo" panose="020B0604020202020204" charset="0"/>
              </a:rPr>
              <a:t> 12 </a:t>
            </a:r>
            <a:r>
              <a:rPr lang="en-SG" sz="4000" dirty="0" err="1">
                <a:solidFill>
                  <a:srgbClr val="FF0000"/>
                </a:solidFill>
                <a:latin typeface="#9Slide03 Arima Madurai ExtraBo" panose="020B0604020202020204" charset="0"/>
                <a:cs typeface="#9Slide03 Arima Madurai ExtraBo" panose="020B0604020202020204" charset="0"/>
              </a:rPr>
              <a:t>giờ</a:t>
            </a:r>
            <a:r>
              <a:rPr lang="en-SG" sz="4000" dirty="0">
                <a:solidFill>
                  <a:srgbClr val="FF0000"/>
                </a:solidFill>
                <a:latin typeface="#9Slide03 Arima Madurai ExtraBo" panose="020B0604020202020204" charset="0"/>
                <a:cs typeface="#9Slide03 Arima Madurai ExtraBo" panose="020B0604020202020204" charset="0"/>
              </a:rPr>
              <a:t> </a:t>
            </a:r>
            <a:r>
              <a:rPr lang="en-SG" sz="4000" dirty="0" err="1">
                <a:solidFill>
                  <a:srgbClr val="FF0000"/>
                </a:solidFill>
                <a:latin typeface="#9Slide03 Arima Madurai ExtraBo" panose="020B0604020202020204" charset="0"/>
                <a:cs typeface="#9Slide03 Arima Madurai ExtraBo" panose="020B0604020202020204" charset="0"/>
              </a:rPr>
              <a:t>rồi</a:t>
            </a:r>
            <a:r>
              <a:rPr lang="en-SG" sz="4000" dirty="0">
                <a:solidFill>
                  <a:srgbClr val="FF0000"/>
                </a:solidFill>
                <a:latin typeface="#9Slide03 Arima Madurai ExtraBo" panose="020B0604020202020204" charset="0"/>
                <a:cs typeface="#9Slide03 Arima Madurai ExtraBo" panose="020B0604020202020204" charset="0"/>
              </a:rPr>
              <a:t> </a:t>
            </a:r>
            <a:r>
              <a:rPr lang="en-SG" sz="4000" dirty="0" err="1">
                <a:solidFill>
                  <a:srgbClr val="FF0000"/>
                </a:solidFill>
                <a:latin typeface="#9Slide03 Arima Madurai ExtraBo" panose="020B0604020202020204" charset="0"/>
                <a:cs typeface="#9Slide03 Arima Madurai ExtraBo" panose="020B0604020202020204" charset="0"/>
              </a:rPr>
              <a:t>các</a:t>
            </a:r>
            <a:r>
              <a:rPr lang="en-SG" sz="4000" dirty="0">
                <a:solidFill>
                  <a:srgbClr val="FF0000"/>
                </a:solidFill>
                <a:latin typeface="#9Slide03 Arima Madurai ExtraBo" panose="020B0604020202020204" charset="0"/>
                <a:cs typeface="#9Slide03 Arima Madurai ExtraBo" panose="020B0604020202020204" charset="0"/>
              </a:rPr>
              <a:t> con ạ!</a:t>
            </a:r>
          </a:p>
        </p:txBody>
      </p:sp>
    </p:spTree>
    <p:extLst>
      <p:ext uri="{BB962C8B-B14F-4D97-AF65-F5344CB8AC3E}">
        <p14:creationId xmlns:p14="http://schemas.microsoft.com/office/powerpoint/2010/main" val="3843323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0"/>
            <a:ext cx="10058400" cy="5029200"/>
          </a:xfrm>
          <a:prstGeom prst="rect">
            <a:avLst/>
          </a:prstGeom>
        </p:spPr>
      </p:pic>
      <p:sp>
        <p:nvSpPr>
          <p:cNvPr id="17" name="TextBox 23">
            <a:extLst>
              <a:ext uri="{FF2B5EF4-FFF2-40B4-BE49-F238E27FC236}">
                <a16:creationId xmlns:a16="http://schemas.microsoft.com/office/drawing/2014/main" id="{E075A05A-9E81-4591-9FB2-4137C54E3E5E}"/>
              </a:ext>
            </a:extLst>
          </p:cNvPr>
          <p:cNvSpPr txBox="1"/>
          <p:nvPr/>
        </p:nvSpPr>
        <p:spPr>
          <a:xfrm>
            <a:off x="914400" y="2514600"/>
            <a:ext cx="10173336" cy="3539430"/>
          </a:xfrm>
          <a:prstGeom prst="rect">
            <a:avLst/>
          </a:prstGeom>
          <a:noFill/>
          <a:ln>
            <a:no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11500" b="1" dirty="0" err="1">
                <a:solidFill>
                  <a:srgbClr val="F7B759"/>
                </a:solidFill>
                <a:latin typeface="#9Slide03 Arima Madurai ExtraBo" panose="020B0604020202020204" charset="0"/>
                <a:ea typeface="微软雅黑" panose="020B0503020204020204" pitchFamily="34" charset="-122"/>
                <a:cs typeface="#9Slide03 Arima Madurai ExtraBo" panose="020B0604020202020204" charset="0"/>
              </a:rPr>
              <a:t>Nghĩa</a:t>
            </a:r>
            <a:r>
              <a:rPr lang="en-US" altLang="zh-CN" sz="11500" b="1" dirty="0">
                <a:solidFill>
                  <a:srgbClr val="F7B759"/>
                </a:solidFill>
                <a:latin typeface="#9Slide03 Arima Madurai ExtraBo" panose="020B0604020202020204" charset="0"/>
                <a:ea typeface="微软雅黑" panose="020B0503020204020204" pitchFamily="34" charset="-122"/>
                <a:cs typeface="#9Slide03 Arima Madurai ExtraBo" panose="020B0604020202020204" charset="0"/>
              </a:rPr>
              <a:t> </a:t>
            </a:r>
            <a:r>
              <a:rPr lang="en-US" altLang="zh-CN" sz="11500" b="1" dirty="0">
                <a:solidFill>
                  <a:srgbClr val="00B0F0"/>
                </a:solidFill>
                <a:latin typeface="#9Slide03 Arima Madurai ExtraBo" panose="020B0604020202020204" charset="0"/>
                <a:ea typeface="微软雅黑" panose="020B0503020204020204" pitchFamily="34" charset="-122"/>
                <a:cs typeface="#9Slide03 Arima Madurai ExtraBo" panose="020B0604020202020204" charset="0"/>
              </a:rPr>
              <a:t>t</a:t>
            </a:r>
            <a:r>
              <a:rPr lang="vi-VN" altLang="zh-CN" sz="11500" b="1" dirty="0">
                <a:solidFill>
                  <a:srgbClr val="00B0F0"/>
                </a:solidFill>
                <a:latin typeface="#9Slide03 Arima Madurai ExtraBo" panose="020B0604020202020204" charset="0"/>
                <a:ea typeface="微软雅黑" panose="020B0503020204020204" pitchFamily="34" charset="-122"/>
                <a:cs typeface="#9Slide03 Arima Madurai ExtraBo" panose="020B0604020202020204" charset="0"/>
              </a:rPr>
              <a:t>ư</a:t>
            </a:r>
            <a:r>
              <a:rPr lang="en-SG" altLang="zh-CN" sz="11500" b="1" dirty="0" err="1">
                <a:solidFill>
                  <a:srgbClr val="00B0F0"/>
                </a:solidFill>
                <a:latin typeface="#9Slide03 Arima Madurai ExtraBo" panose="020B0604020202020204" charset="0"/>
                <a:ea typeface="微软雅黑" panose="020B0503020204020204" pitchFamily="34" charset="-122"/>
                <a:cs typeface="#9Slide03 Arima Madurai ExtraBo" panose="020B0604020202020204" charset="0"/>
              </a:rPr>
              <a:t>ờng</a:t>
            </a:r>
            <a:r>
              <a:rPr lang="en-SG" altLang="zh-CN" sz="11500" b="1" dirty="0">
                <a:solidFill>
                  <a:srgbClr val="00B0F0"/>
                </a:solidFill>
                <a:latin typeface="#9Slide03 Arima Madurai ExtraBo" panose="020B0604020202020204" charset="0"/>
                <a:ea typeface="微软雅黑" panose="020B0503020204020204" pitchFamily="34" charset="-122"/>
                <a:cs typeface="#9Slide03 Arima Madurai ExtraBo" panose="020B0604020202020204" charset="0"/>
              </a:rPr>
              <a:t> </a:t>
            </a:r>
            <a:r>
              <a:rPr lang="en-US" altLang="zh-CN" sz="11500" b="1" dirty="0" err="1">
                <a:solidFill>
                  <a:schemeClr val="accent2">
                    <a:lumMod val="60000"/>
                    <a:lumOff val="40000"/>
                  </a:schemeClr>
                </a:solidFill>
                <a:latin typeface="#9Slide03 Arima Madurai ExtraBo" panose="020B0604020202020204" charset="0"/>
                <a:ea typeface="微软雅黑" panose="020B0503020204020204" pitchFamily="34" charset="-122"/>
                <a:cs typeface="#9Slide03 Arima Madurai ExtraBo" panose="020B0604020202020204" charset="0"/>
              </a:rPr>
              <a:t>minh</a:t>
            </a:r>
            <a:r>
              <a:rPr lang="en-US" altLang="zh-CN" sz="11500" b="1" dirty="0">
                <a:solidFill>
                  <a:schemeClr val="accent2">
                    <a:lumMod val="60000"/>
                    <a:lumOff val="40000"/>
                  </a:schemeClr>
                </a:solidFill>
                <a:latin typeface="#9Slide03 Arima Madurai ExtraBo" panose="020B0604020202020204" charset="0"/>
                <a:ea typeface="微软雅黑" panose="020B0503020204020204" pitchFamily="34" charset="-122"/>
                <a:cs typeface="#9Slide03 Arima Madurai ExtraBo" panose="020B0604020202020204" charset="0"/>
              </a:rPr>
              <a:t> </a:t>
            </a:r>
            <a:r>
              <a:rPr lang="en-US" altLang="zh-CN" sz="11500" b="1" dirty="0" err="1">
                <a:solidFill>
                  <a:srgbClr val="71BEA0"/>
                </a:solidFill>
                <a:latin typeface="#9Slide03 Arima Madurai ExtraBo" panose="020B0604020202020204" charset="0"/>
                <a:ea typeface="微软雅黑" panose="020B0503020204020204" pitchFamily="34" charset="-122"/>
                <a:cs typeface="#9Slide03 Arima Madurai ExtraBo" panose="020B0604020202020204" charset="0"/>
              </a:rPr>
              <a:t>và</a:t>
            </a:r>
            <a:r>
              <a:rPr lang="en-US" altLang="zh-CN" sz="11500" b="1" dirty="0">
                <a:solidFill>
                  <a:srgbClr val="71BEA0"/>
                </a:solidFill>
                <a:latin typeface="#9Slide03 Arima Madurai ExtraBo" panose="020B0604020202020204" charset="0"/>
                <a:ea typeface="微软雅黑" panose="020B0503020204020204" pitchFamily="34" charset="-122"/>
                <a:cs typeface="#9Slide03 Arima Madurai ExtraBo" panose="020B0604020202020204" charset="0"/>
              </a:rPr>
              <a:t> </a:t>
            </a:r>
            <a:r>
              <a:rPr lang="en-US" altLang="zh-CN" sz="11500" b="1" dirty="0" err="1">
                <a:solidFill>
                  <a:srgbClr val="FF99FF"/>
                </a:solidFill>
                <a:latin typeface="#9Slide03 Arima Madurai ExtraBo" panose="020B0604020202020204" charset="0"/>
                <a:ea typeface="微软雅黑" panose="020B0503020204020204" pitchFamily="34" charset="-122"/>
                <a:cs typeface="#9Slide03 Arima Madurai ExtraBo" panose="020B0604020202020204" charset="0"/>
              </a:rPr>
              <a:t>hàm</a:t>
            </a:r>
            <a:r>
              <a:rPr lang="en-US" altLang="zh-CN" sz="11500" b="1" dirty="0">
                <a:solidFill>
                  <a:srgbClr val="FF99FF"/>
                </a:solidFill>
                <a:latin typeface="#9Slide03 Arima Madurai ExtraBo" panose="020B0604020202020204" charset="0"/>
                <a:ea typeface="微软雅黑" panose="020B0503020204020204" pitchFamily="34" charset="-122"/>
                <a:cs typeface="#9Slide03 Arima Madurai ExtraBo" panose="020B0604020202020204" charset="0"/>
              </a:rPr>
              <a:t> </a:t>
            </a:r>
            <a:r>
              <a:rPr lang="en-US" altLang="zh-CN" sz="11500" b="1" dirty="0">
                <a:solidFill>
                  <a:srgbClr val="7030A0"/>
                </a:solidFill>
                <a:latin typeface="#9Slide03 Arima Madurai ExtraBo" panose="020B0604020202020204" charset="0"/>
                <a:ea typeface="微软雅黑" panose="020B0503020204020204" pitchFamily="34" charset="-122"/>
                <a:cs typeface="#9Slide03 Arima Madurai ExtraBo" panose="020B0604020202020204" charset="0"/>
              </a:rPr>
              <a:t>ý</a:t>
            </a:r>
            <a:endParaRPr lang="zh-CN" altLang="en-US" sz="11500" b="1" dirty="0">
              <a:solidFill>
                <a:srgbClr val="7030A0"/>
              </a:solidFill>
              <a:latin typeface="#9Slide03 Arima Madurai ExtraBo" panose="020B0604020202020204" charset="0"/>
              <a:ea typeface="微软雅黑" panose="020B0503020204020204" pitchFamily="34" charset="-122"/>
              <a:cs typeface="#9Slide03 Arima Madurai ExtraB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iterate type="wd">
                                    <p:tmPct val="10000"/>
                                  </p:iterate>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9B27E7E-3693-4A17-A2F7-11B57F55D173}"/>
              </a:ext>
            </a:extLst>
          </p:cNvPr>
          <p:cNvGrpSpPr/>
          <p:nvPr/>
        </p:nvGrpSpPr>
        <p:grpSpPr>
          <a:xfrm>
            <a:off x="6790112" y="1593306"/>
            <a:ext cx="3180174" cy="3180174"/>
            <a:chOff x="684358" y="2902022"/>
            <a:chExt cx="3364308" cy="3364307"/>
          </a:xfrm>
          <a:solidFill>
            <a:schemeClr val="bg1">
              <a:lumMod val="95000"/>
            </a:schemeClr>
          </a:solidFill>
        </p:grpSpPr>
        <p:sp>
          <p:nvSpPr>
            <p:cNvPr id="19" name="Freeform 6">
              <a:extLst>
                <a:ext uri="{FF2B5EF4-FFF2-40B4-BE49-F238E27FC236}">
                  <a16:creationId xmlns:a16="http://schemas.microsoft.com/office/drawing/2014/main" id="{7B6F400E-4971-4AD0-A965-2C2AB98693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7">
              <a:extLst>
                <a:ext uri="{FF2B5EF4-FFF2-40B4-BE49-F238E27FC236}">
                  <a16:creationId xmlns:a16="http://schemas.microsoft.com/office/drawing/2014/main" id="{2CAF8797-69C9-4FCD-95C5-9266EB24C4C8}"/>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8">
              <a:extLst>
                <a:ext uri="{FF2B5EF4-FFF2-40B4-BE49-F238E27FC236}">
                  <a16:creationId xmlns:a16="http://schemas.microsoft.com/office/drawing/2014/main" id="{6CFA7F60-96C8-4B96-BCDA-8D81CFEC5F1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9">
              <a:extLst>
                <a:ext uri="{FF2B5EF4-FFF2-40B4-BE49-F238E27FC236}">
                  <a16:creationId xmlns:a16="http://schemas.microsoft.com/office/drawing/2014/main" id="{F8FB8AF3-EF8F-4DC8-96C6-43122E9EC23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0">
              <a:extLst>
                <a:ext uri="{FF2B5EF4-FFF2-40B4-BE49-F238E27FC236}">
                  <a16:creationId xmlns:a16="http://schemas.microsoft.com/office/drawing/2014/main" id="{F8680206-27E4-4BAB-9610-B646131057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1">
              <a:extLst>
                <a:ext uri="{FF2B5EF4-FFF2-40B4-BE49-F238E27FC236}">
                  <a16:creationId xmlns:a16="http://schemas.microsoft.com/office/drawing/2014/main" id="{B9D1CB2F-D8C7-45AB-9E7A-ADBF4CB573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2">
              <a:extLst>
                <a:ext uri="{FF2B5EF4-FFF2-40B4-BE49-F238E27FC236}">
                  <a16:creationId xmlns:a16="http://schemas.microsoft.com/office/drawing/2014/main" id="{686D3F71-92E6-42F6-9791-409DB9DD6DA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3">
              <a:extLst>
                <a:ext uri="{FF2B5EF4-FFF2-40B4-BE49-F238E27FC236}">
                  <a16:creationId xmlns:a16="http://schemas.microsoft.com/office/drawing/2014/main" id="{757E8D77-1253-47B9-86F3-32E46744511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4">
              <a:extLst>
                <a:ext uri="{FF2B5EF4-FFF2-40B4-BE49-F238E27FC236}">
                  <a16:creationId xmlns:a16="http://schemas.microsoft.com/office/drawing/2014/main" id="{EA2B51A7-5862-4FD5-838D-0D83FF98D5D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5">
              <a:extLst>
                <a:ext uri="{FF2B5EF4-FFF2-40B4-BE49-F238E27FC236}">
                  <a16:creationId xmlns:a16="http://schemas.microsoft.com/office/drawing/2014/main" id="{ECDE3D30-61AD-484C-AEA1-5380D38D462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6">
              <a:extLst>
                <a:ext uri="{FF2B5EF4-FFF2-40B4-BE49-F238E27FC236}">
                  <a16:creationId xmlns:a16="http://schemas.microsoft.com/office/drawing/2014/main" id="{2EFDF482-54EC-4281-969E-F52FB449C3BC}"/>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7">
              <a:extLst>
                <a:ext uri="{FF2B5EF4-FFF2-40B4-BE49-F238E27FC236}">
                  <a16:creationId xmlns:a16="http://schemas.microsoft.com/office/drawing/2014/main" id="{5D73AAA0-7459-4130-9683-E56BD79C0EA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8">
              <a:extLst>
                <a:ext uri="{FF2B5EF4-FFF2-40B4-BE49-F238E27FC236}">
                  <a16:creationId xmlns:a16="http://schemas.microsoft.com/office/drawing/2014/main" id="{B78F806D-C91A-4755-9964-A96E7B45BD7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9">
              <a:extLst>
                <a:ext uri="{FF2B5EF4-FFF2-40B4-BE49-F238E27FC236}">
                  <a16:creationId xmlns:a16="http://schemas.microsoft.com/office/drawing/2014/main" id="{DF8AF83F-CC86-4E0C-9471-DC0A4F110EC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0">
              <a:extLst>
                <a:ext uri="{FF2B5EF4-FFF2-40B4-BE49-F238E27FC236}">
                  <a16:creationId xmlns:a16="http://schemas.microsoft.com/office/drawing/2014/main" id="{94D7884F-920E-4154-8745-ED781217C9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1">
              <a:extLst>
                <a:ext uri="{FF2B5EF4-FFF2-40B4-BE49-F238E27FC236}">
                  <a16:creationId xmlns:a16="http://schemas.microsoft.com/office/drawing/2014/main" id="{EC5130CC-923F-4B7A-BA9B-C0119D5020F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2">
              <a:extLst>
                <a:ext uri="{FF2B5EF4-FFF2-40B4-BE49-F238E27FC236}">
                  <a16:creationId xmlns:a16="http://schemas.microsoft.com/office/drawing/2014/main" id="{64F2D5A1-6B91-4AA6-BF04-564D669CCD7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3">
              <a:extLst>
                <a:ext uri="{FF2B5EF4-FFF2-40B4-BE49-F238E27FC236}">
                  <a16:creationId xmlns:a16="http://schemas.microsoft.com/office/drawing/2014/main" id="{EE74FE53-DB94-45C6-886B-299FF61088C8}"/>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4">
              <a:extLst>
                <a:ext uri="{FF2B5EF4-FFF2-40B4-BE49-F238E27FC236}">
                  <a16:creationId xmlns:a16="http://schemas.microsoft.com/office/drawing/2014/main" id="{C665279C-5E95-41AB-B267-E990DA6C86AF}"/>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5">
              <a:extLst>
                <a:ext uri="{FF2B5EF4-FFF2-40B4-BE49-F238E27FC236}">
                  <a16:creationId xmlns:a16="http://schemas.microsoft.com/office/drawing/2014/main" id="{44669EDB-E62E-4EDA-9906-271C40EC0256}"/>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6">
              <a:extLst>
                <a:ext uri="{FF2B5EF4-FFF2-40B4-BE49-F238E27FC236}">
                  <a16:creationId xmlns:a16="http://schemas.microsoft.com/office/drawing/2014/main" id="{136BE987-40BF-432E-A617-D7C1E493CCEA}"/>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7">
              <a:extLst>
                <a:ext uri="{FF2B5EF4-FFF2-40B4-BE49-F238E27FC236}">
                  <a16:creationId xmlns:a16="http://schemas.microsoft.com/office/drawing/2014/main" id="{1C7FA06F-57E1-4460-83F3-64F60D0B069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8">
              <a:extLst>
                <a:ext uri="{FF2B5EF4-FFF2-40B4-BE49-F238E27FC236}">
                  <a16:creationId xmlns:a16="http://schemas.microsoft.com/office/drawing/2014/main" id="{820E67EA-80EE-49B2-8351-266CEC5B2368}"/>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9">
              <a:extLst>
                <a:ext uri="{FF2B5EF4-FFF2-40B4-BE49-F238E27FC236}">
                  <a16:creationId xmlns:a16="http://schemas.microsoft.com/office/drawing/2014/main" id="{F484B0E1-768E-4844-8B0B-CA44614EEE91}"/>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30">
              <a:extLst>
                <a:ext uri="{FF2B5EF4-FFF2-40B4-BE49-F238E27FC236}">
                  <a16:creationId xmlns:a16="http://schemas.microsoft.com/office/drawing/2014/main" id="{5CA572DA-3B9C-4445-9D02-23C3E9381F4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7" name="图片占位符 6">
            <a:extLst>
              <a:ext uri="{FF2B5EF4-FFF2-40B4-BE49-F238E27FC236}">
                <a16:creationId xmlns:a16="http://schemas.microsoft.com/office/drawing/2014/main" id="{8A0C1E7F-3FC9-4557-983C-AFFD395D14A7}"/>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38001" r="38001"/>
          <a:stretch>
            <a:fillRect/>
          </a:stretch>
        </p:blipFill>
        <p:spPr/>
      </p:pic>
      <p:sp>
        <p:nvSpPr>
          <p:cNvPr id="57" name="矩形: 圆角 10">
            <a:extLst>
              <a:ext uri="{FF2B5EF4-FFF2-40B4-BE49-F238E27FC236}">
                <a16:creationId xmlns:a16="http://schemas.microsoft.com/office/drawing/2014/main" id="{E249A5EA-ABEC-47FD-8292-9E6E3CB3693A}"/>
              </a:ext>
            </a:extLst>
          </p:cNvPr>
          <p:cNvSpPr/>
          <p:nvPr/>
        </p:nvSpPr>
        <p:spPr>
          <a:xfrm>
            <a:off x="2204342" y="1637956"/>
            <a:ext cx="735017" cy="668160"/>
          </a:xfrm>
          <a:prstGeom prst="roundRect">
            <a:avLst/>
          </a:prstGeom>
          <a:solidFill>
            <a:srgbClr val="F7B759"/>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01</a:t>
            </a:r>
            <a:endParaRPr lang="zh-CN" altLang="en-US" sz="3200" b="1" dirty="0">
              <a:solidFill>
                <a:srgbClr val="424242"/>
              </a:solidFill>
              <a:latin typeface="Amazone" panose="03020702060507090A04" pitchFamily="66" charset="0"/>
              <a:ea typeface="黑体" panose="02010609060101010101" pitchFamily="49" charset="-122"/>
            </a:endParaRPr>
          </a:p>
        </p:txBody>
      </p:sp>
      <p:sp>
        <p:nvSpPr>
          <p:cNvPr id="58" name="文本框 48">
            <a:extLst>
              <a:ext uri="{FF2B5EF4-FFF2-40B4-BE49-F238E27FC236}">
                <a16:creationId xmlns:a16="http://schemas.microsoft.com/office/drawing/2014/main" id="{D57768C0-457F-4D35-962C-C7181485D55A}"/>
              </a:ext>
            </a:extLst>
          </p:cNvPr>
          <p:cNvSpPr txBox="1">
            <a:spLocks noChangeArrowheads="1"/>
          </p:cNvSpPr>
          <p:nvPr/>
        </p:nvSpPr>
        <p:spPr bwMode="auto">
          <a:xfrm>
            <a:off x="3584724" y="1428953"/>
            <a:ext cx="7153276" cy="175432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9Slide03 Arima Madurai ExtraBo" panose="020B0604020202020204" charset="0"/>
                <a:cs typeface="#9Slide03 Arima Madurai ExtraBo" panose="020B0604020202020204" charset="0"/>
              </a:rPr>
              <a:t>Phân</a:t>
            </a:r>
            <a:r>
              <a:rPr lang="en-US" altLang="zh-CN" sz="5400" dirty="0">
                <a:solidFill>
                  <a:srgbClr val="424242"/>
                </a:solidFill>
                <a:latin typeface="#9Slide03 Arima Madurai ExtraBo" panose="020B0604020202020204" charset="0"/>
                <a:cs typeface="#9Slide03 Arima Madurai ExtraBo" panose="020B0604020202020204" charset="0"/>
              </a:rPr>
              <a:t> </a:t>
            </a:r>
            <a:r>
              <a:rPr lang="en-US" altLang="zh-CN" sz="5400" dirty="0" err="1">
                <a:solidFill>
                  <a:srgbClr val="424242"/>
                </a:solidFill>
                <a:latin typeface="#9Slide03 Arima Madurai ExtraBo" panose="020B0604020202020204" charset="0"/>
                <a:cs typeface="#9Slide03 Arima Madurai ExtraBo" panose="020B0604020202020204" charset="0"/>
              </a:rPr>
              <a:t>biệt</a:t>
            </a:r>
            <a:r>
              <a:rPr lang="en-US" altLang="zh-CN" sz="5400" dirty="0">
                <a:solidFill>
                  <a:srgbClr val="424242"/>
                </a:solidFill>
                <a:latin typeface="#9Slide03 Arima Madurai ExtraBo" panose="020B0604020202020204" charset="0"/>
                <a:cs typeface="#9Slide03 Arima Madurai ExtraBo" panose="020B0604020202020204" charset="0"/>
              </a:rPr>
              <a:t> </a:t>
            </a:r>
            <a:r>
              <a:rPr lang="en-US" altLang="zh-CN" sz="5400" dirty="0" err="1">
                <a:solidFill>
                  <a:srgbClr val="424242"/>
                </a:solidFill>
                <a:latin typeface="#9Slide03 Arima Madurai ExtraBo" panose="020B0604020202020204" charset="0"/>
                <a:cs typeface="#9Slide03 Arima Madurai ExtraBo" panose="020B0604020202020204" charset="0"/>
              </a:rPr>
              <a:t>nghĩa</a:t>
            </a:r>
            <a:r>
              <a:rPr lang="en-US" altLang="zh-CN" sz="5400" dirty="0">
                <a:solidFill>
                  <a:srgbClr val="424242"/>
                </a:solidFill>
                <a:latin typeface="#9Slide03 Arima Madurai ExtraBo" panose="020B0604020202020204" charset="0"/>
                <a:cs typeface="#9Slide03 Arima Madurai ExtraBo" panose="020B0604020202020204" charset="0"/>
              </a:rPr>
              <a:t> t</a:t>
            </a:r>
            <a:r>
              <a:rPr lang="vi-VN" altLang="zh-CN" sz="5400" dirty="0">
                <a:solidFill>
                  <a:srgbClr val="424242"/>
                </a:solidFill>
                <a:latin typeface="#9Slide03 Arima Madurai ExtraBo" panose="020B0604020202020204" charset="0"/>
                <a:cs typeface="#9Slide03 Arima Madurai ExtraBo" panose="020B0604020202020204" charset="0"/>
              </a:rPr>
              <a:t>ư</a:t>
            </a:r>
            <a:r>
              <a:rPr lang="en-SG" altLang="zh-CN" sz="5400" dirty="0" err="1">
                <a:solidFill>
                  <a:srgbClr val="424242"/>
                </a:solidFill>
                <a:latin typeface="#9Slide03 Arima Madurai ExtraBo" panose="020B0604020202020204" charset="0"/>
                <a:cs typeface="#9Slide03 Arima Madurai ExtraBo" panose="020B0604020202020204" charset="0"/>
              </a:rPr>
              <a:t>ờng</a:t>
            </a:r>
            <a:r>
              <a:rPr lang="en-SG" altLang="zh-CN" sz="5400" dirty="0">
                <a:solidFill>
                  <a:srgbClr val="424242"/>
                </a:solidFill>
                <a:latin typeface="#9Slide03 Arima Madurai ExtraBo" panose="020B0604020202020204" charset="0"/>
                <a:cs typeface="#9Slide03 Arima Madurai ExtraBo" panose="020B0604020202020204" charset="0"/>
              </a:rPr>
              <a:t> </a:t>
            </a:r>
            <a:r>
              <a:rPr lang="en-SG" altLang="zh-CN" sz="5400" dirty="0" err="1">
                <a:solidFill>
                  <a:srgbClr val="424242"/>
                </a:solidFill>
                <a:latin typeface="#9Slide03 Arima Madurai ExtraBo" panose="020B0604020202020204" charset="0"/>
                <a:cs typeface="#9Slide03 Arima Madurai ExtraBo" panose="020B0604020202020204" charset="0"/>
              </a:rPr>
              <a:t>minh</a:t>
            </a:r>
            <a:r>
              <a:rPr lang="en-SG" altLang="zh-CN" sz="5400" dirty="0">
                <a:solidFill>
                  <a:srgbClr val="424242"/>
                </a:solidFill>
                <a:latin typeface="#9Slide03 Arima Madurai ExtraBo" panose="020B0604020202020204" charset="0"/>
                <a:cs typeface="#9Slide03 Arima Madurai ExtraBo" panose="020B0604020202020204" charset="0"/>
              </a:rPr>
              <a:t> </a:t>
            </a:r>
            <a:r>
              <a:rPr lang="en-SG" altLang="zh-CN" sz="5400" dirty="0" err="1">
                <a:solidFill>
                  <a:srgbClr val="424242"/>
                </a:solidFill>
                <a:latin typeface="#9Slide03 Arima Madurai ExtraBo" panose="020B0604020202020204" charset="0"/>
                <a:cs typeface="#9Slide03 Arima Madurai ExtraBo" panose="020B0604020202020204" charset="0"/>
              </a:rPr>
              <a:t>và</a:t>
            </a:r>
            <a:r>
              <a:rPr lang="en-SG" altLang="zh-CN" sz="5400" dirty="0">
                <a:solidFill>
                  <a:srgbClr val="424242"/>
                </a:solidFill>
                <a:latin typeface="#9Slide03 Arima Madurai ExtraBo" panose="020B0604020202020204" charset="0"/>
                <a:cs typeface="#9Slide03 Arima Madurai ExtraBo" panose="020B0604020202020204" charset="0"/>
              </a:rPr>
              <a:t> </a:t>
            </a:r>
            <a:r>
              <a:rPr lang="en-SG" altLang="zh-CN" sz="5400" dirty="0" err="1">
                <a:solidFill>
                  <a:srgbClr val="424242"/>
                </a:solidFill>
                <a:latin typeface="#9Slide03 Arima Madurai ExtraBo" panose="020B0604020202020204" charset="0"/>
                <a:cs typeface="#9Slide03 Arima Madurai ExtraBo" panose="020B0604020202020204" charset="0"/>
              </a:rPr>
              <a:t>hàm</a:t>
            </a:r>
            <a:r>
              <a:rPr lang="en-SG" altLang="zh-CN" sz="5400" dirty="0">
                <a:solidFill>
                  <a:srgbClr val="424242"/>
                </a:solidFill>
                <a:latin typeface="#9Slide03 Arima Madurai ExtraBo" panose="020B0604020202020204" charset="0"/>
                <a:cs typeface="#9Slide03 Arima Madurai ExtraBo" panose="020B0604020202020204" charset="0"/>
              </a:rPr>
              <a:t> ý</a:t>
            </a:r>
            <a:endParaRPr lang="id-ID" altLang="zh-CN" sz="5400" dirty="0">
              <a:solidFill>
                <a:srgbClr val="424242"/>
              </a:solidFill>
              <a:latin typeface="#9Slide03 Arima Madurai ExtraBo" panose="020B0604020202020204" charset="0"/>
              <a:cs typeface="#9Slide03 Arima Madurai ExtraBo" panose="020B0604020202020204" charset="0"/>
            </a:endParaRPr>
          </a:p>
        </p:txBody>
      </p:sp>
      <p:sp>
        <p:nvSpPr>
          <p:cNvPr id="59" name="文本框 48">
            <a:extLst>
              <a:ext uri="{FF2B5EF4-FFF2-40B4-BE49-F238E27FC236}">
                <a16:creationId xmlns:a16="http://schemas.microsoft.com/office/drawing/2014/main" id="{BE9A0E11-06ED-4A3A-92DD-B3E70F5D43C2}"/>
              </a:ext>
            </a:extLst>
          </p:cNvPr>
          <p:cNvSpPr txBox="1">
            <a:spLocks noChangeArrowheads="1"/>
          </p:cNvSpPr>
          <p:nvPr/>
        </p:nvSpPr>
        <p:spPr bwMode="auto">
          <a:xfrm>
            <a:off x="3584724" y="4071192"/>
            <a:ext cx="4380726"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9Slide03 Arima Madurai ExtraBo" panose="020B0604020202020204" charset="0"/>
                <a:cs typeface="#9Slide03 Arima Madurai ExtraBo" panose="020B0604020202020204" charset="0"/>
              </a:rPr>
              <a:t>Luyện</a:t>
            </a:r>
            <a:r>
              <a:rPr lang="en-US" altLang="zh-CN" sz="5400" dirty="0">
                <a:solidFill>
                  <a:srgbClr val="424242"/>
                </a:solidFill>
                <a:latin typeface="#9Slide03 Arima Madurai ExtraBo" panose="020B0604020202020204" charset="0"/>
                <a:cs typeface="#9Slide03 Arima Madurai ExtraBo" panose="020B0604020202020204" charset="0"/>
              </a:rPr>
              <a:t> </a:t>
            </a:r>
            <a:r>
              <a:rPr lang="en-US" altLang="zh-CN" sz="5400" dirty="0" err="1">
                <a:solidFill>
                  <a:srgbClr val="424242"/>
                </a:solidFill>
                <a:latin typeface="#9Slide03 Arima Madurai ExtraBo" panose="020B0604020202020204" charset="0"/>
                <a:cs typeface="#9Slide03 Arima Madurai ExtraBo" panose="020B0604020202020204" charset="0"/>
              </a:rPr>
              <a:t>tập</a:t>
            </a:r>
            <a:endParaRPr lang="id-ID" altLang="zh-CN" sz="5400" dirty="0">
              <a:solidFill>
                <a:srgbClr val="424242"/>
              </a:solidFill>
              <a:latin typeface="#9Slide03 Arima Madurai ExtraBo" panose="020B0604020202020204" charset="0"/>
              <a:cs typeface="#9Slide03 Arima Madurai ExtraBo" panose="020B0604020202020204" charset="0"/>
            </a:endParaRPr>
          </a:p>
        </p:txBody>
      </p:sp>
      <p:sp>
        <p:nvSpPr>
          <p:cNvPr id="60" name="矩形: 圆角 10">
            <a:extLst>
              <a:ext uri="{FF2B5EF4-FFF2-40B4-BE49-F238E27FC236}">
                <a16:creationId xmlns:a16="http://schemas.microsoft.com/office/drawing/2014/main" id="{8C789582-FB30-4CBC-8BCB-884A6EEBFD6F}"/>
              </a:ext>
            </a:extLst>
          </p:cNvPr>
          <p:cNvSpPr/>
          <p:nvPr/>
        </p:nvSpPr>
        <p:spPr>
          <a:xfrm>
            <a:off x="2286966" y="4071192"/>
            <a:ext cx="735017" cy="668160"/>
          </a:xfrm>
          <a:prstGeom prst="roundRect">
            <a:avLst/>
          </a:prstGeom>
          <a:solidFill>
            <a:srgbClr val="71BEA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02</a:t>
            </a:r>
            <a:endParaRPr lang="zh-CN" altLang="en-US" sz="3200" b="1" dirty="0">
              <a:solidFill>
                <a:srgbClr val="424242"/>
              </a:solidFill>
              <a:latin typeface="Amazone" panose="03020702060507090A04" pitchFamily="66" charset="0"/>
              <a:ea typeface="黑体" panose="02010609060101010101" pitchFamily="49" charset="-122"/>
            </a:endParaRPr>
          </a:p>
        </p:txBody>
      </p:sp>
    </p:spTree>
    <p:extLst>
      <p:ext uri="{BB962C8B-B14F-4D97-AF65-F5344CB8AC3E}">
        <p14:creationId xmlns:p14="http://schemas.microsoft.com/office/powerpoint/2010/main" val="2193345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arn(inVertical)">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arn(inVertical)">
                                      <p:cBhvr>
                                        <p:cTn id="1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693476" y="2149420"/>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8" name="组合 34">
            <a:extLst>
              <a:ext uri="{FF2B5EF4-FFF2-40B4-BE49-F238E27FC236}">
                <a16:creationId xmlns:a16="http://schemas.microsoft.com/office/drawing/2014/main" id="{86DBD596-36A9-4FEC-85DA-91129E633F06}"/>
              </a:ext>
            </a:extLst>
          </p:cNvPr>
          <p:cNvGrpSpPr/>
          <p:nvPr/>
        </p:nvGrpSpPr>
        <p:grpSpPr>
          <a:xfrm>
            <a:off x="1053936" y="318779"/>
            <a:ext cx="1730521" cy="1585215"/>
            <a:chOff x="6096000" y="1843784"/>
            <a:chExt cx="1730521" cy="1585215"/>
          </a:xfrm>
        </p:grpSpPr>
        <p:grpSp>
          <p:nvGrpSpPr>
            <p:cNvPr id="39" name="组 19">
              <a:extLst>
                <a:ext uri="{FF2B5EF4-FFF2-40B4-BE49-F238E27FC236}">
                  <a16:creationId xmlns:a16="http://schemas.microsoft.com/office/drawing/2014/main" id="{E8F4EEBD-FCBE-4CFC-9F49-86B3FCE7E7D9}"/>
                </a:ext>
              </a:extLst>
            </p:cNvPr>
            <p:cNvGrpSpPr/>
            <p:nvPr/>
          </p:nvGrpSpPr>
          <p:grpSpPr>
            <a:xfrm>
              <a:off x="6096000" y="1843784"/>
              <a:ext cx="1730521" cy="1585215"/>
              <a:chOff x="2730658" y="995586"/>
              <a:chExt cx="1971191" cy="2170282"/>
            </a:xfrm>
            <a:solidFill>
              <a:srgbClr val="042C89"/>
            </a:solidFill>
          </p:grpSpPr>
          <p:sp>
            <p:nvSpPr>
              <p:cNvPr id="41" name="矩形 38">
                <a:extLst>
                  <a:ext uri="{FF2B5EF4-FFF2-40B4-BE49-F238E27FC236}">
                    <a16:creationId xmlns:a16="http://schemas.microsoft.com/office/drawing/2014/main" id="{B4B51AB5-3548-4C86-BBC3-07205D527B07}"/>
                  </a:ext>
                </a:extLst>
              </p:cNvPr>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rgbClr val="FF0000"/>
                  </a:solidFill>
                  <a:latin typeface="#9Slide03 Arima Madurai ExtraBo" panose="020B0604020202020204" charset="0"/>
                  <a:cs typeface="#9Slide03 Arima Madurai ExtraBo" panose="020B0604020202020204" charset="0"/>
                </a:endParaRPr>
              </a:p>
            </p:txBody>
          </p:sp>
          <p:sp>
            <p:nvSpPr>
              <p:cNvPr id="42" name="矩形 39">
                <a:extLst>
                  <a:ext uri="{FF2B5EF4-FFF2-40B4-BE49-F238E27FC236}">
                    <a16:creationId xmlns:a16="http://schemas.microsoft.com/office/drawing/2014/main" id="{BC6A2F86-5FA0-4614-AA9D-23F4C22D6A0D}"/>
                  </a:ext>
                </a:extLst>
              </p:cNvPr>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rgbClr val="FF0000"/>
                  </a:solidFill>
                  <a:latin typeface="#9Slide03 Arima Madurai ExtraBo" panose="020B0604020202020204" charset="0"/>
                  <a:cs typeface="#9Slide03 Arima Madurai ExtraBo" panose="020B0604020202020204" charset="0"/>
                </a:endParaRPr>
              </a:p>
            </p:txBody>
          </p:sp>
          <p:sp>
            <p:nvSpPr>
              <p:cNvPr id="43" name="矩形 40">
                <a:extLst>
                  <a:ext uri="{FF2B5EF4-FFF2-40B4-BE49-F238E27FC236}">
                    <a16:creationId xmlns:a16="http://schemas.microsoft.com/office/drawing/2014/main" id="{3788D5AE-1219-4651-91A0-3FF7EC9C011D}"/>
                  </a:ext>
                </a:extLst>
              </p:cNvPr>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rgbClr val="FF0000"/>
                  </a:solidFill>
                  <a:latin typeface="#9Slide03 Arima Madurai ExtraBo" panose="020B0604020202020204" charset="0"/>
                  <a:cs typeface="#9Slide03 Arima Madurai ExtraBo" panose="020B0604020202020204" charset="0"/>
                </a:endParaRPr>
              </a:p>
            </p:txBody>
          </p:sp>
          <p:sp>
            <p:nvSpPr>
              <p:cNvPr id="44" name="矩形 41">
                <a:extLst>
                  <a:ext uri="{FF2B5EF4-FFF2-40B4-BE49-F238E27FC236}">
                    <a16:creationId xmlns:a16="http://schemas.microsoft.com/office/drawing/2014/main" id="{3CE2CB95-8644-4AFB-A453-581B4981FCBC}"/>
                  </a:ext>
                </a:extLst>
              </p:cNvPr>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rgbClr val="FF0000"/>
                  </a:solidFill>
                  <a:latin typeface="#9Slide03 Arima Madurai ExtraBo" panose="020B0604020202020204" charset="0"/>
                  <a:cs typeface="#9Slide03 Arima Madurai ExtraBo" panose="020B0604020202020204" charset="0"/>
                </a:endParaRPr>
              </a:p>
            </p:txBody>
          </p:sp>
          <p:sp>
            <p:nvSpPr>
              <p:cNvPr id="45" name="矩形 42">
                <a:extLst>
                  <a:ext uri="{FF2B5EF4-FFF2-40B4-BE49-F238E27FC236}">
                    <a16:creationId xmlns:a16="http://schemas.microsoft.com/office/drawing/2014/main" id="{A8F18B75-E209-46F1-AF7F-63F4351B2BEF}"/>
                  </a:ext>
                </a:extLst>
              </p:cNvPr>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rgbClr val="FF0000"/>
                  </a:solidFill>
                  <a:latin typeface="#9Slide03 Arima Madurai ExtraBo" panose="020B0604020202020204" charset="0"/>
                  <a:cs typeface="#9Slide03 Arima Madurai ExtraBo" panose="020B0604020202020204" charset="0"/>
                </a:endParaRPr>
              </a:p>
            </p:txBody>
          </p:sp>
        </p:grpSp>
        <p:sp>
          <p:nvSpPr>
            <p:cNvPr id="40" name="TextBox 23">
              <a:extLst>
                <a:ext uri="{FF2B5EF4-FFF2-40B4-BE49-F238E27FC236}">
                  <a16:creationId xmlns:a16="http://schemas.microsoft.com/office/drawing/2014/main" id="{977F6109-3CBA-4274-8730-4205B4BD8CB9}"/>
                </a:ext>
              </a:extLst>
            </p:cNvPr>
            <p:cNvSpPr txBox="1"/>
            <p:nvPr/>
          </p:nvSpPr>
          <p:spPr>
            <a:xfrm>
              <a:off x="6555177" y="2101193"/>
              <a:ext cx="549831"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rgbClr val="FF0000"/>
                  </a:solidFill>
                  <a:latin typeface="#9Slide03 Arima Madurai ExtraBo" panose="020B0604020202020204" charset="0"/>
                  <a:ea typeface="微软雅黑" panose="020B0503020204020204" pitchFamily="34" charset="-122"/>
                  <a:cs typeface="#9Slide03 Arima Madurai ExtraBo" panose="020B0604020202020204" charset="0"/>
                </a:rPr>
                <a:t>I.</a:t>
              </a:r>
              <a:endParaRPr lang="zh-CN" altLang="en-US" sz="8000" b="1" dirty="0">
                <a:solidFill>
                  <a:srgbClr val="FF0000"/>
                </a:solidFill>
                <a:latin typeface="#9Slide03 Arima Madurai ExtraBo" panose="020B0604020202020204" charset="0"/>
                <a:ea typeface="微软雅黑" panose="020B0503020204020204" pitchFamily="34" charset="-122"/>
                <a:cs typeface="#9Slide03 Arima Madurai ExtraBo" panose="020B0604020202020204" charset="0"/>
              </a:endParaRPr>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1053936" y="2452242"/>
            <a:ext cx="7338710" cy="3416320"/>
          </a:xfrm>
          <a:prstGeom prst="rect">
            <a:avLst/>
          </a:prstGeom>
          <a:noFill/>
        </p:spPr>
        <p:txBody>
          <a:bodyPr wrap="square" rtlCol="0">
            <a:spAutoFit/>
          </a:bodyPr>
          <a:lstStyle/>
          <a:p>
            <a:pPr algn="ctr">
              <a:defRPr/>
            </a:pPr>
            <a:r>
              <a:rPr lang="en-US" altLang="zh-CN" sz="7200" dirty="0" err="1" smtClean="0">
                <a:solidFill>
                  <a:srgbClr val="FF0000"/>
                </a:solidFill>
                <a:latin typeface="#9Slide03 Arima Madurai ExtraBo" panose="020B0604020202020204" charset="0"/>
                <a:cs typeface="#9Slide03 Arima Madurai ExtraBo" panose="020B0604020202020204" charset="0"/>
              </a:rPr>
              <a:t>Phân</a:t>
            </a:r>
            <a:r>
              <a:rPr lang="en-US" altLang="zh-CN" sz="7200" dirty="0" smtClean="0">
                <a:solidFill>
                  <a:srgbClr val="FF0000"/>
                </a:solidFill>
                <a:latin typeface="#9Slide03 Arima Madurai ExtraBo" panose="020B0604020202020204" charset="0"/>
                <a:cs typeface="#9Slide03 Arima Madurai ExtraBo" panose="020B0604020202020204" charset="0"/>
              </a:rPr>
              <a:t> </a:t>
            </a:r>
            <a:r>
              <a:rPr lang="en-US" altLang="zh-CN" sz="7200" dirty="0" err="1">
                <a:solidFill>
                  <a:srgbClr val="FF0000"/>
                </a:solidFill>
                <a:latin typeface="#9Slide03 Arima Madurai ExtraBo" panose="020B0604020202020204" charset="0"/>
                <a:cs typeface="#9Slide03 Arima Madurai ExtraBo" panose="020B0604020202020204" charset="0"/>
              </a:rPr>
              <a:t>biệt</a:t>
            </a:r>
            <a:r>
              <a:rPr lang="en-US" altLang="zh-CN" sz="7200" dirty="0">
                <a:solidFill>
                  <a:srgbClr val="FF0000"/>
                </a:solidFill>
                <a:latin typeface="#9Slide03 Arima Madurai ExtraBo" panose="020B0604020202020204" charset="0"/>
                <a:cs typeface="#9Slide03 Arima Madurai ExtraBo" panose="020B0604020202020204" charset="0"/>
              </a:rPr>
              <a:t> </a:t>
            </a:r>
            <a:r>
              <a:rPr lang="en-US" altLang="zh-CN" sz="7200" dirty="0" err="1">
                <a:solidFill>
                  <a:srgbClr val="FF0000"/>
                </a:solidFill>
                <a:latin typeface="#9Slide03 Arima Madurai ExtraBo" panose="020B0604020202020204" charset="0"/>
                <a:cs typeface="#9Slide03 Arima Madurai ExtraBo" panose="020B0604020202020204" charset="0"/>
              </a:rPr>
              <a:t>nghĩa</a:t>
            </a:r>
            <a:r>
              <a:rPr lang="en-US" altLang="zh-CN" sz="7200" dirty="0">
                <a:solidFill>
                  <a:srgbClr val="FF0000"/>
                </a:solidFill>
                <a:latin typeface="#9Slide03 Arima Madurai ExtraBo" panose="020B0604020202020204" charset="0"/>
                <a:cs typeface="#9Slide03 Arima Madurai ExtraBo" panose="020B0604020202020204" charset="0"/>
              </a:rPr>
              <a:t> t</a:t>
            </a:r>
            <a:r>
              <a:rPr lang="vi-VN" altLang="zh-CN" sz="7200" dirty="0">
                <a:solidFill>
                  <a:srgbClr val="FF0000"/>
                </a:solidFill>
                <a:latin typeface="#9Slide03 Arima Madurai ExtraBo" panose="020B0604020202020204" charset="0"/>
                <a:cs typeface="#9Slide03 Arima Madurai ExtraBo" panose="020B0604020202020204" charset="0"/>
              </a:rPr>
              <a:t>ư</a:t>
            </a:r>
            <a:r>
              <a:rPr lang="en-SG" altLang="zh-CN" sz="7200" dirty="0" err="1">
                <a:solidFill>
                  <a:srgbClr val="FF0000"/>
                </a:solidFill>
                <a:latin typeface="#9Slide03 Arima Madurai ExtraBo" panose="020B0604020202020204" charset="0"/>
                <a:cs typeface="#9Slide03 Arima Madurai ExtraBo" panose="020B0604020202020204" charset="0"/>
              </a:rPr>
              <a:t>ờng</a:t>
            </a:r>
            <a:r>
              <a:rPr lang="en-SG" altLang="zh-CN" sz="7200" dirty="0">
                <a:solidFill>
                  <a:srgbClr val="FF0000"/>
                </a:solidFill>
                <a:latin typeface="#9Slide03 Arima Madurai ExtraBo" panose="020B0604020202020204" charset="0"/>
                <a:cs typeface="#9Slide03 Arima Madurai ExtraBo" panose="020B0604020202020204" charset="0"/>
              </a:rPr>
              <a:t> </a:t>
            </a:r>
            <a:r>
              <a:rPr lang="en-SG" altLang="zh-CN" sz="7200" dirty="0" err="1">
                <a:solidFill>
                  <a:srgbClr val="FF0000"/>
                </a:solidFill>
                <a:latin typeface="#9Slide03 Arima Madurai ExtraBo" panose="020B0604020202020204" charset="0"/>
                <a:cs typeface="#9Slide03 Arima Madurai ExtraBo" panose="020B0604020202020204" charset="0"/>
              </a:rPr>
              <a:t>minh</a:t>
            </a:r>
            <a:r>
              <a:rPr lang="en-SG" altLang="zh-CN" sz="7200" dirty="0">
                <a:solidFill>
                  <a:srgbClr val="FF0000"/>
                </a:solidFill>
                <a:latin typeface="#9Slide03 Arima Madurai ExtraBo" panose="020B0604020202020204" charset="0"/>
                <a:cs typeface="#9Slide03 Arima Madurai ExtraBo" panose="020B0604020202020204" charset="0"/>
              </a:rPr>
              <a:t> </a:t>
            </a:r>
            <a:r>
              <a:rPr lang="en-SG" altLang="zh-CN" sz="7200" dirty="0" err="1">
                <a:solidFill>
                  <a:srgbClr val="FF0000"/>
                </a:solidFill>
                <a:latin typeface="#9Slide03 Arima Madurai ExtraBo" panose="020B0604020202020204" charset="0"/>
                <a:cs typeface="#9Slide03 Arima Madurai ExtraBo" panose="020B0604020202020204" charset="0"/>
              </a:rPr>
              <a:t>và</a:t>
            </a:r>
            <a:r>
              <a:rPr lang="en-SG" altLang="zh-CN" sz="7200" dirty="0">
                <a:solidFill>
                  <a:srgbClr val="FF0000"/>
                </a:solidFill>
                <a:latin typeface="#9Slide03 Arima Madurai ExtraBo" panose="020B0604020202020204" charset="0"/>
                <a:cs typeface="#9Slide03 Arima Madurai ExtraBo" panose="020B0604020202020204" charset="0"/>
              </a:rPr>
              <a:t> </a:t>
            </a:r>
            <a:r>
              <a:rPr lang="en-SG" altLang="zh-CN" sz="7200" dirty="0" err="1">
                <a:solidFill>
                  <a:srgbClr val="FF0000"/>
                </a:solidFill>
                <a:latin typeface="#9Slide03 Arima Madurai ExtraBo" panose="020B0604020202020204" charset="0"/>
                <a:cs typeface="#9Slide03 Arima Madurai ExtraBo" panose="020B0604020202020204" charset="0"/>
              </a:rPr>
              <a:t>hàm</a:t>
            </a:r>
            <a:r>
              <a:rPr lang="en-SG" altLang="zh-CN" sz="7200" dirty="0">
                <a:solidFill>
                  <a:srgbClr val="FF0000"/>
                </a:solidFill>
                <a:latin typeface="#9Slide03 Arima Madurai ExtraBo" panose="020B0604020202020204" charset="0"/>
                <a:cs typeface="#9Slide03 Arima Madurai ExtraBo" panose="020B0604020202020204" charset="0"/>
              </a:rPr>
              <a:t> ý</a:t>
            </a:r>
            <a:endParaRPr lang="id-ID" altLang="zh-CN" sz="7200" dirty="0">
              <a:solidFill>
                <a:srgbClr val="FF0000"/>
              </a:solidFill>
              <a:latin typeface="#9Slide03 Arima Madurai ExtraBo" panose="020B0604020202020204" charset="0"/>
              <a:cs typeface="#9Slide03 Arima Madurai ExtraBo" panose="020B0604020202020204" charset="0"/>
            </a:endParaRPr>
          </a:p>
        </p:txBody>
      </p:sp>
    </p:spTree>
    <p:extLst>
      <p:ext uri="{BB962C8B-B14F-4D97-AF65-F5344CB8AC3E}">
        <p14:creationId xmlns:p14="http://schemas.microsoft.com/office/powerpoint/2010/main" val="3137345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577CAF-0237-4ACC-976E-0DC69C5CBDB0}"/>
              </a:ext>
            </a:extLst>
          </p:cNvPr>
          <p:cNvSpPr/>
          <p:nvPr/>
        </p:nvSpPr>
        <p:spPr>
          <a:xfrm>
            <a:off x="2698230" y="0"/>
            <a:ext cx="949377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5A67991D-8D90-4497-ABA4-5DF82B4C5836}"/>
              </a:ext>
            </a:extLst>
          </p:cNvPr>
          <p:cNvSpPr txBox="1"/>
          <p:nvPr/>
        </p:nvSpPr>
        <p:spPr>
          <a:xfrm>
            <a:off x="5608742" y="3054609"/>
            <a:ext cx="6389294"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Đọc</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trích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(sgk-tr74+75)</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A7BD199-383B-48AC-A4A3-5FF3589CDC19}"/>
              </a:ext>
            </a:extLst>
          </p:cNvPr>
          <p:cNvSpPr txBox="1"/>
          <p:nvPr/>
        </p:nvSpPr>
        <p:spPr>
          <a:xfrm>
            <a:off x="5608742" y="4134203"/>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Trả</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lời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câu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hỏi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sgk</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E2D25751-462A-42AB-BB57-7791A521A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156" r="56751" b="12068"/>
          <a:stretch/>
        </p:blipFill>
        <p:spPr>
          <a:xfrm>
            <a:off x="6883117" y="414603"/>
            <a:ext cx="3467280" cy="1938993"/>
          </a:xfrm>
          <a:prstGeom prst="rect">
            <a:avLst/>
          </a:prstGeom>
        </p:spPr>
      </p:pic>
      <p:sp>
        <p:nvSpPr>
          <p:cNvPr id="22" name="TextBox 21">
            <a:extLst>
              <a:ext uri="{FF2B5EF4-FFF2-40B4-BE49-F238E27FC236}">
                <a16:creationId xmlns:a16="http://schemas.microsoft.com/office/drawing/2014/main" id="{0028AF5E-422C-4055-A06A-1BD34F08FF1C}"/>
              </a:ext>
            </a:extLst>
          </p:cNvPr>
          <p:cNvSpPr txBox="1"/>
          <p:nvPr/>
        </p:nvSpPr>
        <p:spPr>
          <a:xfrm>
            <a:off x="6995090" y="741954"/>
            <a:ext cx="3131579" cy="1323439"/>
          </a:xfrm>
          <a:prstGeom prst="rect">
            <a:avLst/>
          </a:prstGeom>
          <a:noFill/>
        </p:spPr>
        <p:txBody>
          <a:bodyPr wrap="square" rtlCol="0">
            <a:spAutoFit/>
          </a:bodyPr>
          <a:lstStyle/>
          <a:p>
            <a:pPr algn="ctr"/>
            <a:r>
              <a:rPr lang="en-SG" sz="4000" b="1" dirty="0">
                <a:latin typeface="#9Slide03 AmpleSoft" panose="02000000000000000000" pitchFamily="2" charset="0"/>
                <a:cs typeface="Times New Roman" panose="02020603050405020304" pitchFamily="18" charset="0"/>
              </a:rPr>
              <a:t>THẢO LUẬN NHÓM ĐÔI</a:t>
            </a:r>
          </a:p>
        </p:txBody>
      </p:sp>
      <p:sp>
        <p:nvSpPr>
          <p:cNvPr id="23" name="TextBox 22">
            <a:extLst>
              <a:ext uri="{FF2B5EF4-FFF2-40B4-BE49-F238E27FC236}">
                <a16:creationId xmlns:a16="http://schemas.microsoft.com/office/drawing/2014/main" id="{53DD8076-9760-4D91-81D6-B773ABF6D4A6}"/>
              </a:ext>
            </a:extLst>
          </p:cNvPr>
          <p:cNvSpPr txBox="1"/>
          <p:nvPr/>
        </p:nvSpPr>
        <p:spPr>
          <a:xfrm>
            <a:off x="5608742" y="5302605"/>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diện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bày</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050" name="Picture 2" descr="Ãn thi vÃ o 10 mÃ´n VÄn: Láº¶NG Láº¼ SA PA - NGUYá»N THÃNH LONG - TrÆ°á»ng ...">
            <a:extLst>
              <a:ext uri="{FF2B5EF4-FFF2-40B4-BE49-F238E27FC236}">
                <a16:creationId xmlns:a16="http://schemas.microsoft.com/office/drawing/2014/main" id="{5F6A75DF-1091-4F91-BECA-7136DD74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99" y="517236"/>
            <a:ext cx="4233761" cy="577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56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áº·ng Láº½ Sapa - Nguyá»n ThÃ nh Long # mobile">
            <a:extLst>
              <a:ext uri="{FF2B5EF4-FFF2-40B4-BE49-F238E27FC236}">
                <a16:creationId xmlns:a16="http://schemas.microsoft.com/office/drawing/2014/main" id="{13EF97EE-1A53-4A6C-AFAB-30EF83FC8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6569"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5FAE4E07-1EC4-4B0D-8551-2514063DE1BC}"/>
              </a:ext>
            </a:extLst>
          </p:cNvPr>
          <p:cNvGrpSpPr/>
          <p:nvPr/>
        </p:nvGrpSpPr>
        <p:grpSpPr>
          <a:xfrm>
            <a:off x="3867896" y="3429000"/>
            <a:ext cx="1938992" cy="1938992"/>
            <a:chOff x="684358" y="2902022"/>
            <a:chExt cx="3364308" cy="3364307"/>
          </a:xfrm>
          <a:solidFill>
            <a:schemeClr val="bg1">
              <a:lumMod val="95000"/>
            </a:schemeClr>
          </a:solidFill>
        </p:grpSpPr>
        <p:sp>
          <p:nvSpPr>
            <p:cNvPr id="68" name="Freeform 6">
              <a:extLst>
                <a:ext uri="{FF2B5EF4-FFF2-40B4-BE49-F238E27FC236}">
                  <a16:creationId xmlns:a16="http://schemas.microsoft.com/office/drawing/2014/main" id="{15FB9A29-063F-4871-BFF0-B45569942B2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7">
              <a:extLst>
                <a:ext uri="{FF2B5EF4-FFF2-40B4-BE49-F238E27FC236}">
                  <a16:creationId xmlns:a16="http://schemas.microsoft.com/office/drawing/2014/main" id="{E89589F7-FC62-4E6C-B0FA-B15B2758438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8">
              <a:extLst>
                <a:ext uri="{FF2B5EF4-FFF2-40B4-BE49-F238E27FC236}">
                  <a16:creationId xmlns:a16="http://schemas.microsoft.com/office/drawing/2014/main" id="{0D5DE620-71C9-4DB1-9C42-EF7DFFC0677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9">
              <a:extLst>
                <a:ext uri="{FF2B5EF4-FFF2-40B4-BE49-F238E27FC236}">
                  <a16:creationId xmlns:a16="http://schemas.microsoft.com/office/drawing/2014/main" id="{4EA9515E-6C53-4B55-B2D7-82F8C4CF731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0">
              <a:extLst>
                <a:ext uri="{FF2B5EF4-FFF2-40B4-BE49-F238E27FC236}">
                  <a16:creationId xmlns:a16="http://schemas.microsoft.com/office/drawing/2014/main" id="{DFD5378F-AC55-4681-B49B-AE73C1BDFD3E}"/>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1">
              <a:extLst>
                <a:ext uri="{FF2B5EF4-FFF2-40B4-BE49-F238E27FC236}">
                  <a16:creationId xmlns:a16="http://schemas.microsoft.com/office/drawing/2014/main" id="{3BA529C9-B6FF-4F8A-8109-FEFA471830D0}"/>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2">
              <a:extLst>
                <a:ext uri="{FF2B5EF4-FFF2-40B4-BE49-F238E27FC236}">
                  <a16:creationId xmlns:a16="http://schemas.microsoft.com/office/drawing/2014/main" id="{BEAC195A-6C57-451E-A367-5DEBE60AF5E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3">
              <a:extLst>
                <a:ext uri="{FF2B5EF4-FFF2-40B4-BE49-F238E27FC236}">
                  <a16:creationId xmlns:a16="http://schemas.microsoft.com/office/drawing/2014/main" id="{EAD707F9-A799-431D-84C6-FC6EFEB61DD8}"/>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4">
              <a:extLst>
                <a:ext uri="{FF2B5EF4-FFF2-40B4-BE49-F238E27FC236}">
                  <a16:creationId xmlns:a16="http://schemas.microsoft.com/office/drawing/2014/main" id="{49FB4905-76E7-4FDF-8641-3495AE1AA9C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5">
              <a:extLst>
                <a:ext uri="{FF2B5EF4-FFF2-40B4-BE49-F238E27FC236}">
                  <a16:creationId xmlns:a16="http://schemas.microsoft.com/office/drawing/2014/main" id="{A3F230A2-4B2D-4259-A329-E90D336F0287}"/>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6">
              <a:extLst>
                <a:ext uri="{FF2B5EF4-FFF2-40B4-BE49-F238E27FC236}">
                  <a16:creationId xmlns:a16="http://schemas.microsoft.com/office/drawing/2014/main" id="{B2E4F03C-9B19-4230-84AF-92069317EA2D}"/>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7">
              <a:extLst>
                <a:ext uri="{FF2B5EF4-FFF2-40B4-BE49-F238E27FC236}">
                  <a16:creationId xmlns:a16="http://schemas.microsoft.com/office/drawing/2014/main" id="{87BBA0A9-D74C-46D2-AE3D-85C8F8DA7E18}"/>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18">
              <a:extLst>
                <a:ext uri="{FF2B5EF4-FFF2-40B4-BE49-F238E27FC236}">
                  <a16:creationId xmlns:a16="http://schemas.microsoft.com/office/drawing/2014/main" id="{AF58D474-037A-45CC-A479-F3279A2F4831}"/>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19">
              <a:extLst>
                <a:ext uri="{FF2B5EF4-FFF2-40B4-BE49-F238E27FC236}">
                  <a16:creationId xmlns:a16="http://schemas.microsoft.com/office/drawing/2014/main" id="{E3198522-9E7B-4309-8917-D0562B21C11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0">
              <a:extLst>
                <a:ext uri="{FF2B5EF4-FFF2-40B4-BE49-F238E27FC236}">
                  <a16:creationId xmlns:a16="http://schemas.microsoft.com/office/drawing/2014/main" id="{D52D88AD-8DDA-47C4-A747-08DFF3D19E9C}"/>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1">
              <a:extLst>
                <a:ext uri="{FF2B5EF4-FFF2-40B4-BE49-F238E27FC236}">
                  <a16:creationId xmlns:a16="http://schemas.microsoft.com/office/drawing/2014/main" id="{C00CFA2C-0A71-4654-965B-B2C1548DCAF6}"/>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2">
              <a:extLst>
                <a:ext uri="{FF2B5EF4-FFF2-40B4-BE49-F238E27FC236}">
                  <a16:creationId xmlns:a16="http://schemas.microsoft.com/office/drawing/2014/main" id="{1E5995D7-778A-4ABF-9832-8BB5BB6165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3">
              <a:extLst>
                <a:ext uri="{FF2B5EF4-FFF2-40B4-BE49-F238E27FC236}">
                  <a16:creationId xmlns:a16="http://schemas.microsoft.com/office/drawing/2014/main" id="{37FE7996-B64B-458D-88B0-8713327FA2AB}"/>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4">
              <a:extLst>
                <a:ext uri="{FF2B5EF4-FFF2-40B4-BE49-F238E27FC236}">
                  <a16:creationId xmlns:a16="http://schemas.microsoft.com/office/drawing/2014/main" id="{7271271B-C3FC-4C7F-B4B4-DB7FD096447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5">
              <a:extLst>
                <a:ext uri="{FF2B5EF4-FFF2-40B4-BE49-F238E27FC236}">
                  <a16:creationId xmlns:a16="http://schemas.microsoft.com/office/drawing/2014/main" id="{79723EA8-43EB-4D93-B384-9681D97D686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6">
              <a:extLst>
                <a:ext uri="{FF2B5EF4-FFF2-40B4-BE49-F238E27FC236}">
                  <a16:creationId xmlns:a16="http://schemas.microsoft.com/office/drawing/2014/main" id="{3A92E378-D444-43E2-98BC-94DA8E936935}"/>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7">
              <a:extLst>
                <a:ext uri="{FF2B5EF4-FFF2-40B4-BE49-F238E27FC236}">
                  <a16:creationId xmlns:a16="http://schemas.microsoft.com/office/drawing/2014/main" id="{09916EC6-E935-4089-A257-6D9BDC0A90E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28">
              <a:extLst>
                <a:ext uri="{FF2B5EF4-FFF2-40B4-BE49-F238E27FC236}">
                  <a16:creationId xmlns:a16="http://schemas.microsoft.com/office/drawing/2014/main" id="{9F9519BB-9E47-41A9-B938-127746915EC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29">
              <a:extLst>
                <a:ext uri="{FF2B5EF4-FFF2-40B4-BE49-F238E27FC236}">
                  <a16:creationId xmlns:a16="http://schemas.microsoft.com/office/drawing/2014/main" id="{F4F8EBB8-BF44-4841-86C7-3B176497861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30">
              <a:extLst>
                <a:ext uri="{FF2B5EF4-FFF2-40B4-BE49-F238E27FC236}">
                  <a16:creationId xmlns:a16="http://schemas.microsoft.com/office/drawing/2014/main" id="{AD8E43A0-5EA5-45D6-AD11-5BF8A5CA913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93" name="TextBox 92">
            <a:extLst>
              <a:ext uri="{FF2B5EF4-FFF2-40B4-BE49-F238E27FC236}">
                <a16:creationId xmlns:a16="http://schemas.microsoft.com/office/drawing/2014/main" id="{168C41A6-1A20-4038-BF0C-D14808AD3FD8}"/>
              </a:ext>
            </a:extLst>
          </p:cNvPr>
          <p:cNvSpPr txBox="1"/>
          <p:nvPr/>
        </p:nvSpPr>
        <p:spPr>
          <a:xfrm>
            <a:off x="4997472" y="172159"/>
            <a:ext cx="6900120" cy="6555641"/>
          </a:xfrm>
          <a:prstGeom prst="rect">
            <a:avLst/>
          </a:prstGeom>
          <a:noFill/>
        </p:spPr>
        <p:txBody>
          <a:bodyPr wrap="square" rtlCol="0">
            <a:spAutoFit/>
          </a:bodyPr>
          <a:lstStyle/>
          <a:p>
            <a:pPr algn="just"/>
            <a:r>
              <a:rPr lang="en-SG" sz="3000" dirty="0">
                <a:solidFill>
                  <a:srgbClr val="000000"/>
                </a:solidFill>
                <a:latin typeface="+mj-lt"/>
              </a:rPr>
              <a:t>	</a:t>
            </a:r>
            <a:r>
              <a:rPr lang="vi-VN" sz="3000" b="1" i="1" dirty="0">
                <a:solidFill>
                  <a:srgbClr val="FF0000"/>
                </a:solidFill>
                <a:latin typeface="+mj-lt"/>
              </a:rPr>
              <a:t>- Trời ơi, chỉ còn có năm phút!</a:t>
            </a:r>
          </a:p>
          <a:p>
            <a:pPr algn="just"/>
            <a:r>
              <a:rPr lang="en-SG" sz="3000" dirty="0">
                <a:solidFill>
                  <a:srgbClr val="000000"/>
                </a:solidFill>
                <a:latin typeface="+mj-lt"/>
              </a:rPr>
              <a:t>	</a:t>
            </a:r>
            <a:r>
              <a:rPr lang="vi-VN" sz="3000" dirty="0">
                <a:solidFill>
                  <a:srgbClr val="000000"/>
                </a:solidFill>
                <a:latin typeface="+mj-lt"/>
              </a:rPr>
              <a:t>Chính là anh thanh niên giật mình nói to, giọng cười nhưng đầy tiếc rẻ. Anh chạy ra nhà phía sau, rồi trở vào liền, tay cầm một cái làn. Nhà họa sĩ tặc lười đứng dậy. Cô gái cũng đứng lên, đặt lại chiếc ghế, thong thả đi đến chỗ bác già.</a:t>
            </a:r>
          </a:p>
          <a:p>
            <a:pPr algn="just"/>
            <a:r>
              <a:rPr lang="en-SG" sz="3000" dirty="0">
                <a:solidFill>
                  <a:srgbClr val="000000"/>
                </a:solidFill>
                <a:latin typeface="+mj-lt"/>
              </a:rPr>
              <a:t>	</a:t>
            </a:r>
            <a:r>
              <a:rPr lang="vi-VN" sz="3000" dirty="0">
                <a:solidFill>
                  <a:srgbClr val="000000"/>
                </a:solidFill>
                <a:latin typeface="+mj-lt"/>
              </a:rPr>
              <a:t>- Ô! Cô còn quên chiếc mùi soa đây này!</a:t>
            </a:r>
          </a:p>
          <a:p>
            <a:pPr algn="just"/>
            <a:r>
              <a:rPr lang="en-SG" sz="3000" dirty="0">
                <a:solidFill>
                  <a:srgbClr val="000000"/>
                </a:solidFill>
                <a:latin typeface="+mj-lt"/>
              </a:rPr>
              <a:t>	</a:t>
            </a:r>
            <a:r>
              <a:rPr lang="vi-VN" sz="3000" dirty="0">
                <a:solidFill>
                  <a:srgbClr val="000000"/>
                </a:solidFill>
                <a:latin typeface="+mj-lt"/>
              </a:rPr>
              <a:t>Anh thanh niên vừa vào, kêu lên. Để người con gái khỏi trở lại bàn, anh lấy chiếc khăn tay còn vo tròn cặp giữa cuốn sách tới trả cho cô gái. Cô kĩ sư mặt đỏ ửng, nhận lại chiếc khăn và quay vội đi.</a:t>
            </a:r>
          </a:p>
        </p:txBody>
      </p:sp>
    </p:spTree>
    <p:extLst>
      <p:ext uri="{BB962C8B-B14F-4D97-AF65-F5344CB8AC3E}">
        <p14:creationId xmlns:p14="http://schemas.microsoft.com/office/powerpoint/2010/main" val="632811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Horizontal)">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1185</Words>
  <Application>Microsoft Office PowerPoint</Application>
  <PresentationFormat>Widescreen</PresentationFormat>
  <Paragraphs>153</Paragraphs>
  <Slides>35</Slides>
  <Notes>27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华文细黑</vt:lpstr>
      <vt:lpstr>宋体</vt:lpstr>
      <vt:lpstr>#9Slide03 Arima Madurai ExtraBo</vt:lpstr>
      <vt:lpstr>Amazone</vt:lpstr>
      <vt:lpstr>黑体</vt:lpstr>
      <vt:lpstr>Calibri Light</vt:lpstr>
      <vt:lpstr>Kontrapunkt Bob Bold</vt:lpstr>
      <vt:lpstr>Times New Roman</vt:lpstr>
      <vt:lpstr>Wingdings</vt:lpstr>
      <vt:lpstr>Calibri</vt:lpstr>
      <vt:lpstr>微软雅黑</vt:lpstr>
      <vt:lpstr>Open Sans</vt:lpstr>
      <vt:lpstr>等线</vt:lpstr>
      <vt:lpstr>Arial</vt:lpstr>
      <vt:lpstr>#9Slide03 Arima Madurai Bold</vt:lpstr>
      <vt:lpstr>Helvetica Light</vt:lpstr>
      <vt:lpstr>#9Slide03 AmpleSoft</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admin</cp:lastModifiedBy>
  <cp:revision>89</cp:revision>
  <dcterms:created xsi:type="dcterms:W3CDTF">2017-12-01T03:39:00Z</dcterms:created>
  <dcterms:modified xsi:type="dcterms:W3CDTF">2022-03-20T08:07:52Z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