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1" r:id="rId2"/>
    <p:sldId id="305" r:id="rId3"/>
    <p:sldId id="258" r:id="rId4"/>
    <p:sldId id="302" r:id="rId5"/>
    <p:sldId id="326" r:id="rId6"/>
    <p:sldId id="325" r:id="rId7"/>
    <p:sldId id="256" r:id="rId8"/>
    <p:sldId id="282" r:id="rId9"/>
    <p:sldId id="303" r:id="rId10"/>
    <p:sldId id="306" r:id="rId11"/>
    <p:sldId id="307" r:id="rId12"/>
    <p:sldId id="308" r:id="rId13"/>
    <p:sldId id="309" r:id="rId14"/>
    <p:sldId id="310" r:id="rId15"/>
    <p:sldId id="311" r:id="rId16"/>
    <p:sldId id="312" r:id="rId17"/>
    <p:sldId id="313" r:id="rId18"/>
    <p:sldId id="314" r:id="rId19"/>
    <p:sldId id="315" r:id="rId20"/>
    <p:sldId id="262" r:id="rId21"/>
    <p:sldId id="327" r:id="rId22"/>
    <p:sldId id="259" r:id="rId23"/>
    <p:sldId id="261" r:id="rId24"/>
    <p:sldId id="328" r:id="rId25"/>
    <p:sldId id="329" r:id="rId26"/>
    <p:sldId id="330" r:id="rId27"/>
    <p:sldId id="263" r:id="rId28"/>
    <p:sldId id="301" r:id="rId29"/>
    <p:sldId id="269" r:id="rId30"/>
    <p:sldId id="27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extLst>
      <p:ext uri="{19B8F6BF-5375-455C-9EA6-DF929625EA0E}">
        <p15:presenceInfo xmlns:p15="http://schemas.microsoft.com/office/powerpoint/2012/main" xmlns=""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2BD"/>
    <a:srgbClr val="B2D7E9"/>
    <a:srgbClr val="EB6136"/>
    <a:srgbClr val="FFF2CC"/>
    <a:srgbClr val="FFEBA8"/>
    <a:srgbClr val="28AFB2"/>
    <a:srgbClr val="C2AB77"/>
    <a:srgbClr val="F9D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6318" autoAdjust="0"/>
  </p:normalViewPr>
  <p:slideViewPr>
    <p:cSldViewPr snapToGrid="0">
      <p:cViewPr>
        <p:scale>
          <a:sx n="70" d="100"/>
          <a:sy n="70" d="100"/>
        </p:scale>
        <p:origin x="-1171" y="-4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2T08:50:22.649" idx="1">
    <p:pos x="10" y="10"/>
    <p:text>Các tác phẩm thơ mà chúng ta vừa hệ thống đã tái hiện lại cuộc sống, đất nước, con người VN trong hai cuộc kháng chiến chống Pháp và chống Mỹ, trong công cuộc lao động, xây dựng đất nước và những tình cảm tốt đẹp của con người: tình yêu quê hương đất nước, tình đồng chí đồng đội, lòng kính yêu Bác Hồ, tình mẹ con, bà cháu.</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6C1AE-34D4-43BC-91FA-BE3E95B54D06}" type="datetimeFigureOut">
              <a:rPr lang="zh-CN" altLang="en-US" smtClean="0"/>
              <a:t>2022/3/20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8D389-97FE-411E-8883-EB9073DF4725}" type="slidenum">
              <a:rPr lang="zh-CN" altLang="en-US" smtClean="0"/>
              <a:t>‹#›</a:t>
            </a:fld>
            <a:endParaRPr lang="zh-CN" altLang="en-US"/>
          </a:p>
        </p:txBody>
      </p:sp>
    </p:spTree>
    <p:extLst>
      <p:ext uri="{BB962C8B-B14F-4D97-AF65-F5344CB8AC3E}">
        <p14:creationId xmlns:p14="http://schemas.microsoft.com/office/powerpoint/2010/main" val="28985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1</a:t>
            </a:fld>
            <a:endParaRPr lang="zh-CN" altLang="en-US"/>
          </a:p>
        </p:txBody>
      </p:sp>
    </p:spTree>
    <p:extLst>
      <p:ext uri="{BB962C8B-B14F-4D97-AF65-F5344CB8AC3E}">
        <p14:creationId xmlns:p14="http://schemas.microsoft.com/office/powerpoint/2010/main" val="364912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13</a:t>
            </a:fld>
            <a:endParaRPr lang="zh-CN" altLang="en-US"/>
          </a:p>
        </p:txBody>
      </p:sp>
    </p:spTree>
    <p:extLst>
      <p:ext uri="{BB962C8B-B14F-4D97-AF65-F5344CB8AC3E}">
        <p14:creationId xmlns:p14="http://schemas.microsoft.com/office/powerpoint/2010/main" val="115915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14</a:t>
            </a:fld>
            <a:endParaRPr lang="zh-CN" altLang="en-US"/>
          </a:p>
        </p:txBody>
      </p:sp>
    </p:spTree>
    <p:extLst>
      <p:ext uri="{BB962C8B-B14F-4D97-AF65-F5344CB8AC3E}">
        <p14:creationId xmlns:p14="http://schemas.microsoft.com/office/powerpoint/2010/main" val="353235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15</a:t>
            </a:fld>
            <a:endParaRPr lang="zh-CN" altLang="en-US"/>
          </a:p>
        </p:txBody>
      </p:sp>
    </p:spTree>
    <p:extLst>
      <p:ext uri="{BB962C8B-B14F-4D97-AF65-F5344CB8AC3E}">
        <p14:creationId xmlns:p14="http://schemas.microsoft.com/office/powerpoint/2010/main" val="45012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16</a:t>
            </a:fld>
            <a:endParaRPr lang="zh-CN" altLang="en-US"/>
          </a:p>
        </p:txBody>
      </p:sp>
    </p:spTree>
    <p:extLst>
      <p:ext uri="{BB962C8B-B14F-4D97-AF65-F5344CB8AC3E}">
        <p14:creationId xmlns:p14="http://schemas.microsoft.com/office/powerpoint/2010/main" val="665221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17</a:t>
            </a:fld>
            <a:endParaRPr lang="zh-CN" altLang="en-US"/>
          </a:p>
        </p:txBody>
      </p:sp>
    </p:spTree>
    <p:extLst>
      <p:ext uri="{BB962C8B-B14F-4D97-AF65-F5344CB8AC3E}">
        <p14:creationId xmlns:p14="http://schemas.microsoft.com/office/powerpoint/2010/main" val="248561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18</a:t>
            </a:fld>
            <a:endParaRPr lang="zh-CN" altLang="en-US"/>
          </a:p>
        </p:txBody>
      </p:sp>
    </p:spTree>
    <p:extLst>
      <p:ext uri="{BB962C8B-B14F-4D97-AF65-F5344CB8AC3E}">
        <p14:creationId xmlns:p14="http://schemas.microsoft.com/office/powerpoint/2010/main" val="166191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19</a:t>
            </a:fld>
            <a:endParaRPr lang="zh-CN" altLang="en-US"/>
          </a:p>
        </p:txBody>
      </p:sp>
    </p:spTree>
    <p:extLst>
      <p:ext uri="{BB962C8B-B14F-4D97-AF65-F5344CB8AC3E}">
        <p14:creationId xmlns:p14="http://schemas.microsoft.com/office/powerpoint/2010/main" val="120791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20</a:t>
            </a:fld>
            <a:endParaRPr lang="zh-CN" altLang="en-US"/>
          </a:p>
        </p:txBody>
      </p:sp>
    </p:spTree>
    <p:extLst>
      <p:ext uri="{BB962C8B-B14F-4D97-AF65-F5344CB8AC3E}">
        <p14:creationId xmlns:p14="http://schemas.microsoft.com/office/powerpoint/2010/main" val="508171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22</a:t>
            </a:fld>
            <a:endParaRPr lang="zh-CN" altLang="en-US"/>
          </a:p>
        </p:txBody>
      </p:sp>
    </p:spTree>
    <p:extLst>
      <p:ext uri="{BB962C8B-B14F-4D97-AF65-F5344CB8AC3E}">
        <p14:creationId xmlns:p14="http://schemas.microsoft.com/office/powerpoint/2010/main" val="3230318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23</a:t>
            </a:fld>
            <a:endParaRPr lang="zh-CN" altLang="en-US"/>
          </a:p>
        </p:txBody>
      </p:sp>
    </p:spTree>
    <p:extLst>
      <p:ext uri="{BB962C8B-B14F-4D97-AF65-F5344CB8AC3E}">
        <p14:creationId xmlns:p14="http://schemas.microsoft.com/office/powerpoint/2010/main" val="40389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3</a:t>
            </a:fld>
            <a:endParaRPr lang="zh-CN" altLang="en-US"/>
          </a:p>
        </p:txBody>
      </p:sp>
    </p:spTree>
    <p:extLst>
      <p:ext uri="{BB962C8B-B14F-4D97-AF65-F5344CB8AC3E}">
        <p14:creationId xmlns:p14="http://schemas.microsoft.com/office/powerpoint/2010/main" val="3779941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25</a:t>
            </a:fld>
            <a:endParaRPr lang="zh-CN" altLang="en-US"/>
          </a:p>
        </p:txBody>
      </p:sp>
    </p:spTree>
    <p:extLst>
      <p:ext uri="{BB962C8B-B14F-4D97-AF65-F5344CB8AC3E}">
        <p14:creationId xmlns:p14="http://schemas.microsoft.com/office/powerpoint/2010/main" val="3545394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26</a:t>
            </a:fld>
            <a:endParaRPr lang="zh-CN" altLang="en-US"/>
          </a:p>
        </p:txBody>
      </p:sp>
    </p:spTree>
    <p:extLst>
      <p:ext uri="{BB962C8B-B14F-4D97-AF65-F5344CB8AC3E}">
        <p14:creationId xmlns:p14="http://schemas.microsoft.com/office/powerpoint/2010/main" val="2142696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27</a:t>
            </a:fld>
            <a:endParaRPr lang="zh-CN" altLang="en-US"/>
          </a:p>
        </p:txBody>
      </p:sp>
    </p:spTree>
    <p:extLst>
      <p:ext uri="{BB962C8B-B14F-4D97-AF65-F5344CB8AC3E}">
        <p14:creationId xmlns:p14="http://schemas.microsoft.com/office/powerpoint/2010/main" val="2640231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29</a:t>
            </a:fld>
            <a:endParaRPr lang="zh-CN" altLang="en-US"/>
          </a:p>
        </p:txBody>
      </p:sp>
    </p:spTree>
    <p:extLst>
      <p:ext uri="{BB962C8B-B14F-4D97-AF65-F5344CB8AC3E}">
        <p14:creationId xmlns:p14="http://schemas.microsoft.com/office/powerpoint/2010/main" val="2203877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30</a:t>
            </a:fld>
            <a:endParaRPr lang="zh-CN" altLang="en-US"/>
          </a:p>
        </p:txBody>
      </p:sp>
    </p:spTree>
    <p:extLst>
      <p:ext uri="{BB962C8B-B14F-4D97-AF65-F5344CB8AC3E}">
        <p14:creationId xmlns:p14="http://schemas.microsoft.com/office/powerpoint/2010/main" val="124624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6</a:t>
            </a:fld>
            <a:endParaRPr lang="zh-CN" altLang="en-US"/>
          </a:p>
        </p:txBody>
      </p:sp>
    </p:spTree>
    <p:extLst>
      <p:ext uri="{BB962C8B-B14F-4D97-AF65-F5344CB8AC3E}">
        <p14:creationId xmlns:p14="http://schemas.microsoft.com/office/powerpoint/2010/main" val="228315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灯片编号占位符 3"/>
          <p:cNvSpPr>
            <a:spLocks noGrp="1"/>
          </p:cNvSpPr>
          <p:nvPr>
            <p:ph type="sldNum" sz="quarter" idx="10"/>
          </p:nvPr>
        </p:nvSpPr>
        <p:spPr/>
        <p:txBody>
          <a:bodyPr/>
          <a:lstStyle/>
          <a:p>
            <a:fld id="{5468D389-97FE-411E-8883-EB9073DF4725}" type="slidenum">
              <a:rPr lang="zh-CN" altLang="en-US" smtClean="0"/>
              <a:t>7</a:t>
            </a:fld>
            <a:endParaRPr lang="zh-CN" altLang="en-US"/>
          </a:p>
        </p:txBody>
      </p:sp>
    </p:spTree>
    <p:extLst>
      <p:ext uri="{BB962C8B-B14F-4D97-AF65-F5344CB8AC3E}">
        <p14:creationId xmlns:p14="http://schemas.microsoft.com/office/powerpoint/2010/main" val="189229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FB: </a:t>
            </a:r>
            <a:r>
              <a:rPr lang="en-US" altLang="zh-CN" dirty="0" err="1"/>
              <a:t>Nguyễn</a:t>
            </a:r>
            <a:r>
              <a:rPr lang="en-US" altLang="zh-CN" dirty="0"/>
              <a:t> </a:t>
            </a:r>
            <a:r>
              <a:rPr lang="en-US" altLang="zh-CN" dirty="0" err="1"/>
              <a:t>Hạnh</a:t>
            </a:r>
            <a:r>
              <a:rPr lang="en-US" altLang="zh-CN" dirty="0"/>
              <a:t> (</a:t>
            </a:r>
            <a:r>
              <a:rPr lang="en-SG" dirty="0">
                <a:hlinkClick r:id="rId3"/>
              </a:rPr>
              <a:t>https://www.facebook.com/HankNguyenn</a:t>
            </a:r>
            <a:r>
              <a:rPr lang="en-SG" dirty="0"/>
              <a:t>)</a:t>
            </a:r>
            <a:endParaRPr lang="zh-CN" altLang="en-US"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8</a:t>
            </a:fld>
            <a:endParaRPr lang="zh-CN" altLang="en-US"/>
          </a:p>
        </p:txBody>
      </p:sp>
    </p:spTree>
    <p:extLst>
      <p:ext uri="{BB962C8B-B14F-4D97-AF65-F5344CB8AC3E}">
        <p14:creationId xmlns:p14="http://schemas.microsoft.com/office/powerpoint/2010/main" val="38554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9</a:t>
            </a:fld>
            <a:endParaRPr lang="zh-CN" altLang="en-US"/>
          </a:p>
        </p:txBody>
      </p:sp>
    </p:spTree>
    <p:extLst>
      <p:ext uri="{BB962C8B-B14F-4D97-AF65-F5344CB8AC3E}">
        <p14:creationId xmlns:p14="http://schemas.microsoft.com/office/powerpoint/2010/main" val="102118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10</a:t>
            </a:fld>
            <a:endParaRPr lang="zh-CN" altLang="en-US"/>
          </a:p>
        </p:txBody>
      </p:sp>
    </p:spTree>
    <p:extLst>
      <p:ext uri="{BB962C8B-B14F-4D97-AF65-F5344CB8AC3E}">
        <p14:creationId xmlns:p14="http://schemas.microsoft.com/office/powerpoint/2010/main" val="44809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11</a:t>
            </a:fld>
            <a:endParaRPr lang="zh-CN" altLang="en-US"/>
          </a:p>
        </p:txBody>
      </p:sp>
    </p:spTree>
    <p:extLst>
      <p:ext uri="{BB962C8B-B14F-4D97-AF65-F5344CB8AC3E}">
        <p14:creationId xmlns:p14="http://schemas.microsoft.com/office/powerpoint/2010/main" val="54276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5468D389-97FE-411E-8883-EB9073DF4725}" type="slidenum">
              <a:rPr lang="zh-CN" altLang="en-US" smtClean="0"/>
              <a:t>12</a:t>
            </a:fld>
            <a:endParaRPr lang="zh-CN" altLang="en-US"/>
          </a:p>
        </p:txBody>
      </p:sp>
    </p:spTree>
    <p:extLst>
      <p:ext uri="{BB962C8B-B14F-4D97-AF65-F5344CB8AC3E}">
        <p14:creationId xmlns:p14="http://schemas.microsoft.com/office/powerpoint/2010/main" val="344457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13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46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176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56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35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312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40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72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72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83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72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52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08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899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7.png"/><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emf"/><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9.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1.emf"/><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0.emf"/><Relationship Id="rId4" Type="http://schemas.openxmlformats.org/officeDocument/2006/relationships/image" Target="../media/image5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emf"/></Relationships>
</file>

<file path=ppt/slides/_rels/slide3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24.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2.emf"/><Relationship Id="rId5" Type="http://schemas.openxmlformats.org/officeDocument/2006/relationships/image" Target="../media/image1.png"/><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1.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2.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2.emf"/><Relationship Id="rId5" Type="http://schemas.openxmlformats.org/officeDocument/2006/relationships/image" Target="../media/image1.png"/><Relationship Id="rId4" Type="http://schemas.openxmlformats.org/officeDocument/2006/relationships/image" Target="../media/image21.emf"/><Relationship Id="rId9"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B2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4885" y="1384300"/>
            <a:ext cx="6976715" cy="3670300"/>
          </a:xfrm>
          <a:prstGeom prst="rect">
            <a:avLst/>
          </a:prstGeom>
        </p:spPr>
      </p:pic>
      <p:sp>
        <p:nvSpPr>
          <p:cNvPr id="4" name="文本框 3"/>
          <p:cNvSpPr txBox="1"/>
          <p:nvPr/>
        </p:nvSpPr>
        <p:spPr>
          <a:xfrm>
            <a:off x="2906236" y="2557730"/>
            <a:ext cx="4619626" cy="1446550"/>
          </a:xfrm>
          <a:prstGeom prst="rect">
            <a:avLst/>
          </a:prstGeom>
          <a:noFill/>
        </p:spPr>
        <p:txBody>
          <a:bodyPr wrap="square" rtlCol="0">
            <a:spAutoFit/>
          </a:bodyPr>
          <a:lstStyle/>
          <a:p>
            <a:pPr algn="ct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Nhìn</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tranh</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đoán</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giả</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tác</a:t>
            </a:r>
            <a:r>
              <a:rPr lang="en-SG" altLang="zh-CN"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SG" altLang="zh-CN" sz="4400" dirty="0" err="1">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phẩm</a:t>
            </a:r>
            <a:endParaRPr lang="zh-CN" altLang="en-US" sz="4400" dirty="0">
              <a:solidFill>
                <a:srgbClr val="EB6136"/>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6" name="图片 5"/>
          <p:cNvPicPr>
            <a:picLocks noChangeAspect="1"/>
          </p:cNvPicPr>
          <p:nvPr/>
        </p:nvPicPr>
        <p:blipFill>
          <a:blip r:embed="rId5"/>
          <a:stretch>
            <a:fillRect/>
          </a:stretch>
        </p:blipFill>
        <p:spPr>
          <a:xfrm>
            <a:off x="7525862" y="1668105"/>
            <a:ext cx="3128317" cy="3225800"/>
          </a:xfrm>
          <a:prstGeom prst="rect">
            <a:avLst/>
          </a:prstGeom>
          <a:effectLst>
            <a:outerShdw blurRad="50800" dist="38100" dir="2700000" algn="tl" rotWithShape="0">
              <a:prstClr val="black">
                <a:alpha val="40000"/>
              </a:prstClr>
            </a:outerShdw>
          </a:effectLst>
        </p:spPr>
      </p:pic>
      <p:pic>
        <p:nvPicPr>
          <p:cNvPr id="8" name="图片 7"/>
          <p:cNvPicPr>
            <a:picLocks noChangeAspect="1"/>
          </p:cNvPicPr>
          <p:nvPr/>
        </p:nvPicPr>
        <p:blipFill>
          <a:blip r:embed="rId6"/>
          <a:stretch>
            <a:fillRect/>
          </a:stretch>
        </p:blipFill>
        <p:spPr>
          <a:xfrm>
            <a:off x="689215" y="5505852"/>
            <a:ext cx="620095" cy="902514"/>
          </a:xfrm>
          <a:prstGeom prst="rect">
            <a:avLst/>
          </a:prstGeom>
        </p:spPr>
      </p:pic>
      <p:pic>
        <p:nvPicPr>
          <p:cNvPr id="9" name="图片 8"/>
          <p:cNvPicPr>
            <a:picLocks noChangeAspect="1"/>
          </p:cNvPicPr>
          <p:nvPr/>
        </p:nvPicPr>
        <p:blipFill>
          <a:blip r:embed="rId7"/>
          <a:stretch>
            <a:fillRect/>
          </a:stretch>
        </p:blipFill>
        <p:spPr>
          <a:xfrm rot="13500000">
            <a:off x="1673862" y="5511919"/>
            <a:ext cx="644829" cy="909926"/>
          </a:xfrm>
          <a:prstGeom prst="rect">
            <a:avLst/>
          </a:prstGeom>
        </p:spPr>
      </p:pic>
      <p:pic>
        <p:nvPicPr>
          <p:cNvPr id="10" name="图片 9"/>
          <p:cNvPicPr>
            <a:picLocks noChangeAspect="1"/>
          </p:cNvPicPr>
          <p:nvPr/>
        </p:nvPicPr>
        <p:blipFill>
          <a:blip r:embed="rId8"/>
          <a:stretch>
            <a:fillRect/>
          </a:stretch>
        </p:blipFill>
        <p:spPr>
          <a:xfrm rot="4226984">
            <a:off x="2534884" y="5598667"/>
            <a:ext cx="742704" cy="734718"/>
          </a:xfrm>
          <a:prstGeom prst="rect">
            <a:avLst/>
          </a:prstGeom>
        </p:spPr>
      </p:pic>
      <p:pic>
        <p:nvPicPr>
          <p:cNvPr id="23" name="图片 22"/>
          <p:cNvPicPr>
            <a:picLocks noChangeAspect="1"/>
          </p:cNvPicPr>
          <p:nvPr/>
        </p:nvPicPr>
        <p:blipFill>
          <a:blip r:embed="rId9"/>
          <a:stretch>
            <a:fillRect/>
          </a:stretch>
        </p:blipFill>
        <p:spPr>
          <a:xfrm>
            <a:off x="5503242" y="1687839"/>
            <a:ext cx="374611" cy="655569"/>
          </a:xfrm>
          <a:prstGeom prst="rect">
            <a:avLst/>
          </a:prstGeom>
        </p:spPr>
      </p:pic>
    </p:spTree>
    <p:custDataLst>
      <p:tags r:id="rId1"/>
    </p:custDataLst>
    <p:extLst>
      <p:ext uri="{BB962C8B-B14F-4D97-AF65-F5344CB8AC3E}">
        <p14:creationId xmlns:p14="http://schemas.microsoft.com/office/powerpoint/2010/main" val="364069144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nodeType="with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1" presetClass="entr" presetSubtype="0" fill="hold" grpId="0" nodeType="withEffect">
                                      <p:stCondLst>
                                        <p:cond delay="50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4"/>
                                            </p:tgtEl>
                                            <p:attrNameLst>
                                              <p:attrName>ppt_y</p:attrName>
                                            </p:attrNameLst>
                                          </p:cBhvr>
                                          <p:tavLst>
                                            <p:tav tm="0">
                                              <p:val>
                                                <p:strVal val="#ppt_y"/>
                                              </p:val>
                                            </p:tav>
                                            <p:tav tm="100000">
                                              <p:val>
                                                <p:strVal val="#ppt_y"/>
                                              </p:val>
                                            </p:tav>
                                          </p:tavLst>
                                        </p:anim>
                                        <p:anim calcmode="lin" valueType="num">
                                          <p:cBhvr>
                                            <p:cTn id="3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1+#ppt_w/2"/>
                                              </p:val>
                                            </p:tav>
                                            <p:tav tm="100000">
                                              <p:val>
                                                <p:strVal val="#ppt_x"/>
                                              </p:val>
                                            </p:tav>
                                          </p:tavLst>
                                        </p:anim>
                                        <p:anim calcmode="lin" valueType="num">
                                          <p:cBhvr additive="base">
                                            <p:cTn id="13" dur="750" fill="hold"/>
                                            <p:tgtEl>
                                              <p:spTgt spid="6"/>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1" presetClass="entr" presetSubtype="0" fill="hold" grpId="0" nodeType="withEffect">
                                      <p:stCondLst>
                                        <p:cond delay="50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4"/>
                                            </p:tgtEl>
                                            <p:attrNameLst>
                                              <p:attrName>ppt_y</p:attrName>
                                            </p:attrNameLst>
                                          </p:cBhvr>
                                          <p:tavLst>
                                            <p:tav tm="0">
                                              <p:val>
                                                <p:strVal val="#ppt_y"/>
                                              </p:val>
                                            </p:tav>
                                            <p:tav tm="100000">
                                              <p:val>
                                                <p:strVal val="#ppt_y"/>
                                              </p:val>
                                            </p:tav>
                                          </p:tavLst>
                                        </p:anim>
                                        <p:anim calcmode="lin" valueType="num">
                                          <p:cBhvr>
                                            <p:cTn id="38"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4"/>
                                            </p:tgtEl>
                                          </p:cBhvr>
                                        </p:animEffect>
                                      </p:childTnLst>
                                    </p:cTn>
                                  </p:par>
                                  <p:par>
                                    <p:cTn id="41" presetID="16" presetClass="entr" presetSubtype="37" fill="hold" grpId="0" nodeType="withEffect">
                                      <p:stCondLst>
                                        <p:cond delay="1500"/>
                                      </p:stCondLst>
                                      <p:childTnLst>
                                        <p:set>
                                          <p:cBhvr>
                                            <p:cTn id="42" dur="1" fill="hold">
                                              <p:stCondLst>
                                                <p:cond delay="0"/>
                                              </p:stCondLst>
                                            </p:cTn>
                                            <p:tgtEl>
                                              <p:spTgt spid="5"/>
                                            </p:tgtEl>
                                            <p:attrNameLst>
                                              <p:attrName>style.visibility</p:attrName>
                                            </p:attrNameLst>
                                          </p:cBhvr>
                                          <p:to>
                                            <p:strVal val="visible"/>
                                          </p:to>
                                        </p:set>
                                        <p:animEffect transition="in" filter="barn(out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609481162"/>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3067835">
                  <a:extLst>
                    <a:ext uri="{9D8B030D-6E8A-4147-A177-3AD203B41FA5}">
                      <a16:colId xmlns:a16="http://schemas.microsoft.com/office/drawing/2014/main" xmlns="" val="641122769"/>
                    </a:ext>
                  </a:extLst>
                </a:gridCol>
                <a:gridCol w="2565345">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893655" y="3139047"/>
            <a:ext cx="1497985" cy="1815882"/>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2800" b="1" dirty="0" err="1">
                <a:latin typeface="Tlide03 Arima Madurai Black"/>
                <a:cs typeface="#9Slide03 Arima Madurai Black" panose="00000A00000000000000" pitchFamily="2" charset="0"/>
              </a:rPr>
              <a:t>Đoàn</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thuyền</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đánh</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cá</a:t>
            </a:r>
            <a:endParaRPr lang="en-US" altLang="en-US" sz="2800" b="1" dirty="0">
              <a:latin typeface="Tlide03 Arima Madurai Black"/>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499014" y="3542967"/>
            <a:ext cx="1413780"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Huy</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Cận</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081990" y="3819967"/>
            <a:ext cx="1109599"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1958</a:t>
            </a:r>
          </a:p>
        </p:txBody>
      </p:sp>
      <p:sp>
        <p:nvSpPr>
          <p:cNvPr id="8" name="Rectangle 7">
            <a:extLst>
              <a:ext uri="{FF2B5EF4-FFF2-40B4-BE49-F238E27FC236}">
                <a16:creationId xmlns:a16="http://schemas.microsoft.com/office/drawing/2014/main" xmlns="" id="{2914D7F6-3D54-45FF-A0CC-E3A2C4ED7FE1}"/>
              </a:ext>
            </a:extLst>
          </p:cNvPr>
          <p:cNvSpPr/>
          <p:nvPr/>
        </p:nvSpPr>
        <p:spPr>
          <a:xfrm>
            <a:off x="5468120" y="3563917"/>
            <a:ext cx="949791"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7 </a:t>
            </a:r>
            <a:r>
              <a:rPr lang="en-US" altLang="en-US" sz="3200" b="1" dirty="0" err="1">
                <a:latin typeface="#9Slide03 Arima Madurai Black" panose="00000A00000000000000" pitchFamily="2" charset="0"/>
                <a:cs typeface="#9Slide03 Arima Madurai Black" panose="00000A00000000000000" pitchFamily="2" charset="0"/>
              </a:rPr>
              <a:t>chữ</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a:extLst>
              <a:ext uri="{FF2B5EF4-FFF2-40B4-BE49-F238E27FC236}">
                <a16:creationId xmlns:a16="http://schemas.microsoft.com/office/drawing/2014/main" xmlns="" id="{4E551A04-9782-4275-94A3-9D4C99F08E5A}"/>
              </a:ext>
            </a:extLst>
          </p:cNvPr>
          <p:cNvSpPr/>
          <p:nvPr/>
        </p:nvSpPr>
        <p:spPr>
          <a:xfrm>
            <a:off x="6724402" y="1880976"/>
            <a:ext cx="2740929" cy="3108543"/>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2800" dirty="0" err="1">
                <a:latin typeface="Tlide03 Arima Madurai Black"/>
                <a:cs typeface="#9Slide03 Arima Madurai Black" panose="00000A00000000000000" pitchFamily="2" charset="0"/>
              </a:rPr>
              <a:t>Vẻ</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đẹp</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tráng</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lệ</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giàu</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màu</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sắc</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lãng</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mạn</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của</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thiên</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nhiên</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vũ</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trụ</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và</a:t>
            </a:r>
            <a:r>
              <a:rPr lang="en-US" altLang="en-US" sz="2800" dirty="0">
                <a:latin typeface="Tlide03 Arima Madurai Black"/>
                <a:cs typeface="#9Slide03 Arima Madurai Black" panose="00000A00000000000000" pitchFamily="2" charset="0"/>
              </a:rPr>
              <a:t> con </a:t>
            </a:r>
            <a:r>
              <a:rPr lang="en-US" altLang="en-US" sz="2800" dirty="0" err="1">
                <a:latin typeface="Tlide03 Arima Madurai Black"/>
                <a:cs typeface="#9Slide03 Arima Madurai Black" panose="00000A00000000000000" pitchFamily="2" charset="0"/>
              </a:rPr>
              <a:t>người</a:t>
            </a:r>
            <a:r>
              <a:rPr lang="en-US" altLang="en-US" sz="2800" dirty="0">
                <a:latin typeface="Tlide03 Arima Madurai Black"/>
                <a:cs typeface="#9Slide03 Arima Madurai Black" panose="00000A00000000000000" pitchFamily="2" charset="0"/>
              </a:rPr>
              <a:t> lao </a:t>
            </a:r>
            <a:r>
              <a:rPr lang="en-US" altLang="en-US" sz="2800" dirty="0" err="1">
                <a:latin typeface="Tlide03 Arima Madurai Black"/>
                <a:cs typeface="#9Slide03 Arima Madurai Black" panose="00000A00000000000000" pitchFamily="2" charset="0"/>
              </a:rPr>
              <a:t>động</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mới</a:t>
            </a:r>
            <a:r>
              <a:rPr lang="en-US" altLang="en-US" sz="2800" dirty="0">
                <a:latin typeface="Tlide03 Arima Madurai Black"/>
                <a:cs typeface="#9Slide03 Arima Madurai Black" panose="00000A00000000000000" pitchFamily="2" charset="0"/>
              </a:rPr>
              <a:t>.</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706506" y="2125132"/>
            <a:ext cx="2378121" cy="224676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2800" dirty="0" err="1">
                <a:latin typeface="Tlide03 Arima Madurai Black"/>
                <a:cs typeface="#9Slide03 Arima Madurai Black" panose="00000A00000000000000" pitchFamily="2" charset="0"/>
              </a:rPr>
              <a:t>Từ</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ngữ</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giàu</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hình</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ảnh</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sử</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dụng</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các</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biện</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pháp</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ẩn</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dụ</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nhân</a:t>
            </a:r>
            <a:r>
              <a:rPr lang="en-US" altLang="en-US" sz="2800" dirty="0">
                <a:latin typeface="Tlide03 Arima Madurai Black"/>
                <a:cs typeface="#9Slide03 Arima Madurai Black" panose="00000A00000000000000" pitchFamily="2" charset="0"/>
              </a:rPr>
              <a:t> </a:t>
            </a:r>
            <a:r>
              <a:rPr lang="en-US" altLang="en-US" sz="2800" dirty="0" err="1">
                <a:latin typeface="Tlide03 Arima Madurai Black"/>
                <a:cs typeface="#9Slide03 Arima Madurai Black" panose="00000A00000000000000" pitchFamily="2" charset="0"/>
              </a:rPr>
              <a:t>hoá</a:t>
            </a:r>
            <a:r>
              <a:rPr lang="en-US" altLang="en-US" sz="2800" dirty="0">
                <a:latin typeface="Tlide03 Arima Madurai Black"/>
                <a:cs typeface="#9Slide03 Arima Madurai Black" panose="00000A00000000000000" pitchFamily="2" charset="0"/>
              </a:rPr>
              <a:t>.</a:t>
            </a:r>
          </a:p>
        </p:txBody>
      </p:sp>
    </p:spTree>
    <p:extLst>
      <p:ext uri="{BB962C8B-B14F-4D97-AF65-F5344CB8AC3E}">
        <p14:creationId xmlns:p14="http://schemas.microsoft.com/office/powerpoint/2010/main" val="35682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3448842543"/>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02894">
                  <a:extLst>
                    <a:ext uri="{9D8B030D-6E8A-4147-A177-3AD203B41FA5}">
                      <a16:colId xmlns:a16="http://schemas.microsoft.com/office/drawing/2014/main" xmlns="" val="641122769"/>
                    </a:ext>
                  </a:extLst>
                </a:gridCol>
                <a:gridCol w="2830286">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943688" y="3705104"/>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a:latin typeface="#9Slide03 Arima Madurai Black" panose="00000A00000000000000" pitchFamily="2" charset="0"/>
                <a:cs typeface="#9Slide03 Arima Madurai Black" panose="00000A00000000000000" pitchFamily="2" charset="0"/>
              </a:rPr>
              <a:t>Con </a:t>
            </a:r>
            <a:r>
              <a:rPr lang="en-US" altLang="en-US" sz="3600" b="1" dirty="0" err="1">
                <a:latin typeface="#9Slide03 Arima Madurai Black" panose="00000A00000000000000" pitchFamily="2" charset="0"/>
                <a:cs typeface="#9Slide03 Arima Madurai Black" panose="00000A00000000000000" pitchFamily="2" charset="0"/>
              </a:rPr>
              <a:t>cò</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487859" y="3426465"/>
            <a:ext cx="1413780"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Chế</a:t>
            </a:r>
            <a:r>
              <a:rPr lang="en-US" altLang="en-US" sz="3600" b="1" dirty="0">
                <a:latin typeface="#9Slide03 Arima Madurai Black" panose="00000A00000000000000" pitchFamily="2" charset="0"/>
                <a:cs typeface="#9Slide03 Arima Madurai Black" panose="00000A00000000000000" pitchFamily="2" charset="0"/>
              </a:rPr>
              <a:t> Lan </a:t>
            </a:r>
            <a:r>
              <a:rPr lang="en-US" altLang="en-US" sz="3600" b="1" dirty="0" err="1">
                <a:latin typeface="#9Slide03 Arima Madurai Black" panose="00000A00000000000000" pitchFamily="2" charset="0"/>
                <a:cs typeface="#9Slide03 Arima Madurai Black" panose="00000A00000000000000" pitchFamily="2" charset="0"/>
              </a:rPr>
              <a:t>Viên</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059194" y="3980462"/>
            <a:ext cx="1205779"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1962</a:t>
            </a:r>
          </a:p>
        </p:txBody>
      </p:sp>
      <p:sp>
        <p:nvSpPr>
          <p:cNvPr id="8" name="Rectangle 7">
            <a:extLst>
              <a:ext uri="{FF2B5EF4-FFF2-40B4-BE49-F238E27FC236}">
                <a16:creationId xmlns:a16="http://schemas.microsoft.com/office/drawing/2014/main" xmlns="" id="{2914D7F6-3D54-45FF-A0CC-E3A2C4ED7FE1}"/>
              </a:ext>
            </a:extLst>
          </p:cNvPr>
          <p:cNvSpPr/>
          <p:nvPr/>
        </p:nvSpPr>
        <p:spPr>
          <a:xfrm>
            <a:off x="5468120" y="3563917"/>
            <a:ext cx="949791"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Tự</a:t>
            </a:r>
            <a:r>
              <a:rPr lang="en-US" altLang="en-US" sz="3600" b="1" dirty="0">
                <a:latin typeface="#9Slide03 Arima Madurai Black" panose="00000A00000000000000" pitchFamily="2" charset="0"/>
                <a:cs typeface="#9Slide03 Arima Madurai Black" panose="00000A00000000000000" pitchFamily="2" charset="0"/>
              </a:rPr>
              <a:t> do</a:t>
            </a:r>
          </a:p>
        </p:txBody>
      </p:sp>
      <p:sp>
        <p:nvSpPr>
          <p:cNvPr id="9" name="Rectangle 8">
            <a:extLst>
              <a:ext uri="{FF2B5EF4-FFF2-40B4-BE49-F238E27FC236}">
                <a16:creationId xmlns:a16="http://schemas.microsoft.com/office/drawing/2014/main" xmlns="" id="{4E551A04-9782-4275-94A3-9D4C99F08E5A}"/>
              </a:ext>
            </a:extLst>
          </p:cNvPr>
          <p:cNvSpPr/>
          <p:nvPr/>
        </p:nvSpPr>
        <p:spPr>
          <a:xfrm>
            <a:off x="6593771" y="1826545"/>
            <a:ext cx="2746171" cy="4801314"/>
          </a:xfrm>
          <a:prstGeom prst="rect">
            <a:avLst/>
          </a:prstGeom>
        </p:spPr>
        <p:txBody>
          <a:bodyPr wrap="square">
            <a:spAutoFit/>
          </a:bodyPr>
          <a:lstStyle/>
          <a:p>
            <a:pPr indent="1905"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Ngợi</a:t>
            </a:r>
            <a:r>
              <a:rPr lang="en-US" sz="3400" dirty="0">
                <a:latin typeface="#9Slide03 Arima Madurai Black" panose="00000A00000000000000" pitchFamily="2" charset="0"/>
                <a:ea typeface="Times New Roman"/>
                <a:cs typeface="#9Slide03 Arima Madurai Black" panose="00000A00000000000000" pitchFamily="2" charset="0"/>
              </a:rPr>
              <a:t> ca </a:t>
            </a:r>
            <a:r>
              <a:rPr lang="en-US" sz="3400" dirty="0" err="1">
                <a:latin typeface="#9Slide03 Arima Madurai Black" panose="00000A00000000000000" pitchFamily="2" charset="0"/>
                <a:ea typeface="Times New Roman"/>
                <a:cs typeface="#9Slide03 Arima Madurai Black" panose="00000A00000000000000" pitchFamily="2" charset="0"/>
              </a:rPr>
              <a:t>tình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mẹ</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và</a:t>
            </a:r>
            <a:r>
              <a:rPr lang="en-US" sz="3400" dirty="0">
                <a:latin typeface="#9Slide03 Arima Madurai Black" panose="00000A00000000000000" pitchFamily="2" charset="0"/>
                <a:ea typeface="Times New Roman"/>
                <a:cs typeface="#9Slide03 Arima Madurai Black" panose="00000A00000000000000" pitchFamily="2" charset="0"/>
              </a:rPr>
              <a:t> ý </a:t>
            </a:r>
            <a:r>
              <a:rPr lang="en-US" sz="3400" dirty="0" err="1">
                <a:latin typeface="#9Slide03 Arima Madurai Black" panose="00000A00000000000000" pitchFamily="2" charset="0"/>
                <a:ea typeface="Times New Roman"/>
                <a:cs typeface="#9Slide03 Arima Madurai Black" panose="00000A00000000000000" pitchFamily="2" charset="0"/>
              </a:rPr>
              <a:t>nghĩa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lời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ru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đối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với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đời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sống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của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mỗi</a:t>
            </a:r>
            <a:r>
              <a:rPr lang="en-US" sz="3400" dirty="0">
                <a:latin typeface="#9Slide03 Arima Madurai Black" panose="00000A00000000000000" pitchFamily="2" charset="0"/>
                <a:ea typeface="Times New Roman"/>
                <a:cs typeface="#9Slide03 Arima Madurai Black" panose="00000A00000000000000" pitchFamily="2" charset="0"/>
              </a:rPr>
              <a:t> con </a:t>
            </a:r>
            <a:r>
              <a:rPr lang="en-US" sz="3400" dirty="0" err="1">
                <a:latin typeface="#9Slide03 Arima Madurai Black" panose="00000A00000000000000" pitchFamily="2" charset="0"/>
                <a:ea typeface="Times New Roman"/>
                <a:cs typeface="#9Slide03 Arima Madurai Black" panose="00000A00000000000000" pitchFamily="2" charset="0"/>
              </a:rPr>
              <a:t>người</a:t>
            </a:r>
            <a:r>
              <a:rPr lang="en-US" sz="3400" dirty="0">
                <a:latin typeface="#9Slide03 Arima Madurai Black" panose="00000A00000000000000" pitchFamily="2" charset="0"/>
                <a:ea typeface="Times New Roman"/>
                <a:cs typeface="#9Slide03 Arima Madurai Black" panose="00000A00000000000000" pitchFamily="2" charset="0"/>
              </a:rPr>
              <a:t> qua </a:t>
            </a:r>
            <a:r>
              <a:rPr lang="en-US" sz="3400" dirty="0" err="1">
                <a:latin typeface="#9Slide03 Arima Madurai Black" panose="00000A00000000000000" pitchFamily="2" charset="0"/>
                <a:ea typeface="Times New Roman"/>
                <a:cs typeface="#9Slide03 Arima Madurai Black" panose="00000A00000000000000" pitchFamily="2" charset="0"/>
              </a:rPr>
              <a:t>hình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tượng</a:t>
            </a:r>
            <a:r>
              <a:rPr lang="en-US" sz="3400" dirty="0">
                <a:latin typeface="#9Slide03 Arima Madurai Black" panose="00000A00000000000000" pitchFamily="2" charset="0"/>
                <a:ea typeface="Times New Roman"/>
                <a:cs typeface="#9Slide03 Arima Madurai Black" panose="00000A00000000000000" pitchFamily="2" charset="0"/>
              </a:rPr>
              <a:t> con </a:t>
            </a:r>
            <a:r>
              <a:rPr lang="en-US" sz="3400" dirty="0" err="1">
                <a:latin typeface="#9Slide03 Arima Madurai Black" panose="00000A00000000000000" pitchFamily="2" charset="0"/>
                <a:ea typeface="Times New Roman"/>
                <a:cs typeface="#9Slide03 Arima Madurai Black" panose="00000A00000000000000" pitchFamily="2" charset="0"/>
              </a:rPr>
              <a:t>cò</a:t>
            </a:r>
            <a:r>
              <a:rPr lang="en-US" sz="3400" dirty="0">
                <a:latin typeface="#9Slide03 Arima Madurai Black" panose="00000A00000000000000" pitchFamily="2" charset="0"/>
                <a:ea typeface="Times New Roman"/>
                <a:cs typeface="#9Slide03 Arima Madurai Black" panose="00000A00000000000000" pitchFamily="2" charset="0"/>
              </a:rPr>
              <a:t>.</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515802" y="1798561"/>
            <a:ext cx="2568825" cy="480131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Vận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dụng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sáng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tạo</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hình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ảnh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và</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giọng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điệu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lời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ru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của</a:t>
            </a:r>
            <a:r>
              <a:rPr lang="en-US" sz="3400" dirty="0">
                <a:latin typeface="#9Slide03 Arima Madurai Black" panose="00000A00000000000000" pitchFamily="2" charset="0"/>
                <a:ea typeface="Times New Roman"/>
                <a:cs typeface="#9Slide03 Arima Madurai Black" panose="00000A00000000000000" pitchFamily="2" charset="0"/>
              </a:rPr>
              <a:t> ca </a:t>
            </a:r>
            <a:r>
              <a:rPr lang="en-US" sz="3400" dirty="0" err="1">
                <a:latin typeface="#9Slide03 Arima Madurai Black" panose="00000A00000000000000" pitchFamily="2" charset="0"/>
                <a:ea typeface="Times New Roman"/>
                <a:cs typeface="#9Slide03 Arima Madurai Black" panose="00000A00000000000000" pitchFamily="2" charset="0"/>
              </a:rPr>
              <a:t>dao</a:t>
            </a:r>
            <a:r>
              <a:rPr lang="en-US" sz="3400" dirty="0">
                <a:latin typeface="#9Slide03 Arima Madurai Black" panose="00000A00000000000000" pitchFamily="2" charset="0"/>
                <a:ea typeface="Times New Roman"/>
                <a:cs typeface="#9Slide03 Arima Madurai Black" panose="00000A00000000000000" pitchFamily="2" charset="0"/>
              </a:rPr>
              <a:t> + </a:t>
            </a:r>
            <a:r>
              <a:rPr lang="en-US" sz="3400" dirty="0" err="1">
                <a:latin typeface="#9Slide03 Arima Madurai Black" panose="00000A00000000000000" pitchFamily="2" charset="0"/>
                <a:ea typeface="Times New Roman"/>
                <a:cs typeface="#9Slide03 Arima Madurai Black" panose="00000A00000000000000" pitchFamily="2" charset="0"/>
              </a:rPr>
              <a:t>Biện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pháp</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ẩn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dụ</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triết</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lí</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sâu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sắc</a:t>
            </a:r>
            <a:endParaRPr lang="en-US" sz="3400" dirty="0">
              <a:latin typeface="#9Slide03 Arima Madurai Black" panose="00000A00000000000000" pitchFamily="2" charset="0"/>
              <a:ea typeface="Times New Roman"/>
              <a:cs typeface="#9Slide03 Arima Madurai Black" panose="00000A00000000000000" pitchFamily="2" charset="0"/>
            </a:endParaRPr>
          </a:p>
        </p:txBody>
      </p:sp>
    </p:spTree>
    <p:extLst>
      <p:ext uri="{BB962C8B-B14F-4D97-AF65-F5344CB8AC3E}">
        <p14:creationId xmlns:p14="http://schemas.microsoft.com/office/powerpoint/2010/main" val="39563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4187852588"/>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46437">
                  <a:extLst>
                    <a:ext uri="{9D8B030D-6E8A-4147-A177-3AD203B41FA5}">
                      <a16:colId xmlns:a16="http://schemas.microsoft.com/office/drawing/2014/main" xmlns="" val="641122769"/>
                    </a:ext>
                  </a:extLst>
                </a:gridCol>
                <a:gridCol w="2786743">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900144" y="3705104"/>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Bếp</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lửa</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538041" y="3703462"/>
            <a:ext cx="1413780"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Bằng</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Việt</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059194" y="3980462"/>
            <a:ext cx="1205779"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1963</a:t>
            </a:r>
          </a:p>
        </p:txBody>
      </p:sp>
      <p:sp>
        <p:nvSpPr>
          <p:cNvPr id="8" name="Rectangle 7">
            <a:extLst>
              <a:ext uri="{FF2B5EF4-FFF2-40B4-BE49-F238E27FC236}">
                <a16:creationId xmlns:a16="http://schemas.microsoft.com/office/drawing/2014/main" xmlns="" id="{2914D7F6-3D54-45FF-A0CC-E3A2C4ED7FE1}"/>
              </a:ext>
            </a:extLst>
          </p:cNvPr>
          <p:cNvSpPr/>
          <p:nvPr/>
        </p:nvSpPr>
        <p:spPr>
          <a:xfrm>
            <a:off x="5372346" y="2763033"/>
            <a:ext cx="1094479" cy="2862322"/>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Bảy</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và</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tám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a:extLst>
              <a:ext uri="{FF2B5EF4-FFF2-40B4-BE49-F238E27FC236}">
                <a16:creationId xmlns:a16="http://schemas.microsoft.com/office/drawing/2014/main" xmlns="" id="{4E551A04-9782-4275-94A3-9D4C99F08E5A}"/>
              </a:ext>
            </a:extLst>
          </p:cNvPr>
          <p:cNvSpPr/>
          <p:nvPr/>
        </p:nvSpPr>
        <p:spPr>
          <a:xfrm>
            <a:off x="6604657" y="2044261"/>
            <a:ext cx="2750958" cy="427809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Những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kỉ</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niệm</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về</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bà</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cháu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lòng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kính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yêu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trân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trọng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và</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biết</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ơn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của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cháu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đối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với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bà</a:t>
            </a:r>
            <a:r>
              <a:rPr lang="en-US" sz="3400" dirty="0">
                <a:latin typeface="#9Slide03 Arima Madurai Black" panose="00000A00000000000000" pitchFamily="2" charset="0"/>
                <a:ea typeface="Times New Roman"/>
                <a:cs typeface="#9Slide03 Arima Madurai Black" panose="00000A00000000000000" pitchFamily="2" charset="0"/>
              </a:rPr>
              <a:t>.</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428130" y="1798561"/>
            <a:ext cx="2709439" cy="480131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Kết</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hợp</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miêu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tả</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biểu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cảm</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luận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sáng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tạo</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hình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ảnh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bếp</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lửa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gắn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liền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với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hình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ảnh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người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bà</a:t>
            </a:r>
            <a:r>
              <a:rPr lang="en-US" sz="3400" dirty="0">
                <a:latin typeface="#9Slide03 Arima Madurai Black" panose="00000A00000000000000" pitchFamily="2" charset="0"/>
                <a:ea typeface="Times New Roman"/>
                <a:cs typeface="#9Slide03 Arima Madurai Black" panose="00000A00000000000000" pitchFamily="2" charset="0"/>
              </a:rPr>
              <a:t>.</a:t>
            </a:r>
          </a:p>
        </p:txBody>
      </p:sp>
    </p:spTree>
    <p:extLst>
      <p:ext uri="{BB962C8B-B14F-4D97-AF65-F5344CB8AC3E}">
        <p14:creationId xmlns:p14="http://schemas.microsoft.com/office/powerpoint/2010/main" val="35143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3561462825"/>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46437">
                  <a:extLst>
                    <a:ext uri="{9D8B030D-6E8A-4147-A177-3AD203B41FA5}">
                      <a16:colId xmlns:a16="http://schemas.microsoft.com/office/drawing/2014/main" xmlns="" val="641122769"/>
                    </a:ext>
                  </a:extLst>
                </a:gridCol>
                <a:gridCol w="2786743">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902224" y="2387933"/>
            <a:ext cx="1497985" cy="341632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Bài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thơ</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về</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tiểu</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đội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xe</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không</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kính</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522811" y="3306145"/>
            <a:ext cx="1413780"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Phạm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Tiến</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Duật</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037422" y="3980462"/>
            <a:ext cx="1225015" cy="646331"/>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1969</a:t>
            </a:r>
          </a:p>
        </p:txBody>
      </p:sp>
      <p:sp>
        <p:nvSpPr>
          <p:cNvPr id="8" name="Rectangle 7">
            <a:extLst>
              <a:ext uri="{FF2B5EF4-FFF2-40B4-BE49-F238E27FC236}">
                <a16:creationId xmlns:a16="http://schemas.microsoft.com/office/drawing/2014/main" xmlns="" id="{2914D7F6-3D54-45FF-A0CC-E3A2C4ED7FE1}"/>
              </a:ext>
            </a:extLst>
          </p:cNvPr>
          <p:cNvSpPr/>
          <p:nvPr/>
        </p:nvSpPr>
        <p:spPr>
          <a:xfrm>
            <a:off x="5372349" y="3703462"/>
            <a:ext cx="1094479"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Tự</a:t>
            </a:r>
            <a:r>
              <a:rPr lang="en-US" altLang="en-US" sz="3600" b="1" dirty="0">
                <a:latin typeface="#9Slide03 Arima Madurai Black" panose="00000A00000000000000" pitchFamily="2" charset="0"/>
                <a:cs typeface="#9Slide03 Arima Madurai Black" panose="00000A00000000000000" pitchFamily="2" charset="0"/>
              </a:rPr>
              <a:t> do</a:t>
            </a:r>
          </a:p>
        </p:txBody>
      </p:sp>
      <p:sp>
        <p:nvSpPr>
          <p:cNvPr id="9" name="Rectangle 8">
            <a:extLst>
              <a:ext uri="{FF2B5EF4-FFF2-40B4-BE49-F238E27FC236}">
                <a16:creationId xmlns:a16="http://schemas.microsoft.com/office/drawing/2014/main" xmlns="" id="{4E551A04-9782-4275-94A3-9D4C99F08E5A}"/>
              </a:ext>
            </a:extLst>
          </p:cNvPr>
          <p:cNvSpPr/>
          <p:nvPr/>
        </p:nvSpPr>
        <p:spPr>
          <a:xfrm>
            <a:off x="6604657" y="1783004"/>
            <a:ext cx="2750958" cy="480131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Vẻ</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đẹp</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hiên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ngang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dũng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cảm</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của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người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lính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lái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xe</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trên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tuyến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đường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Trường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Sơn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thời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chống</a:t>
            </a:r>
            <a:r>
              <a:rPr lang="en-US" sz="3400" dirty="0">
                <a:latin typeface="#9Slide03 Arima Madurai Black" panose="00000A00000000000000" pitchFamily="2" charset="0"/>
                <a:ea typeface="Times New Roman"/>
                <a:cs typeface="#9Slide03 Arima Madurai Black" panose="00000A00000000000000" pitchFamily="2" charset="0"/>
              </a:rPr>
              <a:t> Mỹ</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428130" y="2048932"/>
            <a:ext cx="2709439" cy="427809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Hình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ảnh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độc</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đáo</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ngôn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ngữ</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dị</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giọng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điệu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ngang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tàng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mang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đậm</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chất</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lính</a:t>
            </a:r>
            <a:r>
              <a:rPr lang="en-US" sz="3400" dirty="0">
                <a:latin typeface="#9Slide03 Arima Madurai Black" panose="00000A00000000000000" pitchFamily="2" charset="0"/>
                <a:ea typeface="Times New Roman"/>
                <a:cs typeface="#9Slide03 Arima Madurai Black" panose="00000A00000000000000" pitchFamily="2" charset="0"/>
              </a:rPr>
              <a:t>.</a:t>
            </a:r>
          </a:p>
        </p:txBody>
      </p:sp>
    </p:spTree>
    <p:extLst>
      <p:ext uri="{BB962C8B-B14F-4D97-AF65-F5344CB8AC3E}">
        <p14:creationId xmlns:p14="http://schemas.microsoft.com/office/powerpoint/2010/main" val="29056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1115666231"/>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46437">
                  <a:extLst>
                    <a:ext uri="{9D8B030D-6E8A-4147-A177-3AD203B41FA5}">
                      <a16:colId xmlns:a16="http://schemas.microsoft.com/office/drawing/2014/main" xmlns="" val="641122769"/>
                    </a:ext>
                  </a:extLst>
                </a:gridCol>
                <a:gridCol w="2786743">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897883" y="2258607"/>
            <a:ext cx="1497985" cy="4031873"/>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Khúc</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hát</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ru</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những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em</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bé</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lớn</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trên</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lưng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mẹ</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381295" y="3469431"/>
            <a:ext cx="1668189" cy="156966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9Slide03 Arima Madurai Black" panose="00000A00000000000000" pitchFamily="2" charset="0"/>
                <a:cs typeface="#9Slide03 Arima Madurai Black" panose="00000A00000000000000" pitchFamily="2" charset="0"/>
              </a:rPr>
              <a:t>Nguyễn</a:t>
            </a:r>
            <a:r>
              <a:rPr lang="en-US" altLang="en-US" sz="3100" b="1" dirty="0">
                <a:latin typeface="#9Slide03 Arima Madurai Black" panose="00000A00000000000000" pitchFamily="2" charset="0"/>
                <a:cs typeface="#9Slide03 Arima Madurai Black" panose="00000A00000000000000" pitchFamily="2" charset="0"/>
              </a:rPr>
              <a:t> Khoa </a:t>
            </a:r>
            <a:r>
              <a:rPr lang="en-US" altLang="en-US" sz="3100" b="1" dirty="0" err="1">
                <a:latin typeface="#9Slide03 Arima Madurai Black" panose="00000A00000000000000" pitchFamily="2" charset="0"/>
                <a:cs typeface="#9Slide03 Arima Madurai Black" panose="00000A00000000000000" pitchFamily="2" charset="0"/>
              </a:rPr>
              <a:t>Điềm</a:t>
            </a:r>
            <a:endParaRPr lang="en-US" altLang="en-US" sz="31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124510" y="3980462"/>
            <a:ext cx="1018227"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1971</a:t>
            </a:r>
          </a:p>
        </p:txBody>
      </p:sp>
      <p:sp>
        <p:nvSpPr>
          <p:cNvPr id="8" name="Rectangle 7">
            <a:extLst>
              <a:ext uri="{FF2B5EF4-FFF2-40B4-BE49-F238E27FC236}">
                <a16:creationId xmlns:a16="http://schemas.microsoft.com/office/drawing/2014/main" xmlns="" id="{2914D7F6-3D54-45FF-A0CC-E3A2C4ED7FE1}"/>
              </a:ext>
            </a:extLst>
          </p:cNvPr>
          <p:cNvSpPr/>
          <p:nvPr/>
        </p:nvSpPr>
        <p:spPr>
          <a:xfrm>
            <a:off x="5415893"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Tự</a:t>
            </a:r>
            <a:r>
              <a:rPr lang="en-US" altLang="en-US" sz="3200" b="1" dirty="0">
                <a:latin typeface="#9Slide03 Arima Madurai Black" panose="00000A00000000000000" pitchFamily="2" charset="0"/>
                <a:cs typeface="#9Slide03 Arima Madurai Black" panose="00000A00000000000000" pitchFamily="2" charset="0"/>
              </a:rPr>
              <a:t> do</a:t>
            </a:r>
          </a:p>
        </p:txBody>
      </p:sp>
      <p:sp>
        <p:nvSpPr>
          <p:cNvPr id="9" name="Rectangle 8">
            <a:extLst>
              <a:ext uri="{FF2B5EF4-FFF2-40B4-BE49-F238E27FC236}">
                <a16:creationId xmlns:a16="http://schemas.microsoft.com/office/drawing/2014/main" xmlns="" id="{4E551A04-9782-4275-94A3-9D4C99F08E5A}"/>
              </a:ext>
            </a:extLst>
          </p:cNvPr>
          <p:cNvSpPr/>
          <p:nvPr/>
        </p:nvSpPr>
        <p:spPr>
          <a:xfrm>
            <a:off x="6604657" y="1783004"/>
            <a:ext cx="2750958" cy="480131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Tình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yêu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thương</a:t>
            </a:r>
            <a:r>
              <a:rPr lang="en-US" sz="3400" dirty="0">
                <a:latin typeface="#9Slide03 Arima Madurai Black" panose="00000A00000000000000" pitchFamily="2" charset="0"/>
                <a:ea typeface="Times New Roman"/>
                <a:cs typeface="#9Slide03 Arima Madurai Black" panose="00000A00000000000000" pitchFamily="2" charset="0"/>
              </a:rPr>
              <a:t> con </a:t>
            </a:r>
            <a:r>
              <a:rPr lang="en-US" sz="3400" dirty="0" err="1">
                <a:latin typeface="#9Slide03 Arima Madurai Black" panose="00000A00000000000000" pitchFamily="2" charset="0"/>
                <a:ea typeface="Times New Roman"/>
                <a:cs typeface="#9Slide03 Arima Madurai Black" panose="00000A00000000000000" pitchFamily="2" charset="0"/>
              </a:rPr>
              <a:t>gắn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liền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với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lòng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yêu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nước</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tinh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thần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chiến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đấu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của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người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mẹ</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Tà</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Ôi</a:t>
            </a:r>
            <a:r>
              <a:rPr lang="en-US" sz="3400" dirty="0">
                <a:latin typeface="#9Slide03 Arima Madurai Black" panose="00000A00000000000000" pitchFamily="2" charset="0"/>
                <a:ea typeface="Times New Roman"/>
                <a:cs typeface="#9Slide03 Arima Madurai Black" panose="00000A00000000000000" pitchFamily="2" charset="0"/>
              </a:rPr>
              <a:t>.</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405428" y="2900044"/>
            <a:ext cx="2709439" cy="2708434"/>
          </a:xfrm>
          <a:prstGeom prst="rect">
            <a:avLst/>
          </a:prstGeom>
        </p:spPr>
        <p:txBody>
          <a:bodyPr wrap="square">
            <a:spAutoFit/>
          </a:bodyPr>
          <a:lstStyle/>
          <a:p>
            <a:pPr algn="ctr">
              <a:spcAft>
                <a:spcPts val="0"/>
              </a:spcAft>
            </a:pPr>
            <a:r>
              <a:rPr lang="en-US" altLang="en-US" sz="3400" dirty="0" err="1">
                <a:latin typeface="#9Slide03 Arima Madurai Black" panose="00000A00000000000000" pitchFamily="2" charset="0"/>
                <a:cs typeface="#9Slide03 Arima Madurai Black" panose="00000A00000000000000" pitchFamily="2" charset="0"/>
              </a:rPr>
              <a:t>Giọng</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thơ</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tha</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thiết</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hình</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ảnh</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giản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dị</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gần</a:t>
            </a:r>
            <a:r>
              <a:rPr lang="en-US" altLang="en-US" sz="3400" dirty="0">
                <a:latin typeface="#9Slide03 Arima Madurai Black" panose="00000A00000000000000" pitchFamily="2" charset="0"/>
                <a:cs typeface="#9Slide03 Arima Madurai Black" panose="00000A00000000000000" pitchFamily="2" charset="0"/>
              </a:rPr>
              <a:t> </a:t>
            </a:r>
            <a:r>
              <a:rPr lang="en-US" altLang="en-US" sz="3400" dirty="0" err="1">
                <a:latin typeface="#9Slide03 Arima Madurai Black" panose="00000A00000000000000" pitchFamily="2" charset="0"/>
                <a:cs typeface="#9Slide03 Arima Madurai Black" panose="00000A00000000000000" pitchFamily="2" charset="0"/>
              </a:rPr>
              <a:t>gũi</a:t>
            </a:r>
            <a:endParaRPr lang="en-US" sz="3400" dirty="0">
              <a:latin typeface="#9Slide03 Arima Madurai Black" panose="00000A00000000000000" pitchFamily="2" charset="0"/>
              <a:ea typeface="Times New Roman"/>
              <a:cs typeface="#9Slide03 Arima Madurai Black" panose="00000A00000000000000" pitchFamily="2" charset="0"/>
            </a:endParaRPr>
          </a:p>
        </p:txBody>
      </p:sp>
    </p:spTree>
    <p:extLst>
      <p:ext uri="{BB962C8B-B14F-4D97-AF65-F5344CB8AC3E}">
        <p14:creationId xmlns:p14="http://schemas.microsoft.com/office/powerpoint/2010/main" val="7075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1831087372"/>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46437">
                  <a:extLst>
                    <a:ext uri="{9D8B030D-6E8A-4147-A177-3AD203B41FA5}">
                      <a16:colId xmlns:a16="http://schemas.microsoft.com/office/drawing/2014/main" xmlns="" val="641122769"/>
                    </a:ext>
                  </a:extLst>
                </a:gridCol>
                <a:gridCol w="2786743">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883310" y="3488019"/>
            <a:ext cx="1497985" cy="1569660"/>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Viếng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lăng</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Bác</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409178" y="3660441"/>
            <a:ext cx="1668189" cy="104644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9Slide03 Arima Madurai Black" panose="00000A00000000000000" pitchFamily="2" charset="0"/>
                <a:cs typeface="#9Slide03 Arima Madurai Black" panose="00000A00000000000000" pitchFamily="2" charset="0"/>
              </a:rPr>
              <a:t>Viễn</a:t>
            </a:r>
            <a:r>
              <a:rPr lang="en-US" altLang="en-US" sz="3100" b="1" dirty="0">
                <a:latin typeface="#9Slide03 Arima Madurai Black" panose="00000A00000000000000" pitchFamily="2" charset="0"/>
                <a:cs typeface="#9Slide03 Arima Madurai Black" panose="00000A00000000000000" pitchFamily="2" charset="0"/>
              </a:rPr>
              <a:t> </a:t>
            </a:r>
            <a:r>
              <a:rPr lang="en-US" altLang="en-US" sz="3100" b="1" dirty="0" err="1">
                <a:latin typeface="#9Slide03 Arima Madurai Black" panose="00000A00000000000000" pitchFamily="2" charset="0"/>
                <a:cs typeface="#9Slide03 Arima Madurai Black" panose="00000A00000000000000" pitchFamily="2" charset="0"/>
              </a:rPr>
              <a:t>Phương</a:t>
            </a:r>
            <a:endParaRPr lang="en-US" altLang="en-US" sz="31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124510" y="3980462"/>
            <a:ext cx="1074333"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1976</a:t>
            </a:r>
          </a:p>
        </p:txBody>
      </p:sp>
      <p:sp>
        <p:nvSpPr>
          <p:cNvPr id="8" name="Rectangle 7">
            <a:extLst>
              <a:ext uri="{FF2B5EF4-FFF2-40B4-BE49-F238E27FC236}">
                <a16:creationId xmlns:a16="http://schemas.microsoft.com/office/drawing/2014/main" xmlns="" id="{2914D7F6-3D54-45FF-A0CC-E3A2C4ED7FE1}"/>
              </a:ext>
            </a:extLst>
          </p:cNvPr>
          <p:cNvSpPr/>
          <p:nvPr/>
        </p:nvSpPr>
        <p:spPr>
          <a:xfrm>
            <a:off x="5372349"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Tám</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chữ</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a:extLst>
              <a:ext uri="{FF2B5EF4-FFF2-40B4-BE49-F238E27FC236}">
                <a16:creationId xmlns:a16="http://schemas.microsoft.com/office/drawing/2014/main" xmlns="" id="{4E551A04-9782-4275-94A3-9D4C99F08E5A}"/>
              </a:ext>
            </a:extLst>
          </p:cNvPr>
          <p:cNvSpPr/>
          <p:nvPr/>
        </p:nvSpPr>
        <p:spPr>
          <a:xfrm>
            <a:off x="6706924" y="2306224"/>
            <a:ext cx="2750958" cy="375487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Lòng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thành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kính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niềm</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xúc</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động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sâu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sắc</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của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nhà</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thơ</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khi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vào</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lăng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viếng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Bác</a:t>
            </a:r>
            <a:r>
              <a:rPr lang="en-US" sz="3400" dirty="0">
                <a:latin typeface="#9Slide03 Arima Madurai Black" panose="00000A00000000000000" pitchFamily="2" charset="0"/>
                <a:ea typeface="Times New Roman"/>
                <a:cs typeface="#9Slide03 Arima Madurai Black" panose="00000A00000000000000" pitchFamily="2" charset="0"/>
              </a:rPr>
              <a:t>.</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421544" y="2022842"/>
            <a:ext cx="2709439" cy="427809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Giọng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thơ</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trang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nghiêm</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thiết</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nhiều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hình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ảnh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ẩn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dụ</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đẹp</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gợi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cảm</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ngôn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ngữ</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dị</a:t>
            </a:r>
            <a:r>
              <a:rPr lang="en-US" sz="3400" dirty="0">
                <a:latin typeface="#9Slide03 Arima Madurai Black" panose="00000A00000000000000" pitchFamily="2" charset="0"/>
                <a:ea typeface="Times New Roman"/>
                <a:cs typeface="#9Slide03 Arima Madurai Black" panose="00000A00000000000000" pitchFamily="2" charset="0"/>
              </a:rPr>
              <a:t>.</a:t>
            </a:r>
          </a:p>
        </p:txBody>
      </p:sp>
    </p:spTree>
    <p:extLst>
      <p:ext uri="{BB962C8B-B14F-4D97-AF65-F5344CB8AC3E}">
        <p14:creationId xmlns:p14="http://schemas.microsoft.com/office/powerpoint/2010/main" val="375145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2757960109"/>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46437">
                  <a:extLst>
                    <a:ext uri="{9D8B030D-6E8A-4147-A177-3AD203B41FA5}">
                      <a16:colId xmlns:a16="http://schemas.microsoft.com/office/drawing/2014/main" xmlns="" val="641122769"/>
                    </a:ext>
                  </a:extLst>
                </a:gridCol>
                <a:gridCol w="2786743">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883310" y="3629533"/>
            <a:ext cx="1497985"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a:latin typeface="#9Slide03 Arima Madurai Black" panose="00000A00000000000000" pitchFamily="2" charset="0"/>
                <a:cs typeface="#9Slide03 Arima Madurai Black" panose="00000A00000000000000" pitchFamily="2" charset="0"/>
              </a:rPr>
              <a:t>Sang </a:t>
            </a:r>
            <a:r>
              <a:rPr lang="en-US" altLang="en-US" sz="3600" b="1" dirty="0" err="1">
                <a:latin typeface="#9Slide03 Arima Madurai Black" panose="00000A00000000000000" pitchFamily="2" charset="0"/>
                <a:cs typeface="#9Slide03 Arima Madurai Black" panose="00000A00000000000000" pitchFamily="2" charset="0"/>
              </a:rPr>
              <a:t>thu</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387406" y="3671327"/>
            <a:ext cx="1668189"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Hữu</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Thỉnh</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070547" y="3948325"/>
            <a:ext cx="1186822" cy="646331"/>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a:latin typeface="#9Slide03 Arima Madurai Black" panose="00000A00000000000000" pitchFamily="2" charset="0"/>
                <a:cs typeface="#9Slide03 Arima Madurai Black" panose="00000A00000000000000" pitchFamily="2" charset="0"/>
              </a:rPr>
              <a:t>1977</a:t>
            </a:r>
          </a:p>
        </p:txBody>
      </p:sp>
      <p:sp>
        <p:nvSpPr>
          <p:cNvPr id="8" name="Rectangle 7">
            <a:extLst>
              <a:ext uri="{FF2B5EF4-FFF2-40B4-BE49-F238E27FC236}">
                <a16:creationId xmlns:a16="http://schemas.microsoft.com/office/drawing/2014/main" xmlns="" id="{2914D7F6-3D54-45FF-A0CC-E3A2C4ED7FE1}"/>
              </a:ext>
            </a:extLst>
          </p:cNvPr>
          <p:cNvSpPr/>
          <p:nvPr/>
        </p:nvSpPr>
        <p:spPr>
          <a:xfrm>
            <a:off x="5337637" y="3624074"/>
            <a:ext cx="1186822"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Năm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a:extLst>
              <a:ext uri="{FF2B5EF4-FFF2-40B4-BE49-F238E27FC236}">
                <a16:creationId xmlns:a16="http://schemas.microsoft.com/office/drawing/2014/main" xmlns="" id="{4E551A04-9782-4275-94A3-9D4C99F08E5A}"/>
              </a:ext>
            </a:extLst>
          </p:cNvPr>
          <p:cNvSpPr/>
          <p:nvPr/>
        </p:nvSpPr>
        <p:spPr>
          <a:xfrm>
            <a:off x="6632927" y="1668166"/>
            <a:ext cx="2709439" cy="5078313"/>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a:cs typeface="#9Slide03 Arima Madurai Black" panose="00000A00000000000000" pitchFamily="2" charset="0"/>
              </a:rPr>
              <a:t>Cảm</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nhận</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tinh</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tế</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của</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tác</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giả</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về</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sự</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chuyển</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biến</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nhẹ</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nhàng</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của</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thiên</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nhiên</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từ</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hạ</a:t>
            </a:r>
            <a:r>
              <a:rPr lang="en-US" sz="3600" dirty="0">
                <a:latin typeface="#9Slide03 Arima Madurai Black" panose="00000A00000000000000" pitchFamily="2" charset="0"/>
                <a:ea typeface="Times New Roman"/>
                <a:cs typeface="#9Slide03 Arima Madurai Black" panose="00000A00000000000000" pitchFamily="2" charset="0"/>
              </a:rPr>
              <a:t> sang </a:t>
            </a:r>
            <a:r>
              <a:rPr lang="en-US" sz="3600" dirty="0" err="1">
                <a:latin typeface="#9Slide03 Arima Madurai Black" panose="00000A00000000000000" pitchFamily="2" charset="0"/>
                <a:ea typeface="Times New Roman"/>
                <a:cs typeface="#9Slide03 Arima Madurai Black" panose="00000A00000000000000" pitchFamily="2" charset="0"/>
              </a:rPr>
              <a:t>thu</a:t>
            </a:r>
            <a:r>
              <a:rPr lang="en-US" sz="3600" dirty="0">
                <a:latin typeface="#9Slide03 Arima Madurai Black" panose="00000A00000000000000" pitchFamily="2" charset="0"/>
                <a:ea typeface="Times New Roman"/>
                <a:cs typeface="#9Slide03 Arima Madurai Black" panose="00000A00000000000000" pitchFamily="2" charset="0"/>
              </a:rPr>
              <a:t>.</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560185" y="3341045"/>
            <a:ext cx="2431812" cy="1754326"/>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a:cs typeface="#9Slide03 Arima Madurai Black" panose="00000A00000000000000" pitchFamily="2" charset="0"/>
              </a:rPr>
              <a:t>Hình</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ảnh</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giàu</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sức</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gợi</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cảm</a:t>
            </a:r>
            <a:r>
              <a:rPr lang="en-US" sz="3600" dirty="0">
                <a:latin typeface="#9Slide03 Arima Madurai Black" panose="00000A00000000000000" pitchFamily="2" charset="0"/>
                <a:ea typeface="Times New Roman"/>
                <a:cs typeface="#9Slide03 Arima Madurai Black" panose="00000A00000000000000" pitchFamily="2" charset="0"/>
              </a:rPr>
              <a:t>.</a:t>
            </a:r>
          </a:p>
        </p:txBody>
      </p:sp>
    </p:spTree>
    <p:extLst>
      <p:ext uri="{BB962C8B-B14F-4D97-AF65-F5344CB8AC3E}">
        <p14:creationId xmlns:p14="http://schemas.microsoft.com/office/powerpoint/2010/main" val="3633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2740343314"/>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46437">
                  <a:extLst>
                    <a:ext uri="{9D8B030D-6E8A-4147-A177-3AD203B41FA5}">
                      <a16:colId xmlns:a16="http://schemas.microsoft.com/office/drawing/2014/main" xmlns="" val="641122769"/>
                    </a:ext>
                  </a:extLst>
                </a:gridCol>
                <a:gridCol w="2786743">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872424" y="3662190"/>
            <a:ext cx="1497985"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200" b="1" dirty="0" err="1">
                <a:latin typeface="#9Slide03 Arima Madurai Black" panose="00000A00000000000000" pitchFamily="2" charset="0"/>
                <a:cs typeface="#9Slide03 Arima Madurai Black" panose="00000A00000000000000" pitchFamily="2" charset="0"/>
              </a:rPr>
              <a:t>Ánh</a:t>
            </a:r>
            <a:r>
              <a:rPr lang="en-US" altLang="en-US" sz="3200" b="1" dirty="0">
                <a:latin typeface="#9Slide03 Arima Madurai Black" panose="00000A00000000000000" pitchFamily="2" charset="0"/>
                <a:cs typeface="#9Slide03 Arima Madurai Black" panose="00000A00000000000000" pitchFamily="2" charset="0"/>
              </a:rPr>
              <a:t> </a:t>
            </a:r>
            <a:r>
              <a:rPr lang="en-US" altLang="en-US" sz="3200" b="1" dirty="0" err="1">
                <a:latin typeface="#9Slide03 Arima Madurai Black" panose="00000A00000000000000" pitchFamily="2" charset="0"/>
                <a:cs typeface="#9Slide03 Arima Madurai Black" panose="00000A00000000000000" pitchFamily="2" charset="0"/>
              </a:rPr>
              <a:t>trăng</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409178" y="3660441"/>
            <a:ext cx="1668189" cy="104644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100" b="1" dirty="0" err="1">
                <a:latin typeface="#9Slide03 Arima Madurai Black" panose="00000A00000000000000" pitchFamily="2" charset="0"/>
                <a:cs typeface="#9Slide03 Arima Madurai Black" panose="00000A00000000000000" pitchFamily="2" charset="0"/>
              </a:rPr>
              <a:t>Nguyễn</a:t>
            </a:r>
            <a:r>
              <a:rPr lang="en-US" altLang="en-US" sz="3100" b="1" dirty="0">
                <a:latin typeface="#9Slide03 Arima Madurai Black" panose="00000A00000000000000" pitchFamily="2" charset="0"/>
                <a:cs typeface="#9Slide03 Arima Madurai Black" panose="00000A00000000000000" pitchFamily="2" charset="0"/>
              </a:rPr>
              <a:t> </a:t>
            </a:r>
            <a:r>
              <a:rPr lang="en-US" altLang="en-US" sz="3100" b="1" dirty="0" err="1">
                <a:latin typeface="#9Slide03 Arima Madurai Black" panose="00000A00000000000000" pitchFamily="2" charset="0"/>
                <a:cs typeface="#9Slide03 Arima Madurai Black" panose="00000A00000000000000" pitchFamily="2" charset="0"/>
              </a:rPr>
              <a:t>Duy</a:t>
            </a:r>
            <a:endParaRPr lang="en-US" altLang="en-US" sz="31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124510" y="3980462"/>
            <a:ext cx="1085554"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1978</a:t>
            </a:r>
          </a:p>
        </p:txBody>
      </p:sp>
      <p:sp>
        <p:nvSpPr>
          <p:cNvPr id="8" name="Rectangle 7">
            <a:extLst>
              <a:ext uri="{FF2B5EF4-FFF2-40B4-BE49-F238E27FC236}">
                <a16:creationId xmlns:a16="http://schemas.microsoft.com/office/drawing/2014/main" xmlns="" id="{2914D7F6-3D54-45FF-A0CC-E3A2C4ED7FE1}"/>
              </a:ext>
            </a:extLst>
          </p:cNvPr>
          <p:cNvSpPr/>
          <p:nvPr/>
        </p:nvSpPr>
        <p:spPr>
          <a:xfrm>
            <a:off x="5372349" y="3703462"/>
            <a:ext cx="109447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err="1">
                <a:latin typeface="#9Slide03 Arima Madurai Black" panose="00000A00000000000000" pitchFamily="2" charset="0"/>
                <a:cs typeface="#9Slide03 Arima Madurai Black" panose="00000A00000000000000" pitchFamily="2" charset="0"/>
              </a:rPr>
              <a:t>Nămchữ</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9" name="Rectangle 8">
            <a:extLst>
              <a:ext uri="{FF2B5EF4-FFF2-40B4-BE49-F238E27FC236}">
                <a16:creationId xmlns:a16="http://schemas.microsoft.com/office/drawing/2014/main" xmlns="" id="{4E551A04-9782-4275-94A3-9D4C99F08E5A}"/>
              </a:ext>
            </a:extLst>
          </p:cNvPr>
          <p:cNvSpPr/>
          <p:nvPr/>
        </p:nvSpPr>
        <p:spPr>
          <a:xfrm>
            <a:off x="6624727" y="1783004"/>
            <a:ext cx="2750958" cy="4801314"/>
          </a:xfrm>
          <a:prstGeom prst="rect">
            <a:avLst/>
          </a:prstGeom>
        </p:spPr>
        <p:txBody>
          <a:bodyPr wrap="square">
            <a:spAutoFit/>
          </a:bodyPr>
          <a:lstStyle/>
          <a:p>
            <a:pPr marL="21590"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Gợi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nhớ</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những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năm</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tháng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gian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khổ</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của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người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lính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nhắc</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nhở</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thái</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độ</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sống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nghĩa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thuỷ</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chung</a:t>
            </a:r>
            <a:endParaRPr lang="en-US" sz="3400" dirty="0">
              <a:latin typeface="#9Slide03 Arima Madurai Black" panose="00000A00000000000000" pitchFamily="2" charset="0"/>
              <a:ea typeface="Times New Roman"/>
              <a:cs typeface="#9Slide03 Arima Madurai Black" panose="00000A00000000000000" pitchFamily="2" charset="0"/>
            </a:endParaRPr>
          </a:p>
        </p:txBody>
      </p:sp>
      <p:sp>
        <p:nvSpPr>
          <p:cNvPr id="10" name="Rectangle 9">
            <a:extLst>
              <a:ext uri="{FF2B5EF4-FFF2-40B4-BE49-F238E27FC236}">
                <a16:creationId xmlns:a16="http://schemas.microsoft.com/office/drawing/2014/main" xmlns="" id="{8CAFB738-A919-483E-869C-9ADF73E85B36}"/>
              </a:ext>
            </a:extLst>
          </p:cNvPr>
          <p:cNvSpPr/>
          <p:nvPr/>
        </p:nvSpPr>
        <p:spPr>
          <a:xfrm>
            <a:off x="9526106" y="2033728"/>
            <a:ext cx="2524382" cy="4278094"/>
          </a:xfrm>
          <a:prstGeom prst="rect">
            <a:avLst/>
          </a:prstGeom>
        </p:spPr>
        <p:txBody>
          <a:bodyPr wrap="square">
            <a:spAutoFit/>
          </a:bodyPr>
          <a:lstStyle/>
          <a:p>
            <a:pPr algn="ctr">
              <a:spcAft>
                <a:spcPts val="0"/>
              </a:spcAft>
            </a:pPr>
            <a:r>
              <a:rPr lang="en-US" sz="3400" dirty="0" err="1">
                <a:latin typeface="#9Slide03 Arima Madurai Black" panose="00000A00000000000000" pitchFamily="2" charset="0"/>
                <a:ea typeface="Times New Roman"/>
                <a:cs typeface="#9Slide03 Arima Madurai Black" panose="00000A00000000000000" pitchFamily="2" charset="0"/>
              </a:rPr>
              <a:t>Hình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ảnh</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giản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dị</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giàu</a:t>
            </a:r>
            <a:r>
              <a:rPr lang="en-US" sz="3400" dirty="0">
                <a:latin typeface="#9Slide03 Arima Madurai Black" panose="00000A00000000000000" pitchFamily="2" charset="0"/>
                <a:ea typeface="Times New Roman"/>
                <a:cs typeface="#9Slide03 Arima Madurai Black" panose="00000A00000000000000" pitchFamily="2" charset="0"/>
              </a:rPr>
              <a:t> ý </a:t>
            </a:r>
            <a:r>
              <a:rPr lang="en-US" sz="3400" dirty="0" err="1">
                <a:latin typeface="#9Slide03 Arima Madurai Black" panose="00000A00000000000000" pitchFamily="2" charset="0"/>
                <a:ea typeface="Times New Roman"/>
                <a:cs typeface="#9Slide03 Arima Madurai Black" panose="00000A00000000000000" pitchFamily="2" charset="0"/>
              </a:rPr>
              <a:t>nghĩa</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biểu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tượng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giọng</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điệu</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nhỏ</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nhẹ</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chân</a:t>
            </a:r>
            <a:r>
              <a:rPr lang="en-US" sz="3400" dirty="0">
                <a:latin typeface="#9Slide03 Arima Madurai Black" panose="00000A00000000000000" pitchFamily="2" charset="0"/>
                <a:ea typeface="Times New Roman"/>
                <a:cs typeface="#9Slide03 Arima Madurai Black" panose="00000A00000000000000" pitchFamily="2" charset="0"/>
              </a:rPr>
              <a:t> </a:t>
            </a:r>
            <a:r>
              <a:rPr lang="en-US" sz="3400" dirty="0" err="1">
                <a:latin typeface="#9Slide03 Arima Madurai Black" panose="00000A00000000000000" pitchFamily="2" charset="0"/>
                <a:ea typeface="Times New Roman"/>
                <a:cs typeface="#9Slide03 Arima Madurai Black" panose="00000A00000000000000" pitchFamily="2" charset="0"/>
              </a:rPr>
              <a:t>thành</a:t>
            </a:r>
            <a:r>
              <a:rPr lang="en-US" sz="3400" dirty="0">
                <a:latin typeface="#9Slide03 Arima Madurai Black" panose="00000A00000000000000" pitchFamily="2" charset="0"/>
                <a:ea typeface="Times New Roman"/>
                <a:cs typeface="#9Slide03 Arima Madurai Black" panose="00000A00000000000000" pitchFamily="2" charset="0"/>
              </a:rPr>
              <a:t>.</a:t>
            </a:r>
          </a:p>
        </p:txBody>
      </p:sp>
    </p:spTree>
    <p:extLst>
      <p:ext uri="{BB962C8B-B14F-4D97-AF65-F5344CB8AC3E}">
        <p14:creationId xmlns:p14="http://schemas.microsoft.com/office/powerpoint/2010/main" val="1204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4131561080"/>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46437">
                  <a:extLst>
                    <a:ext uri="{9D8B030D-6E8A-4147-A177-3AD203B41FA5}">
                      <a16:colId xmlns:a16="http://schemas.microsoft.com/office/drawing/2014/main" xmlns="" val="641122769"/>
                    </a:ext>
                  </a:extLst>
                </a:gridCol>
                <a:gridCol w="2786743">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887621" y="3047733"/>
            <a:ext cx="1497985" cy="2308324"/>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Mùa</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xuân</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nho</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nhỏ</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409178" y="3703983"/>
            <a:ext cx="1668189" cy="1138773"/>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400" b="1" dirty="0">
                <a:latin typeface="#9Slide03 Arima Madurai Black" panose="00000A00000000000000" pitchFamily="2" charset="0"/>
                <a:cs typeface="#9Slide03 Arima Madurai Black" panose="00000A00000000000000" pitchFamily="2" charset="0"/>
              </a:rPr>
              <a:t>Thanh </a:t>
            </a:r>
            <a:r>
              <a:rPr lang="en-US" altLang="en-US" sz="3400" b="1" dirty="0" err="1">
                <a:latin typeface="#9Slide03 Arima Madurai Black" panose="00000A00000000000000" pitchFamily="2" charset="0"/>
                <a:cs typeface="#9Slide03 Arima Madurai Black" panose="00000A00000000000000" pitchFamily="2" charset="0"/>
              </a:rPr>
              <a:t>Hải</a:t>
            </a:r>
            <a:endParaRPr lang="en-US" altLang="en-US" sz="34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077367" y="3980981"/>
            <a:ext cx="1136850"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1980</a:t>
            </a:r>
          </a:p>
        </p:txBody>
      </p:sp>
      <p:sp>
        <p:nvSpPr>
          <p:cNvPr id="8" name="Rectangle 7">
            <a:extLst>
              <a:ext uri="{FF2B5EF4-FFF2-40B4-BE49-F238E27FC236}">
                <a16:creationId xmlns:a16="http://schemas.microsoft.com/office/drawing/2014/main" xmlns="" id="{2914D7F6-3D54-45FF-A0CC-E3A2C4ED7FE1}"/>
              </a:ext>
            </a:extLst>
          </p:cNvPr>
          <p:cNvSpPr/>
          <p:nvPr/>
        </p:nvSpPr>
        <p:spPr>
          <a:xfrm>
            <a:off x="5257761" y="3714348"/>
            <a:ext cx="1294982"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Năm</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chữ</a:t>
            </a:r>
            <a:endParaRPr lang="en-US" altLang="en-US" sz="3600" b="1" dirty="0">
              <a:latin typeface="#9Slide03 Arima Madurai Black" panose="00000A00000000000000" pitchFamily="2" charset="0"/>
              <a:cs typeface="#9Slide03 Arima Madurai Black" panose="00000A00000000000000" pitchFamily="2" charset="0"/>
            </a:endParaRPr>
          </a:p>
        </p:txBody>
      </p:sp>
      <p:sp>
        <p:nvSpPr>
          <p:cNvPr id="9" name="Rectangle 8">
            <a:extLst>
              <a:ext uri="{FF2B5EF4-FFF2-40B4-BE49-F238E27FC236}">
                <a16:creationId xmlns:a16="http://schemas.microsoft.com/office/drawing/2014/main" xmlns="" id="{4E551A04-9782-4275-94A3-9D4C99F08E5A}"/>
              </a:ext>
            </a:extLst>
          </p:cNvPr>
          <p:cNvSpPr/>
          <p:nvPr/>
        </p:nvSpPr>
        <p:spPr>
          <a:xfrm>
            <a:off x="6609515" y="1939737"/>
            <a:ext cx="2750958" cy="4524315"/>
          </a:xfrm>
          <a:prstGeom prst="rect">
            <a:avLst/>
          </a:prstGeom>
        </p:spPr>
        <p:txBody>
          <a:bodyPr wrap="square">
            <a:spAutoFit/>
          </a:bodyPr>
          <a:lstStyle/>
          <a:p>
            <a:pPr marL="21590" algn="ctr">
              <a:spcAft>
                <a:spcPts val="0"/>
              </a:spcAft>
            </a:pPr>
            <a:r>
              <a:rPr lang="en-US" sz="3200" dirty="0" err="1">
                <a:latin typeface="#9Slide03 Arima Madurai Black" panose="00000A00000000000000" pitchFamily="2" charset="0"/>
                <a:ea typeface="Times New Roman"/>
                <a:cs typeface="#9Slide03 Arima Madurai Black" panose="00000A00000000000000" pitchFamily="2" charset="0"/>
              </a:rPr>
              <a:t>Cảm</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xúc</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trước</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mùa</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xuân</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của</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thiên</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nhiên</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khát</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vọng</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làm</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mùa</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xuân</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nho</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nhỏ</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dâng</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hiến</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cho</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đời</a:t>
            </a:r>
            <a:r>
              <a:rPr lang="en-US" sz="3200" dirty="0">
                <a:latin typeface="#9Slide03 Arima Madurai Black" panose="00000A00000000000000" pitchFamily="2" charset="0"/>
                <a:ea typeface="Times New Roman"/>
                <a:cs typeface="#9Slide03 Arima Madurai Black" panose="00000A00000000000000" pitchFamily="2" charset="0"/>
              </a:rPr>
              <a:t>.</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393916" y="2432179"/>
            <a:ext cx="2709439" cy="3539430"/>
          </a:xfrm>
          <a:prstGeom prst="rect">
            <a:avLst/>
          </a:prstGeom>
        </p:spPr>
        <p:txBody>
          <a:bodyPr wrap="square">
            <a:spAutoFit/>
          </a:bodyPr>
          <a:lstStyle/>
          <a:p>
            <a:pPr marL="21590" algn="ctr">
              <a:spcAft>
                <a:spcPts val="0"/>
              </a:spcAft>
            </a:pPr>
            <a:r>
              <a:rPr lang="en-US" sz="3200" dirty="0" err="1">
                <a:latin typeface="#9Slide03 Arima Madurai Black" panose="00000A00000000000000" pitchFamily="2" charset="0"/>
                <a:ea typeface="Times New Roman"/>
                <a:cs typeface="#9Slide03 Arima Madurai Black" panose="00000A00000000000000" pitchFamily="2" charset="0"/>
              </a:rPr>
              <a:t>Hình</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ảnh</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đẹp</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giản</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dị</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gợi</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cảm</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nhạc</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điệu</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trong</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sáng</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tha</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thiết</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gần</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với</a:t>
            </a:r>
            <a:r>
              <a:rPr lang="en-US" sz="3200" dirty="0">
                <a:latin typeface="#9Slide03 Arima Madurai Black" panose="00000A00000000000000" pitchFamily="2" charset="0"/>
                <a:ea typeface="Times New Roman"/>
                <a:cs typeface="#9Slide03 Arima Madurai Black" panose="00000A00000000000000" pitchFamily="2" charset="0"/>
              </a:rPr>
              <a:t> </a:t>
            </a:r>
            <a:r>
              <a:rPr lang="en-US" sz="3200" dirty="0" err="1">
                <a:latin typeface="#9Slide03 Arima Madurai Black" panose="00000A00000000000000" pitchFamily="2" charset="0"/>
                <a:ea typeface="Times New Roman"/>
                <a:cs typeface="#9Slide03 Arima Madurai Black" panose="00000A00000000000000" pitchFamily="2" charset="0"/>
              </a:rPr>
              <a:t>dân</a:t>
            </a:r>
            <a:r>
              <a:rPr lang="en-US" sz="3200" dirty="0">
                <a:latin typeface="#9Slide03 Arima Madurai Black" panose="00000A00000000000000" pitchFamily="2" charset="0"/>
                <a:ea typeface="Times New Roman"/>
                <a:cs typeface="#9Slide03 Arima Madurai Black" panose="00000A00000000000000" pitchFamily="2" charset="0"/>
              </a:rPr>
              <a:t> ca.</a:t>
            </a:r>
          </a:p>
        </p:txBody>
      </p:sp>
    </p:spTree>
    <p:extLst>
      <p:ext uri="{BB962C8B-B14F-4D97-AF65-F5344CB8AC3E}">
        <p14:creationId xmlns:p14="http://schemas.microsoft.com/office/powerpoint/2010/main" val="30134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2699502560"/>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2846437">
                  <a:extLst>
                    <a:ext uri="{9D8B030D-6E8A-4147-A177-3AD203B41FA5}">
                      <a16:colId xmlns:a16="http://schemas.microsoft.com/office/drawing/2014/main" xmlns="" val="641122769"/>
                    </a:ext>
                  </a:extLst>
                </a:gridCol>
                <a:gridCol w="2786743">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36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911193" y="3396205"/>
            <a:ext cx="1497985" cy="1754326"/>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3600" b="1" dirty="0" err="1">
                <a:latin typeface="#9Slide03 Arima Madurai Black" panose="00000A00000000000000" pitchFamily="2" charset="0"/>
                <a:cs typeface="#9Slide03 Arima Madurai Black" panose="00000A00000000000000" pitchFamily="2" charset="0"/>
              </a:rPr>
              <a:t>Nói</a:t>
            </a:r>
            <a:r>
              <a:rPr lang="en-US" altLang="en-US" sz="3600" b="1" dirty="0">
                <a:latin typeface="#9Slide03 Arima Madurai Black" panose="00000A00000000000000" pitchFamily="2" charset="0"/>
                <a:cs typeface="#9Slide03 Arima Madurai Black" panose="00000A00000000000000" pitchFamily="2" charset="0"/>
              </a:rPr>
              <a:t> </a:t>
            </a:r>
            <a:r>
              <a:rPr lang="en-US" altLang="en-US" sz="3600" b="1" dirty="0" err="1">
                <a:latin typeface="#9Slide03 Arima Madurai Black" panose="00000A00000000000000" pitchFamily="2" charset="0"/>
                <a:cs typeface="#9Slide03 Arima Madurai Black" panose="00000A00000000000000" pitchFamily="2" charset="0"/>
              </a:rPr>
              <a:t>với</a:t>
            </a:r>
            <a:r>
              <a:rPr lang="en-US" altLang="en-US" sz="3600" b="1" dirty="0">
                <a:latin typeface="#9Slide03 Arima Madurai Black" panose="00000A00000000000000" pitchFamily="2" charset="0"/>
                <a:cs typeface="#9Slide03 Arima Madurai Black" panose="00000A00000000000000" pitchFamily="2" charset="0"/>
              </a:rPr>
              <a:t> con</a:t>
            </a:r>
          </a:p>
        </p:txBody>
      </p:sp>
      <p:sp>
        <p:nvSpPr>
          <p:cNvPr id="6" name="Rectangle 5">
            <a:extLst>
              <a:ext uri="{FF2B5EF4-FFF2-40B4-BE49-F238E27FC236}">
                <a16:creationId xmlns:a16="http://schemas.microsoft.com/office/drawing/2014/main" xmlns="" id="{8DAB0827-5D2A-4CF7-8D72-A2EFDE677153}"/>
              </a:ext>
            </a:extLst>
          </p:cNvPr>
          <p:cNvSpPr/>
          <p:nvPr/>
        </p:nvSpPr>
        <p:spPr>
          <a:xfrm>
            <a:off x="2398292" y="3791069"/>
            <a:ext cx="1668189" cy="1077218"/>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Y </a:t>
            </a:r>
            <a:r>
              <a:rPr lang="en-US" altLang="en-US" sz="3200" b="1" dirty="0" err="1">
                <a:latin typeface="#9Slide03 Arima Madurai Black" panose="00000A00000000000000" pitchFamily="2" charset="0"/>
                <a:cs typeface="#9Slide03 Arima Madurai Black" panose="00000A00000000000000" pitchFamily="2" charset="0"/>
              </a:rPr>
              <a:t>Phương</a:t>
            </a:r>
            <a:endParaRPr lang="en-US" altLang="en-US" sz="3200" b="1" dirty="0">
              <a:latin typeface="#9Slide03 Arima Madurai Black" panose="00000A00000000000000" pitchFamily="2" charset="0"/>
              <a:cs typeface="#9Slide03 Arima Madurai Black" panose="00000A00000000000000" pitchFamily="2"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077367" y="3980981"/>
            <a:ext cx="1136850" cy="584775"/>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3200" b="1" dirty="0">
                <a:latin typeface="#9Slide03 Arima Madurai Black" panose="00000A00000000000000" pitchFamily="2" charset="0"/>
                <a:cs typeface="#9Slide03 Arima Madurai Black" panose="00000A00000000000000" pitchFamily="2" charset="0"/>
              </a:rPr>
              <a:t>1980</a:t>
            </a:r>
          </a:p>
        </p:txBody>
      </p:sp>
      <p:sp>
        <p:nvSpPr>
          <p:cNvPr id="8" name="Rectangle 7">
            <a:extLst>
              <a:ext uri="{FF2B5EF4-FFF2-40B4-BE49-F238E27FC236}">
                <a16:creationId xmlns:a16="http://schemas.microsoft.com/office/drawing/2014/main" xmlns="" id="{2914D7F6-3D54-45FF-A0CC-E3A2C4ED7FE1}"/>
              </a:ext>
            </a:extLst>
          </p:cNvPr>
          <p:cNvSpPr/>
          <p:nvPr/>
        </p:nvSpPr>
        <p:spPr>
          <a:xfrm>
            <a:off x="5312227" y="3714348"/>
            <a:ext cx="1218743" cy="1200329"/>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3600" b="1" dirty="0" err="1">
                <a:latin typeface="#9Slide03 Arima Madurai Black" panose="00000A00000000000000" pitchFamily="2" charset="0"/>
                <a:cs typeface="#9Slide03 Arima Madurai Black" panose="00000A00000000000000" pitchFamily="2" charset="0"/>
              </a:rPr>
              <a:t>Tự</a:t>
            </a:r>
            <a:r>
              <a:rPr lang="en-US" altLang="en-US" sz="3600" b="1" dirty="0">
                <a:latin typeface="#9Slide03 Arima Madurai Black" panose="00000A00000000000000" pitchFamily="2" charset="0"/>
                <a:cs typeface="#9Slide03 Arima Madurai Black" panose="00000A00000000000000" pitchFamily="2" charset="0"/>
              </a:rPr>
              <a:t> do</a:t>
            </a:r>
          </a:p>
        </p:txBody>
      </p:sp>
      <p:sp>
        <p:nvSpPr>
          <p:cNvPr id="9" name="Rectangle 8">
            <a:extLst>
              <a:ext uri="{FF2B5EF4-FFF2-40B4-BE49-F238E27FC236}">
                <a16:creationId xmlns:a16="http://schemas.microsoft.com/office/drawing/2014/main" xmlns="" id="{4E551A04-9782-4275-94A3-9D4C99F08E5A}"/>
              </a:ext>
            </a:extLst>
          </p:cNvPr>
          <p:cNvSpPr/>
          <p:nvPr/>
        </p:nvSpPr>
        <p:spPr>
          <a:xfrm>
            <a:off x="6609515" y="1939737"/>
            <a:ext cx="2750958" cy="4524315"/>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a:cs typeface="#9Slide03 Arima Madurai Black" panose="00000A00000000000000" pitchFamily="2" charset="0"/>
              </a:rPr>
              <a:t>Sự</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gắn</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bó</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niềm</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tự</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hào</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về</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quê</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hương</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và</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đạo</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lí</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dân</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tộc</a:t>
            </a:r>
            <a:r>
              <a:rPr lang="en-US" sz="3600" dirty="0">
                <a:latin typeface="#9Slide03 Arima Madurai Black" panose="00000A00000000000000" pitchFamily="2" charset="0"/>
                <a:ea typeface="Times New Roman"/>
                <a:cs typeface="#9Slide03 Arima Madurai Black" panose="00000A00000000000000" pitchFamily="2" charset="0"/>
              </a:rPr>
              <a:t> qua </a:t>
            </a:r>
            <a:r>
              <a:rPr lang="en-US" sz="3600" dirty="0" err="1">
                <a:latin typeface="#9Slide03 Arima Madurai Black" panose="00000A00000000000000" pitchFamily="2" charset="0"/>
                <a:ea typeface="Times New Roman"/>
                <a:cs typeface="#9Slide03 Arima Madurai Black" panose="00000A00000000000000" pitchFamily="2" charset="0"/>
              </a:rPr>
              <a:t>lời</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trò</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chuyện</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với</a:t>
            </a:r>
            <a:r>
              <a:rPr lang="en-US" sz="3600" dirty="0">
                <a:latin typeface="#9Slide03 Arima Madurai Black" panose="00000A00000000000000" pitchFamily="2" charset="0"/>
                <a:ea typeface="Times New Roman"/>
                <a:cs typeface="#9Slide03 Arima Madurai Black" panose="00000A00000000000000" pitchFamily="2" charset="0"/>
              </a:rPr>
              <a:t> con.</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503228" y="2203579"/>
            <a:ext cx="2578355" cy="3970318"/>
          </a:xfrm>
          <a:prstGeom prst="rect">
            <a:avLst/>
          </a:prstGeom>
        </p:spPr>
        <p:txBody>
          <a:bodyPr wrap="square">
            <a:spAutoFit/>
          </a:bodyPr>
          <a:lstStyle/>
          <a:p>
            <a:pPr marL="21590" algn="ctr">
              <a:spcAft>
                <a:spcPts val="0"/>
              </a:spcAft>
            </a:pPr>
            <a:r>
              <a:rPr lang="en-US" sz="3600" dirty="0" err="1">
                <a:latin typeface="#9Slide03 Arima Madurai Black" panose="00000A00000000000000" pitchFamily="2" charset="0"/>
                <a:ea typeface="Times New Roman"/>
                <a:cs typeface="#9Slide03 Arima Madurai Black" panose="00000A00000000000000" pitchFamily="2" charset="0"/>
              </a:rPr>
              <a:t>Cách</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nói</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giàu</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hình</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ảnh</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vừa</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cụ</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thể</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gợi</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cảm</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vừa</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có</a:t>
            </a:r>
            <a:r>
              <a:rPr lang="en-US" sz="3600" dirty="0">
                <a:latin typeface="#9Slide03 Arima Madurai Black" panose="00000A00000000000000" pitchFamily="2" charset="0"/>
                <a:ea typeface="Times New Roman"/>
                <a:cs typeface="#9Slide03 Arima Madurai Black" panose="00000A00000000000000" pitchFamily="2" charset="0"/>
              </a:rPr>
              <a:t> ý </a:t>
            </a:r>
            <a:r>
              <a:rPr lang="en-US" sz="3600" dirty="0" err="1">
                <a:latin typeface="#9Slide03 Arima Madurai Black" panose="00000A00000000000000" pitchFamily="2" charset="0"/>
                <a:ea typeface="Times New Roman"/>
                <a:cs typeface="#9Slide03 Arima Madurai Black" panose="00000A00000000000000" pitchFamily="2" charset="0"/>
              </a:rPr>
              <a:t>nghĩa</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sâu</a:t>
            </a:r>
            <a:r>
              <a:rPr lang="en-US" sz="3600" dirty="0">
                <a:latin typeface="#9Slide03 Arima Madurai Black" panose="00000A00000000000000" pitchFamily="2" charset="0"/>
                <a:ea typeface="Times New Roman"/>
                <a:cs typeface="#9Slide03 Arima Madurai Black" panose="00000A00000000000000" pitchFamily="2" charset="0"/>
              </a:rPr>
              <a:t> </a:t>
            </a:r>
            <a:r>
              <a:rPr lang="en-US" sz="3600" dirty="0" err="1">
                <a:latin typeface="#9Slide03 Arima Madurai Black" panose="00000A00000000000000" pitchFamily="2" charset="0"/>
                <a:ea typeface="Times New Roman"/>
                <a:cs typeface="#9Slide03 Arima Madurai Black" panose="00000A00000000000000" pitchFamily="2" charset="0"/>
              </a:rPr>
              <a:t>xa</a:t>
            </a:r>
            <a:endParaRPr lang="en-US" sz="3600" dirty="0">
              <a:latin typeface="#9Slide03 Arima Madurai Black" panose="00000A00000000000000" pitchFamily="2" charset="0"/>
              <a:ea typeface="Times New Roman"/>
              <a:cs typeface="#9Slide03 Arima Madurai Black" panose="00000A00000000000000" pitchFamily="2" charset="0"/>
            </a:endParaRPr>
          </a:p>
        </p:txBody>
      </p:sp>
    </p:spTree>
    <p:extLst>
      <p:ext uri="{BB962C8B-B14F-4D97-AF65-F5344CB8AC3E}">
        <p14:creationId xmlns:p14="http://schemas.microsoft.com/office/powerpoint/2010/main" val="40991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xmlns="" id="{22FF1868-F59D-47AE-A71A-AC3881326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628" y="4563715"/>
            <a:ext cx="3530129" cy="209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Giá»i VÄn - BÃ i vÄn: Nhá»¯ng hÃ¬nh áº£nh Äáº·c sáº¯c trong bÃ i thÆ¡ âÄoÃ n ...">
            <a:extLst>
              <a:ext uri="{FF2B5EF4-FFF2-40B4-BE49-F238E27FC236}">
                <a16:creationId xmlns:a16="http://schemas.microsoft.com/office/drawing/2014/main" xmlns="" id="{9CEBF7EB-8DF0-4288-95B2-9B0ABEC83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3" y="2441866"/>
            <a:ext cx="2852918" cy="1943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á»± xÆ°á»ng mÃ n 5 : CÃ² tráº¯ng mang con táº·ng cho máº¹ â Time (Seikusa Dang)">
            <a:extLst>
              <a:ext uri="{FF2B5EF4-FFF2-40B4-BE49-F238E27FC236}">
                <a16:creationId xmlns:a16="http://schemas.microsoft.com/office/drawing/2014/main" xmlns="" id="{5ADE49B7-A212-41BE-BC2F-C70FC7B81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83" y="160715"/>
            <a:ext cx="2852918" cy="2038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á» thá»ng kiáº¿n thá»©c BÃ i thÆ¡ vá» tiá»u Äá»i xe khÃ´ng kÃ­nh - Novateen">
            <a:extLst>
              <a:ext uri="{FF2B5EF4-FFF2-40B4-BE49-F238E27FC236}">
                <a16:creationId xmlns:a16="http://schemas.microsoft.com/office/drawing/2014/main" xmlns="" id="{3D85C32D-23A6-498B-9BBA-F17B1EA8C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64" y="4596288"/>
            <a:ext cx="3467080" cy="2102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a:extLst>
              <a:ext uri="{FF2B5EF4-FFF2-40B4-BE49-F238E27FC236}">
                <a16:creationId xmlns:a16="http://schemas.microsoft.com/office/drawing/2014/main" xmlns="" id="{AF8FB4E7-914B-4054-8F66-2CEDFFE180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976" y="207777"/>
            <a:ext cx="2633597" cy="202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0">
            <a:extLst>
              <a:ext uri="{FF2B5EF4-FFF2-40B4-BE49-F238E27FC236}">
                <a16:creationId xmlns:a16="http://schemas.microsoft.com/office/drawing/2014/main" xmlns="" id="{668404C5-AF7E-450A-8A70-A0043E295D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0416" y="202330"/>
            <a:ext cx="2701183" cy="202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hÃºc giao mÃ¹a - Má»¹ Linh - Harmonica Tab - The Harmonica">
            <a:extLst>
              <a:ext uri="{FF2B5EF4-FFF2-40B4-BE49-F238E27FC236}">
                <a16:creationId xmlns:a16="http://schemas.microsoft.com/office/drawing/2014/main" xmlns="" id="{EBF6442A-0FA9-487B-B15F-6F1D39D8EA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977" y="2384224"/>
            <a:ext cx="2633597" cy="20292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hÃ¢n tÃ­ch Sang Thu cá»§a Há»¯u Thá»nh cá»±c hay - VÄn máº«u tá»ng há»£p">
            <a:extLst>
              <a:ext uri="{FF2B5EF4-FFF2-40B4-BE49-F238E27FC236}">
                <a16:creationId xmlns:a16="http://schemas.microsoft.com/office/drawing/2014/main" xmlns="" id="{E403F566-4D4D-4AA5-BB22-59E7CB60A1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3021" y="202330"/>
            <a:ext cx="2701183" cy="20251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iá»i VÄn - BÃ i vÄn: HÃ¬nh áº£nh ngÆ°á»i máº¹ trong bÃ i âKhÃºc hÃ¡t ru nhá»¯ng ...">
            <a:extLst>
              <a:ext uri="{FF2B5EF4-FFF2-40B4-BE49-F238E27FC236}">
                <a16:creationId xmlns:a16="http://schemas.microsoft.com/office/drawing/2014/main" xmlns="" id="{7D55A194-7A1E-4122-84BC-15C2EE8AF7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3353" y="2372648"/>
            <a:ext cx="2653343" cy="20123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hÃ¢n tÃ­ch 2 khá» thÆ¡ Äáº§u bÃ i thÆ¡ Ãnh TrÄng - BÃ i vÄn máº«u lá»p 9 hay ...">
            <a:extLst>
              <a:ext uri="{FF2B5EF4-FFF2-40B4-BE49-F238E27FC236}">
                <a16:creationId xmlns:a16="http://schemas.microsoft.com/office/drawing/2014/main" xmlns="" id="{92D85954-DBBE-4B75-8BED-F58E070A1B6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5262"/>
          <a:stretch/>
        </p:blipFill>
        <p:spPr bwMode="auto">
          <a:xfrm>
            <a:off x="8196434" y="4563715"/>
            <a:ext cx="3744720" cy="21405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oáº¡n bÃ i NÃ³i vá»i con (chi tiáº¿t) | Soáº¡n vÄn 9 chi tiáº¿t">
            <a:extLst>
              <a:ext uri="{FF2B5EF4-FFF2-40B4-BE49-F238E27FC236}">
                <a16:creationId xmlns:a16="http://schemas.microsoft.com/office/drawing/2014/main" xmlns="" id="{B14F94EC-AEF5-4176-BE36-71C65D8DD3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73021" y="2384224"/>
            <a:ext cx="2701182" cy="205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2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27272" y="909710"/>
            <a:ext cx="9378827" cy="5033890"/>
          </a:xfrm>
          <a:prstGeom prst="roundRect">
            <a:avLst>
              <a:gd name="adj" fmla="val 12616"/>
            </a:avLst>
          </a:prstGeom>
          <a:solidFill>
            <a:srgbClr val="B2D7E9"/>
          </a:solidFill>
          <a:ln w="38100">
            <a:solidFill>
              <a:schemeClr val="tx1">
                <a:lumMod val="75000"/>
                <a:lumOff val="25000"/>
              </a:schemeClr>
            </a:solidFill>
          </a:ln>
          <a:effectLst>
            <a:outerShdw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Black" panose="00000A00000000000000" pitchFamily="2" charset="0"/>
              <a:cs typeface="#9Slide03 Arima Madurai Black" panose="00000A00000000000000" pitchFamily="2" charset="0"/>
            </a:endParaRPr>
          </a:p>
        </p:txBody>
      </p:sp>
      <p:pic>
        <p:nvPicPr>
          <p:cNvPr id="6" name="图片 5"/>
          <p:cNvPicPr>
            <a:picLocks noChangeAspect="1"/>
          </p:cNvPicPr>
          <p:nvPr/>
        </p:nvPicPr>
        <p:blipFill>
          <a:blip r:embed="rId4"/>
          <a:stretch>
            <a:fillRect/>
          </a:stretch>
        </p:blipFill>
        <p:spPr>
          <a:xfrm>
            <a:off x="506266" y="4567712"/>
            <a:ext cx="1961744" cy="2038792"/>
          </a:xfrm>
          <a:prstGeom prst="rect">
            <a:avLst/>
          </a:prstGeom>
        </p:spPr>
      </p:pic>
      <p:pic>
        <p:nvPicPr>
          <p:cNvPr id="4" name="Picture 3">
            <a:extLst>
              <a:ext uri="{FF2B5EF4-FFF2-40B4-BE49-F238E27FC236}">
                <a16:creationId xmlns:a16="http://schemas.microsoft.com/office/drawing/2014/main" xmlns="" id="{770590A7-BCF0-4C9E-9BC9-96EDB9BA71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225" b="53818"/>
          <a:stretch/>
        </p:blipFill>
        <p:spPr>
          <a:xfrm>
            <a:off x="8501891" y="386695"/>
            <a:ext cx="3510829" cy="2555417"/>
          </a:xfrm>
          <a:prstGeom prst="rect">
            <a:avLst/>
          </a:prstGeom>
        </p:spPr>
      </p:pic>
      <p:sp>
        <p:nvSpPr>
          <p:cNvPr id="34" name="文本框 7">
            <a:extLst>
              <a:ext uri="{FF2B5EF4-FFF2-40B4-BE49-F238E27FC236}">
                <a16:creationId xmlns:a16="http://schemas.microsoft.com/office/drawing/2014/main" xmlns="" id="{B2A8F1B6-DE7A-4C81-BC80-E9F0B21FD118}"/>
              </a:ext>
            </a:extLst>
          </p:cNvPr>
          <p:cNvSpPr txBox="1"/>
          <p:nvPr/>
        </p:nvSpPr>
        <p:spPr>
          <a:xfrm>
            <a:off x="9068178" y="1175554"/>
            <a:ext cx="2257991" cy="1200329"/>
          </a:xfrm>
          <a:prstGeom prst="rect">
            <a:avLst/>
          </a:prstGeom>
          <a:noFill/>
        </p:spPr>
        <p:txBody>
          <a:bodyPr wrap="square" rtlCol="0">
            <a:spAutoFit/>
          </a:bodyPr>
          <a:lstStyle/>
          <a:p>
            <a:pPr algn="ctr"/>
            <a:r>
              <a:rPr lang="en-US" altLang="zh-CN" sz="36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Thảo</a:t>
            </a:r>
            <a:r>
              <a:rPr lang="en-US" altLang="zh-CN" sz="36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36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luận</a:t>
            </a:r>
            <a:r>
              <a:rPr lang="en-US" altLang="zh-CN" sz="36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36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nhóm</a:t>
            </a:r>
            <a:endParaRPr lang="zh-CN" altLang="en-US" sz="36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sp>
        <p:nvSpPr>
          <p:cNvPr id="35" name="文本框 7">
            <a:extLst>
              <a:ext uri="{FF2B5EF4-FFF2-40B4-BE49-F238E27FC236}">
                <a16:creationId xmlns:a16="http://schemas.microsoft.com/office/drawing/2014/main" xmlns="" id="{60AEB39C-C55F-4AAF-ACA6-6DE6D4FD6AFD}"/>
              </a:ext>
            </a:extLst>
          </p:cNvPr>
          <p:cNvSpPr txBox="1"/>
          <p:nvPr/>
        </p:nvSpPr>
        <p:spPr>
          <a:xfrm>
            <a:off x="2108578" y="1995582"/>
            <a:ext cx="6466530" cy="707886"/>
          </a:xfrm>
          <a:prstGeom prst="rect">
            <a:avLst/>
          </a:prstGeom>
          <a:noFill/>
        </p:spPr>
        <p:txBody>
          <a:bodyPr wrap="square" rtlCol="0">
            <a:spAutoFit/>
          </a:bodyPr>
          <a:lstStyle/>
          <a:p>
            <a:pPr algn="just"/>
            <a:r>
              <a:rPr lang="en-US"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Nhóm</a:t>
            </a:r>
            <a:r>
              <a:rPr lang="en-US" altLang="zh-CN"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1: </a:t>
            </a:r>
            <a:r>
              <a:rPr lang="en-US" altLang="zh-CN" sz="4000" b="1" dirty="0" err="1">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Câu</a:t>
            </a:r>
            <a:r>
              <a:rPr lang="en-US" altLang="zh-CN"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 3 (sgk-tr90)</a:t>
            </a:r>
            <a:endParaRPr lang="zh-CN" altLang="en-US"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endParaRPr>
          </a:p>
        </p:txBody>
      </p:sp>
      <p:sp>
        <p:nvSpPr>
          <p:cNvPr id="36" name="文本框 7">
            <a:extLst>
              <a:ext uri="{FF2B5EF4-FFF2-40B4-BE49-F238E27FC236}">
                <a16:creationId xmlns:a16="http://schemas.microsoft.com/office/drawing/2014/main" xmlns="" id="{58E17E86-CCB6-47C3-BE3B-63798EEB5CE1}"/>
              </a:ext>
            </a:extLst>
          </p:cNvPr>
          <p:cNvSpPr txBox="1"/>
          <p:nvPr/>
        </p:nvSpPr>
        <p:spPr>
          <a:xfrm>
            <a:off x="3159785" y="3150715"/>
            <a:ext cx="6466530" cy="707886"/>
          </a:xfrm>
          <a:prstGeom prst="rect">
            <a:avLst/>
          </a:prstGeom>
          <a:noFill/>
        </p:spPr>
        <p:txBody>
          <a:bodyPr wrap="square" rtlCol="0">
            <a:spAutoFit/>
          </a:bodyPr>
          <a:lstStyle/>
          <a:p>
            <a:pPr algn="just"/>
            <a:r>
              <a:rPr lang="en-US"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Nhóm</a:t>
            </a:r>
            <a:r>
              <a:rPr lang="en-US" altLang="zh-CN"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2: </a:t>
            </a:r>
            <a:r>
              <a:rPr lang="en-US" altLang="zh-CN" sz="4000" b="1" dirty="0" err="1">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Câu</a:t>
            </a:r>
            <a:r>
              <a:rPr lang="en-US" altLang="zh-CN"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 4 (sgk-tr90)</a:t>
            </a:r>
            <a:endParaRPr lang="zh-CN" altLang="en-US"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endParaRPr>
          </a:p>
        </p:txBody>
      </p:sp>
      <p:sp>
        <p:nvSpPr>
          <p:cNvPr id="37" name="文本框 7">
            <a:extLst>
              <a:ext uri="{FF2B5EF4-FFF2-40B4-BE49-F238E27FC236}">
                <a16:creationId xmlns:a16="http://schemas.microsoft.com/office/drawing/2014/main" xmlns="" id="{BBD306EC-CD91-4EAB-9C5D-B504C562B4F7}"/>
              </a:ext>
            </a:extLst>
          </p:cNvPr>
          <p:cNvSpPr txBox="1"/>
          <p:nvPr/>
        </p:nvSpPr>
        <p:spPr>
          <a:xfrm>
            <a:off x="4068461" y="4334659"/>
            <a:ext cx="6466530" cy="707886"/>
          </a:xfrm>
          <a:prstGeom prst="rect">
            <a:avLst/>
          </a:prstGeom>
          <a:noFill/>
        </p:spPr>
        <p:txBody>
          <a:bodyPr wrap="square" rtlCol="0">
            <a:spAutoFit/>
          </a:bodyPr>
          <a:lstStyle/>
          <a:p>
            <a:pPr algn="just"/>
            <a:r>
              <a:rPr lang="en-US" altLang="zh-CN" sz="40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Nhóm</a:t>
            </a:r>
            <a:r>
              <a:rPr lang="en-US" altLang="zh-CN" sz="40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3: </a:t>
            </a:r>
            <a:r>
              <a:rPr lang="en-US" altLang="zh-CN" sz="4000" b="1" dirty="0" err="1">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Câu</a:t>
            </a:r>
            <a:r>
              <a:rPr lang="en-US" altLang="zh-CN"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rPr>
              <a:t> 5 (sgk-tr90)</a:t>
            </a:r>
            <a:endParaRPr lang="zh-CN" altLang="en-US" sz="4000" b="1" dirty="0">
              <a:solidFill>
                <a:schemeClr val="tx1">
                  <a:lumMod val="95000"/>
                  <a:lumOff val="5000"/>
                </a:schemeClr>
              </a:solidFill>
              <a:latin typeface="#9Slide03 Arima Madurai" panose="00000500000000000000" pitchFamily="2" charset="0"/>
              <a:ea typeface="华康少女文字W5" panose="040F0509000000000000" pitchFamily="81" charset="-122"/>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3081251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par>
                                <p:cTn id="20" presetID="6"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GK Scan] â Táº­p Äá»c: KhÃºc hÃ¡t ru nhá»¯ng em bÃ© lá»n trÃªn lÆ°ng máº¹ ...">
            <a:extLst>
              <a:ext uri="{FF2B5EF4-FFF2-40B4-BE49-F238E27FC236}">
                <a16:creationId xmlns:a16="http://schemas.microsoft.com/office/drawing/2014/main" xmlns="" id="{FFCE6ED6-3E0F-49D5-AF9B-F3A2F05EEE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060" t="15493" r="3689" b="46667"/>
          <a:stretch/>
        </p:blipFill>
        <p:spPr bwMode="auto">
          <a:xfrm>
            <a:off x="1562101" y="833927"/>
            <a:ext cx="3150154" cy="32258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Tá»± xÆ°á»ng mÃ n 5 : CÃ² tráº¯ng mang con táº·ng cho máº¹ â Time (Seikusa Dang)">
            <a:extLst>
              <a:ext uri="{FF2B5EF4-FFF2-40B4-BE49-F238E27FC236}">
                <a16:creationId xmlns:a16="http://schemas.microsoft.com/office/drawing/2014/main" xmlns="" id="{2D1D58EF-F387-4BDA-B348-D3047123C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63" y="3009900"/>
            <a:ext cx="2976645" cy="27770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váº» Äáº¹p má»ng mÆ¡ vÃ  Ã½ nghÄ©a sÃ¢u sáº¯c cá»§a bÃ i thÆ¡ MÃ¢y vÃ  sÃ³ng - BÃ¬nh ...">
            <a:extLst>
              <a:ext uri="{FF2B5EF4-FFF2-40B4-BE49-F238E27FC236}">
                <a16:creationId xmlns:a16="http://schemas.microsoft.com/office/drawing/2014/main" xmlns="" id="{7D7FC04C-611E-4528-9EBA-973F0E1EF7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769"/>
          <a:stretch/>
        </p:blipFill>
        <p:spPr bwMode="auto">
          <a:xfrm>
            <a:off x="3050424" y="2912474"/>
            <a:ext cx="2976644" cy="28744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5DE346D3-3717-450C-88F6-31532C784D66}"/>
              </a:ext>
            </a:extLst>
          </p:cNvPr>
          <p:cNvSpPr/>
          <p:nvPr/>
        </p:nvSpPr>
        <p:spPr>
          <a:xfrm>
            <a:off x="6985000" y="885996"/>
            <a:ext cx="4483100" cy="5086008"/>
          </a:xfrm>
          <a:prstGeom prst="rect">
            <a:avLst/>
          </a:prstGeom>
        </p:spPr>
        <p:txBody>
          <a:bodyPr wrap="square">
            <a:spAutoFit/>
          </a:bodyPr>
          <a:lstStyle/>
          <a:p>
            <a:pPr algn="ctr">
              <a:lnSpc>
                <a:spcPct val="150000"/>
              </a:lnSpc>
            </a:pPr>
            <a:r>
              <a:rPr lang="en-US" sz="4400" b="1" dirty="0" err="1">
                <a:solidFill>
                  <a:srgbClr val="C00000"/>
                </a:solidFill>
                <a:latin typeface="#9Slide03 Arima Madurai Black" panose="00000A00000000000000" pitchFamily="2" charset="0"/>
                <a:cs typeface="#9Slide03 Arima Madurai Black" panose="00000A00000000000000" pitchFamily="2" charset="0"/>
              </a:rPr>
              <a:t>Những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điểm</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chung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và</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riêng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trong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ba</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bài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thơ</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Khúc</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hát</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ru</a:t>
            </a:r>
            <a:r>
              <a:rPr lang="en-US" sz="4400" b="1" dirty="0">
                <a:solidFill>
                  <a:srgbClr val="C00000"/>
                </a:solidFill>
                <a:latin typeface="#9Slide03 Arima Madurai Black" panose="00000A00000000000000" pitchFamily="2" charset="0"/>
                <a:cs typeface="#9Slide03 Arima Madurai Black" panose="00000A00000000000000" pitchFamily="2" charset="0"/>
              </a:rPr>
              <a:t>, Con </a:t>
            </a:r>
            <a:r>
              <a:rPr lang="en-US" sz="4400" b="1" dirty="0" err="1">
                <a:solidFill>
                  <a:srgbClr val="C00000"/>
                </a:solidFill>
                <a:latin typeface="#9Slide03 Arima Madurai Black" panose="00000A00000000000000" pitchFamily="2" charset="0"/>
                <a:cs typeface="#9Slide03 Arima Madurai Black" panose="00000A00000000000000" pitchFamily="2" charset="0"/>
              </a:rPr>
              <a:t>cò</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Mây</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và</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sóng</a:t>
            </a:r>
            <a:r>
              <a:rPr lang="en-US" sz="4400" dirty="0">
                <a:solidFill>
                  <a:srgbClr val="C00000"/>
                </a:solidFill>
                <a:latin typeface="#9Slide03 Arima Madurai Black" panose="00000A00000000000000" pitchFamily="2" charset="0"/>
                <a:cs typeface="#9Slide03 Arima Madurai Black" panose="00000A00000000000000" pitchFamily="2" charset="0"/>
              </a:rPr>
              <a:t>.</a:t>
            </a:r>
            <a:endParaRPr lang="en-SG" sz="44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6936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3541336" y="708899"/>
            <a:ext cx="2909544" cy="2807198"/>
          </a:xfrm>
          <a:prstGeom prst="rect">
            <a:avLst/>
          </a:prstGeom>
        </p:spPr>
      </p:pic>
      <p:sp>
        <p:nvSpPr>
          <p:cNvPr id="4" name="文本框 3"/>
          <p:cNvSpPr txBox="1"/>
          <p:nvPr/>
        </p:nvSpPr>
        <p:spPr>
          <a:xfrm>
            <a:off x="3640647" y="1309795"/>
            <a:ext cx="2598527" cy="1446550"/>
          </a:xfrm>
          <a:prstGeom prst="rect">
            <a:avLst/>
          </a:prstGeom>
          <a:noFill/>
        </p:spPr>
        <p:txBody>
          <a:bodyPr wrap="square" rtlCol="0">
            <a:spAutoFit/>
          </a:bodyPr>
          <a:lstStyle/>
          <a:p>
            <a:pPr algn="ct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Điểm</a:t>
            </a:r>
            <a:r>
              <a:rPr lang="en-US" altLang="zh-CN"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chung</a:t>
            </a:r>
            <a:endParaRPr lang="zh-CN" altLang="en-US"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9" name="图片 8"/>
          <p:cNvPicPr>
            <a:picLocks noChangeAspect="1"/>
          </p:cNvPicPr>
          <p:nvPr/>
        </p:nvPicPr>
        <p:blipFill>
          <a:blip r:embed="rId5"/>
          <a:stretch>
            <a:fillRect/>
          </a:stretch>
        </p:blipFill>
        <p:spPr>
          <a:xfrm>
            <a:off x="1383117" y="3107157"/>
            <a:ext cx="2323319" cy="3041944"/>
          </a:xfrm>
          <a:prstGeom prst="rect">
            <a:avLst/>
          </a:prstGeom>
        </p:spPr>
      </p:pic>
      <p:sp>
        <p:nvSpPr>
          <p:cNvPr id="8" name="Rectangle 7">
            <a:extLst>
              <a:ext uri="{FF2B5EF4-FFF2-40B4-BE49-F238E27FC236}">
                <a16:creationId xmlns:a16="http://schemas.microsoft.com/office/drawing/2014/main" xmlns="" id="{8AC71973-2481-4499-9034-75713707C32E}"/>
              </a:ext>
            </a:extLst>
          </p:cNvPr>
          <p:cNvSpPr/>
          <p:nvPr/>
        </p:nvSpPr>
        <p:spPr>
          <a:xfrm>
            <a:off x="7224380" y="2657180"/>
            <a:ext cx="4174826" cy="3170099"/>
          </a:xfrm>
          <a:prstGeom prst="rect">
            <a:avLst/>
          </a:prstGeom>
        </p:spPr>
        <p:txBody>
          <a:bodyPr wrap="square">
            <a:spAutoFit/>
          </a:bodyPr>
          <a:lstStyle/>
          <a:p>
            <a:pPr algn="just"/>
            <a:r>
              <a:rPr lang="en-US" sz="4000" dirty="0">
                <a:latin typeface="#9Slide03 Arima Madurai Black" panose="00000A00000000000000" pitchFamily="2" charset="0"/>
                <a:cs typeface="#9Slide03 Arima Madurai Black" panose="00000A00000000000000" pitchFamily="2" charset="0"/>
              </a:rPr>
              <a:t>Ca </a:t>
            </a:r>
            <a:r>
              <a:rPr lang="en-US" sz="4000" dirty="0" err="1">
                <a:latin typeface="#9Slide03 Arima Madurai Black" panose="00000A00000000000000" pitchFamily="2" charset="0"/>
                <a:cs typeface="#9Slide03 Arima Madurai Black" panose="00000A00000000000000" pitchFamily="2" charset="0"/>
              </a:rPr>
              <a:t>ngợi</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tình</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mẹ</a:t>
            </a:r>
            <a:r>
              <a:rPr lang="en-US" sz="4000" dirty="0">
                <a:latin typeface="#9Slide03 Arima Madurai Black" panose="00000A00000000000000" pitchFamily="2" charset="0"/>
                <a:cs typeface="#9Slide03 Arima Madurai Black" panose="00000A00000000000000" pitchFamily="2" charset="0"/>
              </a:rPr>
              <a:t> con </a:t>
            </a:r>
            <a:r>
              <a:rPr lang="en-US" sz="4000" dirty="0" err="1">
                <a:latin typeface="#9Slide03 Arima Madurai Black" panose="00000A00000000000000" pitchFamily="2" charset="0"/>
                <a:cs typeface="#9Slide03 Arima Madurai Black" panose="00000A00000000000000" pitchFamily="2" charset="0"/>
              </a:rPr>
              <a:t>thắm</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thiết</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thiêng</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liêng</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sử</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dụng</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điệu</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ru</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lời</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ru</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của</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người</a:t>
            </a:r>
            <a:r>
              <a:rPr lang="en-US" sz="4000" dirty="0">
                <a:latin typeface="#9Slide03 Arima Madurai Black" panose="00000A00000000000000" pitchFamily="2" charset="0"/>
                <a:cs typeface="#9Slide03 Arima Madurai Black" panose="00000A00000000000000" pitchFamily="2" charset="0"/>
              </a:rPr>
              <a:t> </a:t>
            </a:r>
            <a:r>
              <a:rPr lang="en-US" sz="4000" dirty="0" err="1">
                <a:latin typeface="#9Slide03 Arima Madurai Black" panose="00000A00000000000000" pitchFamily="2" charset="0"/>
                <a:cs typeface="#9Slide03 Arima Madurai Black" panose="00000A00000000000000" pitchFamily="2" charset="0"/>
              </a:rPr>
              <a:t>mẹ</a:t>
            </a:r>
            <a:r>
              <a:rPr lang="en-US" sz="4000" dirty="0">
                <a:latin typeface="#9Slide03 Arima Madurai Black" panose="00000A00000000000000" pitchFamily="2" charset="0"/>
                <a:cs typeface="#9Slide03 Arima Madurai Black" panose="00000A00000000000000" pitchFamily="2" charset="0"/>
              </a:rPr>
              <a:t>.</a:t>
            </a:r>
          </a:p>
        </p:txBody>
      </p:sp>
    </p:spTree>
    <p:custDataLst>
      <p:tags r:id="rId1"/>
    </p:custDataLst>
    <p:extLst>
      <p:ext uri="{BB962C8B-B14F-4D97-AF65-F5344CB8AC3E}">
        <p14:creationId xmlns:p14="http://schemas.microsoft.com/office/powerpoint/2010/main" val="1506602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rot="11101224" flipV="1">
            <a:off x="9120230" y="609399"/>
            <a:ext cx="2466067" cy="2799980"/>
          </a:xfrm>
          <a:prstGeom prst="rect">
            <a:avLst/>
          </a:prstGeom>
        </p:spPr>
      </p:pic>
      <p:sp>
        <p:nvSpPr>
          <p:cNvPr id="4" name="文本框 3"/>
          <p:cNvSpPr txBox="1"/>
          <p:nvPr/>
        </p:nvSpPr>
        <p:spPr>
          <a:xfrm rot="21162171">
            <a:off x="9366334" y="1227353"/>
            <a:ext cx="1980268" cy="1446550"/>
          </a:xfrm>
          <a:prstGeom prst="rect">
            <a:avLst/>
          </a:prstGeom>
          <a:noFill/>
        </p:spPr>
        <p:txBody>
          <a:bodyPr wrap="square" rtlCol="0">
            <a:spAutoFit/>
          </a:bodyPr>
          <a:lstStyle/>
          <a:p>
            <a:pPr algn="ct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Điểm</a:t>
            </a:r>
            <a:r>
              <a:rPr lang="en-US" altLang="zh-CN"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riêng</a:t>
            </a:r>
            <a:endParaRPr lang="zh-CN" altLang="en-US"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6" name="图片 5"/>
          <p:cNvPicPr>
            <a:picLocks noChangeAspect="1"/>
          </p:cNvPicPr>
          <p:nvPr/>
        </p:nvPicPr>
        <p:blipFill>
          <a:blip r:embed="rId5"/>
          <a:stretch>
            <a:fillRect/>
          </a:stretch>
        </p:blipFill>
        <p:spPr>
          <a:xfrm>
            <a:off x="8693395" y="3867510"/>
            <a:ext cx="3473600" cy="2799981"/>
          </a:xfrm>
          <a:prstGeom prst="rect">
            <a:avLst/>
          </a:prstGeom>
        </p:spPr>
      </p:pic>
      <p:sp>
        <p:nvSpPr>
          <p:cNvPr id="10" name="Rectangle 9">
            <a:extLst>
              <a:ext uri="{FF2B5EF4-FFF2-40B4-BE49-F238E27FC236}">
                <a16:creationId xmlns:a16="http://schemas.microsoft.com/office/drawing/2014/main" xmlns="" id="{57DD3F11-2B76-4979-9E6C-73EDC9BCA188}"/>
              </a:ext>
            </a:extLst>
          </p:cNvPr>
          <p:cNvSpPr/>
          <p:nvPr/>
        </p:nvSpPr>
        <p:spPr>
          <a:xfrm>
            <a:off x="1838736" y="408929"/>
            <a:ext cx="6341132" cy="2708434"/>
          </a:xfrm>
          <a:prstGeom prst="rect">
            <a:avLst/>
          </a:prstGeom>
        </p:spPr>
        <p:txBody>
          <a:bodyPr wrap="square">
            <a:spAutoFit/>
          </a:bodyPr>
          <a:lstStyle/>
          <a:p>
            <a:pPr algn="just"/>
            <a:r>
              <a:rPr lang="en-US" sz="3400" dirty="0" err="1">
                <a:solidFill>
                  <a:srgbClr val="C00000"/>
                </a:solidFill>
                <a:latin typeface="#9Slide03 Arima Madurai Black" panose="00000A00000000000000" pitchFamily="2" charset="0"/>
                <a:cs typeface="#9Slide03 Arima Madurai Black" panose="00000A00000000000000" pitchFamily="2" charset="0"/>
              </a:rPr>
              <a:t>Khúc</a:t>
            </a:r>
            <a:r>
              <a:rPr lang="en-US" sz="3400" dirty="0">
                <a:solidFill>
                  <a:srgbClr val="C00000"/>
                </a:solidFill>
                <a:latin typeface="#9Slide03 Arima Madurai Black" panose="00000A00000000000000" pitchFamily="2" charset="0"/>
                <a:cs typeface="#9Slide03 Arima Madurai Black" panose="00000A00000000000000" pitchFamily="2" charset="0"/>
              </a:rPr>
              <a:t> </a:t>
            </a:r>
            <a:r>
              <a:rPr lang="en-US" sz="3400" dirty="0" err="1">
                <a:solidFill>
                  <a:srgbClr val="C00000"/>
                </a:solidFill>
                <a:latin typeface="#9Slide03 Arima Madurai Black" panose="00000A00000000000000" pitchFamily="2" charset="0"/>
                <a:cs typeface="#9Slide03 Arima Madurai Black" panose="00000A00000000000000" pitchFamily="2" charset="0"/>
              </a:rPr>
              <a:t>hát</a:t>
            </a:r>
            <a:r>
              <a:rPr lang="en-US" sz="3400" dirty="0">
                <a:solidFill>
                  <a:srgbClr val="C00000"/>
                </a:solidFill>
                <a:latin typeface="#9Slide03 Arima Madurai Black" panose="00000A00000000000000" pitchFamily="2" charset="0"/>
                <a:cs typeface="#9Slide03 Arima Madurai Black" panose="00000A00000000000000" pitchFamily="2" charset="0"/>
              </a:rPr>
              <a:t> </a:t>
            </a:r>
            <a:r>
              <a:rPr lang="en-US" sz="3400" dirty="0" err="1">
                <a:solidFill>
                  <a:srgbClr val="C00000"/>
                </a:solidFill>
                <a:latin typeface="#9Slide03 Arima Madurai Black" panose="00000A00000000000000" pitchFamily="2" charset="0"/>
                <a:cs typeface="#9Slide03 Arima Madurai Black" panose="00000A00000000000000" pitchFamily="2" charset="0"/>
              </a:rPr>
              <a:t>ru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Tình</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yêu</a:t>
            </a:r>
            <a:r>
              <a:rPr lang="en-US" sz="3400" dirty="0">
                <a:latin typeface="#9Slide03 Arima Madurai Black" panose="00000A00000000000000" pitchFamily="2" charset="0"/>
                <a:cs typeface="#9Slide03 Arima Madurai Black" panose="00000A00000000000000" pitchFamily="2" charset="0"/>
              </a:rPr>
              <a:t> con </a:t>
            </a:r>
            <a:r>
              <a:rPr lang="en-US" sz="3400" dirty="0" err="1">
                <a:latin typeface="#9Slide03 Arima Madurai Black" panose="00000A00000000000000" pitchFamily="2" charset="0"/>
                <a:cs typeface="#9Slide03 Arima Madurai Black" panose="00000A00000000000000" pitchFamily="2" charset="0"/>
              </a:rPr>
              <a:t>gắn</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liền</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với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lòng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yêu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nước</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yêu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cách</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mạng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của</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người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mẹ</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dân</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tộc</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Tà</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Ôi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trong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thời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kì</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kháng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chiến</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chống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Mỹ</a:t>
            </a:r>
            <a:r>
              <a:rPr lang="en-US" sz="3400" dirty="0">
                <a:latin typeface="#9Slide03 Arima Madurai Black" panose="00000A00000000000000" pitchFamily="2" charset="0"/>
                <a:cs typeface="#9Slide03 Arima Madurai Black" panose="00000A00000000000000" pitchFamily="2" charset="0"/>
              </a:rPr>
              <a:t>.</a:t>
            </a:r>
          </a:p>
        </p:txBody>
      </p:sp>
      <p:pic>
        <p:nvPicPr>
          <p:cNvPr id="14" name="图片 8">
            <a:extLst>
              <a:ext uri="{FF2B5EF4-FFF2-40B4-BE49-F238E27FC236}">
                <a16:creationId xmlns:a16="http://schemas.microsoft.com/office/drawing/2014/main" xmlns="" id="{E515C772-6EF1-4DAA-9D74-920542AB73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167" y="1150222"/>
            <a:ext cx="906962" cy="776964"/>
          </a:xfrm>
          <a:prstGeom prst="rect">
            <a:avLst/>
          </a:prstGeom>
        </p:spPr>
      </p:pic>
      <p:pic>
        <p:nvPicPr>
          <p:cNvPr id="2050" name="Picture 2" descr="CÃ² BÃ© Sinh - áº¢nh miá»n phÃ­ trÃªn Pixabay">
            <a:extLst>
              <a:ext uri="{FF2B5EF4-FFF2-40B4-BE49-F238E27FC236}">
                <a16:creationId xmlns:a16="http://schemas.microsoft.com/office/drawing/2014/main" xmlns="" id="{6014A2E9-3C74-4188-957A-4A57FC37C6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535" y="3511910"/>
            <a:ext cx="1292225" cy="1143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08E2D9B6-DF6D-45AD-9B70-67FCFCB6CF07}"/>
              </a:ext>
            </a:extLst>
          </p:cNvPr>
          <p:cNvSpPr/>
          <p:nvPr/>
        </p:nvSpPr>
        <p:spPr>
          <a:xfrm>
            <a:off x="1838736" y="3327578"/>
            <a:ext cx="6341132" cy="1661993"/>
          </a:xfrm>
          <a:prstGeom prst="rect">
            <a:avLst/>
          </a:prstGeom>
        </p:spPr>
        <p:txBody>
          <a:bodyPr wrap="square">
            <a:spAutoFit/>
          </a:bodyPr>
          <a:lstStyle/>
          <a:p>
            <a:pPr algn="just"/>
            <a:r>
              <a:rPr lang="en-US" sz="3400" dirty="0">
                <a:solidFill>
                  <a:srgbClr val="C00000"/>
                </a:solidFill>
                <a:latin typeface="#9Slide03 Arima Madurai Black" panose="00000A00000000000000" pitchFamily="2" charset="0"/>
                <a:cs typeface="#9Slide03 Arima Madurai Black" panose="00000A00000000000000" pitchFamily="2" charset="0"/>
              </a:rPr>
              <a:t>Con </a:t>
            </a:r>
            <a:r>
              <a:rPr lang="en-US" sz="3400" dirty="0" err="1">
                <a:solidFill>
                  <a:srgbClr val="C00000"/>
                </a:solidFill>
                <a:latin typeface="#9Slide03 Arima Madurai Black" panose="00000A00000000000000" pitchFamily="2" charset="0"/>
                <a:cs typeface="#9Slide03 Arima Madurai Black" panose="00000A00000000000000" pitchFamily="2" charset="0"/>
              </a:rPr>
              <a:t>cò</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Từ</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hình</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tượng</a:t>
            </a:r>
            <a:r>
              <a:rPr lang="en-US" sz="3400" dirty="0">
                <a:latin typeface="#9Slide03 Arima Madurai Black" panose="00000A00000000000000" pitchFamily="2" charset="0"/>
                <a:cs typeface="#9Slide03 Arima Madurai Black" panose="00000A00000000000000" pitchFamily="2" charset="0"/>
              </a:rPr>
              <a:t> con </a:t>
            </a:r>
            <a:r>
              <a:rPr lang="en-US" sz="3400" dirty="0" err="1">
                <a:latin typeface="#9Slide03 Arima Madurai Black" panose="00000A00000000000000" pitchFamily="2" charset="0"/>
                <a:cs typeface="#9Slide03 Arima Madurai Black" panose="00000A00000000000000" pitchFamily="2" charset="0"/>
              </a:rPr>
              <a:t>cò</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trong</a:t>
            </a:r>
            <a:r>
              <a:rPr lang="en-US" sz="3400" dirty="0">
                <a:latin typeface="#9Slide03 Arima Madurai Black" panose="00000A00000000000000" pitchFamily="2" charset="0"/>
                <a:cs typeface="#9Slide03 Arima Madurai Black" panose="00000A00000000000000" pitchFamily="2" charset="0"/>
              </a:rPr>
              <a:t> ca </a:t>
            </a:r>
            <a:r>
              <a:rPr lang="en-US" sz="3400" dirty="0" err="1">
                <a:latin typeface="#9Slide03 Arima Madurai Black" panose="00000A00000000000000" pitchFamily="2" charset="0"/>
                <a:cs typeface="#9Slide03 Arima Madurai Black" panose="00000A00000000000000" pitchFamily="2" charset="0"/>
              </a:rPr>
              <a:t>dao</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hát</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ru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để</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ngợi</a:t>
            </a:r>
            <a:r>
              <a:rPr lang="en-US" sz="3400" dirty="0">
                <a:latin typeface="#9Slide03 Arima Madurai Black" panose="00000A00000000000000" pitchFamily="2" charset="0"/>
                <a:cs typeface="#9Slide03 Arima Madurai Black" panose="00000A00000000000000" pitchFamily="2" charset="0"/>
              </a:rPr>
              <a:t> ca </a:t>
            </a:r>
            <a:r>
              <a:rPr lang="en-US" sz="3400" dirty="0" err="1">
                <a:latin typeface="#9Slide03 Arima Madurai Black" panose="00000A00000000000000" pitchFamily="2" charset="0"/>
                <a:cs typeface="#9Slide03 Arima Madurai Black" panose="00000A00000000000000" pitchFamily="2" charset="0"/>
              </a:rPr>
              <a:t>tình</a:t>
            </a:r>
            <a:r>
              <a:rPr lang="en-US" sz="3400" dirty="0">
                <a:latin typeface="#9Slide03 Arima Madurai Black" panose="00000A00000000000000" pitchFamily="2" charset="0"/>
                <a:cs typeface="#9Slide03 Arima Madurai Black" panose="00000A00000000000000" pitchFamily="2" charset="0"/>
              </a:rPr>
              <a:t> mẹ </a:t>
            </a:r>
            <a:r>
              <a:rPr lang="en-US" sz="3400" dirty="0" err="1">
                <a:latin typeface="#9Slide03 Arima Madurai Black" panose="00000A00000000000000" pitchFamily="2" charset="0"/>
                <a:cs typeface="#9Slide03 Arima Madurai Black" panose="00000A00000000000000" pitchFamily="2" charset="0"/>
              </a:rPr>
              <a:t>và</a:t>
            </a:r>
            <a:r>
              <a:rPr lang="en-US" sz="3400" dirty="0">
                <a:latin typeface="#9Slide03 Arima Madurai Black" panose="00000A00000000000000" pitchFamily="2" charset="0"/>
                <a:cs typeface="#9Slide03 Arima Madurai Black" panose="00000A00000000000000" pitchFamily="2" charset="0"/>
              </a:rPr>
              <a:t> ý </a:t>
            </a:r>
            <a:r>
              <a:rPr lang="en-US" sz="3400" dirty="0" err="1">
                <a:latin typeface="#9Slide03 Arima Madurai Black" panose="00000A00000000000000" pitchFamily="2" charset="0"/>
                <a:cs typeface="#9Slide03 Arima Madurai Black" panose="00000A00000000000000" pitchFamily="2" charset="0"/>
              </a:rPr>
              <a:t>nghĩa</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lời</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ru</a:t>
            </a:r>
            <a:r>
              <a:rPr lang="en-US" sz="3400" dirty="0">
                <a:latin typeface="#9Slide03 Arima Madurai Black" panose="00000A00000000000000" pitchFamily="2" charset="0"/>
                <a:cs typeface="#9Slide03 Arima Madurai Black" panose="00000A00000000000000" pitchFamily="2" charset="0"/>
              </a:rPr>
              <a:t>.</a:t>
            </a:r>
          </a:p>
        </p:txBody>
      </p:sp>
      <p:sp>
        <p:nvSpPr>
          <p:cNvPr id="16" name="Rectangle 15">
            <a:extLst>
              <a:ext uri="{FF2B5EF4-FFF2-40B4-BE49-F238E27FC236}">
                <a16:creationId xmlns:a16="http://schemas.microsoft.com/office/drawing/2014/main" xmlns="" id="{669EF234-EF68-489F-80AB-DC423E78744C}"/>
              </a:ext>
            </a:extLst>
          </p:cNvPr>
          <p:cNvSpPr/>
          <p:nvPr/>
        </p:nvSpPr>
        <p:spPr>
          <a:xfrm>
            <a:off x="1784460" y="5313379"/>
            <a:ext cx="6341132" cy="1138773"/>
          </a:xfrm>
          <a:prstGeom prst="rect">
            <a:avLst/>
          </a:prstGeom>
        </p:spPr>
        <p:txBody>
          <a:bodyPr wrap="square">
            <a:spAutoFit/>
          </a:bodyPr>
          <a:lstStyle/>
          <a:p>
            <a:pPr algn="just"/>
            <a:r>
              <a:rPr lang="en-US" sz="3400" dirty="0" err="1">
                <a:solidFill>
                  <a:srgbClr val="C00000"/>
                </a:solidFill>
                <a:latin typeface="#9Slide03 Arima Madurai Black" panose="00000A00000000000000" pitchFamily="2" charset="0"/>
                <a:cs typeface="#9Slide03 Arima Madurai Black" panose="00000A00000000000000" pitchFamily="2" charset="0"/>
              </a:rPr>
              <a:t>Mây</a:t>
            </a:r>
            <a:r>
              <a:rPr lang="en-US" sz="3400" dirty="0">
                <a:solidFill>
                  <a:srgbClr val="C00000"/>
                </a:solidFill>
                <a:latin typeface="#9Slide03 Arima Madurai Black" panose="00000A00000000000000" pitchFamily="2" charset="0"/>
                <a:cs typeface="#9Slide03 Arima Madurai Black" panose="00000A00000000000000" pitchFamily="2" charset="0"/>
              </a:rPr>
              <a:t> </a:t>
            </a:r>
            <a:r>
              <a:rPr lang="en-US" sz="3400" dirty="0" err="1">
                <a:solidFill>
                  <a:srgbClr val="C00000"/>
                </a:solidFill>
                <a:latin typeface="#9Slide03 Arima Madurai Black" panose="00000A00000000000000" pitchFamily="2" charset="0"/>
                <a:cs typeface="#9Slide03 Arima Madurai Black" panose="00000A00000000000000" pitchFamily="2" charset="0"/>
              </a:rPr>
              <a:t>và</a:t>
            </a:r>
            <a:r>
              <a:rPr lang="en-US" sz="3400" dirty="0">
                <a:solidFill>
                  <a:srgbClr val="C00000"/>
                </a:solidFill>
                <a:latin typeface="#9Slide03 Arima Madurai Black" panose="00000A00000000000000" pitchFamily="2" charset="0"/>
                <a:cs typeface="#9Slide03 Arima Madurai Black" panose="00000A00000000000000" pitchFamily="2" charset="0"/>
              </a:rPr>
              <a:t> </a:t>
            </a:r>
            <a:r>
              <a:rPr lang="en-US" sz="3400" dirty="0" err="1">
                <a:solidFill>
                  <a:srgbClr val="C00000"/>
                </a:solidFill>
                <a:latin typeface="#9Slide03 Arima Madurai Black" panose="00000A00000000000000" pitchFamily="2" charset="0"/>
                <a:cs typeface="#9Slide03 Arima Madurai Black" panose="00000A00000000000000" pitchFamily="2" charset="0"/>
              </a:rPr>
              <a:t>sóng</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Tình</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yêu</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mẹ</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thắm</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thiết</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của</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trẻ</a:t>
            </a:r>
            <a:r>
              <a:rPr lang="en-US" sz="3400" dirty="0">
                <a:latin typeface="#9Slide03 Arima Madurai Black" panose="00000A00000000000000" pitchFamily="2" charset="0"/>
                <a:cs typeface="#9Slide03 Arima Madurai Black" panose="00000A00000000000000" pitchFamily="2" charset="0"/>
              </a:rPr>
              <a:t> </a:t>
            </a:r>
            <a:r>
              <a:rPr lang="en-US" sz="3400" dirty="0" err="1">
                <a:latin typeface="#9Slide03 Arima Madurai Black" panose="00000A00000000000000" pitchFamily="2" charset="0"/>
                <a:cs typeface="#9Slide03 Arima Madurai Black" panose="00000A00000000000000" pitchFamily="2" charset="0"/>
              </a:rPr>
              <a:t>thơ</a:t>
            </a:r>
            <a:r>
              <a:rPr lang="en-US" sz="3400" dirty="0">
                <a:latin typeface="#9Slide03 Arima Madurai Black" panose="00000A00000000000000" pitchFamily="2" charset="0"/>
                <a:cs typeface="#9Slide03 Arima Madurai Black" panose="00000A00000000000000" pitchFamily="2" charset="0"/>
              </a:rPr>
              <a:t>.</a:t>
            </a:r>
          </a:p>
        </p:txBody>
      </p:sp>
      <p:pic>
        <p:nvPicPr>
          <p:cNvPr id="17" name="Picture 16">
            <a:extLst>
              <a:ext uri="{FF2B5EF4-FFF2-40B4-BE49-F238E27FC236}">
                <a16:creationId xmlns:a16="http://schemas.microsoft.com/office/drawing/2014/main" xmlns="" id="{37A7EE90-DD4E-4A1B-ADEE-AEFE59F27E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40" y="5209062"/>
            <a:ext cx="1453433" cy="1090075"/>
          </a:xfrm>
          <a:prstGeom prst="rect">
            <a:avLst/>
          </a:prstGeom>
        </p:spPr>
      </p:pic>
    </p:spTree>
    <p:custDataLst>
      <p:tags r:id="rId1"/>
    </p:custDataLst>
    <p:extLst>
      <p:ext uri="{BB962C8B-B14F-4D97-AF65-F5344CB8AC3E}">
        <p14:creationId xmlns:p14="http://schemas.microsoft.com/office/powerpoint/2010/main" val="4096827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barn(inVertical)">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E346D3-3717-450C-88F6-31532C784D66}"/>
              </a:ext>
            </a:extLst>
          </p:cNvPr>
          <p:cNvSpPr/>
          <p:nvPr/>
        </p:nvSpPr>
        <p:spPr>
          <a:xfrm>
            <a:off x="7264400" y="676484"/>
            <a:ext cx="4483100" cy="5509200"/>
          </a:xfrm>
          <a:prstGeom prst="rect">
            <a:avLst/>
          </a:prstGeom>
        </p:spPr>
        <p:txBody>
          <a:bodyPr wrap="square">
            <a:spAutoFit/>
          </a:bodyPr>
          <a:lstStyle/>
          <a:p>
            <a:pPr algn="ctr"/>
            <a:r>
              <a:rPr lang="en-US" sz="4400" b="1" dirty="0" err="1">
                <a:solidFill>
                  <a:srgbClr val="C00000"/>
                </a:solidFill>
                <a:latin typeface="#9Slide03 Arima Madurai Black" panose="00000A00000000000000" pitchFamily="2" charset="0"/>
                <a:cs typeface="#9Slide03 Arima Madurai Black" panose="00000A00000000000000" pitchFamily="2" charset="0"/>
              </a:rPr>
              <a:t>Nhận</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xét</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về</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hình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ảnh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người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lính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và</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tình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đồng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đội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của</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họ</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trong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các</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bài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thơ</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Đồng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chí</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Bài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thơ</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về</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tiểu</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đội</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xe</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không</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kính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Ánh</a:t>
            </a:r>
            <a:r>
              <a:rPr lang="en-US" sz="4400" b="1" dirty="0">
                <a:solidFill>
                  <a:srgbClr val="C00000"/>
                </a:solidFill>
                <a:latin typeface="#9Slide03 Arima Madurai Black" panose="00000A00000000000000" pitchFamily="2" charset="0"/>
                <a:cs typeface="#9Slide03 Arima Madurai Black" panose="00000A00000000000000" pitchFamily="2" charset="0"/>
              </a:rPr>
              <a:t> </a:t>
            </a:r>
            <a:r>
              <a:rPr lang="en-US" sz="4400" b="1" dirty="0" err="1">
                <a:solidFill>
                  <a:srgbClr val="C00000"/>
                </a:solidFill>
                <a:latin typeface="#9Slide03 Arima Madurai Black" panose="00000A00000000000000" pitchFamily="2" charset="0"/>
                <a:cs typeface="#9Slide03 Arima Madurai Black" panose="00000A00000000000000" pitchFamily="2" charset="0"/>
              </a:rPr>
              <a:t>trăng</a:t>
            </a:r>
            <a:endParaRPr lang="en-SG" sz="4400" dirty="0">
              <a:latin typeface="#9Slide03 Arima Madurai Black" panose="00000A00000000000000" pitchFamily="2" charset="0"/>
              <a:cs typeface="#9Slide03 Arima Madurai Black" panose="00000A00000000000000" pitchFamily="2" charset="0"/>
            </a:endParaRPr>
          </a:p>
        </p:txBody>
      </p:sp>
      <p:pic>
        <p:nvPicPr>
          <p:cNvPr id="9" name="Picture 2" descr="Há» thá»ng kiáº¿n thá»©c BÃ i thÆ¡ vá» tiá»u Äá»i xe khÃ´ng kÃ­nh - Novateen">
            <a:extLst>
              <a:ext uri="{FF2B5EF4-FFF2-40B4-BE49-F238E27FC236}">
                <a16:creationId xmlns:a16="http://schemas.microsoft.com/office/drawing/2014/main" xmlns="" id="{2F869F61-945D-409A-BEDF-580613C0A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052" y="622300"/>
            <a:ext cx="3467080" cy="32939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xmlns="" id="{4AF5FB3F-A1C0-4534-83AF-E5DDCC936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00" y="2800566"/>
            <a:ext cx="3530129" cy="3385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PhÃ¢n tÃ­ch 2 khá» thÆ¡ Äáº§u bÃ i thÆ¡ Ãnh TrÄng - BÃ i vÄn máº«u lá»p 9 hay ...">
            <a:extLst>
              <a:ext uri="{FF2B5EF4-FFF2-40B4-BE49-F238E27FC236}">
                <a16:creationId xmlns:a16="http://schemas.microsoft.com/office/drawing/2014/main" xmlns="" id="{449B88F9-AC6E-4DA4-9B28-3C8C466DA0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262"/>
          <a:stretch/>
        </p:blipFill>
        <p:spPr bwMode="auto">
          <a:xfrm>
            <a:off x="3299105" y="2800566"/>
            <a:ext cx="3530129" cy="3385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2880936" y="708899"/>
            <a:ext cx="2909544" cy="2807198"/>
          </a:xfrm>
          <a:prstGeom prst="rect">
            <a:avLst/>
          </a:prstGeom>
        </p:spPr>
      </p:pic>
      <p:sp>
        <p:nvSpPr>
          <p:cNvPr id="4" name="文本框 3"/>
          <p:cNvSpPr txBox="1"/>
          <p:nvPr/>
        </p:nvSpPr>
        <p:spPr>
          <a:xfrm>
            <a:off x="2980247" y="1309795"/>
            <a:ext cx="2598527" cy="1446550"/>
          </a:xfrm>
          <a:prstGeom prst="rect">
            <a:avLst/>
          </a:prstGeom>
          <a:noFill/>
        </p:spPr>
        <p:txBody>
          <a:bodyPr wrap="square" rtlCol="0">
            <a:spAutoFit/>
          </a:bodyPr>
          <a:lstStyle/>
          <a:p>
            <a:pPr algn="ct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Điểm</a:t>
            </a:r>
            <a:r>
              <a:rPr lang="en-US" altLang="zh-CN"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b="1"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chung</a:t>
            </a:r>
            <a:endParaRPr lang="zh-CN" altLang="en-US" sz="44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9" name="图片 8"/>
          <p:cNvPicPr>
            <a:picLocks noChangeAspect="1"/>
          </p:cNvPicPr>
          <p:nvPr/>
        </p:nvPicPr>
        <p:blipFill>
          <a:blip r:embed="rId5"/>
          <a:stretch>
            <a:fillRect/>
          </a:stretch>
        </p:blipFill>
        <p:spPr>
          <a:xfrm>
            <a:off x="1040217" y="3107157"/>
            <a:ext cx="2323319" cy="3041944"/>
          </a:xfrm>
          <a:prstGeom prst="rect">
            <a:avLst/>
          </a:prstGeom>
        </p:spPr>
      </p:pic>
      <p:sp>
        <p:nvSpPr>
          <p:cNvPr id="8" name="Rectangle 7">
            <a:extLst>
              <a:ext uri="{FF2B5EF4-FFF2-40B4-BE49-F238E27FC236}">
                <a16:creationId xmlns:a16="http://schemas.microsoft.com/office/drawing/2014/main" xmlns="" id="{8AC71973-2481-4499-9034-75713707C32E}"/>
              </a:ext>
            </a:extLst>
          </p:cNvPr>
          <p:cNvSpPr/>
          <p:nvPr/>
        </p:nvSpPr>
        <p:spPr>
          <a:xfrm>
            <a:off x="6729080" y="1488780"/>
            <a:ext cx="4174826" cy="4524315"/>
          </a:xfrm>
          <a:prstGeom prst="rect">
            <a:avLst/>
          </a:prstGeom>
        </p:spPr>
        <p:txBody>
          <a:bodyPr wrap="square">
            <a:spAutoFit/>
          </a:bodyPr>
          <a:lstStyle/>
          <a:p>
            <a:pPr algn="ct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Đều</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viết</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về</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người</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lính</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cách</a:t>
            </a:r>
            <a:r>
              <a:rPr lang="en-US" altLang="en-US" sz="4800" dirty="0">
                <a:solidFill>
                  <a:srgbClr val="1D27EB"/>
                </a:solidFill>
                <a:latin typeface="#9Slide03 Arima Madurai Black" panose="00000A00000000000000" pitchFamily="2" charset="0"/>
                <a:cs typeface="#9Slide03 Arima Madurai Black" panose="00000A00000000000000" pitchFamily="2" charset="0"/>
              </a:rPr>
              <a:t> </a:t>
            </a:r>
            <a:r>
              <a:rPr lang="en-US" altLang="en-US" sz="4800" dirty="0" err="1">
                <a:solidFill>
                  <a:srgbClr val="1D27EB"/>
                </a:solidFill>
                <a:latin typeface="#9Slide03 Arima Madurai Black" panose="00000A00000000000000" pitchFamily="2" charset="0"/>
                <a:cs typeface="#9Slide03 Arima Madurai Black" panose="00000A00000000000000" pitchFamily="2" charset="0"/>
              </a:rPr>
              <a:t>mạng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với</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vẻ</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đẹp</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trong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cách</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sống</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và</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tâm</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hồn</a:t>
            </a:r>
            <a:r>
              <a:rPr lang="en-US" altLang="en-US" sz="4800" dirty="0">
                <a:latin typeface="#9Slide03 Arima Madurai Black" panose="00000A00000000000000" pitchFamily="2" charset="0"/>
                <a:cs typeface="#9Slide03 Arima Madurai Black" panose="00000A00000000000000" pitchFamily="2" charset="0"/>
              </a:rPr>
              <a:t> </a:t>
            </a:r>
            <a:r>
              <a:rPr lang="en-US" altLang="en-US" sz="4800" dirty="0" err="1">
                <a:latin typeface="#9Slide03 Arima Madurai Black" panose="00000A00000000000000" pitchFamily="2" charset="0"/>
                <a:cs typeface="#9Slide03 Arima Madurai Black" panose="00000A00000000000000" pitchFamily="2" charset="0"/>
              </a:rPr>
              <a:t>họ</a:t>
            </a:r>
            <a:r>
              <a:rPr lang="en-US" altLang="en-US" sz="4800" dirty="0">
                <a:latin typeface="#9Slide03 Arima Madurai Black" panose="00000A00000000000000" pitchFamily="2" charset="0"/>
                <a:cs typeface="#9Slide03 Arima Madurai Black" panose="00000A00000000000000" pitchFamily="2" charset="0"/>
              </a:rPr>
              <a:t>.</a:t>
            </a:r>
            <a:endParaRPr lang="en-US" sz="4800" dirty="0">
              <a:latin typeface="#9Slide03 Arima Madurai Black" panose="00000A00000000000000" pitchFamily="2" charset="0"/>
              <a:cs typeface="#9Slide03 Arima Madurai Black" panose="00000A00000000000000" pitchFamily="2" charset="0"/>
            </a:endParaRPr>
          </a:p>
        </p:txBody>
      </p:sp>
    </p:spTree>
    <p:custDataLst>
      <p:tags r:id="rId1"/>
    </p:custDataLst>
    <p:extLst>
      <p:ext uri="{BB962C8B-B14F-4D97-AF65-F5344CB8AC3E}">
        <p14:creationId xmlns:p14="http://schemas.microsoft.com/office/powerpoint/2010/main" val="3969662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7DD3F11-2B76-4979-9E6C-73EDC9BCA188}"/>
              </a:ext>
            </a:extLst>
          </p:cNvPr>
          <p:cNvSpPr/>
          <p:nvPr/>
        </p:nvSpPr>
        <p:spPr>
          <a:xfrm>
            <a:off x="1838735" y="1109206"/>
            <a:ext cx="9935097" cy="1569660"/>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Đồng</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chí</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trong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kì</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đầu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của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cuộc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kháng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chống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Pháp</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Tình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đồng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gần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gũi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giản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dị</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thiêng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liêng</a:t>
            </a:r>
            <a:r>
              <a:rPr lang="en-US" sz="3200" dirty="0">
                <a:latin typeface="#9Slide03 Arima Madurai" panose="00000500000000000000" pitchFamily="2" charset="0"/>
                <a:cs typeface="#9Slide03 Arima Madurai" panose="00000500000000000000" pitchFamily="2" charset="0"/>
              </a:rPr>
              <a:t>.</a:t>
            </a:r>
          </a:p>
        </p:txBody>
      </p:sp>
      <p:sp>
        <p:nvSpPr>
          <p:cNvPr id="15" name="Rectangle 14">
            <a:extLst>
              <a:ext uri="{FF2B5EF4-FFF2-40B4-BE49-F238E27FC236}">
                <a16:creationId xmlns:a16="http://schemas.microsoft.com/office/drawing/2014/main" xmlns="" id="{08E2D9B6-DF6D-45AD-9B70-67FCFCB6CF07}"/>
              </a:ext>
            </a:extLst>
          </p:cNvPr>
          <p:cNvSpPr/>
          <p:nvPr/>
        </p:nvSpPr>
        <p:spPr>
          <a:xfrm>
            <a:off x="1838898" y="3111758"/>
            <a:ext cx="9935097" cy="2062103"/>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Bài</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thơ</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về</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tiểu</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đội</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xe</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không</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kính</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sĩ</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lái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xe</a:t>
            </a:r>
            <a:r>
              <a:rPr lang="en-US" sz="3200" dirty="0">
                <a:latin typeface="#9Slide03 Arima Madurai" panose="00000500000000000000" pitchFamily="2" charset="0"/>
                <a:cs typeface="#9Slide03 Arima Madurai" panose="00000500000000000000" pitchFamily="2" charset="0"/>
              </a:rPr>
              <a:t> ở </a:t>
            </a:r>
            <a:r>
              <a:rPr lang="en-US" sz="3200" dirty="0" err="1">
                <a:latin typeface="#9Slide03 Arima Madurai" panose="00000500000000000000" pitchFamily="2" charset="0"/>
                <a:cs typeface="#9Slide03 Arima Madurai" panose="00000500000000000000" pitchFamily="2" charset="0"/>
              </a:rPr>
              <a:t>tuyến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đường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Trường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Sơn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trong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cuộc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kháng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chống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Mỹ</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tư</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thế</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hiên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ngang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tinh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thần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dũng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cảm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niềm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lạc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quan</a:t>
            </a:r>
            <a:r>
              <a:rPr lang="en-US" sz="3200" dirty="0">
                <a:latin typeface="#9Slide03 Arima Madurai" panose="00000500000000000000" pitchFamily="2" charset="0"/>
                <a:cs typeface="#9Slide03 Arima Madurai" panose="00000500000000000000" pitchFamily="2" charset="0"/>
              </a:rPr>
              <a:t>, ý </a:t>
            </a:r>
            <a:r>
              <a:rPr lang="en-US" sz="3200" dirty="0" err="1">
                <a:latin typeface="#9Slide03 Arima Madurai" panose="00000500000000000000" pitchFamily="2" charset="0"/>
                <a:cs typeface="#9Slide03 Arima Madurai" panose="00000500000000000000" pitchFamily="2" charset="0"/>
              </a:rPr>
              <a:t>chí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đấu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để</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giải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phóng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m.Nam</a:t>
            </a:r>
            <a:endParaRPr lang="en-US" sz="3200" dirty="0">
              <a:latin typeface="#9Slide03 Arima Madurai" panose="00000500000000000000" pitchFamily="2" charset="0"/>
              <a:cs typeface="#9Slide03 Arima Madurai" panose="00000500000000000000" pitchFamily="2" charset="0"/>
            </a:endParaRPr>
          </a:p>
        </p:txBody>
      </p:sp>
      <p:sp>
        <p:nvSpPr>
          <p:cNvPr id="16" name="Rectangle 15">
            <a:extLst>
              <a:ext uri="{FF2B5EF4-FFF2-40B4-BE49-F238E27FC236}">
                <a16:creationId xmlns:a16="http://schemas.microsoft.com/office/drawing/2014/main" xmlns="" id="{669EF234-EF68-489F-80AB-DC423E78744C}"/>
              </a:ext>
            </a:extLst>
          </p:cNvPr>
          <p:cNvSpPr/>
          <p:nvPr/>
        </p:nvSpPr>
        <p:spPr>
          <a:xfrm>
            <a:off x="1838735" y="5606753"/>
            <a:ext cx="9935097" cy="1077218"/>
          </a:xfrm>
          <a:prstGeom prst="rect">
            <a:avLst/>
          </a:prstGeom>
        </p:spPr>
        <p:txBody>
          <a:bodyPr wrap="square">
            <a:spAutoFit/>
          </a:bodyPr>
          <a:lstStyle/>
          <a:p>
            <a:pPr algn="just"/>
            <a:r>
              <a:rPr lang="en-US" sz="3200" b="1" dirty="0" err="1">
                <a:solidFill>
                  <a:srgbClr val="FF0000"/>
                </a:solidFill>
                <a:latin typeface="#9Slide03 Arima Madurai Black" panose="00000A00000000000000" pitchFamily="2" charset="0"/>
                <a:cs typeface="#9Slide03 Arima Madurai Black" panose="00000A00000000000000" pitchFamily="2" charset="0"/>
              </a:rPr>
              <a:t>Ánh</a:t>
            </a:r>
            <a:r>
              <a:rPr lang="en-US" sz="3200" b="1" dirty="0">
                <a:solidFill>
                  <a:srgbClr val="FF0000"/>
                </a:solidFill>
                <a:latin typeface="#9Slide03 Arima Madurai Black" panose="00000A00000000000000" pitchFamily="2" charset="0"/>
                <a:cs typeface="#9Slide03 Arima Madurai Black" panose="00000A00000000000000" pitchFamily="2" charset="0"/>
              </a:rPr>
              <a:t> </a:t>
            </a:r>
            <a:r>
              <a:rPr lang="en-US" sz="3200" b="1" dirty="0" err="1">
                <a:solidFill>
                  <a:srgbClr val="FF0000"/>
                </a:solidFill>
                <a:latin typeface="#9Slide03 Arima Madurai Black" panose="00000A00000000000000" pitchFamily="2" charset="0"/>
                <a:cs typeface="#9Slide03 Arima Madurai Black" panose="00000A00000000000000" pitchFamily="2" charset="0"/>
              </a:rPr>
              <a:t>trăng</a:t>
            </a:r>
            <a:r>
              <a:rPr lang="en-US" sz="3200" dirty="0">
                <a:solidFill>
                  <a:srgbClr val="FF0000"/>
                </a:solidFill>
                <a:latin typeface="#9Slide03 Arima Madurai Black" panose="00000A00000000000000" pitchFamily="2" charset="0"/>
                <a:cs typeface="#9Slide03 Arima Madurai Black" panose="00000A00000000000000" pitchFamily="2" charset="0"/>
              </a:rPr>
              <a:t>: </a:t>
            </a:r>
            <a:r>
              <a:rPr lang="en-US" sz="3200" dirty="0" err="1">
                <a:latin typeface="#9Slide03 Arima Madurai" panose="00000500000000000000" pitchFamily="2" charset="0"/>
                <a:cs typeface="#9Slide03 Arima Madurai" panose="00000500000000000000" pitchFamily="2" charset="0"/>
              </a:rPr>
              <a:t>Tâm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sự</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của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người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sau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chiến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tranh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nhắc</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nhở</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về</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đạo</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lí</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nghĩa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tình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thuỷ</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chung</a:t>
            </a:r>
            <a:r>
              <a:rPr lang="en-US" sz="3200" dirty="0">
                <a:latin typeface="#9Slide03 Arima Madurai" panose="00000500000000000000" pitchFamily="2" charset="0"/>
                <a:cs typeface="#9Slide03 Arima Madurai" panose="00000500000000000000" pitchFamily="2" charset="0"/>
              </a:rPr>
              <a:t>.</a:t>
            </a:r>
          </a:p>
        </p:txBody>
      </p:sp>
      <p:pic>
        <p:nvPicPr>
          <p:cNvPr id="8" name="Picture 2" descr="Chibi vá» cÃ¡c anh hÃ¹ng Viá»t Nam">
            <a:extLst>
              <a:ext uri="{FF2B5EF4-FFF2-40B4-BE49-F238E27FC236}">
                <a16:creationId xmlns:a16="http://schemas.microsoft.com/office/drawing/2014/main" xmlns="" id="{38967EFD-3913-4889-8EAE-57F7F468054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61" b="89844" l="2604" r="89844">
                        <a14:foregroundMark x1="7031" y1="24414" x2="9375" y2="37500"/>
                        <a14:foregroundMark x1="2604" y1="53125" x2="11458" y2="54883"/>
                        <a14:foregroundMark x1="29669" y1="17773" x2="30469" y2="17773"/>
                        <a14:foregroundMark x1="28385" y1="17773" x2="28659" y2="17773"/>
                        <a14:foregroundMark x1="31510" y1="16016" x2="31510" y2="15820"/>
                        <a14:foregroundMark x1="30990" y1="18945" x2="32292" y2="18555"/>
                        <a14:foregroundMark x1="38542" y1="33008" x2="41667" y2="33203"/>
                        <a14:backgroundMark x1="30315" y1="19934" x2="29688" y2="19531"/>
                        <a14:backgroundMark x1="31510" y1="20703" x2="31033" y2="20396"/>
                        <a14:backgroundMark x1="31771" y1="22266" x2="30990" y2="20313"/>
                        <a14:backgroundMark x1="32292" y1="20117" x2="34115" y2="21094"/>
                        <a14:backgroundMark x1="10156" y1="40625" x2="9635" y2="41016"/>
                        <a14:backgroundMark x1="35677" y1="47656" x2="36719" y2="50391"/>
                        <a14:backgroundMark x1="37500" y1="41797" x2="37240" y2="42383"/>
                        <a14:backgroundMark x1="41927" y1="36133" x2="40104" y2="35938"/>
                        <a14:backgroundMark x1="33073" y1="26758" x2="32552" y2="23828"/>
                        <a14:backgroundMark x1="13542" y1="53125" x2="13021" y2="52734"/>
                        <a14:backgroundMark x1="66927" y1="47656" x2="65885" y2="46680"/>
                      </a14:backgroundRemoval>
                    </a14:imgEffect>
                  </a14:imgLayer>
                </a14:imgProps>
              </a:ext>
              <a:ext uri="{28A0092B-C50C-407E-A947-70E740481C1C}">
                <a14:useLocalDpi xmlns:a14="http://schemas.microsoft.com/office/drawing/2010/main" val="0"/>
              </a:ext>
            </a:extLst>
          </a:blip>
          <a:srcRect t="9317" r="13159" b="34832"/>
          <a:stretch/>
        </p:blipFill>
        <p:spPr bwMode="auto">
          <a:xfrm>
            <a:off x="208593" y="1270928"/>
            <a:ext cx="1453270" cy="1246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E2259753-91B7-4F8F-B1D0-E94CC78112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593" y="3366388"/>
            <a:ext cx="1420357" cy="1420357"/>
          </a:xfrm>
          <a:prstGeom prst="rect">
            <a:avLst/>
          </a:prstGeom>
        </p:spPr>
      </p:pic>
      <p:pic>
        <p:nvPicPr>
          <p:cNvPr id="5" name="Picture 4">
            <a:extLst>
              <a:ext uri="{FF2B5EF4-FFF2-40B4-BE49-F238E27FC236}">
                <a16:creationId xmlns:a16="http://schemas.microsoft.com/office/drawing/2014/main" xmlns="" id="{8EE8D856-1CA2-4D96-9DEB-63917FDBA7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529" t="18156" r="27967" b="29429"/>
          <a:stretch/>
        </p:blipFill>
        <p:spPr>
          <a:xfrm>
            <a:off x="466714" y="5488038"/>
            <a:ext cx="1017374" cy="1077219"/>
          </a:xfrm>
          <a:prstGeom prst="rect">
            <a:avLst/>
          </a:prstGeom>
        </p:spPr>
      </p:pic>
      <p:sp>
        <p:nvSpPr>
          <p:cNvPr id="13" name="Rectangle 12">
            <a:extLst>
              <a:ext uri="{FF2B5EF4-FFF2-40B4-BE49-F238E27FC236}">
                <a16:creationId xmlns:a16="http://schemas.microsoft.com/office/drawing/2014/main" xmlns="" id="{3B02653D-664C-4C13-ADFF-CEA60277FAA6}"/>
              </a:ext>
            </a:extLst>
          </p:cNvPr>
          <p:cNvSpPr/>
          <p:nvPr/>
        </p:nvSpPr>
        <p:spPr>
          <a:xfrm>
            <a:off x="5065076" y="317980"/>
            <a:ext cx="2678141" cy="584775"/>
          </a:xfrm>
          <a:prstGeom prst="rect">
            <a:avLst/>
          </a:prstGeom>
        </p:spPr>
        <p:txBody>
          <a:bodyPr wrap="square">
            <a:spAutoFit/>
          </a:bodyPr>
          <a:lstStyle/>
          <a:p>
            <a:pPr algn="just"/>
            <a:r>
              <a:rPr lang="en-US" sz="3200" b="1" dirty="0" err="1">
                <a:solidFill>
                  <a:srgbClr val="0070C0"/>
                </a:solidFill>
                <a:latin typeface="#9Slide03 Arima Madurai Black" panose="00000A00000000000000" pitchFamily="2" charset="0"/>
                <a:cs typeface="#9Slide03 Arima Madurai Black" panose="00000A00000000000000" pitchFamily="2" charset="0"/>
              </a:rPr>
              <a:t>Điểm</a:t>
            </a:r>
            <a:r>
              <a:rPr lang="en-US" sz="3200" b="1" dirty="0">
                <a:solidFill>
                  <a:srgbClr val="0070C0"/>
                </a:solidFill>
                <a:latin typeface="#9Slide03 Arima Madurai Black" panose="00000A00000000000000" pitchFamily="2" charset="0"/>
                <a:cs typeface="#9Slide03 Arima Madurai Black" panose="00000A00000000000000" pitchFamily="2" charset="0"/>
              </a:rPr>
              <a:t> </a:t>
            </a:r>
            <a:r>
              <a:rPr lang="en-US" sz="3200" b="1" dirty="0" err="1">
                <a:solidFill>
                  <a:srgbClr val="0070C0"/>
                </a:solidFill>
                <a:latin typeface="#9Slide03 Arima Madurai Black" panose="00000A00000000000000" pitchFamily="2" charset="0"/>
                <a:cs typeface="#9Slide03 Arima Madurai Black" panose="00000A00000000000000" pitchFamily="2" charset="0"/>
              </a:rPr>
              <a:t>riêng</a:t>
            </a:r>
            <a:endParaRPr lang="en-US" sz="3200" dirty="0">
              <a:solidFill>
                <a:srgbClr val="0070C0"/>
              </a:solidFill>
              <a:latin typeface="#9Slide03 Arima Madurai" panose="00000500000000000000" pitchFamily="2"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3666148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2EAD9BE-81B3-430E-A3D0-4DD856DBAF6E}"/>
              </a:ext>
            </a:extLst>
          </p:cNvPr>
          <p:cNvSpPr/>
          <p:nvPr/>
        </p:nvSpPr>
        <p:spPr>
          <a:xfrm>
            <a:off x="540327" y="342900"/>
            <a:ext cx="11139055" cy="11326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C00000"/>
                </a:solidFill>
                <a:latin typeface="#9Slide03 Arima Madurai Black" panose="00000A00000000000000" pitchFamily="2" charset="0"/>
                <a:cs typeface="#9Slide03 Arima Madurai Black" panose="00000A00000000000000" pitchFamily="2" charset="0"/>
              </a:rPr>
              <a:t>Bút</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pháp</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xây</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dựng</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hình</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ảnh</a:t>
            </a:r>
            <a:r>
              <a:rPr lang="en-US" sz="4000" b="1" dirty="0">
                <a:solidFill>
                  <a:srgbClr val="C00000"/>
                </a:solidFill>
                <a:latin typeface="#9Slide03 Arima Madurai Black" panose="00000A00000000000000" pitchFamily="2" charset="0"/>
                <a:cs typeface="#9Slide03 Arima Madurai Black" panose="00000A00000000000000" pitchFamily="2" charset="0"/>
              </a:rPr>
              <a:t> </a:t>
            </a:r>
            <a:r>
              <a:rPr lang="en-US" sz="4000" b="1" dirty="0" err="1">
                <a:solidFill>
                  <a:srgbClr val="C00000"/>
                </a:solidFill>
                <a:latin typeface="#9Slide03 Arima Madurai Black" panose="00000A00000000000000" pitchFamily="2" charset="0"/>
                <a:cs typeface="#9Slide03 Arima Madurai Black" panose="00000A00000000000000" pitchFamily="2" charset="0"/>
              </a:rPr>
              <a:t>thơ</a:t>
            </a:r>
            <a:endParaRPr lang="en-SG" sz="4000" dirty="0">
              <a:latin typeface="#9Slide03 Arima Madurai Black" panose="00000A00000000000000" pitchFamily="2" charset="0"/>
              <a:cs typeface="#9Slide03 Arima Madurai Black" panose="00000A00000000000000" pitchFamily="2" charset="0"/>
            </a:endParaRPr>
          </a:p>
        </p:txBody>
      </p:sp>
      <p:pic>
        <p:nvPicPr>
          <p:cNvPr id="12" name="Picture 4" descr="Giá»i VÄn - BÃ i vÄn: Nhá»¯ng hÃ¬nh áº£nh Äáº·c sáº¯c trong bÃ i thÆ¡ âÄoÃ n ...">
            <a:extLst>
              <a:ext uri="{FF2B5EF4-FFF2-40B4-BE49-F238E27FC236}">
                <a16:creationId xmlns:a16="http://schemas.microsoft.com/office/drawing/2014/main" xmlns="" id="{6A29D6F1-36BC-48FB-8098-2E531559B6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27" y="1801157"/>
            <a:ext cx="1474915" cy="1004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6" descr="Tá»± xÆ°á»ng mÃ n 5 : CÃ² tráº¯ng mang con táº·ng cho máº¹ â Time (Seikusa Dang)">
            <a:extLst>
              <a:ext uri="{FF2B5EF4-FFF2-40B4-BE49-F238E27FC236}">
                <a16:creationId xmlns:a16="http://schemas.microsoft.com/office/drawing/2014/main" xmlns="" id="{269F977F-5304-40B6-95B6-85FC6C3E14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27" y="5601152"/>
            <a:ext cx="1474916" cy="1053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2" descr="KhÃºc giao mÃ¹a - Má»¹ Linh - Harmonica Tab - The Harmonica">
            <a:extLst>
              <a:ext uri="{FF2B5EF4-FFF2-40B4-BE49-F238E27FC236}">
                <a16:creationId xmlns:a16="http://schemas.microsoft.com/office/drawing/2014/main" xmlns="" id="{24DEDC6C-EF88-4070-B7E6-C3EDD642F2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327" y="4338855"/>
            <a:ext cx="1474916" cy="1049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6" descr="PhÃ¢n tÃ­ch 2 khá» thÆ¡ Äáº§u bÃ i thÆ¡ Ãnh TrÄng - BÃ i vÄn máº«u lá»p 9 hay ...">
            <a:extLst>
              <a:ext uri="{FF2B5EF4-FFF2-40B4-BE49-F238E27FC236}">
                <a16:creationId xmlns:a16="http://schemas.microsoft.com/office/drawing/2014/main" xmlns="" id="{8C8526A4-26F1-4250-B058-63E6D675D57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5262"/>
          <a:stretch/>
        </p:blipFill>
        <p:spPr bwMode="auto">
          <a:xfrm>
            <a:off x="540328" y="3047744"/>
            <a:ext cx="1474915" cy="1049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Rectangle: Rounded Corners 17">
            <a:extLst>
              <a:ext uri="{FF2B5EF4-FFF2-40B4-BE49-F238E27FC236}">
                <a16:creationId xmlns:a16="http://schemas.microsoft.com/office/drawing/2014/main" xmlns="" id="{44DCFFD9-D76C-47D5-9C2E-EE84E6B8F81E}"/>
              </a:ext>
            </a:extLst>
          </p:cNvPr>
          <p:cNvSpPr/>
          <p:nvPr/>
        </p:nvSpPr>
        <p:spPr>
          <a:xfrm>
            <a:off x="2140528" y="1801158"/>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70C0"/>
                </a:solidFill>
                <a:latin typeface="#9Slide03 Arima Madurai Black" panose="00000A00000000000000" pitchFamily="2" charset="0"/>
                <a:cs typeface="#9Slide03 Arima Madurai Black" panose="00000A00000000000000" pitchFamily="2" charset="0"/>
              </a:rPr>
              <a:t>B</a:t>
            </a:r>
            <a:r>
              <a:rPr lang="en-US" sz="2800" dirty="0" err="1">
                <a:solidFill>
                  <a:srgbClr val="0070C0"/>
                </a:solidFill>
                <a:latin typeface="#9Slide03 Arima Madurai Black" panose="00000A00000000000000" pitchFamily="2" charset="0"/>
                <a:cs typeface="#9Slide03 Arima Madurai Black" panose="00000A00000000000000" pitchFamily="2" charset="0"/>
              </a:rPr>
              <a:t>út</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pháp</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lãng</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mạn</a:t>
            </a:r>
            <a:r>
              <a:rPr lang="en-US" sz="2800" dirty="0">
                <a:solidFill>
                  <a:srgbClr val="0070C0"/>
                </a:solidFill>
                <a:latin typeface="#9Slide03 Arima Madurai Black" panose="00000A00000000000000" pitchFamily="2" charset="0"/>
                <a:cs typeface="#9Slide03 Arima Madurai Black" panose="00000A00000000000000" pitchFamily="2" charset="0"/>
              </a:rPr>
              <a:t>, so </a:t>
            </a:r>
            <a:r>
              <a:rPr lang="en-US" sz="2800" dirty="0" err="1">
                <a:solidFill>
                  <a:srgbClr val="0070C0"/>
                </a:solidFill>
                <a:latin typeface="#9Slide03 Arima Madurai Black" panose="00000A00000000000000" pitchFamily="2" charset="0"/>
                <a:cs typeface="#9Slide03 Arima Madurai Black" panose="00000A00000000000000" pitchFamily="2" charset="0"/>
              </a:rPr>
              <a:t>sánh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độc</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đáo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mới</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lạ</a:t>
            </a:r>
            <a:r>
              <a:rPr lang="en-US" sz="2800" dirty="0">
                <a:solidFill>
                  <a:srgbClr val="0070C0"/>
                </a:solidFill>
                <a:latin typeface="#9Slide03 Arima Madurai Black" panose="00000A00000000000000" pitchFamily="2" charset="0"/>
                <a:cs typeface="#9Slide03 Arima Madurai Black" panose="00000A00000000000000" pitchFamily="2" charset="0"/>
              </a:rPr>
              <a:t>.</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19" name="Rectangle: Rounded Corners 18">
            <a:extLst>
              <a:ext uri="{FF2B5EF4-FFF2-40B4-BE49-F238E27FC236}">
                <a16:creationId xmlns:a16="http://schemas.microsoft.com/office/drawing/2014/main" xmlns="" id="{A3B5135E-D627-4641-AF4B-820D941C06E1}"/>
              </a:ext>
            </a:extLst>
          </p:cNvPr>
          <p:cNvSpPr/>
          <p:nvPr/>
        </p:nvSpPr>
        <p:spPr>
          <a:xfrm>
            <a:off x="2168236" y="3047743"/>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a:solidFill>
                  <a:srgbClr val="0070C0"/>
                </a:solidFill>
                <a:latin typeface="#9Slide03 Arima Madurai Black" panose="00000A00000000000000" pitchFamily="2" charset="0"/>
                <a:cs typeface="#9Slide03 Arima Madurai Black" panose="00000A00000000000000" pitchFamily="2" charset="0"/>
              </a:rPr>
              <a:t>B</a:t>
            </a:r>
            <a:r>
              <a:rPr lang="vi-VN" sz="2800" dirty="0">
                <a:solidFill>
                  <a:srgbClr val="0070C0"/>
                </a:solidFill>
                <a:latin typeface="#9Slide03 Arima Madurai Black" panose="00000A00000000000000" pitchFamily="2" charset="0"/>
                <a:cs typeface="#9Slide03 Arima Madurai Black" panose="00000A00000000000000" pitchFamily="2" charset="0"/>
              </a:rPr>
              <a:t>út pháp gợi tả, khái quát biểu tượng</a:t>
            </a:r>
            <a:r>
              <a:rPr lang="en-SG" sz="2800" dirty="0">
                <a:solidFill>
                  <a:srgbClr val="0070C0"/>
                </a:solidFill>
                <a:latin typeface="#9Slide03 Arima Madurai Black" panose="00000A00000000000000" pitchFamily="2" charset="0"/>
                <a:cs typeface="#9Slide03 Arima Madurai Black" panose="00000A00000000000000" pitchFamily="2" charset="0"/>
              </a:rPr>
              <a:t> (</a:t>
            </a:r>
            <a:r>
              <a:rPr lang="vi-VN" sz="2800" dirty="0">
                <a:solidFill>
                  <a:srgbClr val="0070C0"/>
                </a:solidFill>
                <a:latin typeface="#9Slide03 Arima Madurai Black" panose="00000A00000000000000" pitchFamily="2" charset="0"/>
                <a:cs typeface="#9Slide03 Arima Madurai Black" panose="00000A00000000000000" pitchFamily="2" charset="0"/>
              </a:rPr>
              <a:t>nhiều hình ảnh, chi tiết thực, bình dị</a:t>
            </a:r>
            <a:r>
              <a:rPr lang="en-SG" sz="2800" dirty="0">
                <a:solidFill>
                  <a:srgbClr val="0070C0"/>
                </a:solidFill>
                <a:latin typeface="#9Slide03 Arima Madurai Black" panose="00000A00000000000000" pitchFamily="2" charset="0"/>
                <a:cs typeface="#9Slide03 Arima Madurai Black" panose="00000A00000000000000" pitchFamily="2" charset="0"/>
              </a:rPr>
              <a:t>)</a:t>
            </a:r>
            <a:endParaRPr lang="en-US"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20" name="Rectangle: Rounded Corners 19">
            <a:extLst>
              <a:ext uri="{FF2B5EF4-FFF2-40B4-BE49-F238E27FC236}">
                <a16:creationId xmlns:a16="http://schemas.microsoft.com/office/drawing/2014/main" xmlns="" id="{B243AAE2-DEA4-4C83-A137-163D206CE1F4}"/>
              </a:ext>
            </a:extLst>
          </p:cNvPr>
          <p:cNvSpPr/>
          <p:nvPr/>
        </p:nvSpPr>
        <p:spPr>
          <a:xfrm>
            <a:off x="2200893" y="4338855"/>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70C0"/>
                </a:solidFill>
                <a:latin typeface="#9Slide03 Arima Madurai Black" panose="00000A00000000000000" pitchFamily="2" charset="0"/>
                <a:cs typeface="#9Slide03 Arima Madurai Black" panose="00000A00000000000000" pitchFamily="2" charset="0"/>
              </a:rPr>
              <a:t>Bút</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pháp</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hiện</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thực</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lãng</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mạn</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chất</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Huế</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đậm</a:t>
            </a:r>
            <a:r>
              <a:rPr lang="en-US" sz="2800" b="1" dirty="0">
                <a:solidFill>
                  <a:srgbClr val="0070C0"/>
                </a:solidFill>
                <a:latin typeface="#9Slide03 Arima Madurai Black" panose="00000A00000000000000" pitchFamily="2" charset="0"/>
                <a:cs typeface="#9Slide03 Arima Madurai Black" panose="00000A00000000000000" pitchFamily="2" charset="0"/>
              </a:rPr>
              <a:t> </a:t>
            </a:r>
            <a:r>
              <a:rPr lang="en-US" sz="2800" b="1" dirty="0" err="1">
                <a:solidFill>
                  <a:srgbClr val="0070C0"/>
                </a:solidFill>
                <a:latin typeface="#9Slide03 Arima Madurai Black" panose="00000A00000000000000" pitchFamily="2" charset="0"/>
                <a:cs typeface="#9Slide03 Arima Madurai Black" panose="00000A00000000000000" pitchFamily="2" charset="0"/>
              </a:rPr>
              <a:t>đà</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
        <p:nvSpPr>
          <p:cNvPr id="21" name="Rectangle: Rounded Corners 20">
            <a:extLst>
              <a:ext uri="{FF2B5EF4-FFF2-40B4-BE49-F238E27FC236}">
                <a16:creationId xmlns:a16="http://schemas.microsoft.com/office/drawing/2014/main" xmlns="" id="{1552EF0C-E303-44A5-9353-B499BF470E1D}"/>
              </a:ext>
            </a:extLst>
          </p:cNvPr>
          <p:cNvSpPr/>
          <p:nvPr/>
        </p:nvSpPr>
        <p:spPr>
          <a:xfrm>
            <a:off x="2200893" y="5669053"/>
            <a:ext cx="9511146" cy="1004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70C0"/>
                </a:solidFill>
                <a:latin typeface="#9Slide03 Arima Madurai Black" panose="00000A00000000000000" pitchFamily="2" charset="0"/>
                <a:cs typeface="#9Slide03 Arima Madurai Black" panose="00000A00000000000000" pitchFamily="2" charset="0"/>
              </a:rPr>
              <a:t>Bút</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pháp</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dân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tộc</a:t>
            </a:r>
            <a:r>
              <a:rPr lang="en-US" sz="2800" dirty="0">
                <a:solidFill>
                  <a:srgbClr val="0070C0"/>
                </a:solidFill>
                <a:latin typeface="#9Slide03 Arima Madurai Black" panose="00000A00000000000000" pitchFamily="2" charset="0"/>
                <a:cs typeface="#9Slide03 Arima Madurai Black" panose="00000A00000000000000" pitchFamily="2" charset="0"/>
              </a:rPr>
              <a:t> - </a:t>
            </a:r>
            <a:r>
              <a:rPr lang="en-US" sz="2800" dirty="0" err="1">
                <a:solidFill>
                  <a:srgbClr val="0070C0"/>
                </a:solidFill>
                <a:latin typeface="#9Slide03 Arima Madurai Black" panose="00000A00000000000000" pitchFamily="2" charset="0"/>
                <a:cs typeface="#9Slide03 Arima Madurai Black" panose="00000A00000000000000" pitchFamily="2" charset="0"/>
              </a:rPr>
              <a:t>hiện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đại</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phát</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triển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hình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ảnh</a:t>
            </a:r>
            <a:r>
              <a:rPr lang="en-US" sz="2800" dirty="0">
                <a:solidFill>
                  <a:srgbClr val="0070C0"/>
                </a:solidFill>
                <a:latin typeface="#9Slide03 Arima Madurai Black" panose="00000A00000000000000" pitchFamily="2" charset="0"/>
                <a:cs typeface="#9Slide03 Arima Madurai Black" panose="00000A00000000000000" pitchFamily="2" charset="0"/>
              </a:rPr>
              <a:t> con </a:t>
            </a:r>
            <a:r>
              <a:rPr lang="en-US" sz="2800" dirty="0" err="1">
                <a:solidFill>
                  <a:srgbClr val="0070C0"/>
                </a:solidFill>
                <a:latin typeface="#9Slide03 Arima Madurai Black" panose="00000A00000000000000" pitchFamily="2" charset="0"/>
                <a:cs typeface="#9Slide03 Arima Madurai Black" panose="00000A00000000000000" pitchFamily="2" charset="0"/>
              </a:rPr>
              <a:t>cò</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trong</a:t>
            </a:r>
            <a:r>
              <a:rPr lang="en-US" sz="2800" dirty="0">
                <a:solidFill>
                  <a:srgbClr val="0070C0"/>
                </a:solidFill>
                <a:latin typeface="#9Slide03 Arima Madurai Black" panose="00000A00000000000000" pitchFamily="2" charset="0"/>
                <a:cs typeface="#9Slide03 Arima Madurai Black" panose="00000A00000000000000" pitchFamily="2" charset="0"/>
              </a:rPr>
              <a:t> ca </a:t>
            </a:r>
            <a:r>
              <a:rPr lang="en-US" sz="2800" dirty="0" err="1">
                <a:solidFill>
                  <a:srgbClr val="0070C0"/>
                </a:solidFill>
                <a:latin typeface="#9Slide03 Arima Madurai Black" panose="00000A00000000000000" pitchFamily="2" charset="0"/>
                <a:cs typeface="#9Slide03 Arima Madurai Black" panose="00000A00000000000000" pitchFamily="2" charset="0"/>
              </a:rPr>
              <a:t>dao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và</a:t>
            </a:r>
            <a:r>
              <a:rPr lang="en-US" sz="2800" dirty="0">
                <a:solidFill>
                  <a:srgbClr val="0070C0"/>
                </a:solidFill>
                <a:latin typeface="#9Slide03 Arima Madurai Black" panose="00000A00000000000000" pitchFamily="2" charset="0"/>
                <a:cs typeface="#9Slide03 Arima Madurai Black" panose="00000A00000000000000" pitchFamily="2" charset="0"/>
              </a:rPr>
              <a:t> l</a:t>
            </a:r>
            <a:r>
              <a:rPr lang="en-SG" sz="2800" dirty="0" err="1">
                <a:solidFill>
                  <a:srgbClr val="0070C0"/>
                </a:solidFill>
                <a:latin typeface="#9Slide03 Arima Madurai Black" panose="00000A00000000000000" pitchFamily="2" charset="0"/>
                <a:cs typeface="#9Slide03 Arima Madurai Black" panose="00000A00000000000000" pitchFamily="2" charset="0"/>
              </a:rPr>
              <a:t>ời</a:t>
            </a:r>
            <a:r>
              <a:rPr lang="en-SG" sz="2800" dirty="0">
                <a:solidFill>
                  <a:srgbClr val="0070C0"/>
                </a:solidFill>
                <a:latin typeface="#9Slide03 Arima Madurai Black" panose="00000A00000000000000" pitchFamily="2" charset="0"/>
                <a:cs typeface="#9Slide03 Arima Madurai Black" panose="00000A00000000000000" pitchFamily="2" charset="0"/>
              </a:rPr>
              <a:t> </a:t>
            </a:r>
            <a:r>
              <a:rPr lang="en-SG" sz="2800" dirty="0" err="1">
                <a:solidFill>
                  <a:srgbClr val="0070C0"/>
                </a:solidFill>
                <a:latin typeface="#9Slide03 Arima Madurai Black" panose="00000A00000000000000" pitchFamily="2" charset="0"/>
                <a:cs typeface="#9Slide03 Arima Madurai Black" panose="00000A00000000000000" pitchFamily="2" charset="0"/>
              </a:rPr>
              <a:t>hát</a:t>
            </a:r>
            <a:r>
              <a:rPr lang="en-SG" sz="2800" dirty="0">
                <a:solidFill>
                  <a:srgbClr val="0070C0"/>
                </a:solidFill>
                <a:latin typeface="#9Slide03 Arima Madurai Black" panose="00000A00000000000000" pitchFamily="2" charset="0"/>
                <a:cs typeface="#9Slide03 Arima Madurai Black" panose="00000A00000000000000" pitchFamily="2" charset="0"/>
              </a:rPr>
              <a:t> </a:t>
            </a:r>
            <a:r>
              <a:rPr lang="en-SG" sz="2800" dirty="0" err="1">
                <a:solidFill>
                  <a:srgbClr val="0070C0"/>
                </a:solidFill>
                <a:latin typeface="#9Slide03 Arima Madurai Black" panose="00000A00000000000000" pitchFamily="2" charset="0"/>
                <a:cs typeface="#9Slide03 Arima Madurai Black" panose="00000A00000000000000" pitchFamily="2" charset="0"/>
              </a:rPr>
              <a:t>ru</a:t>
            </a:r>
            <a:endParaRPr lang="en-SG" sz="2800" dirty="0">
              <a:solidFill>
                <a:srgbClr val="0070C0"/>
              </a:solidFill>
              <a:latin typeface="#9Slide03 Arima Madurai Black" panose="00000A00000000000000" pitchFamily="2" charset="0"/>
              <a:cs typeface="#9Slide03 Arima Madurai Black" panose="00000A00000000000000" pitchFamily="2" charset="0"/>
            </a:endParaRPr>
          </a:p>
        </p:txBody>
      </p:sp>
    </p:spTree>
    <p:custDataLst>
      <p:tags r:id="rId1"/>
    </p:custDataLst>
    <p:extLst>
      <p:ext uri="{BB962C8B-B14F-4D97-AF65-F5344CB8AC3E}">
        <p14:creationId xmlns:p14="http://schemas.microsoft.com/office/powerpoint/2010/main" val="936783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ver">
            <a:extLst>
              <a:ext uri="{FF2B5EF4-FFF2-40B4-BE49-F238E27FC236}">
                <a16:creationId xmlns:a16="http://schemas.microsoft.com/office/drawing/2014/main" xmlns="" id="{811039E4-7696-4B66-9AAF-8F8B8B393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49" y="4297531"/>
            <a:ext cx="2654532" cy="25127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over">
            <a:extLst>
              <a:ext uri="{FF2B5EF4-FFF2-40B4-BE49-F238E27FC236}">
                <a16:creationId xmlns:a16="http://schemas.microsoft.com/office/drawing/2014/main" xmlns="" id="{E9AAF34A-1B07-4F63-B26F-E2226BA88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6" y="4234758"/>
            <a:ext cx="2829028" cy="1193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over">
            <a:extLst>
              <a:ext uri="{FF2B5EF4-FFF2-40B4-BE49-F238E27FC236}">
                <a16:creationId xmlns:a16="http://schemas.microsoft.com/office/drawing/2014/main" xmlns="" id="{4BCC081E-59F2-498B-9708-AC97F83E3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40" y="3683874"/>
            <a:ext cx="2600002" cy="970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over">
            <a:extLst>
              <a:ext uri="{FF2B5EF4-FFF2-40B4-BE49-F238E27FC236}">
                <a16:creationId xmlns:a16="http://schemas.microsoft.com/office/drawing/2014/main" xmlns="" id="{CB1E319E-37E9-4060-8FC8-59AA61A06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4" y="2513334"/>
            <a:ext cx="2916277" cy="1858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ver">
            <a:extLst>
              <a:ext uri="{FF2B5EF4-FFF2-40B4-BE49-F238E27FC236}">
                <a16:creationId xmlns:a16="http://schemas.microsoft.com/office/drawing/2014/main" xmlns="" id="{BBCBB4CA-1896-4255-9F5E-69107E9EC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03" y="1614032"/>
            <a:ext cx="2661076" cy="3025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over">
            <a:extLst>
              <a:ext uri="{FF2B5EF4-FFF2-40B4-BE49-F238E27FC236}">
                <a16:creationId xmlns:a16="http://schemas.microsoft.com/office/drawing/2014/main" xmlns="" id="{9B8F42FD-4C80-4FB8-9B8C-07968505AD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426" r="24083"/>
          <a:stretch/>
        </p:blipFill>
        <p:spPr bwMode="auto">
          <a:xfrm>
            <a:off x="2790635" y="2948262"/>
            <a:ext cx="2765760" cy="1510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ver">
            <a:extLst>
              <a:ext uri="{FF2B5EF4-FFF2-40B4-BE49-F238E27FC236}">
                <a16:creationId xmlns:a16="http://schemas.microsoft.com/office/drawing/2014/main" xmlns="" id="{A0DDD940-9BC8-4651-A83B-0C2B62ECD4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8774" y="4831318"/>
            <a:ext cx="5531547" cy="2087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over">
            <a:extLst>
              <a:ext uri="{FF2B5EF4-FFF2-40B4-BE49-F238E27FC236}">
                <a16:creationId xmlns:a16="http://schemas.microsoft.com/office/drawing/2014/main" xmlns="" id="{202EA3BB-D827-4E01-8D01-D24584BBCF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1008" y="3822763"/>
            <a:ext cx="5032052" cy="15552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over">
            <a:extLst>
              <a:ext uri="{FF2B5EF4-FFF2-40B4-BE49-F238E27FC236}">
                <a16:creationId xmlns:a16="http://schemas.microsoft.com/office/drawing/2014/main" xmlns="" id="{9D1C5231-045D-470E-ADC8-0F49BF9E42E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794"/>
          <a:stretch/>
        </p:blipFill>
        <p:spPr bwMode="auto">
          <a:xfrm>
            <a:off x="4899090" y="3050638"/>
            <a:ext cx="2765760" cy="2224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Cover">
            <a:extLst>
              <a:ext uri="{FF2B5EF4-FFF2-40B4-BE49-F238E27FC236}">
                <a16:creationId xmlns:a16="http://schemas.microsoft.com/office/drawing/2014/main" xmlns="" id="{13AE4781-4549-4733-AEA0-F0454BF514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4783" y="2339683"/>
            <a:ext cx="3819298" cy="1380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over">
            <a:extLst>
              <a:ext uri="{FF2B5EF4-FFF2-40B4-BE49-F238E27FC236}">
                <a16:creationId xmlns:a16="http://schemas.microsoft.com/office/drawing/2014/main" xmlns="" id="{A8865B33-8F1F-4C59-97EF-6351967F5C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94395">
            <a:off x="8014952" y="1393659"/>
            <a:ext cx="3718961" cy="12454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over">
            <a:extLst>
              <a:ext uri="{FF2B5EF4-FFF2-40B4-BE49-F238E27FC236}">
                <a16:creationId xmlns:a16="http://schemas.microsoft.com/office/drawing/2014/main" xmlns="" id="{F34AD254-EC6D-4368-A089-5C9D2EDAA4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77979">
            <a:off x="8028816" y="-90658"/>
            <a:ext cx="3638257" cy="2903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Cover">
            <a:extLst>
              <a:ext uri="{FF2B5EF4-FFF2-40B4-BE49-F238E27FC236}">
                <a16:creationId xmlns:a16="http://schemas.microsoft.com/office/drawing/2014/main" xmlns="" id="{BD1487FC-F716-4E07-B8A0-93DFED0F9BF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1646" b="46718"/>
          <a:stretch/>
        </p:blipFill>
        <p:spPr bwMode="auto">
          <a:xfrm>
            <a:off x="4665517" y="2111731"/>
            <a:ext cx="3656045" cy="13807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Cover">
            <a:extLst>
              <a:ext uri="{FF2B5EF4-FFF2-40B4-BE49-F238E27FC236}">
                <a16:creationId xmlns:a16="http://schemas.microsoft.com/office/drawing/2014/main" xmlns="" id="{0F8FC3B1-DA8E-4224-9EDC-A0E07F0D7BC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618" y="131846"/>
            <a:ext cx="2519297" cy="13130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Cover">
            <a:extLst>
              <a:ext uri="{FF2B5EF4-FFF2-40B4-BE49-F238E27FC236}">
                <a16:creationId xmlns:a16="http://schemas.microsoft.com/office/drawing/2014/main" xmlns="" id="{2AC2C3E9-DCAE-405F-B0FC-5E9FD4EDDD9C}"/>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12032" b="29014"/>
          <a:stretch/>
        </p:blipFill>
        <p:spPr bwMode="auto">
          <a:xfrm>
            <a:off x="2097245" y="1308974"/>
            <a:ext cx="3534135" cy="24032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Cover">
            <a:extLst>
              <a:ext uri="{FF2B5EF4-FFF2-40B4-BE49-F238E27FC236}">
                <a16:creationId xmlns:a16="http://schemas.microsoft.com/office/drawing/2014/main" xmlns="" id="{70288B87-B53D-45B0-BFAF-BB7BCC32C8E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82472" y="2806092"/>
            <a:ext cx="2078150" cy="114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righ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right)">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right)">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right)">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right)">
                                      <p:cBhvr>
                                        <p:cTn id="8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726881" y="2574740"/>
            <a:ext cx="3574581" cy="2923398"/>
          </a:xfrm>
          <a:prstGeom prst="rect">
            <a:avLst/>
          </a:prstGeom>
        </p:spPr>
      </p:pic>
      <p:sp>
        <p:nvSpPr>
          <p:cNvPr id="4" name="文本框 3"/>
          <p:cNvSpPr txBox="1"/>
          <p:nvPr/>
        </p:nvSpPr>
        <p:spPr>
          <a:xfrm>
            <a:off x="1208011" y="3050681"/>
            <a:ext cx="2467254" cy="2123658"/>
          </a:xfrm>
          <a:prstGeom prst="rect">
            <a:avLst/>
          </a:prstGeom>
          <a:noFill/>
        </p:spPr>
        <p:txBody>
          <a:bodyPr wrap="square" rtlCol="0">
            <a:spAutoFit/>
          </a:bodyPr>
          <a:lstStyle/>
          <a:p>
            <a:pPr algn="ct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Hướng</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dẫn</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tự</a:t>
            </a:r>
            <a:r>
              <a:rPr lang="en-US" altLang="zh-CN"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 </a:t>
            </a:r>
            <a:r>
              <a:rPr lang="en-US" altLang="zh-CN" sz="4400" dirty="0" err="1">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học</a:t>
            </a:r>
            <a:endParaRPr lang="zh-CN" altLang="en-US" sz="44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7" name="图片 6"/>
          <p:cNvPicPr>
            <a:picLocks noChangeAspect="1"/>
          </p:cNvPicPr>
          <p:nvPr/>
        </p:nvPicPr>
        <p:blipFill>
          <a:blip r:embed="rId5"/>
          <a:stretch>
            <a:fillRect/>
          </a:stretch>
        </p:blipFill>
        <p:spPr>
          <a:xfrm>
            <a:off x="1855234" y="713473"/>
            <a:ext cx="1502370" cy="2250678"/>
          </a:xfrm>
          <a:prstGeom prst="rect">
            <a:avLst/>
          </a:prstGeom>
        </p:spPr>
      </p:pic>
      <p:sp>
        <p:nvSpPr>
          <p:cNvPr id="22" name="TextBox 21">
            <a:extLst>
              <a:ext uri="{FF2B5EF4-FFF2-40B4-BE49-F238E27FC236}">
                <a16:creationId xmlns:a16="http://schemas.microsoft.com/office/drawing/2014/main" xmlns="" id="{81568801-FD19-484C-A325-091629A89D5A}"/>
              </a:ext>
            </a:extLst>
          </p:cNvPr>
          <p:cNvSpPr txBox="1"/>
          <p:nvPr/>
        </p:nvSpPr>
        <p:spPr>
          <a:xfrm>
            <a:off x="5559136" y="1000653"/>
            <a:ext cx="6051456" cy="584775"/>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1. </a:t>
            </a:r>
            <a:r>
              <a:rPr lang="en-US" sz="3200" dirty="0" err="1">
                <a:solidFill>
                  <a:srgbClr val="002060"/>
                </a:solidFill>
                <a:latin typeface="#9Slide03 Arima Madurai Black" panose="00000A00000000000000" pitchFamily="2" charset="0"/>
                <a:cs typeface="#9Slide03 Arima Madurai Black" panose="00000A00000000000000" pitchFamily="2" charset="0"/>
              </a:rPr>
              <a:t>Làm</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tập</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số</a:t>
            </a:r>
            <a:r>
              <a:rPr lang="en-US" sz="3200" dirty="0">
                <a:solidFill>
                  <a:srgbClr val="002060"/>
                </a:solidFill>
                <a:latin typeface="#9Slide03 Arima Madurai Black" panose="00000A00000000000000" pitchFamily="2" charset="0"/>
                <a:cs typeface="#9Slide03 Arima Madurai Black" panose="00000A00000000000000" pitchFamily="2" charset="0"/>
              </a:rPr>
              <a:t> 6 (Sgk-tr90)</a:t>
            </a:r>
          </a:p>
        </p:txBody>
      </p:sp>
      <p:sp>
        <p:nvSpPr>
          <p:cNvPr id="23" name="TextBox 22">
            <a:extLst>
              <a:ext uri="{FF2B5EF4-FFF2-40B4-BE49-F238E27FC236}">
                <a16:creationId xmlns:a16="http://schemas.microsoft.com/office/drawing/2014/main" xmlns="" id="{4B6AFA3D-5A25-4BF9-B838-6BC243353A56}"/>
              </a:ext>
            </a:extLst>
          </p:cNvPr>
          <p:cNvSpPr txBox="1"/>
          <p:nvPr/>
        </p:nvSpPr>
        <p:spPr>
          <a:xfrm>
            <a:off x="5559136" y="2168102"/>
            <a:ext cx="6051456" cy="2062103"/>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2. </a:t>
            </a:r>
            <a:r>
              <a:rPr lang="en-US" sz="3200" dirty="0" err="1">
                <a:solidFill>
                  <a:srgbClr val="002060"/>
                </a:solidFill>
                <a:latin typeface="#9Slide03 Arima Madurai Black" panose="00000A00000000000000" pitchFamily="2" charset="0"/>
                <a:cs typeface="#9Slide03 Arima Madurai Black" panose="00000A00000000000000" pitchFamily="2" charset="0"/>
              </a:rPr>
              <a:t>Học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thuộc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lòng</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thơ</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đoạn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thơ</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tiêu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biểu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nêu</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nội</a:t>
            </a:r>
            <a:r>
              <a:rPr lang="en-US" sz="3200" dirty="0">
                <a:solidFill>
                  <a:srgbClr val="002060"/>
                </a:solidFill>
                <a:latin typeface="#9Slide03 Arima Madurai Black" panose="00000A00000000000000" pitchFamily="2" charset="0"/>
                <a:cs typeface="#9Slide03 Arima Madurai Black" panose="00000A00000000000000" pitchFamily="2" charset="0"/>
              </a:rPr>
              <a:t> dung </a:t>
            </a:r>
            <a:r>
              <a:rPr lang="en-US" sz="3200" dirty="0" err="1">
                <a:solidFill>
                  <a:srgbClr val="002060"/>
                </a:solidFill>
                <a:latin typeface="#9Slide03 Arima Madurai Black" panose="00000A00000000000000" pitchFamily="2" charset="0"/>
                <a:cs typeface="#9Slide03 Arima Madurai Black" panose="00000A00000000000000" pitchFamily="2" charset="0"/>
              </a:rPr>
              <a:t>và</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nghệ</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thuật</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của</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các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tác</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phẩm</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đó</a:t>
            </a:r>
            <a:r>
              <a:rPr lang="en-US" sz="3200" dirty="0">
                <a:solidFill>
                  <a:srgbClr val="002060"/>
                </a:solidFill>
                <a:latin typeface="#9Slide03 Arima Madurai Black" panose="00000A00000000000000" pitchFamily="2" charset="0"/>
                <a:cs typeface="#9Slide03 Arima Madurai Black" panose="00000A00000000000000" pitchFamily="2" charset="0"/>
              </a:rPr>
              <a:t>)</a:t>
            </a:r>
          </a:p>
        </p:txBody>
      </p:sp>
      <p:sp>
        <p:nvSpPr>
          <p:cNvPr id="24" name="TextBox 23">
            <a:extLst>
              <a:ext uri="{FF2B5EF4-FFF2-40B4-BE49-F238E27FC236}">
                <a16:creationId xmlns:a16="http://schemas.microsoft.com/office/drawing/2014/main" xmlns="" id="{9129F079-0548-46FD-9A91-E4727450AE05}"/>
              </a:ext>
            </a:extLst>
          </p:cNvPr>
          <p:cNvSpPr txBox="1"/>
          <p:nvPr/>
        </p:nvSpPr>
        <p:spPr>
          <a:xfrm>
            <a:off x="5559136" y="4780129"/>
            <a:ext cx="6051456" cy="1077218"/>
          </a:xfrm>
          <a:prstGeom prst="rect">
            <a:avLst/>
          </a:prstGeom>
          <a:noFill/>
        </p:spPr>
        <p:txBody>
          <a:bodyPr wrap="square" rtlCol="0">
            <a:spAutoFit/>
          </a:bodyPr>
          <a:lstStyle/>
          <a:p>
            <a:pPr algn="just"/>
            <a:r>
              <a:rPr lang="en-US" sz="3200" dirty="0">
                <a:solidFill>
                  <a:srgbClr val="002060"/>
                </a:solidFill>
                <a:latin typeface="#9Slide03 Arima Madurai Black" panose="00000A00000000000000" pitchFamily="2" charset="0"/>
                <a:cs typeface="#9Slide03 Arima Madurai Black" panose="00000A00000000000000" pitchFamily="2" charset="0"/>
              </a:rPr>
              <a:t>3. </a:t>
            </a:r>
            <a:r>
              <a:rPr lang="en-US" sz="3200" dirty="0" err="1">
                <a:solidFill>
                  <a:srgbClr val="002060"/>
                </a:solidFill>
                <a:latin typeface="#9Slide03 Arima Madurai Black" panose="00000A00000000000000" pitchFamily="2" charset="0"/>
                <a:cs typeface="#9Slide03 Arima Madurai Black" panose="00000A00000000000000" pitchFamily="2" charset="0"/>
              </a:rPr>
              <a:t>Soạn</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bài</a:t>
            </a:r>
            <a:r>
              <a:rPr lang="en-US" sz="3200" dirty="0">
                <a:solidFill>
                  <a:srgbClr val="002060"/>
                </a:solidFill>
                <a:latin typeface="#9Slide03 Arima Madurai Black" panose="00000A00000000000000" pitchFamily="2" charset="0"/>
                <a:cs typeface="#9Slide03 Arima Madurai Black" panose="00000A00000000000000" pitchFamily="2" charset="0"/>
              </a:rPr>
              <a:t> “ </a:t>
            </a:r>
            <a:r>
              <a:rPr lang="en-US" sz="3200" dirty="0" err="1">
                <a:solidFill>
                  <a:srgbClr val="002060"/>
                </a:solidFill>
                <a:latin typeface="#9Slide03 Arima Madurai Black" panose="00000A00000000000000" pitchFamily="2" charset="0"/>
                <a:cs typeface="#9Slide03 Arima Madurai Black" panose="00000A00000000000000" pitchFamily="2" charset="0"/>
              </a:rPr>
              <a:t>Nghĩa</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tường</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minh</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và</a:t>
            </a:r>
            <a:r>
              <a:rPr lang="en-US" sz="3200" dirty="0">
                <a:solidFill>
                  <a:srgbClr val="002060"/>
                </a:solidFill>
                <a:latin typeface="#9Slide03 Arima Madurai Black" panose="00000A00000000000000" pitchFamily="2" charset="0"/>
                <a:cs typeface="#9Slide03 Arima Madurai Black" panose="00000A00000000000000" pitchFamily="2" charset="0"/>
              </a:rPr>
              <a:t> </a:t>
            </a:r>
            <a:r>
              <a:rPr lang="en-US" sz="3200" dirty="0" err="1">
                <a:solidFill>
                  <a:srgbClr val="002060"/>
                </a:solidFill>
                <a:latin typeface="#9Slide03 Arima Madurai Black" panose="00000A00000000000000" pitchFamily="2" charset="0"/>
                <a:cs typeface="#9Slide03 Arima Madurai Black" panose="00000A00000000000000" pitchFamily="2" charset="0"/>
              </a:rPr>
              <a:t>hàm</a:t>
            </a:r>
            <a:r>
              <a:rPr lang="en-US" sz="3200" dirty="0">
                <a:solidFill>
                  <a:srgbClr val="002060"/>
                </a:solidFill>
                <a:latin typeface="#9Slide03 Arima Madurai Black" panose="00000A00000000000000" pitchFamily="2" charset="0"/>
                <a:cs typeface="#9Slide03 Arima Madurai Black" panose="00000A00000000000000" pitchFamily="2" charset="0"/>
              </a:rPr>
              <a:t> ý (</a:t>
            </a:r>
            <a:r>
              <a:rPr lang="en-US" sz="3200" dirty="0" err="1">
                <a:solidFill>
                  <a:srgbClr val="002060"/>
                </a:solidFill>
                <a:latin typeface="#9Slide03 Arima Madurai Black" panose="00000A00000000000000" pitchFamily="2" charset="0"/>
                <a:cs typeface="#9Slide03 Arima Madurai Black" panose="00000A00000000000000" pitchFamily="2" charset="0"/>
              </a:rPr>
              <a:t>tt</a:t>
            </a:r>
            <a:r>
              <a:rPr lang="en-US" sz="3200" dirty="0">
                <a:solidFill>
                  <a:srgbClr val="002060"/>
                </a:solidFill>
                <a:latin typeface="#9Slide03 Arima Madurai Black" panose="00000A00000000000000" pitchFamily="2" charset="0"/>
                <a:cs typeface="#9Slide03 Arima Madurai Black" panose="00000A00000000000000" pitchFamily="2" charset="0"/>
              </a:rPr>
              <a:t>)”</a:t>
            </a:r>
          </a:p>
        </p:txBody>
      </p:sp>
    </p:spTree>
    <p:custDataLst>
      <p:tags r:id="rId1"/>
    </p:custDataLst>
    <p:extLst>
      <p:ext uri="{BB962C8B-B14F-4D97-AF65-F5344CB8AC3E}">
        <p14:creationId xmlns:p14="http://schemas.microsoft.com/office/powerpoint/2010/main" val="1003888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rot="1139447" flipH="1">
            <a:off x="8040037" y="113192"/>
            <a:ext cx="4096956" cy="2576252"/>
          </a:xfrm>
          <a:prstGeom prst="rect">
            <a:avLst/>
          </a:prstGeom>
        </p:spPr>
      </p:pic>
      <p:sp>
        <p:nvSpPr>
          <p:cNvPr id="10" name="文本框 9"/>
          <p:cNvSpPr txBox="1"/>
          <p:nvPr/>
        </p:nvSpPr>
        <p:spPr>
          <a:xfrm rot="448475">
            <a:off x="8529099" y="587991"/>
            <a:ext cx="3118833" cy="1815882"/>
          </a:xfrm>
          <a:prstGeom prst="rect">
            <a:avLst/>
          </a:prstGeom>
          <a:noFill/>
        </p:spPr>
        <p:txBody>
          <a:bodyPr wrap="square" rtlCol="0">
            <a:spAutoFit/>
          </a:bodyPr>
          <a:lstStyle/>
          <a:p>
            <a:pPr algn="ctr"/>
            <a:r>
              <a:rPr lang="en-US" sz="2800" b="1" dirty="0" err="1">
                <a:solidFill>
                  <a:srgbClr val="C00000"/>
                </a:solidFill>
                <a:latin typeface="#9Slide03 Arima Madurai Black" panose="00000A00000000000000" pitchFamily="2" charset="0"/>
                <a:cs typeface="#9Slide03 Arima Madurai Black" panose="00000A00000000000000" pitchFamily="2" charset="0"/>
              </a:rPr>
              <a:t>Sắp</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xếp</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các</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bài</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thơ</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Việt</a:t>
            </a:r>
            <a:r>
              <a:rPr lang="en-US" sz="2800" b="1" dirty="0">
                <a:solidFill>
                  <a:srgbClr val="C00000"/>
                </a:solidFill>
                <a:latin typeface="#9Slide03 Arima Madurai Black" panose="00000A00000000000000" pitchFamily="2" charset="0"/>
                <a:cs typeface="#9Slide03 Arima Madurai Black" panose="00000A00000000000000" pitchFamily="2" charset="0"/>
              </a:rPr>
              <a:t> Nam </a:t>
            </a:r>
            <a:r>
              <a:rPr lang="en-US" sz="2800" b="1" dirty="0" err="1">
                <a:solidFill>
                  <a:srgbClr val="C00000"/>
                </a:solidFill>
                <a:latin typeface="#9Slide03 Arima Madurai Black" panose="00000A00000000000000" pitchFamily="2" charset="0"/>
                <a:cs typeface="#9Slide03 Arima Madurai Black" panose="00000A00000000000000" pitchFamily="2" charset="0"/>
              </a:rPr>
              <a:t>đã</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học</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theo</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từng</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giai</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đoạn</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lịch</a:t>
            </a:r>
            <a:r>
              <a:rPr lang="en-US" sz="2800" b="1" dirty="0">
                <a:solidFill>
                  <a:srgbClr val="C00000"/>
                </a:solidFill>
                <a:latin typeface="#9Slide03 Arima Madurai Black" panose="00000A00000000000000" pitchFamily="2" charset="0"/>
                <a:cs typeface="#9Slide03 Arima Madurai Black" panose="00000A00000000000000" pitchFamily="2" charset="0"/>
              </a:rPr>
              <a:t> </a:t>
            </a:r>
            <a:r>
              <a:rPr lang="en-US" sz="2800" b="1" dirty="0" err="1">
                <a:solidFill>
                  <a:srgbClr val="C00000"/>
                </a:solidFill>
                <a:latin typeface="#9Slide03 Arima Madurai Black" panose="00000A00000000000000" pitchFamily="2" charset="0"/>
                <a:cs typeface="#9Slide03 Arima Madurai Black" panose="00000A00000000000000" pitchFamily="2" charset="0"/>
              </a:rPr>
              <a:t>sử</a:t>
            </a:r>
            <a:endParaRPr lang="zh-CN" altLang="en-US" sz="2800"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11" name="Picture 10" descr="22858PICdbgea5Gz679dY_PIC2018.png">
            <a:extLst>
              <a:ext uri="{FF2B5EF4-FFF2-40B4-BE49-F238E27FC236}">
                <a16:creationId xmlns:a16="http://schemas.microsoft.com/office/drawing/2014/main" xmlns="" id="{20CFE2BF-FFFA-4757-85E1-F6D00652D521}"/>
              </a:ext>
            </a:extLst>
          </p:cNvPr>
          <p:cNvPicPr>
            <a:picLocks noChangeAspect="1"/>
          </p:cNvPicPr>
          <p:nvPr/>
        </p:nvPicPr>
        <p:blipFill>
          <a:blip r:embed="rId5" cstate="print"/>
          <a:stretch>
            <a:fillRect/>
          </a:stretch>
        </p:blipFill>
        <p:spPr>
          <a:xfrm>
            <a:off x="7140101" y="3067443"/>
            <a:ext cx="3658409" cy="3658409"/>
          </a:xfrm>
          <a:prstGeom prst="rect">
            <a:avLst/>
          </a:prstGeom>
        </p:spPr>
      </p:pic>
      <p:grpSp>
        <p:nvGrpSpPr>
          <p:cNvPr id="13" name="组合 5">
            <a:extLst>
              <a:ext uri="{FF2B5EF4-FFF2-40B4-BE49-F238E27FC236}">
                <a16:creationId xmlns:a16="http://schemas.microsoft.com/office/drawing/2014/main" xmlns="" id="{45B32A3C-7CF9-4473-AF22-74B618BFF3F1}"/>
              </a:ext>
            </a:extLst>
          </p:cNvPr>
          <p:cNvGrpSpPr/>
          <p:nvPr/>
        </p:nvGrpSpPr>
        <p:grpSpPr>
          <a:xfrm>
            <a:off x="502592" y="528668"/>
            <a:ext cx="3020095" cy="2133600"/>
            <a:chOff x="1467430" y="2583543"/>
            <a:chExt cx="3020095" cy="2133600"/>
          </a:xfrm>
        </p:grpSpPr>
        <p:pic>
          <p:nvPicPr>
            <p:cNvPr id="14" name="图片 2">
              <a:extLst>
                <a:ext uri="{FF2B5EF4-FFF2-40B4-BE49-F238E27FC236}">
                  <a16:creationId xmlns:a16="http://schemas.microsoft.com/office/drawing/2014/main" xmlns="" id="{347421C6-32D1-4CB5-8517-AFBCDB1EC4CA}"/>
                </a:ext>
              </a:extLst>
            </p:cNvPr>
            <p:cNvPicPr>
              <a:picLocks noChangeAspect="1"/>
            </p:cNvPicPr>
            <p:nvPr/>
          </p:nvPicPr>
          <p:blipFill>
            <a:blip r:embed="rId6"/>
            <a:stretch>
              <a:fillRect/>
            </a:stretch>
          </p:blipFill>
          <p:spPr>
            <a:xfrm>
              <a:off x="1467430" y="2583543"/>
              <a:ext cx="3020095" cy="2133600"/>
            </a:xfrm>
            <a:prstGeom prst="rect">
              <a:avLst/>
            </a:prstGeom>
          </p:spPr>
        </p:pic>
        <p:sp>
          <p:nvSpPr>
            <p:cNvPr id="15" name="文本框 3">
              <a:extLst>
                <a:ext uri="{FF2B5EF4-FFF2-40B4-BE49-F238E27FC236}">
                  <a16:creationId xmlns:a16="http://schemas.microsoft.com/office/drawing/2014/main" xmlns="" id="{71155132-433D-4AF5-A99A-0950C7D16A0D}"/>
                </a:ext>
              </a:extLst>
            </p:cNvPr>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Pháp</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17" name="组合 5">
            <a:extLst>
              <a:ext uri="{FF2B5EF4-FFF2-40B4-BE49-F238E27FC236}">
                <a16:creationId xmlns:a16="http://schemas.microsoft.com/office/drawing/2014/main" xmlns="" id="{F4D18B7D-B4BE-4622-8F1F-DA3143DDFC1E}"/>
              </a:ext>
            </a:extLst>
          </p:cNvPr>
          <p:cNvGrpSpPr/>
          <p:nvPr/>
        </p:nvGrpSpPr>
        <p:grpSpPr>
          <a:xfrm>
            <a:off x="4214570" y="1607237"/>
            <a:ext cx="3020095" cy="2133600"/>
            <a:chOff x="1467430" y="2583543"/>
            <a:chExt cx="3020095" cy="2133600"/>
          </a:xfrm>
        </p:grpSpPr>
        <p:pic>
          <p:nvPicPr>
            <p:cNvPr id="18" name="图片 2">
              <a:extLst>
                <a:ext uri="{FF2B5EF4-FFF2-40B4-BE49-F238E27FC236}">
                  <a16:creationId xmlns:a16="http://schemas.microsoft.com/office/drawing/2014/main" xmlns="" id="{58FC4695-F7BE-410C-8647-C315AB38AACB}"/>
                </a:ext>
              </a:extLst>
            </p:cNvPr>
            <p:cNvPicPr>
              <a:picLocks noChangeAspect="1"/>
            </p:cNvPicPr>
            <p:nvPr/>
          </p:nvPicPr>
          <p:blipFill>
            <a:blip r:embed="rId6"/>
            <a:stretch>
              <a:fillRect/>
            </a:stretch>
          </p:blipFill>
          <p:spPr>
            <a:xfrm>
              <a:off x="1467430" y="2583543"/>
              <a:ext cx="3020095" cy="2133600"/>
            </a:xfrm>
            <a:prstGeom prst="rect">
              <a:avLst/>
            </a:prstGeom>
          </p:spPr>
        </p:pic>
        <p:sp>
          <p:nvSpPr>
            <p:cNvPr id="19" name="文本框 3">
              <a:extLst>
                <a:ext uri="{FF2B5EF4-FFF2-40B4-BE49-F238E27FC236}">
                  <a16:creationId xmlns:a16="http://schemas.microsoft.com/office/drawing/2014/main" xmlns="" id="{1E81599A-1E75-4FD4-B1CC-19BC37F3C129}"/>
                </a:ext>
              </a:extLst>
            </p:cNvPr>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Hòa</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bình</a:t>
              </a:r>
              <a:r>
                <a:rPr lang="en-US" sz="3200" dirty="0">
                  <a:latin typeface="#9Slide03 Arima Madurai Black" panose="00000A00000000000000" pitchFamily="2" charset="0"/>
                  <a:cs typeface="#9Slide03 Arima Madurai Black" panose="00000A00000000000000" pitchFamily="2" charset="0"/>
                </a:rPr>
                <a:t> ở </a:t>
              </a:r>
              <a:r>
                <a:rPr lang="en-US" sz="3200" dirty="0" err="1">
                  <a:latin typeface="#9Slide03 Arima Madurai Black" panose="00000A00000000000000" pitchFamily="2" charset="0"/>
                  <a:cs typeface="#9Slide03 Arima Madurai Black" panose="00000A00000000000000" pitchFamily="2" charset="0"/>
                </a:rPr>
                <a:t>miền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Bắc</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0" name="组合 5">
            <a:extLst>
              <a:ext uri="{FF2B5EF4-FFF2-40B4-BE49-F238E27FC236}">
                <a16:creationId xmlns:a16="http://schemas.microsoft.com/office/drawing/2014/main" xmlns="" id="{FA970409-01AB-4C7D-B0DE-CDDF5D26E734}"/>
              </a:ext>
            </a:extLst>
          </p:cNvPr>
          <p:cNvGrpSpPr/>
          <p:nvPr/>
        </p:nvGrpSpPr>
        <p:grpSpPr>
          <a:xfrm>
            <a:off x="337514" y="3321869"/>
            <a:ext cx="3020095" cy="2133600"/>
            <a:chOff x="1467430" y="2583543"/>
            <a:chExt cx="3020095" cy="2133600"/>
          </a:xfrm>
        </p:grpSpPr>
        <p:pic>
          <p:nvPicPr>
            <p:cNvPr id="21" name="图片 2">
              <a:extLst>
                <a:ext uri="{FF2B5EF4-FFF2-40B4-BE49-F238E27FC236}">
                  <a16:creationId xmlns:a16="http://schemas.microsoft.com/office/drawing/2014/main" xmlns="" id="{748E080A-91D9-4C5F-BB2F-4EE918FDF134}"/>
                </a:ext>
              </a:extLst>
            </p:cNvPr>
            <p:cNvPicPr>
              <a:picLocks noChangeAspect="1"/>
            </p:cNvPicPr>
            <p:nvPr/>
          </p:nvPicPr>
          <p:blipFill>
            <a:blip r:embed="rId6"/>
            <a:stretch>
              <a:fillRect/>
            </a:stretch>
          </p:blipFill>
          <p:spPr>
            <a:xfrm>
              <a:off x="1467430" y="2583543"/>
              <a:ext cx="3020095" cy="2133600"/>
            </a:xfrm>
            <a:prstGeom prst="rect">
              <a:avLst/>
            </a:prstGeom>
          </p:spPr>
        </p:pic>
        <p:sp>
          <p:nvSpPr>
            <p:cNvPr id="22" name="文本框 3">
              <a:extLst>
                <a:ext uri="{FF2B5EF4-FFF2-40B4-BE49-F238E27FC236}">
                  <a16:creationId xmlns:a16="http://schemas.microsoft.com/office/drawing/2014/main" xmlns="" id="{09CE686C-60F7-4D51-8610-7C535353963E}"/>
                </a:ext>
              </a:extLst>
            </p:cNvPr>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Mĩ</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grpSp>
        <p:nvGrpSpPr>
          <p:cNvPr id="23" name="组合 5">
            <a:extLst>
              <a:ext uri="{FF2B5EF4-FFF2-40B4-BE49-F238E27FC236}">
                <a16:creationId xmlns:a16="http://schemas.microsoft.com/office/drawing/2014/main" xmlns="" id="{CF88F71E-5B87-4141-9318-641C78068B50}"/>
              </a:ext>
            </a:extLst>
          </p:cNvPr>
          <p:cNvGrpSpPr/>
          <p:nvPr/>
        </p:nvGrpSpPr>
        <p:grpSpPr>
          <a:xfrm>
            <a:off x="4049492" y="4400438"/>
            <a:ext cx="3020095" cy="2133600"/>
            <a:chOff x="1467430" y="2583543"/>
            <a:chExt cx="3020095" cy="2133600"/>
          </a:xfrm>
        </p:grpSpPr>
        <p:pic>
          <p:nvPicPr>
            <p:cNvPr id="24" name="图片 2">
              <a:extLst>
                <a:ext uri="{FF2B5EF4-FFF2-40B4-BE49-F238E27FC236}">
                  <a16:creationId xmlns:a16="http://schemas.microsoft.com/office/drawing/2014/main" xmlns="" id="{6438D7BD-FBA4-429F-A32B-FEBEA840E579}"/>
                </a:ext>
              </a:extLst>
            </p:cNvPr>
            <p:cNvPicPr>
              <a:picLocks noChangeAspect="1"/>
            </p:cNvPicPr>
            <p:nvPr/>
          </p:nvPicPr>
          <p:blipFill>
            <a:blip r:embed="rId6"/>
            <a:stretch>
              <a:fillRect/>
            </a:stretch>
          </p:blipFill>
          <p:spPr>
            <a:xfrm>
              <a:off x="1467430" y="2583543"/>
              <a:ext cx="3020095" cy="2133600"/>
            </a:xfrm>
            <a:prstGeom prst="rect">
              <a:avLst/>
            </a:prstGeom>
          </p:spPr>
        </p:pic>
        <p:sp>
          <p:nvSpPr>
            <p:cNvPr id="25" name="文本框 3">
              <a:extLst>
                <a:ext uri="{FF2B5EF4-FFF2-40B4-BE49-F238E27FC236}">
                  <a16:creationId xmlns:a16="http://schemas.microsoft.com/office/drawing/2014/main" xmlns="" id="{B901AD26-D3F7-462C-AD0C-F19AECE6ED97}"/>
                </a:ext>
              </a:extLst>
            </p:cNvPr>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Giai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đoạn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tư</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sau</a:t>
              </a:r>
              <a:r>
                <a:rPr lang="en-US" sz="3200" dirty="0">
                  <a:latin typeface="#9Slide03 Arima Madurai Black" panose="00000A00000000000000" pitchFamily="2" charset="0"/>
                  <a:cs typeface="#9Slide03 Arima Madurai Black" panose="00000A00000000000000" pitchFamily="2" charset="0"/>
                </a:rPr>
                <a:t> 1975</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custDataLst>
      <p:tags r:id="rId1"/>
    </p:custDataLst>
    <p:extLst>
      <p:ext uri="{BB962C8B-B14F-4D97-AF65-F5344CB8AC3E}">
        <p14:creationId xmlns:p14="http://schemas.microsoft.com/office/powerpoint/2010/main" val="1812003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661" y="0"/>
            <a:ext cx="12192000" cy="6858000"/>
            <a:chOff x="0" y="0"/>
            <a:chExt cx="12192000" cy="6489292"/>
          </a:xfrm>
          <a:solidFill>
            <a:srgbClr val="B2D7E9"/>
          </a:solidFill>
        </p:grpSpPr>
        <p:sp>
          <p:nvSpPr>
            <p:cNvPr id="9" name="矩形 8"/>
            <p:cNvSpPr/>
            <p:nvPr userDrawn="1"/>
          </p:nvSpPr>
          <p:spPr>
            <a:xfrm>
              <a:off x="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8768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536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4384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73152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8768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7536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4384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3152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4"/>
          <a:stretch>
            <a:fillRect/>
          </a:stretch>
        </p:blipFill>
        <p:spPr>
          <a:xfrm>
            <a:off x="8317184" y="1776383"/>
            <a:ext cx="3476250" cy="5141251"/>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41737" y="1467539"/>
            <a:ext cx="6875447" cy="4361842"/>
          </a:xfrm>
          <a:prstGeom prst="rect">
            <a:avLst/>
          </a:prstGeom>
        </p:spPr>
      </p:pic>
      <p:sp>
        <p:nvSpPr>
          <p:cNvPr id="21" name="文本框 20"/>
          <p:cNvSpPr txBox="1"/>
          <p:nvPr/>
        </p:nvSpPr>
        <p:spPr>
          <a:xfrm>
            <a:off x="2500603" y="3125303"/>
            <a:ext cx="4763038" cy="1446550"/>
          </a:xfrm>
          <a:prstGeom prst="rect">
            <a:avLst/>
          </a:prstGeom>
          <a:noFill/>
        </p:spPr>
        <p:txBody>
          <a:bodyPr wrap="square" rtlCol="0">
            <a:spAutoFit/>
          </a:bodyPr>
          <a:lstStyle/>
          <a:p>
            <a:pPr algn="ctr"/>
            <a:r>
              <a:rPr lang="en-US" altLang="zh-CN" sz="8800" dirty="0">
                <a:solidFill>
                  <a:srgbClr val="28AFB2"/>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rPr>
              <a:t>THANKS!</a:t>
            </a:r>
            <a:endParaRPr lang="zh-CN" altLang="en-US" sz="8800" dirty="0">
              <a:solidFill>
                <a:srgbClr val="28AFB2"/>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pic>
        <p:nvPicPr>
          <p:cNvPr id="25" name="图片 24"/>
          <p:cNvPicPr>
            <a:picLocks noChangeAspect="1"/>
          </p:cNvPicPr>
          <p:nvPr/>
        </p:nvPicPr>
        <p:blipFill>
          <a:blip r:embed="rId6"/>
          <a:stretch>
            <a:fillRect/>
          </a:stretch>
        </p:blipFill>
        <p:spPr>
          <a:xfrm>
            <a:off x="1377108" y="838575"/>
            <a:ext cx="1587399" cy="2039767"/>
          </a:xfrm>
          <a:prstGeom prst="rect">
            <a:avLst/>
          </a:prstGeom>
        </p:spPr>
      </p:pic>
      <p:pic>
        <p:nvPicPr>
          <p:cNvPr id="26" name="图片 25"/>
          <p:cNvPicPr>
            <a:picLocks noChangeAspect="1"/>
          </p:cNvPicPr>
          <p:nvPr/>
        </p:nvPicPr>
        <p:blipFill>
          <a:blip r:embed="rId7"/>
          <a:stretch>
            <a:fillRect/>
          </a:stretch>
        </p:blipFill>
        <p:spPr>
          <a:xfrm rot="158679">
            <a:off x="2945760" y="772292"/>
            <a:ext cx="894954" cy="1566170"/>
          </a:xfrm>
          <a:prstGeom prst="rect">
            <a:avLst/>
          </a:prstGeom>
        </p:spPr>
      </p:pic>
      <p:pic>
        <p:nvPicPr>
          <p:cNvPr id="27" name="图片 26"/>
          <p:cNvPicPr>
            <a:picLocks noChangeAspect="1"/>
          </p:cNvPicPr>
          <p:nvPr/>
        </p:nvPicPr>
        <p:blipFill>
          <a:blip r:embed="rId8"/>
          <a:stretch>
            <a:fillRect/>
          </a:stretch>
        </p:blipFill>
        <p:spPr>
          <a:xfrm rot="15369310">
            <a:off x="7626373" y="955323"/>
            <a:ext cx="1012500" cy="1428750"/>
          </a:xfrm>
          <a:prstGeom prst="rect">
            <a:avLst/>
          </a:prstGeom>
        </p:spPr>
      </p:pic>
    </p:spTree>
    <p:custDataLst>
      <p:tags r:id="rId1"/>
    </p:custDataLst>
    <p:extLst>
      <p:ext uri="{BB962C8B-B14F-4D97-AF65-F5344CB8AC3E}">
        <p14:creationId xmlns:p14="http://schemas.microsoft.com/office/powerpoint/2010/main" val="191739519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14:presetBounceEnd="4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xmlns="" id="{7A84E63F-98DA-4195-BA62-679525CB2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34" y="3212338"/>
            <a:ext cx="3138053" cy="214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75B14E0A-D6B8-4D5D-8052-A68568140CD6}"/>
              </a:ext>
            </a:extLst>
          </p:cNvPr>
          <p:cNvSpPr txBox="1"/>
          <p:nvPr/>
        </p:nvSpPr>
        <p:spPr>
          <a:xfrm>
            <a:off x="384635" y="5498335"/>
            <a:ext cx="313805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Đồng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chí</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Chính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Hữu</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(1948)</a:t>
            </a:r>
          </a:p>
        </p:txBody>
      </p:sp>
      <p:pic>
        <p:nvPicPr>
          <p:cNvPr id="1028" name="Picture 4" descr="Giá»i VÄn - BÃ i vÄn: Nhá»¯ng hÃ¬nh áº£nh Äáº·c sáº¯c trong bÃ i thÆ¡ âÄoÃ n ...">
            <a:extLst>
              <a:ext uri="{FF2B5EF4-FFF2-40B4-BE49-F238E27FC236}">
                <a16:creationId xmlns:a16="http://schemas.microsoft.com/office/drawing/2014/main" xmlns="" id="{142006FB-1428-4513-9F58-CDCE1904F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618" y="200986"/>
            <a:ext cx="3486093" cy="21457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28794DB2-519C-478D-AEA0-C174B30E2BAC}"/>
              </a:ext>
            </a:extLst>
          </p:cNvPr>
          <p:cNvSpPr txBox="1"/>
          <p:nvPr/>
        </p:nvSpPr>
        <p:spPr>
          <a:xfrm>
            <a:off x="8357099" y="2524990"/>
            <a:ext cx="361214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Đoàn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thuyền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đánh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cá</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Huy</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Cận</a:t>
            </a:r>
            <a:r>
              <a:rPr lang="en-SG" sz="2400" dirty="0">
                <a:latin typeface="#9Slide03 Arima Madurai Black" panose="00000A00000000000000" pitchFamily="2" charset="0"/>
                <a:cs typeface="#9Slide03 Arima Madurai Black" panose="00000A00000000000000" pitchFamily="2" charset="0"/>
              </a:rPr>
              <a:t> (1958)</a:t>
            </a:r>
          </a:p>
        </p:txBody>
      </p:sp>
      <p:pic>
        <p:nvPicPr>
          <p:cNvPr id="1030" name="Picture 6" descr="Tá»± xÆ°á»ng mÃ n 5 : CÃ² tráº¯ng mang con táº·ng cho máº¹ â Time (Seikusa Dang)">
            <a:extLst>
              <a:ext uri="{FF2B5EF4-FFF2-40B4-BE49-F238E27FC236}">
                <a16:creationId xmlns:a16="http://schemas.microsoft.com/office/drawing/2014/main" xmlns="" id="{284C89EF-074B-4C80-BFD7-A11816CBD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955" y="3464006"/>
            <a:ext cx="3380735" cy="21832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68E73A82-237F-4AAA-A863-52987FAE608E}"/>
              </a:ext>
            </a:extLst>
          </p:cNvPr>
          <p:cNvSpPr txBox="1"/>
          <p:nvPr/>
        </p:nvSpPr>
        <p:spPr>
          <a:xfrm>
            <a:off x="4744955" y="5754659"/>
            <a:ext cx="3612144" cy="830997"/>
          </a:xfrm>
          <a:prstGeom prst="rect">
            <a:avLst/>
          </a:prstGeom>
          <a:noFill/>
        </p:spPr>
        <p:txBody>
          <a:bodyPr wrap="square" rtlCol="0">
            <a:spAutoFit/>
          </a:bodyPr>
          <a:lstStyle/>
          <a:p>
            <a:pPr algn="ctr"/>
            <a:r>
              <a:rPr lang="en-SG" sz="2400" dirty="0">
                <a:latin typeface="#9Slide03 Arima Madurai Black" panose="00000A00000000000000" pitchFamily="2" charset="0"/>
                <a:cs typeface="#9Slide03 Arima Madurai Black" panose="00000A00000000000000" pitchFamily="2" charset="0"/>
              </a:rPr>
              <a:t>Con </a:t>
            </a:r>
            <a:r>
              <a:rPr lang="en-SG" sz="2400" dirty="0" err="1">
                <a:latin typeface="#9Slide03 Arima Madurai Black" panose="00000A00000000000000" pitchFamily="2" charset="0"/>
                <a:cs typeface="#9Slide03 Arima Madurai Black" panose="00000A00000000000000" pitchFamily="2" charset="0"/>
              </a:rPr>
              <a:t>cò</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Chế</a:t>
            </a:r>
            <a:r>
              <a:rPr lang="en-SG" sz="2400" dirty="0">
                <a:latin typeface="#9Slide03 Arima Madurai Black" panose="00000A00000000000000" pitchFamily="2" charset="0"/>
                <a:cs typeface="#9Slide03 Arima Madurai Black" panose="00000A00000000000000" pitchFamily="2" charset="0"/>
              </a:rPr>
              <a:t> Lan </a:t>
            </a:r>
            <a:r>
              <a:rPr lang="en-SG" sz="2400" dirty="0" err="1">
                <a:latin typeface="#9Slide03 Arima Madurai Black" panose="00000A00000000000000" pitchFamily="2" charset="0"/>
                <a:cs typeface="#9Slide03 Arima Madurai Black" panose="00000A00000000000000" pitchFamily="2" charset="0"/>
              </a:rPr>
              <a:t>Viên</a:t>
            </a:r>
            <a:r>
              <a:rPr lang="en-SG" sz="2400" dirty="0">
                <a:latin typeface="#9Slide03 Arima Madurai Black" panose="00000A00000000000000" pitchFamily="2" charset="0"/>
                <a:cs typeface="#9Slide03 Arima Madurai Black" panose="00000A00000000000000" pitchFamily="2" charset="0"/>
              </a:rPr>
              <a:t> (1962)</a:t>
            </a:r>
          </a:p>
        </p:txBody>
      </p:sp>
      <p:pic>
        <p:nvPicPr>
          <p:cNvPr id="16" name="Picture 24">
            <a:extLst>
              <a:ext uri="{FF2B5EF4-FFF2-40B4-BE49-F238E27FC236}">
                <a16:creationId xmlns:a16="http://schemas.microsoft.com/office/drawing/2014/main" xmlns="" id="{A5820CE7-13BC-4A9E-BC69-061866808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5237" y="3502013"/>
            <a:ext cx="3138053" cy="21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990855C7-08F6-479E-AF57-1D6F52076C57}"/>
              </a:ext>
            </a:extLst>
          </p:cNvPr>
          <p:cNvSpPr txBox="1"/>
          <p:nvPr/>
        </p:nvSpPr>
        <p:spPr>
          <a:xfrm>
            <a:off x="8645236" y="5886131"/>
            <a:ext cx="3138054"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Bếp</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lửa</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Bằng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Việt</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(1963)</a:t>
            </a:r>
          </a:p>
        </p:txBody>
      </p:sp>
      <p:grpSp>
        <p:nvGrpSpPr>
          <p:cNvPr id="12" name="组合 5">
            <a:extLst>
              <a:ext uri="{FF2B5EF4-FFF2-40B4-BE49-F238E27FC236}">
                <a16:creationId xmlns:a16="http://schemas.microsoft.com/office/drawing/2014/main" xmlns="" id="{72CB02EF-74EC-4598-93D6-ED2428645BAB}"/>
              </a:ext>
            </a:extLst>
          </p:cNvPr>
          <p:cNvGrpSpPr/>
          <p:nvPr/>
        </p:nvGrpSpPr>
        <p:grpSpPr>
          <a:xfrm>
            <a:off x="502592" y="528668"/>
            <a:ext cx="3020095" cy="2133600"/>
            <a:chOff x="1467430" y="2583543"/>
            <a:chExt cx="3020095" cy="2133600"/>
          </a:xfrm>
        </p:grpSpPr>
        <p:pic>
          <p:nvPicPr>
            <p:cNvPr id="14" name="图片 2">
              <a:extLst>
                <a:ext uri="{FF2B5EF4-FFF2-40B4-BE49-F238E27FC236}">
                  <a16:creationId xmlns:a16="http://schemas.microsoft.com/office/drawing/2014/main" xmlns="" id="{87A82BF8-DAB0-4C04-9090-9074474EDC43}"/>
                </a:ext>
              </a:extLst>
            </p:cNvPr>
            <p:cNvPicPr>
              <a:picLocks noChangeAspect="1"/>
            </p:cNvPicPr>
            <p:nvPr/>
          </p:nvPicPr>
          <p:blipFill>
            <a:blip r:embed="rId6"/>
            <a:stretch>
              <a:fillRect/>
            </a:stretch>
          </p:blipFill>
          <p:spPr>
            <a:xfrm>
              <a:off x="1467430" y="2583543"/>
              <a:ext cx="3020095" cy="2133600"/>
            </a:xfrm>
            <a:prstGeom prst="rect">
              <a:avLst/>
            </a:prstGeom>
          </p:spPr>
        </p:pic>
        <p:sp>
          <p:nvSpPr>
            <p:cNvPr id="20" name="文本框 3">
              <a:extLst>
                <a:ext uri="{FF2B5EF4-FFF2-40B4-BE49-F238E27FC236}">
                  <a16:creationId xmlns:a16="http://schemas.microsoft.com/office/drawing/2014/main" xmlns="" id="{18F85AE8-2A89-4F95-9417-E4B57A3BD074}"/>
                </a:ext>
              </a:extLst>
            </p:cNvPr>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Pháp</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cxnSp>
        <p:nvCxnSpPr>
          <p:cNvPr id="4" name="Straight Connector 3">
            <a:extLst>
              <a:ext uri="{FF2B5EF4-FFF2-40B4-BE49-F238E27FC236}">
                <a16:creationId xmlns:a16="http://schemas.microsoft.com/office/drawing/2014/main" xmlns="" id="{998AF6DA-5EF7-47A0-AAB4-FF0F46799456}"/>
              </a:ext>
            </a:extLst>
          </p:cNvPr>
          <p:cNvCxnSpPr>
            <a:cxnSpLocks/>
          </p:cNvCxnSpPr>
          <p:nvPr/>
        </p:nvCxnSpPr>
        <p:spPr>
          <a:xfrm>
            <a:off x="4114800"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1" name="组合 5">
            <a:extLst>
              <a:ext uri="{FF2B5EF4-FFF2-40B4-BE49-F238E27FC236}">
                <a16:creationId xmlns:a16="http://schemas.microsoft.com/office/drawing/2014/main" xmlns="" id="{3EE2B003-50A0-456A-A157-D2FE2B4BEA8E}"/>
              </a:ext>
            </a:extLst>
          </p:cNvPr>
          <p:cNvGrpSpPr/>
          <p:nvPr/>
        </p:nvGrpSpPr>
        <p:grpSpPr>
          <a:xfrm>
            <a:off x="4677854" y="528668"/>
            <a:ext cx="3020095" cy="2133600"/>
            <a:chOff x="1467430" y="2583543"/>
            <a:chExt cx="3020095" cy="2133600"/>
          </a:xfrm>
        </p:grpSpPr>
        <p:pic>
          <p:nvPicPr>
            <p:cNvPr id="22" name="图片 2">
              <a:extLst>
                <a:ext uri="{FF2B5EF4-FFF2-40B4-BE49-F238E27FC236}">
                  <a16:creationId xmlns:a16="http://schemas.microsoft.com/office/drawing/2014/main" xmlns="" id="{EAAFBD62-293F-453B-9185-0C249A9C46F5}"/>
                </a:ext>
              </a:extLst>
            </p:cNvPr>
            <p:cNvPicPr>
              <a:picLocks noChangeAspect="1"/>
            </p:cNvPicPr>
            <p:nvPr/>
          </p:nvPicPr>
          <p:blipFill>
            <a:blip r:embed="rId6"/>
            <a:stretch>
              <a:fillRect/>
            </a:stretch>
          </p:blipFill>
          <p:spPr>
            <a:xfrm>
              <a:off x="1467430" y="2583543"/>
              <a:ext cx="3020095" cy="2133600"/>
            </a:xfrm>
            <a:prstGeom prst="rect">
              <a:avLst/>
            </a:prstGeom>
          </p:spPr>
        </p:pic>
        <p:sp>
          <p:nvSpPr>
            <p:cNvPr id="23" name="文本框 3">
              <a:extLst>
                <a:ext uri="{FF2B5EF4-FFF2-40B4-BE49-F238E27FC236}">
                  <a16:creationId xmlns:a16="http://schemas.microsoft.com/office/drawing/2014/main" xmlns="" id="{D8FA30BD-21A1-400B-AB19-A55AD19627B1}"/>
                </a:ext>
              </a:extLst>
            </p:cNvPr>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Hòa</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bình</a:t>
              </a:r>
              <a:r>
                <a:rPr lang="en-US" sz="3200" dirty="0">
                  <a:latin typeface="#9Slide03 Arima Madurai Black" panose="00000A00000000000000" pitchFamily="2" charset="0"/>
                  <a:cs typeface="#9Slide03 Arima Madurai Black" panose="00000A00000000000000" pitchFamily="2" charset="0"/>
                </a:rPr>
                <a:t> ở </a:t>
              </a:r>
              <a:r>
                <a:rPr lang="en-US" sz="3200" dirty="0" err="1">
                  <a:latin typeface="#9Slide03 Arima Madurai Black" panose="00000A00000000000000" pitchFamily="2" charset="0"/>
                  <a:cs typeface="#9Slide03 Arima Madurai Black" panose="00000A00000000000000" pitchFamily="2" charset="0"/>
                </a:rPr>
                <a:t>miền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Bắc</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extLst>
      <p:ext uri="{BB962C8B-B14F-4D97-AF65-F5344CB8AC3E}">
        <p14:creationId xmlns:p14="http://schemas.microsoft.com/office/powerpoint/2010/main" val="298189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barn(inVertical)">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ntr" presetSubtype="21"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barn(inVertical)">
                                      <p:cBhvr>
                                        <p:cTn id="41" dur="500"/>
                                        <p:tgtEl>
                                          <p:spTgt spid="103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FE3529-A4DD-4396-A90A-67175B9AB1F6}"/>
              </a:ext>
            </a:extLst>
          </p:cNvPr>
          <p:cNvSpPr txBox="1"/>
          <p:nvPr/>
        </p:nvSpPr>
        <p:spPr>
          <a:xfrm>
            <a:off x="8157804" y="972706"/>
            <a:ext cx="3514872" cy="1938992"/>
          </a:xfrm>
          <a:prstGeom prst="rect">
            <a:avLst/>
          </a:prstGeom>
          <a:noFill/>
        </p:spPr>
        <p:txBody>
          <a:bodyPr wrap="square" rtlCol="0">
            <a:spAutoFit/>
          </a:bodyPr>
          <a:lstStyle/>
          <a:p>
            <a:pPr algn="ctr"/>
            <a:r>
              <a:rPr lang="en-SG" sz="3000" dirty="0" err="1">
                <a:latin typeface="#9Slide03 Arima Madurai Black" panose="00000A00000000000000" pitchFamily="2" charset="0"/>
                <a:cs typeface="#9Slide03 Arima Madurai Black" panose="00000A00000000000000" pitchFamily="2" charset="0"/>
              </a:rPr>
              <a:t>Bài</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thơ</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về</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tiểu</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đội</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xe</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không</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kính</a:t>
            </a:r>
            <a:r>
              <a:rPr lang="en-SG" sz="3000" dirty="0">
                <a:latin typeface="#9Slide03 Arima Madurai Black" panose="00000A00000000000000" pitchFamily="2" charset="0"/>
                <a:cs typeface="#9Slide03 Arima Madurai Black" panose="00000A00000000000000" pitchFamily="2" charset="0"/>
              </a:rPr>
              <a:t> – </a:t>
            </a:r>
            <a:r>
              <a:rPr lang="en-SG" sz="3000" dirty="0" err="1">
                <a:latin typeface="#9Slide03 Arima Madurai Black" panose="00000A00000000000000" pitchFamily="2" charset="0"/>
                <a:cs typeface="#9Slide03 Arima Madurai Black" panose="00000A00000000000000" pitchFamily="2" charset="0"/>
              </a:rPr>
              <a:t>Phạm</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Tiến</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Duật</a:t>
            </a:r>
            <a:r>
              <a:rPr lang="en-SG" sz="3000" dirty="0">
                <a:latin typeface="#9Slide03 Arima Madurai Black" panose="00000A00000000000000" pitchFamily="2" charset="0"/>
                <a:cs typeface="#9Slide03 Arima Madurai Black" panose="00000A00000000000000" pitchFamily="2" charset="0"/>
              </a:rPr>
              <a:t> (1969)</a:t>
            </a:r>
          </a:p>
        </p:txBody>
      </p:sp>
      <p:pic>
        <p:nvPicPr>
          <p:cNvPr id="3" name="Picture 2" descr="Há» thá»ng kiáº¿n thá»©c BÃ i thÆ¡ vá» tiá»u Äá»i xe khÃ´ng kÃ­nh - Novateen">
            <a:extLst>
              <a:ext uri="{FF2B5EF4-FFF2-40B4-BE49-F238E27FC236}">
                <a16:creationId xmlns:a16="http://schemas.microsoft.com/office/drawing/2014/main" xmlns="" id="{1F0C68EA-4608-460A-9460-0F0940311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120" y="562408"/>
            <a:ext cx="3514872" cy="26119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iá»i VÄn - BÃ i vÄn: HÃ¬nh áº£nh ngÆ°á»i máº¹ trong bÃ i âKhÃºc hÃ¡t ru nhá»¯ng ...">
            <a:extLst>
              <a:ext uri="{FF2B5EF4-FFF2-40B4-BE49-F238E27FC236}">
                <a16:creationId xmlns:a16="http://schemas.microsoft.com/office/drawing/2014/main" xmlns="" id="{8506218D-415B-4282-95D6-3004CDC82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120" y="3683597"/>
            <a:ext cx="3514872" cy="2653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53B7AE6-CD4C-4B7C-B3D0-DA31D5FA464C}"/>
              </a:ext>
            </a:extLst>
          </p:cNvPr>
          <p:cNvSpPr txBox="1"/>
          <p:nvPr/>
        </p:nvSpPr>
        <p:spPr>
          <a:xfrm>
            <a:off x="8157804" y="4102570"/>
            <a:ext cx="3514872" cy="1938992"/>
          </a:xfrm>
          <a:prstGeom prst="rect">
            <a:avLst/>
          </a:prstGeom>
          <a:noFill/>
        </p:spPr>
        <p:txBody>
          <a:bodyPr wrap="square" rtlCol="0">
            <a:spAutoFit/>
          </a:bodyPr>
          <a:lstStyle/>
          <a:p>
            <a:pPr algn="ctr"/>
            <a:r>
              <a:rPr lang="en-SG" sz="3000" dirty="0" err="1">
                <a:latin typeface="#9Slide03 Arima Madurai Black" panose="00000A00000000000000" pitchFamily="2" charset="0"/>
                <a:cs typeface="#9Slide03 Arima Madurai Black" panose="00000A00000000000000" pitchFamily="2" charset="0"/>
              </a:rPr>
              <a:t>Khúc</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hát</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ru</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những</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em</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bé</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lớn</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trên</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lưng</a:t>
            </a:r>
            <a:r>
              <a:rPr lang="en-SG" sz="3000" dirty="0">
                <a:latin typeface="#9Slide03 Arima Madurai Black" panose="00000A00000000000000" pitchFamily="2" charset="0"/>
                <a:cs typeface="#9Slide03 Arima Madurai Black" panose="00000A00000000000000" pitchFamily="2" charset="0"/>
              </a:rPr>
              <a:t> </a:t>
            </a:r>
            <a:r>
              <a:rPr lang="en-SG" sz="3000" dirty="0" err="1">
                <a:latin typeface="#9Slide03 Arima Madurai Black" panose="00000A00000000000000" pitchFamily="2" charset="0"/>
                <a:cs typeface="#9Slide03 Arima Madurai Black" panose="00000A00000000000000" pitchFamily="2" charset="0"/>
              </a:rPr>
              <a:t>mẹ</a:t>
            </a:r>
            <a:r>
              <a:rPr lang="en-SG" sz="3000" dirty="0">
                <a:latin typeface="#9Slide03 Arima Madurai Black" panose="00000A00000000000000" pitchFamily="2" charset="0"/>
                <a:cs typeface="#9Slide03 Arima Madurai Black" panose="00000A00000000000000" pitchFamily="2" charset="0"/>
              </a:rPr>
              <a:t> - </a:t>
            </a:r>
            <a:r>
              <a:rPr lang="en-SG" sz="3000" dirty="0" err="1">
                <a:latin typeface="#9Slide03 Arima Madurai Black" panose="00000A00000000000000" pitchFamily="2" charset="0"/>
                <a:cs typeface="#9Slide03 Arima Madurai Black" panose="00000A00000000000000" pitchFamily="2" charset="0"/>
              </a:rPr>
              <a:t>Nguyễn</a:t>
            </a:r>
            <a:r>
              <a:rPr lang="en-SG" sz="3000" dirty="0">
                <a:latin typeface="#9Slide03 Arima Madurai Black" panose="00000A00000000000000" pitchFamily="2" charset="0"/>
                <a:cs typeface="#9Slide03 Arima Madurai Black" panose="00000A00000000000000" pitchFamily="2" charset="0"/>
              </a:rPr>
              <a:t> Khoa </a:t>
            </a:r>
            <a:r>
              <a:rPr lang="en-SG" sz="3000" dirty="0" err="1">
                <a:latin typeface="#9Slide03 Arima Madurai Black" panose="00000A00000000000000" pitchFamily="2" charset="0"/>
                <a:cs typeface="#9Slide03 Arima Madurai Black" panose="00000A00000000000000" pitchFamily="2" charset="0"/>
              </a:rPr>
              <a:t>Điềm</a:t>
            </a:r>
            <a:r>
              <a:rPr lang="en-SG" sz="3000" dirty="0">
                <a:latin typeface="#9Slide03 Arima Madurai Black" panose="00000A00000000000000" pitchFamily="2" charset="0"/>
                <a:cs typeface="#9Slide03 Arima Madurai Black" panose="00000A00000000000000" pitchFamily="2" charset="0"/>
              </a:rPr>
              <a:t> (1971)</a:t>
            </a:r>
          </a:p>
        </p:txBody>
      </p:sp>
      <p:grpSp>
        <p:nvGrpSpPr>
          <p:cNvPr id="6" name="组合 5">
            <a:extLst>
              <a:ext uri="{FF2B5EF4-FFF2-40B4-BE49-F238E27FC236}">
                <a16:creationId xmlns:a16="http://schemas.microsoft.com/office/drawing/2014/main" xmlns="" id="{E1334D45-465E-464D-AE6E-7FB375D7E373}"/>
              </a:ext>
            </a:extLst>
          </p:cNvPr>
          <p:cNvGrpSpPr/>
          <p:nvPr/>
        </p:nvGrpSpPr>
        <p:grpSpPr>
          <a:xfrm>
            <a:off x="553414" y="2077269"/>
            <a:ext cx="3020095" cy="2133600"/>
            <a:chOff x="1467430" y="2583543"/>
            <a:chExt cx="3020095" cy="2133600"/>
          </a:xfrm>
        </p:grpSpPr>
        <p:pic>
          <p:nvPicPr>
            <p:cNvPr id="7" name="图片 2">
              <a:extLst>
                <a:ext uri="{FF2B5EF4-FFF2-40B4-BE49-F238E27FC236}">
                  <a16:creationId xmlns:a16="http://schemas.microsoft.com/office/drawing/2014/main" xmlns="" id="{2CDDFD97-AE25-4BF5-BDE0-F82ABDE7E3D6}"/>
                </a:ext>
              </a:extLst>
            </p:cNvPr>
            <p:cNvPicPr>
              <a:picLocks noChangeAspect="1"/>
            </p:cNvPicPr>
            <p:nvPr/>
          </p:nvPicPr>
          <p:blipFill>
            <a:blip r:embed="rId4"/>
            <a:stretch>
              <a:fillRect/>
            </a:stretch>
          </p:blipFill>
          <p:spPr>
            <a:xfrm>
              <a:off x="1467430" y="2583543"/>
              <a:ext cx="3020095" cy="2133600"/>
            </a:xfrm>
            <a:prstGeom prst="rect">
              <a:avLst/>
            </a:prstGeom>
          </p:spPr>
        </p:pic>
        <p:sp>
          <p:nvSpPr>
            <p:cNvPr id="8" name="文本框 3">
              <a:extLst>
                <a:ext uri="{FF2B5EF4-FFF2-40B4-BE49-F238E27FC236}">
                  <a16:creationId xmlns:a16="http://schemas.microsoft.com/office/drawing/2014/main" xmlns="" id="{BF64D2AC-EDDE-47B0-8E8B-F06211F7E8E3}"/>
                </a:ext>
              </a:extLst>
            </p:cNvPr>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Kháng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chiến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chống</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Mĩ</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extLst>
      <p:ext uri="{BB962C8B-B14F-4D97-AF65-F5344CB8AC3E}">
        <p14:creationId xmlns:p14="http://schemas.microsoft.com/office/powerpoint/2010/main" val="335787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0">
            <a:extLst>
              <a:ext uri="{FF2B5EF4-FFF2-40B4-BE49-F238E27FC236}">
                <a16:creationId xmlns:a16="http://schemas.microsoft.com/office/drawing/2014/main" xmlns="" id="{CCA400C1-7046-42A1-B612-DC4A92DEF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288" y="216450"/>
            <a:ext cx="3300369" cy="223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F9666674-7F08-468F-A62F-49B3B6F8620A}"/>
              </a:ext>
            </a:extLst>
          </p:cNvPr>
          <p:cNvSpPr txBox="1"/>
          <p:nvPr/>
        </p:nvSpPr>
        <p:spPr>
          <a:xfrm>
            <a:off x="4537288" y="2623949"/>
            <a:ext cx="3300369"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Viếng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lăng</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Bác</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Viễn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Phương</a:t>
            </a:r>
            <a:r>
              <a:rPr lang="en-SG" sz="2400" dirty="0">
                <a:latin typeface="#9Slide03 Arima Madurai Black" panose="00000A00000000000000" pitchFamily="2" charset="0"/>
                <a:cs typeface="#9Slide03 Arima Madurai Black" panose="00000A00000000000000" pitchFamily="2" charset="0"/>
              </a:rPr>
              <a:t> (1976)</a:t>
            </a:r>
          </a:p>
        </p:txBody>
      </p:sp>
      <p:pic>
        <p:nvPicPr>
          <p:cNvPr id="1026" name="Picture 2" descr="KhÃºc giao mÃ¹a - Má»¹ Linh - Harmonica Tab - The Harmonica">
            <a:extLst>
              <a:ext uri="{FF2B5EF4-FFF2-40B4-BE49-F238E27FC236}">
                <a16:creationId xmlns:a16="http://schemas.microsoft.com/office/drawing/2014/main" xmlns="" id="{4F143CEC-069A-450F-966B-0DFF9FA99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691" y="3708225"/>
            <a:ext cx="3300369" cy="21405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32D0B849-9229-4AC3-9433-6C85BC4A196F}"/>
              </a:ext>
            </a:extLst>
          </p:cNvPr>
          <p:cNvSpPr txBox="1"/>
          <p:nvPr/>
        </p:nvSpPr>
        <p:spPr>
          <a:xfrm>
            <a:off x="4301836" y="6016612"/>
            <a:ext cx="3690358"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Mùa</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xuân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nho</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nhỏ</a:t>
            </a:r>
            <a:r>
              <a:rPr lang="en-SG" sz="2400" dirty="0">
                <a:latin typeface="#9Slide03 Arima Madurai Black" panose="00000A00000000000000" pitchFamily="2" charset="0"/>
                <a:cs typeface="#9Slide03 Arima Madurai Black" panose="00000A00000000000000" pitchFamily="2" charset="0"/>
              </a:rPr>
              <a:t> – Thanh </a:t>
            </a:r>
            <a:r>
              <a:rPr lang="en-SG" sz="2400" dirty="0" err="1">
                <a:latin typeface="#9Slide03 Arima Madurai Black" panose="00000A00000000000000" pitchFamily="2" charset="0"/>
                <a:cs typeface="#9Slide03 Arima Madurai Black" panose="00000A00000000000000" pitchFamily="2" charset="0"/>
              </a:rPr>
              <a:t>Hải</a:t>
            </a:r>
            <a:r>
              <a:rPr lang="en-SG" sz="2400" dirty="0">
                <a:latin typeface="#9Slide03 Arima Madurai Black" panose="00000A00000000000000" pitchFamily="2" charset="0"/>
                <a:cs typeface="#9Slide03 Arima Madurai Black" panose="00000A00000000000000" pitchFamily="2" charset="0"/>
              </a:rPr>
              <a:t> (1980)</a:t>
            </a:r>
          </a:p>
        </p:txBody>
      </p:sp>
      <p:pic>
        <p:nvPicPr>
          <p:cNvPr id="3074" name="Picture 2" descr="PhÃ¢n tÃ­ch Sang Thu cá»§a Há»¯u Thá»nh cá»±c hay - VÄn máº«u tá»ng há»£p">
            <a:extLst>
              <a:ext uri="{FF2B5EF4-FFF2-40B4-BE49-F238E27FC236}">
                <a16:creationId xmlns:a16="http://schemas.microsoft.com/office/drawing/2014/main" xmlns="" id="{B4539E3A-5063-4EF2-90F8-0E253514B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785" y="228542"/>
            <a:ext cx="3311143" cy="21923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1778B1BC-A43F-4E77-91C0-4A660F9B39B3}"/>
              </a:ext>
            </a:extLst>
          </p:cNvPr>
          <p:cNvSpPr txBox="1"/>
          <p:nvPr/>
        </p:nvSpPr>
        <p:spPr>
          <a:xfrm>
            <a:off x="8506785" y="2633284"/>
            <a:ext cx="3138054" cy="830997"/>
          </a:xfrm>
          <a:prstGeom prst="rect">
            <a:avLst/>
          </a:prstGeom>
          <a:noFill/>
        </p:spPr>
        <p:txBody>
          <a:bodyPr wrap="square" rtlCol="0">
            <a:spAutoFit/>
          </a:bodyPr>
          <a:lstStyle/>
          <a:p>
            <a:pPr algn="ctr"/>
            <a:r>
              <a:rPr lang="en-SG" sz="2400" dirty="0">
                <a:latin typeface="#9Slide03 Arima Madurai Black" panose="00000A00000000000000" pitchFamily="2" charset="0"/>
                <a:cs typeface="#9Slide03 Arima Madurai Black" panose="00000A00000000000000" pitchFamily="2" charset="0"/>
              </a:rPr>
              <a:t>Sang </a:t>
            </a:r>
            <a:r>
              <a:rPr lang="en-SG" sz="2400" dirty="0" err="1">
                <a:latin typeface="#9Slide03 Arima Madurai Black" panose="00000A00000000000000" pitchFamily="2" charset="0"/>
                <a:cs typeface="#9Slide03 Arima Madurai Black" panose="00000A00000000000000" pitchFamily="2" charset="0"/>
              </a:rPr>
              <a:t>thu</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Hữu</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Thỉnh</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(1977)</a:t>
            </a:r>
          </a:p>
        </p:txBody>
      </p:sp>
      <p:pic>
        <p:nvPicPr>
          <p:cNvPr id="3078" name="Picture 6" descr="PhÃ¢n tÃ­ch 2 khá» thÆ¡ Äáº§u bÃ i thÆ¡ Ãnh TrÄng - BÃ i vÄn máº«u lá»p 9 hay ...">
            <a:extLst>
              <a:ext uri="{FF2B5EF4-FFF2-40B4-BE49-F238E27FC236}">
                <a16:creationId xmlns:a16="http://schemas.microsoft.com/office/drawing/2014/main" xmlns="" id="{0B3CEB25-FF52-460F-BAED-663F5000E1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72" y="3697403"/>
            <a:ext cx="3629677" cy="21405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4A72398B-A6AE-45C4-A814-E082233C4AC9}"/>
              </a:ext>
            </a:extLst>
          </p:cNvPr>
          <p:cNvSpPr txBox="1"/>
          <p:nvPr/>
        </p:nvSpPr>
        <p:spPr>
          <a:xfrm>
            <a:off x="313391" y="6006418"/>
            <a:ext cx="3690358"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Ánh</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trăng</a:t>
            </a:r>
            <a:r>
              <a:rPr lang="en-SG" sz="2400" dirty="0">
                <a:latin typeface="#9Slide03 Arima Madurai Black" panose="00000A00000000000000" pitchFamily="2" charset="0"/>
                <a:cs typeface="#9Slide03 Arima Madurai Black" panose="00000A00000000000000" pitchFamily="2" charset="0"/>
              </a:rPr>
              <a:t> – </a:t>
            </a:r>
            <a:r>
              <a:rPr lang="en-SG" sz="2400" dirty="0" err="1">
                <a:latin typeface="#9Slide03 Arima Madurai Black" panose="00000A00000000000000" pitchFamily="2" charset="0"/>
                <a:cs typeface="#9Slide03 Arima Madurai Black" panose="00000A00000000000000" pitchFamily="2" charset="0"/>
              </a:rPr>
              <a:t>Nguyễn</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Duy</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(1978)</a:t>
            </a:r>
          </a:p>
        </p:txBody>
      </p:sp>
      <p:pic>
        <p:nvPicPr>
          <p:cNvPr id="3080" name="Picture 8" descr="Soáº¡n bÃ i NÃ³i vá»i con (chi tiáº¿t) | Soáº¡n vÄn 9 chi tiáº¿t">
            <a:extLst>
              <a:ext uri="{FF2B5EF4-FFF2-40B4-BE49-F238E27FC236}">
                <a16:creationId xmlns:a16="http://schemas.microsoft.com/office/drawing/2014/main" xmlns="" id="{0E4B2D3E-0D48-4B1B-A7BE-33A7A8344A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3136" y="3708225"/>
            <a:ext cx="3274792" cy="21405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4350E581-A249-40E5-91FF-0D933B55470B}"/>
              </a:ext>
            </a:extLst>
          </p:cNvPr>
          <p:cNvSpPr txBox="1"/>
          <p:nvPr/>
        </p:nvSpPr>
        <p:spPr>
          <a:xfrm>
            <a:off x="8271381" y="6006221"/>
            <a:ext cx="3690358" cy="830997"/>
          </a:xfrm>
          <a:prstGeom prst="rect">
            <a:avLst/>
          </a:prstGeom>
          <a:noFill/>
        </p:spPr>
        <p:txBody>
          <a:bodyPr wrap="square" rtlCol="0">
            <a:spAutoFit/>
          </a:bodyPr>
          <a:lstStyle/>
          <a:p>
            <a:pPr algn="ctr"/>
            <a:r>
              <a:rPr lang="en-SG" sz="2400" dirty="0" err="1">
                <a:latin typeface="#9Slide03 Arima Madurai Black" panose="00000A00000000000000" pitchFamily="2" charset="0"/>
                <a:cs typeface="#9Slide03 Arima Madurai Black" panose="00000A00000000000000" pitchFamily="2" charset="0"/>
              </a:rPr>
              <a:t>Nói</a:t>
            </a:r>
            <a:r>
              <a:rPr lang="en-SG" sz="2400" dirty="0">
                <a:latin typeface="#9Slide03 Arima Madurai Black" panose="00000A00000000000000" pitchFamily="2" charset="0"/>
                <a:cs typeface="#9Slide03 Arima Madurai Black" panose="00000A00000000000000" pitchFamily="2" charset="0"/>
              </a:rPr>
              <a:t> </a:t>
            </a:r>
            <a:r>
              <a:rPr lang="en-SG" sz="2400" dirty="0" err="1">
                <a:latin typeface="#9Slide03 Arima Madurai Black" panose="00000A00000000000000" pitchFamily="2" charset="0"/>
                <a:cs typeface="#9Slide03 Arima Madurai Black" panose="00000A00000000000000" pitchFamily="2" charset="0"/>
              </a:rPr>
              <a:t>với</a:t>
            </a:r>
            <a:r>
              <a:rPr lang="en-SG" sz="2400" dirty="0">
                <a:latin typeface="#9Slide03 Arima Madurai Black" panose="00000A00000000000000" pitchFamily="2" charset="0"/>
                <a:cs typeface="#9Slide03 Arima Madurai Black" panose="00000A00000000000000" pitchFamily="2" charset="0"/>
              </a:rPr>
              <a:t> con – Y </a:t>
            </a:r>
            <a:r>
              <a:rPr lang="en-SG" sz="2400" dirty="0" err="1">
                <a:latin typeface="#9Slide03 Arima Madurai Black" panose="00000A00000000000000" pitchFamily="2" charset="0"/>
                <a:cs typeface="#9Slide03 Arima Madurai Black" panose="00000A00000000000000" pitchFamily="2" charset="0"/>
              </a:rPr>
              <a:t>Phương</a:t>
            </a:r>
            <a:endParaRPr lang="en-SG" sz="2400" dirty="0">
              <a:latin typeface="#9Slide03 Arima Madurai Black" panose="00000A00000000000000" pitchFamily="2" charset="0"/>
              <a:cs typeface="#9Slide03 Arima Madurai Black" panose="00000A00000000000000" pitchFamily="2" charset="0"/>
            </a:endParaRPr>
          </a:p>
          <a:p>
            <a:pPr algn="ctr"/>
            <a:r>
              <a:rPr lang="en-SG" sz="2400" dirty="0">
                <a:latin typeface="#9Slide03 Arima Madurai Black" panose="00000A00000000000000" pitchFamily="2" charset="0"/>
                <a:cs typeface="#9Slide03 Arima Madurai Black" panose="00000A00000000000000" pitchFamily="2" charset="0"/>
              </a:rPr>
              <a:t>(1980)</a:t>
            </a:r>
          </a:p>
        </p:txBody>
      </p:sp>
      <p:grpSp>
        <p:nvGrpSpPr>
          <p:cNvPr id="15" name="组合 5">
            <a:extLst>
              <a:ext uri="{FF2B5EF4-FFF2-40B4-BE49-F238E27FC236}">
                <a16:creationId xmlns:a16="http://schemas.microsoft.com/office/drawing/2014/main" xmlns="" id="{A6F806B6-6CE8-4620-98F2-46D9095A0166}"/>
              </a:ext>
            </a:extLst>
          </p:cNvPr>
          <p:cNvGrpSpPr/>
          <p:nvPr/>
        </p:nvGrpSpPr>
        <p:grpSpPr>
          <a:xfrm>
            <a:off x="648522" y="905847"/>
            <a:ext cx="3020095" cy="2133600"/>
            <a:chOff x="1467430" y="2583543"/>
            <a:chExt cx="3020095" cy="2133600"/>
          </a:xfrm>
        </p:grpSpPr>
        <p:pic>
          <p:nvPicPr>
            <p:cNvPr id="17" name="图片 2">
              <a:extLst>
                <a:ext uri="{FF2B5EF4-FFF2-40B4-BE49-F238E27FC236}">
                  <a16:creationId xmlns:a16="http://schemas.microsoft.com/office/drawing/2014/main" xmlns="" id="{5F9C4291-B281-4156-B626-70FF653E012E}"/>
                </a:ext>
              </a:extLst>
            </p:cNvPr>
            <p:cNvPicPr>
              <a:picLocks noChangeAspect="1"/>
            </p:cNvPicPr>
            <p:nvPr/>
          </p:nvPicPr>
          <p:blipFill>
            <a:blip r:embed="rId8"/>
            <a:stretch>
              <a:fillRect/>
            </a:stretch>
          </p:blipFill>
          <p:spPr>
            <a:xfrm>
              <a:off x="1467430" y="2583543"/>
              <a:ext cx="3020095" cy="2133600"/>
            </a:xfrm>
            <a:prstGeom prst="rect">
              <a:avLst/>
            </a:prstGeom>
          </p:spPr>
        </p:pic>
        <p:sp>
          <p:nvSpPr>
            <p:cNvPr id="19" name="文本框 3">
              <a:extLst>
                <a:ext uri="{FF2B5EF4-FFF2-40B4-BE49-F238E27FC236}">
                  <a16:creationId xmlns:a16="http://schemas.microsoft.com/office/drawing/2014/main" xmlns="" id="{061F28EC-77B3-4ECC-9B68-A3DC105AC85D}"/>
                </a:ext>
              </a:extLst>
            </p:cNvPr>
            <p:cNvSpPr txBox="1"/>
            <p:nvPr/>
          </p:nvSpPr>
          <p:spPr>
            <a:xfrm rot="21230952">
              <a:off x="1678212" y="3023358"/>
              <a:ext cx="2598527" cy="1077218"/>
            </a:xfrm>
            <a:prstGeom prst="rect">
              <a:avLst/>
            </a:prstGeom>
            <a:noFill/>
          </p:spPr>
          <p:txBody>
            <a:bodyPr wrap="square" rtlCol="0">
              <a:spAutoFit/>
            </a:bodyPr>
            <a:lstStyle/>
            <a:p>
              <a:pPr algn="ctr"/>
              <a:r>
                <a:rPr lang="en-US" sz="3200" dirty="0" err="1">
                  <a:latin typeface="#9Slide03 Arima Madurai Black" panose="00000A00000000000000" pitchFamily="2" charset="0"/>
                  <a:cs typeface="#9Slide03 Arima Madurai Black" panose="00000A00000000000000" pitchFamily="2" charset="0"/>
                </a:rPr>
                <a:t>Giai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đoạn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tư</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sau</a:t>
              </a:r>
              <a:r>
                <a:rPr lang="en-US" sz="3200" dirty="0">
                  <a:latin typeface="#9Slide03 Arima Madurai Black" panose="00000A00000000000000" pitchFamily="2" charset="0"/>
                  <a:cs typeface="#9Slide03 Arima Madurai Black" panose="00000A00000000000000" pitchFamily="2" charset="0"/>
                </a:rPr>
                <a:t> 1975</a:t>
              </a:r>
              <a:endParaRPr lang="zh-CN" altLang="en-US" sz="3200" b="1" dirty="0">
                <a:solidFill>
                  <a:schemeClr val="tx1">
                    <a:lumMod val="95000"/>
                    <a:lumOff val="5000"/>
                  </a:schemeClr>
                </a:solidFill>
                <a:latin typeface="#9Slide03 Arima Madurai Black" panose="00000A00000000000000" pitchFamily="2" charset="0"/>
                <a:ea typeface="华康少女文字W5" panose="040F0509000000000000" pitchFamily="81" charset="-122"/>
                <a:cs typeface="#9Slide03 Arima Madurai Black" panose="00000A00000000000000" pitchFamily="2" charset="0"/>
              </a:endParaRPr>
            </a:p>
          </p:txBody>
        </p:sp>
      </p:grpSp>
    </p:spTree>
    <p:extLst>
      <p:ext uri="{BB962C8B-B14F-4D97-AF65-F5344CB8AC3E}">
        <p14:creationId xmlns:p14="http://schemas.microsoft.com/office/powerpoint/2010/main" val="182972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barn(inVertical)">
                                      <p:cBhvr>
                                        <p:cTn id="31" dur="500"/>
                                        <p:tgtEl>
                                          <p:spTgt spid="307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barn(inVertical)">
                                      <p:cBhvr>
                                        <p:cTn id="39" dur="5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6" presetClass="entr" presetSubtype="21" fill="hold" nodeType="withEffect">
                                  <p:stCondLst>
                                    <p:cond delay="0"/>
                                  </p:stCondLst>
                                  <p:childTnLst>
                                    <p:set>
                                      <p:cBhvr>
                                        <p:cTn id="46" dur="1" fill="hold">
                                          <p:stCondLst>
                                            <p:cond delay="0"/>
                                          </p:stCondLst>
                                        </p:cTn>
                                        <p:tgtEl>
                                          <p:spTgt spid="3080"/>
                                        </p:tgtEl>
                                        <p:attrNameLst>
                                          <p:attrName>style.visibility</p:attrName>
                                        </p:attrNameLst>
                                      </p:cBhvr>
                                      <p:to>
                                        <p:strVal val="visible"/>
                                      </p:to>
                                    </p:set>
                                    <p:animEffect transition="in" filter="barn(inVertical)">
                                      <p:cBhvr>
                                        <p:cTn id="4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661" y="0"/>
            <a:ext cx="12192000" cy="6858000"/>
            <a:chOff x="0" y="0"/>
            <a:chExt cx="12192000" cy="6489292"/>
          </a:xfrm>
          <a:solidFill>
            <a:srgbClr val="B2D7E9"/>
          </a:solidFill>
        </p:grpSpPr>
        <p:sp>
          <p:nvSpPr>
            <p:cNvPr id="9" name="矩形 8"/>
            <p:cNvSpPr/>
            <p:nvPr userDrawn="1"/>
          </p:nvSpPr>
          <p:spPr>
            <a:xfrm>
              <a:off x="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8768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9753600" y="0"/>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4384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7315200" y="1622323"/>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48768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9753600" y="3244646"/>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4384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315200" y="4866969"/>
              <a:ext cx="2438400" cy="1622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4"/>
          <a:stretch>
            <a:fillRect/>
          </a:stretch>
        </p:blipFill>
        <p:spPr>
          <a:xfrm>
            <a:off x="8317184" y="1776383"/>
            <a:ext cx="3476250" cy="5141251"/>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41737" y="1467539"/>
            <a:ext cx="6875447" cy="4361842"/>
          </a:xfrm>
          <a:prstGeom prst="rect">
            <a:avLst/>
          </a:prstGeom>
        </p:spPr>
      </p:pic>
      <p:sp>
        <p:nvSpPr>
          <p:cNvPr id="21" name="文本框 20"/>
          <p:cNvSpPr txBox="1"/>
          <p:nvPr/>
        </p:nvSpPr>
        <p:spPr>
          <a:xfrm>
            <a:off x="2619309" y="2248076"/>
            <a:ext cx="4776279" cy="2800767"/>
          </a:xfrm>
          <a:prstGeom prst="rect">
            <a:avLst/>
          </a:prstGeom>
          <a:noFill/>
        </p:spPr>
        <p:txBody>
          <a:bodyPr wrap="square" rtlCol="0">
            <a:spAutoFit/>
          </a:bodyPr>
          <a:lstStyle/>
          <a:p>
            <a:pPr algn="ctr"/>
            <a:r>
              <a:rPr lang="en-SG" altLang="zh-CN" sz="8800" b="1" dirty="0" err="1">
                <a:solidFill>
                  <a:srgbClr val="28AFB2"/>
                </a:solidFill>
                <a:latin typeface="Tahoma" pitchFamily="34" charset="0"/>
                <a:ea typeface="Tahoma" pitchFamily="34" charset="0"/>
                <a:cs typeface="Tahoma" pitchFamily="34" charset="0"/>
              </a:rPr>
              <a:t>Ôn</a:t>
            </a:r>
            <a:r>
              <a:rPr lang="en-SG" altLang="zh-CN" sz="8800" b="1" dirty="0">
                <a:solidFill>
                  <a:srgbClr val="28AFB2"/>
                </a:solidFill>
                <a:latin typeface="Tahoma" pitchFamily="34" charset="0"/>
                <a:ea typeface="Tahoma" pitchFamily="34" charset="0"/>
                <a:cs typeface="Tahoma" pitchFamily="34" charset="0"/>
              </a:rPr>
              <a:t> </a:t>
            </a:r>
            <a:r>
              <a:rPr lang="en-SG" altLang="zh-CN" sz="8800" b="1" dirty="0" err="1">
                <a:solidFill>
                  <a:srgbClr val="28AFB2"/>
                </a:solidFill>
                <a:latin typeface="Tahoma" pitchFamily="34" charset="0"/>
                <a:ea typeface="Tahoma" pitchFamily="34" charset="0"/>
                <a:cs typeface="Tahoma" pitchFamily="34" charset="0"/>
              </a:rPr>
              <a:t>tập</a:t>
            </a:r>
            <a:r>
              <a:rPr lang="en-SG" altLang="zh-CN" sz="8800" b="1" dirty="0">
                <a:solidFill>
                  <a:srgbClr val="28AFB2"/>
                </a:solidFill>
                <a:latin typeface="Tahoma" pitchFamily="34" charset="0"/>
                <a:ea typeface="Tahoma" pitchFamily="34" charset="0"/>
                <a:cs typeface="Tahoma" pitchFamily="34" charset="0"/>
              </a:rPr>
              <a:t> </a:t>
            </a:r>
            <a:r>
              <a:rPr lang="en-SG" altLang="zh-CN" sz="8800" b="1" dirty="0" err="1">
                <a:solidFill>
                  <a:srgbClr val="28AFB2"/>
                </a:solidFill>
                <a:latin typeface="Tahoma" pitchFamily="34" charset="0"/>
                <a:ea typeface="Tahoma" pitchFamily="34" charset="0"/>
                <a:cs typeface="Tahoma" pitchFamily="34" charset="0"/>
              </a:rPr>
              <a:t>về</a:t>
            </a:r>
            <a:r>
              <a:rPr lang="en-SG" altLang="zh-CN" sz="8800" b="1" dirty="0">
                <a:solidFill>
                  <a:srgbClr val="28AFB2"/>
                </a:solidFill>
                <a:latin typeface="Tahoma" pitchFamily="34" charset="0"/>
                <a:ea typeface="Tahoma" pitchFamily="34" charset="0"/>
                <a:cs typeface="Tahoma" pitchFamily="34" charset="0"/>
              </a:rPr>
              <a:t> </a:t>
            </a:r>
            <a:r>
              <a:rPr lang="en-SG" altLang="zh-CN" sz="8800" b="1" dirty="0" err="1">
                <a:solidFill>
                  <a:srgbClr val="28AFB2"/>
                </a:solidFill>
                <a:latin typeface="Tahoma" pitchFamily="34" charset="0"/>
                <a:ea typeface="Tahoma" pitchFamily="34" charset="0"/>
                <a:cs typeface="Tahoma" pitchFamily="34" charset="0"/>
              </a:rPr>
              <a:t>thơ</a:t>
            </a:r>
            <a:endParaRPr lang="zh-CN" altLang="en-US" sz="8800" b="1" dirty="0">
              <a:solidFill>
                <a:srgbClr val="28AFB2"/>
              </a:solidFill>
              <a:latin typeface="Tahoma" pitchFamily="34" charset="0"/>
              <a:ea typeface="华康少女文字W5" panose="040F0509000000000000" pitchFamily="81" charset="-122"/>
              <a:cs typeface="Tahoma" pitchFamily="34" charset="0"/>
            </a:endParaRPr>
          </a:p>
        </p:txBody>
      </p:sp>
      <p:pic>
        <p:nvPicPr>
          <p:cNvPr id="25" name="图片 24"/>
          <p:cNvPicPr>
            <a:picLocks noChangeAspect="1"/>
          </p:cNvPicPr>
          <p:nvPr/>
        </p:nvPicPr>
        <p:blipFill>
          <a:blip r:embed="rId6"/>
          <a:stretch>
            <a:fillRect/>
          </a:stretch>
        </p:blipFill>
        <p:spPr>
          <a:xfrm>
            <a:off x="1377108" y="838575"/>
            <a:ext cx="1587399" cy="2039767"/>
          </a:xfrm>
          <a:prstGeom prst="rect">
            <a:avLst/>
          </a:prstGeom>
        </p:spPr>
      </p:pic>
      <p:pic>
        <p:nvPicPr>
          <p:cNvPr id="26" name="图片 25"/>
          <p:cNvPicPr>
            <a:picLocks noChangeAspect="1"/>
          </p:cNvPicPr>
          <p:nvPr/>
        </p:nvPicPr>
        <p:blipFill>
          <a:blip r:embed="rId7"/>
          <a:stretch>
            <a:fillRect/>
          </a:stretch>
        </p:blipFill>
        <p:spPr>
          <a:xfrm rot="158679">
            <a:off x="2945760" y="772292"/>
            <a:ext cx="894954" cy="1566170"/>
          </a:xfrm>
          <a:prstGeom prst="rect">
            <a:avLst/>
          </a:prstGeom>
        </p:spPr>
      </p:pic>
      <p:pic>
        <p:nvPicPr>
          <p:cNvPr id="27" name="图片 26"/>
          <p:cNvPicPr>
            <a:picLocks noChangeAspect="1"/>
          </p:cNvPicPr>
          <p:nvPr/>
        </p:nvPicPr>
        <p:blipFill>
          <a:blip r:embed="rId8"/>
          <a:stretch>
            <a:fillRect/>
          </a:stretch>
        </p:blipFill>
        <p:spPr>
          <a:xfrm rot="15369310">
            <a:off x="7626373" y="955323"/>
            <a:ext cx="1012500" cy="1428750"/>
          </a:xfrm>
          <a:prstGeom prst="rect">
            <a:avLst/>
          </a:prstGeom>
        </p:spPr>
      </p:pic>
    </p:spTree>
    <p:custDataLst>
      <p:tags r:id="rId1"/>
    </p:custDataLst>
    <p:extLst>
      <p:ext uri="{BB962C8B-B14F-4D97-AF65-F5344CB8AC3E}">
        <p14:creationId xmlns:p14="http://schemas.microsoft.com/office/powerpoint/2010/main" val="1003227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1"/>
                                            </p:tgtEl>
                                            <p:attrNameLst>
                                              <p:attrName>ppt_y</p:attrName>
                                            </p:attrNameLst>
                                          </p:cBhvr>
                                          <p:tavLst>
                                            <p:tav tm="0">
                                              <p:val>
                                                <p:strVal val="#ppt_y"/>
                                              </p:val>
                                            </p:tav>
                                            <p:tav tm="100000">
                                              <p:val>
                                                <p:strVal val="#ppt_y"/>
                                              </p:val>
                                            </p:tav>
                                          </p:tavLst>
                                        </p:anim>
                                        <p:anim calcmode="lin" valueType="num">
                                          <p:cBhvr>
                                            <p:cTn id="15" dur="10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1"/>
                                            </p:tgtEl>
                                          </p:cBhvr>
                                        </p:animEffect>
                                      </p:childTnLst>
                                    </p:cTn>
                                  </p:par>
                                  <p:par>
                                    <p:cTn id="18" presetID="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25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14:presetBounceEnd="40000">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14:bounceEnd="40000">
                                          <p:cBhvr additive="base">
                                            <p:cTn id="3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1"/>
                                            </p:tgtEl>
                                            <p:attrNameLst>
                                              <p:attrName>ppt_y</p:attrName>
                                            </p:attrNameLst>
                                          </p:cBhvr>
                                          <p:tavLst>
                                            <p:tav tm="0">
                                              <p:val>
                                                <p:strVal val="#ppt_y"/>
                                              </p:val>
                                            </p:tav>
                                            <p:tav tm="100000">
                                              <p:val>
                                                <p:strVal val="#ppt_y"/>
                                              </p:val>
                                            </p:tav>
                                          </p:tavLst>
                                        </p:anim>
                                        <p:anim calcmode="lin" valueType="num">
                                          <p:cBhvr>
                                            <p:cTn id="15" dur="10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1"/>
                                            </p:tgtEl>
                                          </p:cBhvr>
                                        </p:animEffect>
                                      </p:childTnLst>
                                    </p:cTn>
                                  </p:par>
                                  <p:par>
                                    <p:cTn id="18" presetID="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25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E72DEFF5-1F7E-438E-8EE6-39CF58C41550}"/>
              </a:ext>
            </a:extLst>
          </p:cNvPr>
          <p:cNvSpPr/>
          <p:nvPr/>
        </p:nvSpPr>
        <p:spPr>
          <a:xfrm>
            <a:off x="476656" y="2150592"/>
            <a:ext cx="4572000" cy="42898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grpSp>
        <p:nvGrpSpPr>
          <p:cNvPr id="4" name="组合 45">
            <a:extLst>
              <a:ext uri="{FF2B5EF4-FFF2-40B4-BE49-F238E27FC236}">
                <a16:creationId xmlns:a16="http://schemas.microsoft.com/office/drawing/2014/main" xmlns="" id="{BD456399-E7C3-4A54-935F-981B7AEF2F6B}"/>
              </a:ext>
            </a:extLst>
          </p:cNvPr>
          <p:cNvGrpSpPr/>
          <p:nvPr/>
        </p:nvGrpSpPr>
        <p:grpSpPr>
          <a:xfrm>
            <a:off x="1132475" y="576286"/>
            <a:ext cx="2932567" cy="2862442"/>
            <a:chOff x="4266122" y="443385"/>
            <a:chExt cx="3468914" cy="3273750"/>
          </a:xfrm>
        </p:grpSpPr>
        <p:pic>
          <p:nvPicPr>
            <p:cNvPr id="5" name="图片 1">
              <a:extLst>
                <a:ext uri="{FF2B5EF4-FFF2-40B4-BE49-F238E27FC236}">
                  <a16:creationId xmlns:a16="http://schemas.microsoft.com/office/drawing/2014/main" xmlns="" id="{D447F274-E2B6-4E64-A252-8861A3365F86}"/>
                </a:ext>
              </a:extLst>
            </p:cNvPr>
            <p:cNvPicPr>
              <a:picLocks noChangeAspect="1"/>
            </p:cNvPicPr>
            <p:nvPr/>
          </p:nvPicPr>
          <p:blipFill>
            <a:blip r:embed="rId3"/>
            <a:stretch>
              <a:fillRect/>
            </a:stretch>
          </p:blipFill>
          <p:spPr>
            <a:xfrm>
              <a:off x="4921234" y="443385"/>
              <a:ext cx="2373750" cy="3273750"/>
            </a:xfrm>
            <a:prstGeom prst="rect">
              <a:avLst/>
            </a:prstGeom>
          </p:spPr>
        </p:pic>
        <p:pic>
          <p:nvPicPr>
            <p:cNvPr id="6" name="图片 6">
              <a:extLst>
                <a:ext uri="{FF2B5EF4-FFF2-40B4-BE49-F238E27FC236}">
                  <a16:creationId xmlns:a16="http://schemas.microsoft.com/office/drawing/2014/main" xmlns="" id="{FC3F3B1A-A8C5-49EB-8D6F-B778E8E56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266122" y="1423315"/>
              <a:ext cx="3468914" cy="1516956"/>
            </a:xfrm>
            <a:prstGeom prst="rect">
              <a:avLst/>
            </a:prstGeom>
          </p:spPr>
        </p:pic>
      </p:grpSp>
      <p:sp>
        <p:nvSpPr>
          <p:cNvPr id="7" name="文本框 7">
            <a:extLst>
              <a:ext uri="{FF2B5EF4-FFF2-40B4-BE49-F238E27FC236}">
                <a16:creationId xmlns:a16="http://schemas.microsoft.com/office/drawing/2014/main" xmlns="" id="{2BCD5E61-C3D2-437C-84AB-EA057A59531D}"/>
              </a:ext>
            </a:extLst>
          </p:cNvPr>
          <p:cNvSpPr txBox="1"/>
          <p:nvPr/>
        </p:nvSpPr>
        <p:spPr>
          <a:xfrm>
            <a:off x="1490291" y="1843626"/>
            <a:ext cx="2216530" cy="707886"/>
          </a:xfrm>
          <a:prstGeom prst="rect">
            <a:avLst/>
          </a:prstGeom>
          <a:noFill/>
        </p:spPr>
        <p:txBody>
          <a:bodyPr wrap="square" rtlCol="0">
            <a:spAutoFit/>
          </a:bodyPr>
          <a:lstStyle/>
          <a:p>
            <a:pPr algn="ctr"/>
            <a:r>
              <a:rPr lang="en-SG" altLang="zh-CN" sz="4000" b="1" dirty="0" err="1">
                <a:solidFill>
                  <a:schemeClr val="tx1">
                    <a:lumMod val="95000"/>
                    <a:lumOff val="5000"/>
                  </a:schemeClr>
                </a:solidFill>
                <a:latin typeface="Tahoma" pitchFamily="34" charset="0"/>
                <a:ea typeface="Tahoma" pitchFamily="34" charset="0"/>
                <a:cs typeface="Tahoma" pitchFamily="34" charset="0"/>
              </a:rPr>
              <a:t>Báo</a:t>
            </a:r>
            <a:r>
              <a:rPr lang="en-SG" altLang="zh-CN" sz="4000" b="1" dirty="0">
                <a:solidFill>
                  <a:schemeClr val="tx1">
                    <a:lumMod val="95000"/>
                    <a:lumOff val="5000"/>
                  </a:schemeClr>
                </a:solidFill>
                <a:latin typeface="Tahoma" pitchFamily="34" charset="0"/>
                <a:ea typeface="Tahoma" pitchFamily="34" charset="0"/>
                <a:cs typeface="Tahoma" pitchFamily="34" charset="0"/>
              </a:rPr>
              <a:t> </a:t>
            </a:r>
            <a:r>
              <a:rPr lang="en-SG" altLang="zh-CN" sz="4000" b="1" dirty="0" err="1">
                <a:solidFill>
                  <a:schemeClr val="tx1">
                    <a:lumMod val="95000"/>
                    <a:lumOff val="5000"/>
                  </a:schemeClr>
                </a:solidFill>
                <a:latin typeface="Tahoma" pitchFamily="34" charset="0"/>
                <a:ea typeface="Tahoma" pitchFamily="34" charset="0"/>
                <a:cs typeface="Tahoma" pitchFamily="34" charset="0"/>
              </a:rPr>
              <a:t>cáo</a:t>
            </a:r>
            <a:endParaRPr lang="zh-CN" altLang="en-US" sz="4000" b="1" dirty="0">
              <a:solidFill>
                <a:schemeClr val="tx1">
                  <a:lumMod val="95000"/>
                  <a:lumOff val="5000"/>
                </a:schemeClr>
              </a:solidFill>
              <a:latin typeface="Tahoma" pitchFamily="34" charset="0"/>
              <a:ea typeface="华康少女文字W5" panose="040F0509000000000000" pitchFamily="81" charset="-122"/>
              <a:cs typeface="Tahoma" pitchFamily="34" charset="0"/>
            </a:endParaRPr>
          </a:p>
        </p:txBody>
      </p:sp>
      <p:grpSp>
        <p:nvGrpSpPr>
          <p:cNvPr id="8" name="组合 13">
            <a:extLst>
              <a:ext uri="{FF2B5EF4-FFF2-40B4-BE49-F238E27FC236}">
                <a16:creationId xmlns:a16="http://schemas.microsoft.com/office/drawing/2014/main" xmlns="" id="{A85A26DD-8A52-4587-B7FE-C9A6F3945247}"/>
              </a:ext>
            </a:extLst>
          </p:cNvPr>
          <p:cNvGrpSpPr/>
          <p:nvPr/>
        </p:nvGrpSpPr>
        <p:grpSpPr>
          <a:xfrm>
            <a:off x="5887427" y="566558"/>
            <a:ext cx="2225442" cy="1310844"/>
            <a:chOff x="4447944" y="3749887"/>
            <a:chExt cx="2465043" cy="1700952"/>
          </a:xfrm>
        </p:grpSpPr>
        <p:pic>
          <p:nvPicPr>
            <p:cNvPr id="9" name="图片 10">
              <a:extLst>
                <a:ext uri="{FF2B5EF4-FFF2-40B4-BE49-F238E27FC236}">
                  <a16:creationId xmlns:a16="http://schemas.microsoft.com/office/drawing/2014/main" xmlns="" id="{E2148B9F-BBF1-4350-9ED0-1FDF45EEB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0" name="文本框 11">
              <a:extLst>
                <a:ext uri="{FF2B5EF4-FFF2-40B4-BE49-F238E27FC236}">
                  <a16:creationId xmlns:a16="http://schemas.microsoft.com/office/drawing/2014/main" xmlns="" id="{0AE20590-255D-4017-8F9F-49825DE53ABA}"/>
                </a:ext>
              </a:extLst>
            </p:cNvPr>
            <p:cNvSpPr txBox="1"/>
            <p:nvPr/>
          </p:nvSpPr>
          <p:spPr>
            <a:xfrm>
              <a:off x="4447944" y="3981337"/>
              <a:ext cx="1913461" cy="1238050"/>
            </a:xfrm>
            <a:prstGeom prst="rect">
              <a:avLst/>
            </a:prstGeom>
            <a:noFill/>
          </p:spPr>
          <p:txBody>
            <a:bodyPr wrap="square" rtlCol="0">
              <a:spAutoFit/>
            </a:bodyPr>
            <a:lstStyle/>
            <a:p>
              <a:pPr algn="ctr"/>
              <a:r>
                <a:rPr lang="en-US" altLang="zh-CN" sz="2800" dirty="0" err="1">
                  <a:solidFill>
                    <a:schemeClr val="tx1">
                      <a:lumMod val="95000"/>
                      <a:lumOff val="5000"/>
                    </a:schemeClr>
                  </a:solidFill>
                  <a:latin typeface="Tahoma" pitchFamily="34" charset="0"/>
                  <a:ea typeface="Tahoma" pitchFamily="34" charset="0"/>
                  <a:cs typeface="Tahoma" pitchFamily="34" charset="0"/>
                </a:rPr>
                <a:t>Tên</a:t>
              </a:r>
              <a:r>
                <a:rPr lang="en-US" altLang="zh-CN" sz="2800" dirty="0">
                  <a:solidFill>
                    <a:schemeClr val="tx1">
                      <a:lumMod val="95000"/>
                      <a:lumOff val="5000"/>
                    </a:schemeClr>
                  </a:solidFill>
                  <a:latin typeface="Tahoma" pitchFamily="34" charset="0"/>
                  <a:ea typeface="Tahoma" pitchFamily="34" charset="0"/>
                  <a:cs typeface="Tahoma" pitchFamily="34" charset="0"/>
                </a:rPr>
                <a:t> </a:t>
              </a:r>
              <a:r>
                <a:rPr lang="en-US" altLang="zh-CN" sz="2800" dirty="0" err="1">
                  <a:solidFill>
                    <a:schemeClr val="tx1">
                      <a:lumMod val="95000"/>
                      <a:lumOff val="5000"/>
                    </a:schemeClr>
                  </a:solidFill>
                  <a:latin typeface="Tahoma" pitchFamily="34" charset="0"/>
                  <a:ea typeface="Tahoma" pitchFamily="34" charset="0"/>
                  <a:cs typeface="Tahoma" pitchFamily="34" charset="0"/>
                </a:rPr>
                <a:t>bài</a:t>
              </a:r>
              <a:r>
                <a:rPr lang="en-US" altLang="zh-CN" sz="2800" dirty="0">
                  <a:solidFill>
                    <a:schemeClr val="tx1">
                      <a:lumMod val="95000"/>
                      <a:lumOff val="5000"/>
                    </a:schemeClr>
                  </a:solidFill>
                  <a:latin typeface="Tahoma" pitchFamily="34" charset="0"/>
                  <a:ea typeface="Tahoma" pitchFamily="34" charset="0"/>
                  <a:cs typeface="Tahoma" pitchFamily="34" charset="0"/>
                </a:rPr>
                <a:t> </a:t>
              </a:r>
              <a:r>
                <a:rPr lang="en-US" altLang="zh-CN" sz="2800" dirty="0" err="1">
                  <a:solidFill>
                    <a:schemeClr val="tx1">
                      <a:lumMod val="95000"/>
                      <a:lumOff val="5000"/>
                    </a:schemeClr>
                  </a:solidFill>
                  <a:latin typeface="Tahoma" pitchFamily="34" charset="0"/>
                  <a:ea typeface="Tahoma" pitchFamily="34" charset="0"/>
                  <a:cs typeface="Tahoma" pitchFamily="34" charset="0"/>
                </a:rPr>
                <a:t>th</a:t>
              </a:r>
              <a:r>
                <a:rPr lang="vi-VN" altLang="zh-CN" sz="2800" dirty="0">
                  <a:solidFill>
                    <a:schemeClr val="tx1">
                      <a:lumMod val="95000"/>
                      <a:lumOff val="5000"/>
                    </a:schemeClr>
                  </a:solidFill>
                  <a:latin typeface="Tahoma" pitchFamily="34" charset="0"/>
                  <a:ea typeface="Tahoma" pitchFamily="34" charset="0"/>
                  <a:cs typeface="Tahoma" pitchFamily="34" charset="0"/>
                </a:rPr>
                <a:t>ơ</a:t>
              </a:r>
              <a:endParaRPr lang="zh-CN" altLang="en-US" sz="2800" dirty="0">
                <a:solidFill>
                  <a:schemeClr val="tx1">
                    <a:lumMod val="95000"/>
                    <a:lumOff val="5000"/>
                  </a:schemeClr>
                </a:solidFill>
                <a:latin typeface="Tahoma" pitchFamily="34" charset="0"/>
                <a:ea typeface="华康少女文字W5" panose="040F0509000000000000" pitchFamily="81" charset="-122"/>
                <a:cs typeface="Tahoma" pitchFamily="34" charset="0"/>
              </a:endParaRPr>
            </a:p>
          </p:txBody>
        </p:sp>
      </p:grpSp>
      <p:sp>
        <p:nvSpPr>
          <p:cNvPr id="11" name="TextBox 10">
            <a:extLst>
              <a:ext uri="{FF2B5EF4-FFF2-40B4-BE49-F238E27FC236}">
                <a16:creationId xmlns:a16="http://schemas.microsoft.com/office/drawing/2014/main" xmlns="" id="{22FDBBAC-66BB-4124-8629-F7F95773329E}"/>
              </a:ext>
            </a:extLst>
          </p:cNvPr>
          <p:cNvSpPr txBox="1"/>
          <p:nvPr/>
        </p:nvSpPr>
        <p:spPr>
          <a:xfrm flipH="1">
            <a:off x="797671" y="3381986"/>
            <a:ext cx="3949430" cy="3046988"/>
          </a:xfrm>
          <a:prstGeom prst="rect">
            <a:avLst/>
          </a:prstGeom>
          <a:noFill/>
        </p:spPr>
        <p:txBody>
          <a:bodyPr wrap="square" rtlCol="0">
            <a:spAutoFit/>
          </a:bodyPr>
          <a:lstStyle/>
          <a:p>
            <a:pPr algn="ctr"/>
            <a:r>
              <a:rPr lang="en-SG" sz="3200" dirty="0" err="1">
                <a:latin typeface="Tahoma" pitchFamily="34" charset="0"/>
                <a:ea typeface="Tahoma" pitchFamily="34" charset="0"/>
                <a:cs typeface="Tahoma" pitchFamily="34" charset="0"/>
              </a:rPr>
              <a:t>Các</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nhóm</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lên</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báo</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cáo</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phần</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hệ</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thống</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kiến</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thức</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của</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mình</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về</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các</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tác</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phẩm</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Mỗi</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nhóm</a:t>
            </a:r>
            <a:r>
              <a:rPr lang="en-SG" sz="3200" dirty="0">
                <a:latin typeface="Tahoma" pitchFamily="34" charset="0"/>
                <a:ea typeface="Tahoma" pitchFamily="34" charset="0"/>
                <a:cs typeface="Tahoma" pitchFamily="34" charset="0"/>
              </a:rPr>
              <a:t> 3 </a:t>
            </a:r>
            <a:r>
              <a:rPr lang="en-SG" sz="3200" dirty="0" err="1">
                <a:latin typeface="Tahoma" pitchFamily="34" charset="0"/>
                <a:ea typeface="Tahoma" pitchFamily="34" charset="0"/>
                <a:cs typeface="Tahoma" pitchFamily="34" charset="0"/>
              </a:rPr>
              <a:t>tác</a:t>
            </a:r>
            <a:r>
              <a:rPr lang="en-SG" sz="3200" dirty="0">
                <a:latin typeface="Tahoma" pitchFamily="34" charset="0"/>
                <a:ea typeface="Tahoma" pitchFamily="34" charset="0"/>
                <a:cs typeface="Tahoma" pitchFamily="34" charset="0"/>
              </a:rPr>
              <a:t> </a:t>
            </a:r>
            <a:r>
              <a:rPr lang="en-SG" sz="3200" dirty="0" err="1">
                <a:latin typeface="Tahoma" pitchFamily="34" charset="0"/>
                <a:ea typeface="Tahoma" pitchFamily="34" charset="0"/>
                <a:cs typeface="Tahoma" pitchFamily="34" charset="0"/>
              </a:rPr>
              <a:t>phẩm</a:t>
            </a:r>
            <a:r>
              <a:rPr lang="en-SG" sz="3200" dirty="0">
                <a:latin typeface="Tahoma" pitchFamily="34" charset="0"/>
                <a:ea typeface="Tahoma" pitchFamily="34" charset="0"/>
                <a:cs typeface="Tahoma" pitchFamily="34" charset="0"/>
              </a:rPr>
              <a:t>) </a:t>
            </a:r>
          </a:p>
        </p:txBody>
      </p:sp>
      <p:grpSp>
        <p:nvGrpSpPr>
          <p:cNvPr id="12" name="组合 13">
            <a:extLst>
              <a:ext uri="{FF2B5EF4-FFF2-40B4-BE49-F238E27FC236}">
                <a16:creationId xmlns:a16="http://schemas.microsoft.com/office/drawing/2014/main" xmlns="" id="{FE6C36AB-ED2F-4544-A14E-0472DA743BCB}"/>
              </a:ext>
            </a:extLst>
          </p:cNvPr>
          <p:cNvGrpSpPr/>
          <p:nvPr/>
        </p:nvGrpSpPr>
        <p:grpSpPr>
          <a:xfrm>
            <a:off x="9201316" y="566558"/>
            <a:ext cx="2215714" cy="1310844"/>
            <a:chOff x="4458719" y="3749887"/>
            <a:chExt cx="2454268" cy="1700952"/>
          </a:xfrm>
        </p:grpSpPr>
        <p:pic>
          <p:nvPicPr>
            <p:cNvPr id="13" name="图片 10">
              <a:extLst>
                <a:ext uri="{FF2B5EF4-FFF2-40B4-BE49-F238E27FC236}">
                  <a16:creationId xmlns:a16="http://schemas.microsoft.com/office/drawing/2014/main" xmlns="" id="{48E5FB7F-5F12-4B2D-9AA8-D72A75691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4" name="文本框 11">
              <a:extLst>
                <a:ext uri="{FF2B5EF4-FFF2-40B4-BE49-F238E27FC236}">
                  <a16:creationId xmlns:a16="http://schemas.microsoft.com/office/drawing/2014/main" xmlns="" id="{FE3BA9AC-8EA0-4B1E-9956-FD5AA2686671}"/>
                </a:ext>
              </a:extLst>
            </p:cNvPr>
            <p:cNvSpPr txBox="1"/>
            <p:nvPr/>
          </p:nvSpPr>
          <p:spPr>
            <a:xfrm>
              <a:off x="4458719" y="4195922"/>
              <a:ext cx="1913462" cy="678931"/>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ahoma" pitchFamily="34" charset="0"/>
                  <a:ea typeface="Tahoma" pitchFamily="34" charset="0"/>
                  <a:cs typeface="Tahoma" pitchFamily="34" charset="0"/>
                </a:rPr>
                <a:t>Tác</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giả</a:t>
              </a:r>
              <a:endParaRPr lang="zh-CN" altLang="en-US" sz="2800" dirty="0">
                <a:solidFill>
                  <a:schemeClr val="tx1">
                    <a:lumMod val="95000"/>
                    <a:lumOff val="5000"/>
                  </a:schemeClr>
                </a:solidFill>
                <a:latin typeface="Tahoma" pitchFamily="34" charset="0"/>
                <a:ea typeface="华康少女文字W5" panose="040F0509000000000000" pitchFamily="81" charset="-122"/>
                <a:cs typeface="Tahoma" pitchFamily="34" charset="0"/>
              </a:endParaRPr>
            </a:p>
          </p:txBody>
        </p:sp>
      </p:grpSp>
      <p:grpSp>
        <p:nvGrpSpPr>
          <p:cNvPr id="15" name="组合 13">
            <a:extLst>
              <a:ext uri="{FF2B5EF4-FFF2-40B4-BE49-F238E27FC236}">
                <a16:creationId xmlns:a16="http://schemas.microsoft.com/office/drawing/2014/main" xmlns="" id="{F8DCA5F8-3BD0-48AE-90FD-9311603AFF22}"/>
              </a:ext>
            </a:extLst>
          </p:cNvPr>
          <p:cNvGrpSpPr/>
          <p:nvPr/>
        </p:nvGrpSpPr>
        <p:grpSpPr>
          <a:xfrm>
            <a:off x="5816091" y="2654762"/>
            <a:ext cx="2225442" cy="1310844"/>
            <a:chOff x="4447944" y="3749887"/>
            <a:chExt cx="2465043" cy="1700952"/>
          </a:xfrm>
        </p:grpSpPr>
        <p:pic>
          <p:nvPicPr>
            <p:cNvPr id="16" name="图片 10">
              <a:extLst>
                <a:ext uri="{FF2B5EF4-FFF2-40B4-BE49-F238E27FC236}">
                  <a16:creationId xmlns:a16="http://schemas.microsoft.com/office/drawing/2014/main" xmlns="" id="{7FEE5B70-AD81-431F-A592-7CC5934790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17" name="文本框 11">
              <a:extLst>
                <a:ext uri="{FF2B5EF4-FFF2-40B4-BE49-F238E27FC236}">
                  <a16:creationId xmlns:a16="http://schemas.microsoft.com/office/drawing/2014/main" xmlns="" id="{6332684C-8182-40AC-A002-B4DB3D6C5D44}"/>
                </a:ext>
              </a:extLst>
            </p:cNvPr>
            <p:cNvSpPr txBox="1"/>
            <p:nvPr/>
          </p:nvSpPr>
          <p:spPr>
            <a:xfrm>
              <a:off x="4447944" y="3981337"/>
              <a:ext cx="1913462"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ahoma" pitchFamily="34" charset="0"/>
                  <a:ea typeface="Tahoma" pitchFamily="34" charset="0"/>
                  <a:cs typeface="Tahoma" pitchFamily="34" charset="0"/>
                </a:rPr>
                <a:t>Năm</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sáng</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tác</a:t>
              </a:r>
              <a:endParaRPr lang="zh-CN" altLang="en-US" sz="2800" dirty="0">
                <a:solidFill>
                  <a:schemeClr val="tx1">
                    <a:lumMod val="95000"/>
                    <a:lumOff val="5000"/>
                  </a:schemeClr>
                </a:solidFill>
                <a:latin typeface="Tahoma" pitchFamily="34" charset="0"/>
                <a:ea typeface="华康少女文字W5" panose="040F0509000000000000" pitchFamily="81" charset="-122"/>
                <a:cs typeface="Tahoma" pitchFamily="34" charset="0"/>
              </a:endParaRPr>
            </a:p>
          </p:txBody>
        </p:sp>
      </p:grpSp>
      <p:grpSp>
        <p:nvGrpSpPr>
          <p:cNvPr id="18" name="组合 13">
            <a:extLst>
              <a:ext uri="{FF2B5EF4-FFF2-40B4-BE49-F238E27FC236}">
                <a16:creationId xmlns:a16="http://schemas.microsoft.com/office/drawing/2014/main" xmlns="" id="{661270C4-D7E3-4377-86A5-85B21064AF6C}"/>
              </a:ext>
            </a:extLst>
          </p:cNvPr>
          <p:cNvGrpSpPr/>
          <p:nvPr/>
        </p:nvGrpSpPr>
        <p:grpSpPr>
          <a:xfrm>
            <a:off x="9129980" y="2654762"/>
            <a:ext cx="2215714" cy="1310844"/>
            <a:chOff x="4458719" y="3749887"/>
            <a:chExt cx="2454268" cy="1700952"/>
          </a:xfrm>
        </p:grpSpPr>
        <p:pic>
          <p:nvPicPr>
            <p:cNvPr id="19" name="图片 10">
              <a:extLst>
                <a:ext uri="{FF2B5EF4-FFF2-40B4-BE49-F238E27FC236}">
                  <a16:creationId xmlns:a16="http://schemas.microsoft.com/office/drawing/2014/main" xmlns="" id="{34CE14F1-E377-4FE6-B46C-CD27F9CAFC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0" name="文本框 11">
              <a:extLst>
                <a:ext uri="{FF2B5EF4-FFF2-40B4-BE49-F238E27FC236}">
                  <a16:creationId xmlns:a16="http://schemas.microsoft.com/office/drawing/2014/main" xmlns="" id="{02324C1C-2692-4CC8-A73F-E1293C2B1DF9}"/>
                </a:ext>
              </a:extLst>
            </p:cNvPr>
            <p:cNvSpPr txBox="1"/>
            <p:nvPr/>
          </p:nvSpPr>
          <p:spPr>
            <a:xfrm>
              <a:off x="4458719" y="4195922"/>
              <a:ext cx="1913462" cy="678931"/>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ahoma" pitchFamily="34" charset="0"/>
                  <a:ea typeface="Tahoma" pitchFamily="34" charset="0"/>
                  <a:cs typeface="Tahoma" pitchFamily="34" charset="0"/>
                </a:rPr>
                <a:t>Thể</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th</a:t>
              </a:r>
              <a:r>
                <a:rPr lang="vi-VN" altLang="zh-CN" sz="2800" dirty="0">
                  <a:solidFill>
                    <a:schemeClr val="tx1">
                      <a:lumMod val="95000"/>
                      <a:lumOff val="5000"/>
                    </a:schemeClr>
                  </a:solidFill>
                  <a:latin typeface="Tahoma" pitchFamily="34" charset="0"/>
                  <a:ea typeface="Tahoma" pitchFamily="34" charset="0"/>
                  <a:cs typeface="Tahoma" pitchFamily="34" charset="0"/>
                </a:rPr>
                <a:t>ơ</a:t>
              </a:r>
              <a:endParaRPr lang="zh-CN" altLang="en-US" sz="2800" dirty="0">
                <a:solidFill>
                  <a:schemeClr val="tx1">
                    <a:lumMod val="95000"/>
                    <a:lumOff val="5000"/>
                  </a:schemeClr>
                </a:solidFill>
                <a:latin typeface="Tahoma" pitchFamily="34" charset="0"/>
                <a:ea typeface="华康少女文字W5" panose="040F0509000000000000" pitchFamily="81" charset="-122"/>
                <a:cs typeface="Tahoma" pitchFamily="34" charset="0"/>
              </a:endParaRPr>
            </a:p>
          </p:txBody>
        </p:sp>
      </p:grpSp>
      <p:grpSp>
        <p:nvGrpSpPr>
          <p:cNvPr id="21" name="组合 13">
            <a:extLst>
              <a:ext uri="{FF2B5EF4-FFF2-40B4-BE49-F238E27FC236}">
                <a16:creationId xmlns:a16="http://schemas.microsoft.com/office/drawing/2014/main" xmlns="" id="{00834752-D164-4B1E-BEA9-A9079C3C9182}"/>
              </a:ext>
            </a:extLst>
          </p:cNvPr>
          <p:cNvGrpSpPr/>
          <p:nvPr/>
        </p:nvGrpSpPr>
        <p:grpSpPr>
          <a:xfrm>
            <a:off x="5913369" y="4921335"/>
            <a:ext cx="2225442" cy="1310844"/>
            <a:chOff x="4447944" y="3749887"/>
            <a:chExt cx="2465043" cy="1700952"/>
          </a:xfrm>
        </p:grpSpPr>
        <p:pic>
          <p:nvPicPr>
            <p:cNvPr id="22" name="图片 10">
              <a:extLst>
                <a:ext uri="{FF2B5EF4-FFF2-40B4-BE49-F238E27FC236}">
                  <a16:creationId xmlns:a16="http://schemas.microsoft.com/office/drawing/2014/main" xmlns="" id="{60FA83A2-0F30-4A9A-9CC2-6E8FA2709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3" name="文本框 11">
              <a:extLst>
                <a:ext uri="{FF2B5EF4-FFF2-40B4-BE49-F238E27FC236}">
                  <a16:creationId xmlns:a16="http://schemas.microsoft.com/office/drawing/2014/main" xmlns="" id="{40829AFD-EDC6-4C10-87C6-61A85BD3E92B}"/>
                </a:ext>
              </a:extLst>
            </p:cNvPr>
            <p:cNvSpPr txBox="1"/>
            <p:nvPr/>
          </p:nvSpPr>
          <p:spPr>
            <a:xfrm>
              <a:off x="4447944" y="3981337"/>
              <a:ext cx="1913462"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ahoma" pitchFamily="34" charset="0"/>
                  <a:ea typeface="Tahoma" pitchFamily="34" charset="0"/>
                  <a:cs typeface="Tahoma" pitchFamily="34" charset="0"/>
                </a:rPr>
                <a:t>Tóm</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tắt</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nội</a:t>
              </a:r>
              <a:r>
                <a:rPr lang="en-SG" altLang="zh-CN" sz="2800" dirty="0">
                  <a:solidFill>
                    <a:schemeClr val="tx1">
                      <a:lumMod val="95000"/>
                      <a:lumOff val="5000"/>
                    </a:schemeClr>
                  </a:solidFill>
                  <a:latin typeface="Tahoma" pitchFamily="34" charset="0"/>
                  <a:ea typeface="Tahoma" pitchFamily="34" charset="0"/>
                  <a:cs typeface="Tahoma" pitchFamily="34" charset="0"/>
                </a:rPr>
                <a:t> dung</a:t>
              </a:r>
              <a:endParaRPr lang="zh-CN" altLang="en-US" sz="2800" dirty="0">
                <a:solidFill>
                  <a:schemeClr val="tx1">
                    <a:lumMod val="95000"/>
                    <a:lumOff val="5000"/>
                  </a:schemeClr>
                </a:solidFill>
                <a:latin typeface="Tahoma" pitchFamily="34" charset="0"/>
                <a:ea typeface="华康少女文字W5" panose="040F0509000000000000" pitchFamily="81" charset="-122"/>
                <a:cs typeface="Tahoma" pitchFamily="34" charset="0"/>
              </a:endParaRPr>
            </a:p>
          </p:txBody>
        </p:sp>
      </p:grpSp>
      <p:grpSp>
        <p:nvGrpSpPr>
          <p:cNvPr id="24" name="组合 13">
            <a:extLst>
              <a:ext uri="{FF2B5EF4-FFF2-40B4-BE49-F238E27FC236}">
                <a16:creationId xmlns:a16="http://schemas.microsoft.com/office/drawing/2014/main" xmlns="" id="{2BFDABDA-55FD-4E32-A830-F2D56FB5D7B9}"/>
              </a:ext>
            </a:extLst>
          </p:cNvPr>
          <p:cNvGrpSpPr/>
          <p:nvPr/>
        </p:nvGrpSpPr>
        <p:grpSpPr>
          <a:xfrm>
            <a:off x="9227258" y="4921335"/>
            <a:ext cx="2215714" cy="1310844"/>
            <a:chOff x="4458719" y="3749887"/>
            <a:chExt cx="2454268" cy="1700952"/>
          </a:xfrm>
        </p:grpSpPr>
        <p:pic>
          <p:nvPicPr>
            <p:cNvPr id="25" name="图片 10">
              <a:extLst>
                <a:ext uri="{FF2B5EF4-FFF2-40B4-BE49-F238E27FC236}">
                  <a16:creationId xmlns:a16="http://schemas.microsoft.com/office/drawing/2014/main" xmlns="" id="{84D19C49-961C-422B-962E-E87C21E54D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844" y="3749887"/>
              <a:ext cx="2420143" cy="1700952"/>
            </a:xfrm>
            <a:prstGeom prst="rect">
              <a:avLst/>
            </a:prstGeom>
          </p:spPr>
        </p:pic>
        <p:sp>
          <p:nvSpPr>
            <p:cNvPr id="26" name="文本框 11">
              <a:extLst>
                <a:ext uri="{FF2B5EF4-FFF2-40B4-BE49-F238E27FC236}">
                  <a16:creationId xmlns:a16="http://schemas.microsoft.com/office/drawing/2014/main" xmlns="" id="{ACA05874-4A0C-4EFB-8368-3BF3126CB1AA}"/>
                </a:ext>
              </a:extLst>
            </p:cNvPr>
            <p:cNvSpPr txBox="1"/>
            <p:nvPr/>
          </p:nvSpPr>
          <p:spPr>
            <a:xfrm>
              <a:off x="4458719" y="3943467"/>
              <a:ext cx="2192075" cy="1238050"/>
            </a:xfrm>
            <a:prstGeom prst="rect">
              <a:avLst/>
            </a:prstGeom>
            <a:noFill/>
          </p:spPr>
          <p:txBody>
            <a:bodyPr wrap="square" rtlCol="0">
              <a:spAutoFit/>
            </a:bodyPr>
            <a:lstStyle/>
            <a:p>
              <a:pPr algn="ctr"/>
              <a:r>
                <a:rPr lang="en-SG" altLang="zh-CN" sz="2800" dirty="0" err="1">
                  <a:solidFill>
                    <a:schemeClr val="tx1">
                      <a:lumMod val="95000"/>
                      <a:lumOff val="5000"/>
                    </a:schemeClr>
                  </a:solidFill>
                  <a:latin typeface="Tahoma" pitchFamily="34" charset="0"/>
                  <a:ea typeface="Tahoma" pitchFamily="34" charset="0"/>
                  <a:cs typeface="Tahoma" pitchFamily="34" charset="0"/>
                </a:rPr>
                <a:t>Đặc</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sắc</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nghệ</a:t>
              </a:r>
              <a:r>
                <a:rPr lang="en-SG" altLang="zh-CN" sz="2800" dirty="0">
                  <a:solidFill>
                    <a:schemeClr val="tx1">
                      <a:lumMod val="95000"/>
                      <a:lumOff val="5000"/>
                    </a:schemeClr>
                  </a:solidFill>
                  <a:latin typeface="Tahoma" pitchFamily="34" charset="0"/>
                  <a:ea typeface="Tahoma" pitchFamily="34" charset="0"/>
                  <a:cs typeface="Tahoma" pitchFamily="34" charset="0"/>
                </a:rPr>
                <a:t> </a:t>
              </a:r>
              <a:r>
                <a:rPr lang="en-SG" altLang="zh-CN" sz="2800" dirty="0" err="1">
                  <a:solidFill>
                    <a:schemeClr val="tx1">
                      <a:lumMod val="95000"/>
                      <a:lumOff val="5000"/>
                    </a:schemeClr>
                  </a:solidFill>
                  <a:latin typeface="Tahoma" pitchFamily="34" charset="0"/>
                  <a:ea typeface="Tahoma" pitchFamily="34" charset="0"/>
                  <a:cs typeface="Tahoma" pitchFamily="34" charset="0"/>
                </a:rPr>
                <a:t>thuật</a:t>
              </a:r>
              <a:endParaRPr lang="zh-CN" altLang="en-US" sz="2800" dirty="0">
                <a:solidFill>
                  <a:schemeClr val="tx1">
                    <a:lumMod val="95000"/>
                    <a:lumOff val="5000"/>
                  </a:schemeClr>
                </a:solidFill>
                <a:latin typeface="Tahoma" pitchFamily="34" charset="0"/>
                <a:ea typeface="华康少女文字W5" panose="040F0509000000000000" pitchFamily="81" charset="-122"/>
                <a:cs typeface="Tahoma" pitchFamily="34" charset="0"/>
              </a:endParaRPr>
            </a:p>
          </p:txBody>
        </p:sp>
      </p:grpSp>
    </p:spTree>
    <p:extLst>
      <p:ext uri="{BB962C8B-B14F-4D97-AF65-F5344CB8AC3E}">
        <p14:creationId xmlns:p14="http://schemas.microsoft.com/office/powerpoint/2010/main" val="255768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4">
            <a:extLst>
              <a:ext uri="{FF2B5EF4-FFF2-40B4-BE49-F238E27FC236}">
                <a16:creationId xmlns:a16="http://schemas.microsoft.com/office/drawing/2014/main" xmlns="" id="{FF4F960C-4B55-493D-B8FD-FF5DB6B490A4}"/>
              </a:ext>
            </a:extLst>
          </p:cNvPr>
          <p:cNvGraphicFramePr>
            <a:graphicFrameLocks/>
          </p:cNvGraphicFramePr>
          <p:nvPr>
            <p:extLst>
              <p:ext uri="{D42A27DB-BD31-4B8C-83A1-F6EECF244321}">
                <p14:modId xmlns:p14="http://schemas.microsoft.com/office/powerpoint/2010/main" val="3770962457"/>
              </p:ext>
            </p:extLst>
          </p:nvPr>
        </p:nvGraphicFramePr>
        <p:xfrm>
          <a:off x="0" y="15713"/>
          <a:ext cx="12192000" cy="6821505"/>
        </p:xfrm>
        <a:graphic>
          <a:graphicData uri="http://schemas.openxmlformats.org/drawingml/2006/table">
            <a:tbl>
              <a:tblPr/>
              <a:tblGrid>
                <a:gridCol w="862445">
                  <a:extLst>
                    <a:ext uri="{9D8B030D-6E8A-4147-A177-3AD203B41FA5}">
                      <a16:colId xmlns:a16="http://schemas.microsoft.com/office/drawing/2014/main" xmlns="" val="3148000935"/>
                    </a:ext>
                  </a:extLst>
                </a:gridCol>
                <a:gridCol w="1570665">
                  <a:extLst>
                    <a:ext uri="{9D8B030D-6E8A-4147-A177-3AD203B41FA5}">
                      <a16:colId xmlns:a16="http://schemas.microsoft.com/office/drawing/2014/main" xmlns="" val="1931154714"/>
                    </a:ext>
                  </a:extLst>
                </a:gridCol>
                <a:gridCol w="1577781">
                  <a:extLst>
                    <a:ext uri="{9D8B030D-6E8A-4147-A177-3AD203B41FA5}">
                      <a16:colId xmlns:a16="http://schemas.microsoft.com/office/drawing/2014/main" xmlns="" val="3714811940"/>
                    </a:ext>
                  </a:extLst>
                </a:gridCol>
                <a:gridCol w="1278480">
                  <a:extLst>
                    <a:ext uri="{9D8B030D-6E8A-4147-A177-3AD203B41FA5}">
                      <a16:colId xmlns:a16="http://schemas.microsoft.com/office/drawing/2014/main" xmlns="" val="482918386"/>
                    </a:ext>
                  </a:extLst>
                </a:gridCol>
                <a:gridCol w="1269449">
                  <a:extLst>
                    <a:ext uri="{9D8B030D-6E8A-4147-A177-3AD203B41FA5}">
                      <a16:colId xmlns:a16="http://schemas.microsoft.com/office/drawing/2014/main" xmlns="" val="3942481320"/>
                    </a:ext>
                  </a:extLst>
                </a:gridCol>
                <a:gridCol w="3067835">
                  <a:extLst>
                    <a:ext uri="{9D8B030D-6E8A-4147-A177-3AD203B41FA5}">
                      <a16:colId xmlns:a16="http://schemas.microsoft.com/office/drawing/2014/main" xmlns="" val="641122769"/>
                    </a:ext>
                  </a:extLst>
                </a:gridCol>
                <a:gridCol w="2565345">
                  <a:extLst>
                    <a:ext uri="{9D8B030D-6E8A-4147-A177-3AD203B41FA5}">
                      <a16:colId xmlns:a16="http://schemas.microsoft.com/office/drawing/2014/main" xmlns="" val="1451364711"/>
                    </a:ext>
                  </a:extLst>
                </a:gridCol>
              </a:tblGrid>
              <a:tr h="1465119">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200" b="1" i="0" u="none" strike="noStrike" cap="none" normalizeH="0" baseline="0" dirty="0">
                          <a:ln>
                            <a:noFill/>
                          </a:ln>
                          <a:solidFill>
                            <a:srgbClr val="FF3300"/>
                          </a:solidFill>
                          <a:effectLst/>
                          <a:latin typeface="Times New Roman" panose="02020603050405020304" pitchFamily="18" charset="0"/>
                        </a:rPr>
                        <a:t>TT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Tên bài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Tác giả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Năm 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Thể thơ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a:ln>
                            <a:noFill/>
                          </a:ln>
                          <a:solidFill>
                            <a:srgbClr val="FF3300"/>
                          </a:solidFill>
                          <a:effectLst/>
                          <a:latin typeface="Times New Roman" panose="02020603050405020304" pitchFamily="18" charset="0"/>
                        </a:rPr>
                        <a:t>Tóm tắt  nội dung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err="1">
                          <a:ln>
                            <a:noFill/>
                          </a:ln>
                          <a:solidFill>
                            <a:srgbClr val="FF3300"/>
                          </a:solidFill>
                          <a:effectLst/>
                          <a:latin typeface="Times New Roman" panose="02020603050405020304" pitchFamily="18" charset="0"/>
                        </a:rPr>
                        <a:t>Đặc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sắc</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nghệ</a:t>
                      </a:r>
                      <a:r>
                        <a:rPr kumimoji="0" lang="en-US" altLang="en-US" sz="3600" b="1" i="0" u="none" strike="noStrike" cap="none" normalizeH="0" baseline="0" dirty="0">
                          <a:ln>
                            <a:noFill/>
                          </a:ln>
                          <a:solidFill>
                            <a:srgbClr val="FF3300"/>
                          </a:solidFill>
                          <a:effectLst/>
                          <a:latin typeface="Times New Roman" panose="02020603050405020304" pitchFamily="18" charset="0"/>
                        </a:rPr>
                        <a:t> </a:t>
                      </a:r>
                      <a:r>
                        <a:rPr kumimoji="0" lang="en-US" altLang="en-US" sz="3600" b="1" i="0" u="none" strike="noStrike" cap="none" normalizeH="0" baseline="0" dirty="0" err="1">
                          <a:ln>
                            <a:noFill/>
                          </a:ln>
                          <a:solidFill>
                            <a:srgbClr val="FF3300"/>
                          </a:solidFill>
                          <a:effectLst/>
                          <a:latin typeface="Times New Roman" panose="02020603050405020304" pitchFamily="18" charset="0"/>
                        </a:rPr>
                        <a:t>thuật</a:t>
                      </a:r>
                      <a:endParaRPr kumimoji="0" lang="en-US" altLang="en-US" sz="3600" b="1" i="0" u="none" strike="noStrike" cap="none" normalizeH="0" baseline="0" dirty="0">
                        <a:ln>
                          <a:noFill/>
                        </a:ln>
                        <a:solidFill>
                          <a:srgbClr val="FF3300"/>
                        </a:solidFill>
                        <a:effectLst/>
                        <a:latin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2563728"/>
                  </a:ext>
                </a:extLst>
              </a:tr>
              <a:tr h="5356386">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en-US" sz="3600" b="1" i="0" u="none" strike="noStrike" cap="none" normalizeH="0" baseline="0" dirty="0">
                          <a:ln>
                            <a:noFill/>
                          </a:ln>
                          <a:solidFill>
                            <a:srgbClr val="1D27EB"/>
                          </a:solidFill>
                          <a:effectLst/>
                          <a:latin typeface="Times New Roman" panose="02020603050405020304" pitchFamily="18"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2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tabLst/>
                      </a:pPr>
                      <a:endParaRPr kumimoji="0" lang="en-US" altLang="en-US" sz="3600" b="1" i="0" u="none" strike="noStrike" cap="none" normalizeH="0" baseline="0" dirty="0">
                        <a:ln>
                          <a:noFill/>
                        </a:ln>
                        <a:solidFill>
                          <a:srgbClr val="1D27EB"/>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eaLnBrk="0" hangingPunct="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eaLnBrk="0" hangingPunct="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eaLnBrk="0" hangingPunct="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eaLnBrk="0" hangingPunct="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algn="just">
                        <a:spcAft>
                          <a:spcPts val="0"/>
                        </a:spcAft>
                      </a:pPr>
                      <a:endParaRPr lang="en-US" sz="2800" dirty="0">
                        <a:effectLst/>
                        <a:latin typeface="Times New Roman"/>
                        <a:ea typeface="Times New Roman"/>
                        <a:cs typeface="Times New Roman"/>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27860216"/>
                  </a:ext>
                </a:extLst>
              </a:tr>
            </a:tbl>
          </a:graphicData>
        </a:graphic>
      </p:graphicFrame>
      <p:sp>
        <p:nvSpPr>
          <p:cNvPr id="2" name="Rectangle 1">
            <a:extLst>
              <a:ext uri="{FF2B5EF4-FFF2-40B4-BE49-F238E27FC236}">
                <a16:creationId xmlns:a16="http://schemas.microsoft.com/office/drawing/2014/main" xmlns="" id="{9F9E2E09-0C70-464B-8176-9371D85C5D91}"/>
              </a:ext>
            </a:extLst>
          </p:cNvPr>
          <p:cNvSpPr/>
          <p:nvPr/>
        </p:nvSpPr>
        <p:spPr>
          <a:xfrm>
            <a:off x="913785" y="3532744"/>
            <a:ext cx="1413780" cy="954107"/>
          </a:xfrm>
          <a:prstGeom prst="rect">
            <a:avLst/>
          </a:prstGeom>
        </p:spPr>
        <p:txBody>
          <a:bodyPr wrap="square">
            <a:spAutoFit/>
          </a:bodyPr>
          <a:lstStyle/>
          <a:p>
            <a:pPr lvl="0" algn="ctr" eaLnBrk="0" fontAlgn="base" hangingPunct="0">
              <a:spcBef>
                <a:spcPts val="600"/>
              </a:spcBef>
              <a:spcAft>
                <a:spcPct val="0"/>
              </a:spcAft>
              <a:buClr>
                <a:schemeClr val="accent1"/>
              </a:buClr>
              <a:buSzPct val="80000"/>
              <a:defRPr/>
            </a:pPr>
            <a:r>
              <a:rPr lang="en-US" altLang="en-US" sz="2800" b="1" dirty="0" err="1">
                <a:latin typeface="Tahoma" pitchFamily="34" charset="0"/>
                <a:ea typeface="Tahoma" pitchFamily="34" charset="0"/>
                <a:cs typeface="Tahoma" pitchFamily="34" charset="0"/>
              </a:rPr>
              <a:t>Đồng</a:t>
            </a:r>
            <a:r>
              <a:rPr lang="en-US" altLang="en-US" sz="2800" b="1" dirty="0">
                <a:latin typeface="Tahoma" pitchFamily="34" charset="0"/>
                <a:ea typeface="Tahoma" pitchFamily="34" charset="0"/>
                <a:cs typeface="Tahoma" pitchFamily="34" charset="0"/>
              </a:rPr>
              <a:t> </a:t>
            </a:r>
            <a:r>
              <a:rPr lang="en-US" altLang="en-US" sz="2800" b="1" dirty="0" err="1">
                <a:latin typeface="Tahoma" pitchFamily="34" charset="0"/>
                <a:ea typeface="Tahoma" pitchFamily="34" charset="0"/>
                <a:cs typeface="Tahoma" pitchFamily="34" charset="0"/>
              </a:rPr>
              <a:t>chí</a:t>
            </a:r>
            <a:endParaRPr lang="en-US" altLang="en-US" sz="2800" b="1" dirty="0">
              <a:latin typeface="Tahoma" pitchFamily="34" charset="0"/>
              <a:ea typeface="Tahoma" pitchFamily="34" charset="0"/>
              <a:cs typeface="Tahoma" pitchFamily="34" charset="0"/>
            </a:endParaRPr>
          </a:p>
        </p:txBody>
      </p:sp>
      <p:sp>
        <p:nvSpPr>
          <p:cNvPr id="6" name="Rectangle 5">
            <a:extLst>
              <a:ext uri="{FF2B5EF4-FFF2-40B4-BE49-F238E27FC236}">
                <a16:creationId xmlns:a16="http://schemas.microsoft.com/office/drawing/2014/main" xmlns="" id="{8DAB0827-5D2A-4CF7-8D72-A2EFDE677153}"/>
              </a:ext>
            </a:extLst>
          </p:cNvPr>
          <p:cNvSpPr/>
          <p:nvPr/>
        </p:nvSpPr>
        <p:spPr>
          <a:xfrm>
            <a:off x="2499014" y="3542967"/>
            <a:ext cx="1413780" cy="954107"/>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2800" b="1" dirty="0" err="1">
                <a:latin typeface="Tahoma" pitchFamily="34" charset="0"/>
                <a:ea typeface="Tahoma" pitchFamily="34" charset="0"/>
                <a:cs typeface="Tahoma" pitchFamily="34" charset="0"/>
              </a:rPr>
              <a:t>Chính</a:t>
            </a:r>
            <a:r>
              <a:rPr lang="en-US" altLang="en-US" sz="2800" b="1" dirty="0">
                <a:latin typeface="Tahoma" pitchFamily="34" charset="0"/>
                <a:ea typeface="Tahoma" pitchFamily="34" charset="0"/>
                <a:cs typeface="Tahoma" pitchFamily="34" charset="0"/>
              </a:rPr>
              <a:t> </a:t>
            </a:r>
            <a:r>
              <a:rPr lang="en-US" altLang="en-US" sz="2800" b="1" dirty="0" err="1">
                <a:latin typeface="Tahoma" pitchFamily="34" charset="0"/>
                <a:ea typeface="Tahoma" pitchFamily="34" charset="0"/>
                <a:cs typeface="Tahoma" pitchFamily="34" charset="0"/>
              </a:rPr>
              <a:t>Hữu</a:t>
            </a:r>
            <a:endParaRPr lang="en-US" altLang="en-US" sz="2800" b="1" dirty="0">
              <a:latin typeface="Tahoma" pitchFamily="34" charset="0"/>
              <a:ea typeface="Tahoma" pitchFamily="34" charset="0"/>
              <a:cs typeface="Tahoma" pitchFamily="34" charset="0"/>
            </a:endParaRPr>
          </a:p>
        </p:txBody>
      </p:sp>
      <p:sp>
        <p:nvSpPr>
          <p:cNvPr id="7" name="Rectangle 6">
            <a:extLst>
              <a:ext uri="{FF2B5EF4-FFF2-40B4-BE49-F238E27FC236}">
                <a16:creationId xmlns:a16="http://schemas.microsoft.com/office/drawing/2014/main" xmlns="" id="{B0B88631-AB0F-4977-A853-4D38812C6889}"/>
              </a:ext>
            </a:extLst>
          </p:cNvPr>
          <p:cNvSpPr/>
          <p:nvPr/>
        </p:nvSpPr>
        <p:spPr>
          <a:xfrm>
            <a:off x="4050817" y="3819967"/>
            <a:ext cx="1101584" cy="523220"/>
          </a:xfrm>
          <a:prstGeom prst="rect">
            <a:avLst/>
          </a:prstGeom>
        </p:spPr>
        <p:txBody>
          <a:bodyPr wrap="none">
            <a:spAutoFit/>
          </a:bodyPr>
          <a:lstStyle/>
          <a:p>
            <a:pPr lvl="0" eaLnBrk="0" fontAlgn="base" hangingPunct="0">
              <a:spcBef>
                <a:spcPts val="600"/>
              </a:spcBef>
              <a:spcAft>
                <a:spcPct val="0"/>
              </a:spcAft>
              <a:buClr>
                <a:schemeClr val="accent1"/>
              </a:buClr>
              <a:buSzPct val="80000"/>
            </a:pPr>
            <a:r>
              <a:rPr lang="en-US" altLang="en-US" sz="2800" b="1" dirty="0">
                <a:latin typeface="Tahoma" pitchFamily="34" charset="0"/>
                <a:ea typeface="Tahoma" pitchFamily="34" charset="0"/>
                <a:cs typeface="Tahoma" pitchFamily="34" charset="0"/>
              </a:rPr>
              <a:t>1984</a:t>
            </a:r>
          </a:p>
        </p:txBody>
      </p:sp>
      <p:sp>
        <p:nvSpPr>
          <p:cNvPr id="8" name="Rectangle 7">
            <a:extLst>
              <a:ext uri="{FF2B5EF4-FFF2-40B4-BE49-F238E27FC236}">
                <a16:creationId xmlns:a16="http://schemas.microsoft.com/office/drawing/2014/main" xmlns="" id="{2914D7F6-3D54-45FF-A0CC-E3A2C4ED7FE1}"/>
              </a:ext>
            </a:extLst>
          </p:cNvPr>
          <p:cNvSpPr/>
          <p:nvPr/>
        </p:nvSpPr>
        <p:spPr>
          <a:xfrm>
            <a:off x="5468120" y="3626263"/>
            <a:ext cx="880725" cy="954107"/>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2800" b="1" dirty="0" err="1">
                <a:latin typeface="Tahoma" pitchFamily="34" charset="0"/>
                <a:ea typeface="Tahoma" pitchFamily="34" charset="0"/>
                <a:cs typeface="Tahoma" pitchFamily="34" charset="0"/>
              </a:rPr>
              <a:t>Tự</a:t>
            </a:r>
            <a:r>
              <a:rPr lang="en-US" altLang="en-US" sz="2800" b="1" dirty="0">
                <a:latin typeface="Tahoma" pitchFamily="34" charset="0"/>
                <a:ea typeface="Tahoma" pitchFamily="34" charset="0"/>
                <a:cs typeface="Tahoma" pitchFamily="34" charset="0"/>
              </a:rPr>
              <a:t> do</a:t>
            </a:r>
          </a:p>
        </p:txBody>
      </p:sp>
      <p:sp>
        <p:nvSpPr>
          <p:cNvPr id="9" name="Rectangle 8">
            <a:extLst>
              <a:ext uri="{FF2B5EF4-FFF2-40B4-BE49-F238E27FC236}">
                <a16:creationId xmlns:a16="http://schemas.microsoft.com/office/drawing/2014/main" xmlns="" id="{4E551A04-9782-4275-94A3-9D4C99F08E5A}"/>
              </a:ext>
            </a:extLst>
          </p:cNvPr>
          <p:cNvSpPr/>
          <p:nvPr/>
        </p:nvSpPr>
        <p:spPr>
          <a:xfrm>
            <a:off x="6691744" y="1880976"/>
            <a:ext cx="2740929" cy="3539430"/>
          </a:xfrm>
          <a:prstGeom prst="rect">
            <a:avLst/>
          </a:prstGeom>
        </p:spPr>
        <p:txBody>
          <a:bodyPr wrap="square">
            <a:spAutoFit/>
          </a:bodyPr>
          <a:lstStyle/>
          <a:p>
            <a:pPr lvl="0" algn="ctr" eaLnBrk="0" fontAlgn="base" hangingPunct="0">
              <a:spcBef>
                <a:spcPts val="600"/>
              </a:spcBef>
              <a:spcAft>
                <a:spcPct val="0"/>
              </a:spcAft>
              <a:buClr>
                <a:schemeClr val="accent1"/>
              </a:buClr>
              <a:buSzPct val="80000"/>
            </a:pPr>
            <a:r>
              <a:rPr lang="en-US" altLang="en-US" sz="2800" b="1" dirty="0" err="1">
                <a:latin typeface="Tlide03 Arima Madurai Black"/>
                <a:cs typeface="#9Slide03 Arima Madurai Black" panose="00000A00000000000000" pitchFamily="2" charset="0"/>
              </a:rPr>
              <a:t>Vẻ</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đẹp</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chân</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thực</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giản</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dị</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của</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anh</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bộ</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đội</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thời</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chống</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Pháp</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và</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tình</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đồng</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chí</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sâu</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sắc</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cảm</a:t>
            </a:r>
            <a:r>
              <a:rPr lang="en-US" altLang="en-US" sz="2800" b="1" dirty="0">
                <a:latin typeface="Tlide03 Arima Madurai Black"/>
                <a:cs typeface="#9Slide03 Arima Madurai Black" panose="00000A00000000000000" pitchFamily="2" charset="0"/>
              </a:rPr>
              <a:t> </a:t>
            </a:r>
            <a:r>
              <a:rPr lang="en-US" altLang="en-US" sz="2800" b="1" dirty="0" err="1">
                <a:latin typeface="Tlide03 Arima Madurai Black"/>
                <a:cs typeface="#9Slide03 Arima Madurai Black" panose="00000A00000000000000" pitchFamily="2" charset="0"/>
              </a:rPr>
              <a:t>động</a:t>
            </a:r>
            <a:r>
              <a:rPr lang="en-US" altLang="en-US" sz="2800" b="1" dirty="0">
                <a:latin typeface="Tlide03 Arima Madurai Black"/>
                <a:cs typeface="#9Slide03 Arima Madurai Black" panose="00000A00000000000000" pitchFamily="2" charset="0"/>
              </a:rPr>
              <a:t>.</a:t>
            </a:r>
          </a:p>
        </p:txBody>
      </p:sp>
      <p:sp>
        <p:nvSpPr>
          <p:cNvPr id="10" name="Rectangle 9">
            <a:extLst>
              <a:ext uri="{FF2B5EF4-FFF2-40B4-BE49-F238E27FC236}">
                <a16:creationId xmlns:a16="http://schemas.microsoft.com/office/drawing/2014/main" xmlns="" id="{8CAFB738-A919-483E-869C-9ADF73E85B36}"/>
              </a:ext>
            </a:extLst>
          </p:cNvPr>
          <p:cNvSpPr/>
          <p:nvPr/>
        </p:nvSpPr>
        <p:spPr>
          <a:xfrm>
            <a:off x="9706506" y="1983616"/>
            <a:ext cx="2378121" cy="3108543"/>
          </a:xfrm>
          <a:prstGeom prst="rect">
            <a:avLst/>
          </a:prstGeom>
        </p:spPr>
        <p:txBody>
          <a:bodyPr wrap="square">
            <a:spAutoFit/>
          </a:bodyPr>
          <a:lstStyle/>
          <a:p>
            <a:pPr algn="ctr">
              <a:spcAft>
                <a:spcPts val="0"/>
              </a:spcAft>
            </a:pPr>
            <a:r>
              <a:rPr lang="en-US" sz="2800" b="1" dirty="0" err="1">
                <a:latin typeface="Tlide03 Arima Madurai Black"/>
                <a:ea typeface="Times New Roman"/>
                <a:cs typeface="#9Slide03 Arima Madurai Black" panose="00000A00000000000000" pitchFamily="2" charset="0"/>
              </a:rPr>
              <a:t>Hình</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ảnh</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chân</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thực</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giản</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dị</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ngôn</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ngữ</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cô</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đọng</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giàu</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sức</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biểu</a:t>
            </a:r>
            <a:r>
              <a:rPr lang="en-US" sz="2800" b="1" dirty="0">
                <a:latin typeface="Tlide03 Arima Madurai Black"/>
                <a:ea typeface="Times New Roman"/>
                <a:cs typeface="#9Slide03 Arima Madurai Black" panose="00000A00000000000000" pitchFamily="2" charset="0"/>
              </a:rPr>
              <a:t> </a:t>
            </a:r>
            <a:r>
              <a:rPr lang="en-US" sz="2800" b="1" dirty="0" err="1">
                <a:latin typeface="Tlide03 Arima Madurai Black"/>
                <a:ea typeface="Times New Roman"/>
                <a:cs typeface="#9Slide03 Arima Madurai Black" panose="00000A00000000000000" pitchFamily="2" charset="0"/>
              </a:rPr>
              <a:t>cảm</a:t>
            </a:r>
            <a:r>
              <a:rPr lang="en-US" sz="2800" b="1" dirty="0">
                <a:latin typeface="Tlide03 Arima Madurai Black"/>
                <a:ea typeface="Times New Roman"/>
                <a:cs typeface="#9Slide03 Arima Madurai Black" panose="00000A00000000000000" pitchFamily="2" charset="0"/>
              </a:rPr>
              <a:t>.</a:t>
            </a:r>
          </a:p>
        </p:txBody>
      </p:sp>
    </p:spTree>
    <p:extLst>
      <p:ext uri="{BB962C8B-B14F-4D97-AF65-F5344CB8AC3E}">
        <p14:creationId xmlns:p14="http://schemas.microsoft.com/office/powerpoint/2010/main" val="20154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1463</Words>
  <Application>Microsoft Office PowerPoint</Application>
  <PresentationFormat>Custom</PresentationFormat>
  <Paragraphs>246</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https://www.facebook.com/udppt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https://www.facebook.com/udppt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https://www.facebook.com/udppt</dc:title>
  <dc:subject>https://www.facebook.com/udppt</dc:subject>
  <dc:creator>Admin</dc:creator>
  <cp:keywords>https:/www.facebook.com/udppt</cp:keywords>
  <dc:description>https://www.facebook.com/udppt</dc:description>
  <cp:lastModifiedBy>Computer</cp:lastModifiedBy>
  <cp:revision>37</cp:revision>
  <dcterms:created xsi:type="dcterms:W3CDTF">2018-12-17T09:01:26Z</dcterms:created>
  <dcterms:modified xsi:type="dcterms:W3CDTF">2022-03-20T02:10:11Z</dcterms:modified>
  <cp:category>https://www.facebook.com/udppt</cp:category>
  <cp:contentStatus>https://www.facebook.com/udppt</cp:contentStatus>
  <dc:language>https://www.facebook.com/udppt</dc:language>
  <cp:version>https://www.facebook.com/udppt</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FE79DE2E-7E00-4990-B069-3BAE0FBACF9D</vt:lpwstr>
  </property>
  <property fmtid="{D5CDD505-2E9C-101B-9397-08002B2CF9AE}" pid="3" name="ArticulatePath">
    <vt:lpwstr>CUte</vt:lpwstr>
  </property>
</Properties>
</file>